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15.xml" ContentType="application/vnd.openxmlformats-officedocument.presentationml.tag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65" r:id="rId5"/>
    <p:sldId id="266" r:id="rId6"/>
    <p:sldId id="268" r:id="rId7"/>
    <p:sldId id="270" r:id="rId8"/>
    <p:sldId id="269" r:id="rId9"/>
    <p:sldId id="260" r:id="rId10"/>
    <p:sldId id="272" r:id="rId11"/>
    <p:sldId id="271" r:id="rId12"/>
    <p:sldId id="273" r:id="rId13"/>
    <p:sldId id="274" r:id="rId14"/>
    <p:sldId id="285" r:id="rId15"/>
    <p:sldId id="283" r:id="rId16"/>
    <p:sldId id="261" r:id="rId17"/>
    <p:sldId id="279" r:id="rId18"/>
    <p:sldId id="277" r:id="rId19"/>
    <p:sldId id="267" r:id="rId20"/>
    <p:sldId id="276" r:id="rId21"/>
    <p:sldId id="288" r:id="rId22"/>
    <p:sldId id="262" r:id="rId23"/>
    <p:sldId id="287" r:id="rId24"/>
    <p:sldId id="281" r:id="rId25"/>
    <p:sldId id="282" r:id="rId26"/>
    <p:sldId id="280" r:id="rId27"/>
    <p:sldId id="284" r:id="rId28"/>
    <p:sldId id="286" r:id="rId29"/>
    <p:sldId id="263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65" autoAdjust="0"/>
    <p:restoredTop sz="94660"/>
  </p:normalViewPr>
  <p:slideViewPr>
    <p:cSldViewPr snapToGrid="0">
      <p:cViewPr varScale="1">
        <p:scale>
          <a:sx n="59" d="100"/>
          <a:sy n="59" d="100"/>
        </p:scale>
        <p:origin x="-72" y="-15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6012AD-9BB3-4CF1-94D8-6A868BA5070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8264F-B12E-45F9-B9EB-4A7441D556F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27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28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29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264F-B12E-45F9-B9EB-4A7441D556F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325228" y="5775404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111CE-AC9F-4A93-958A-5CE05B1E734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4111CE-AC9F-4A93-958A-5CE05B1E7345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2B505-98D1-4A93-8A76-6A724B1AB54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13" Type="http://schemas.openxmlformats.org/officeDocument/2006/relationships/image" Target="../media/image4.png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12" Type="http://schemas.openxmlformats.org/officeDocument/2006/relationships/image" Target="../media/image3.png"/><Relationship Id="rId2" Type="http://schemas.openxmlformats.org/officeDocument/2006/relationships/tags" Target="../tags/tag5.xml"/><Relationship Id="rId16" Type="http://schemas.openxmlformats.org/officeDocument/2006/relationships/image" Target="../media/image7.png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2.png"/><Relationship Id="rId5" Type="http://schemas.openxmlformats.org/officeDocument/2006/relationships/tags" Target="../tags/tag8.xml"/><Relationship Id="rId15" Type="http://schemas.openxmlformats.org/officeDocument/2006/relationships/image" Target="../media/image6.png"/><Relationship Id="rId10" Type="http://schemas.openxmlformats.org/officeDocument/2006/relationships/notesSlide" Target="../notesSlides/notesSlide2.xml"/><Relationship Id="rId4" Type="http://schemas.openxmlformats.org/officeDocument/2006/relationships/tags" Target="../tags/tag7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0" t="20132"/>
          <a:stretch>
            <a:fillRect/>
          </a:stretch>
        </p:blipFill>
        <p:spPr>
          <a:xfrm>
            <a:off x="5266327" y="1027042"/>
            <a:ext cx="6925673" cy="5830957"/>
          </a:xfrm>
          <a:prstGeom prst="rect">
            <a:avLst/>
          </a:prstGeom>
        </p:spPr>
      </p:pic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842559" y="2604318"/>
            <a:ext cx="602346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5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扁平化工作总结汇报</a:t>
            </a:r>
            <a:endParaRPr lang="en-US" altLang="zh-CN" sz="5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74644" y="3460377"/>
            <a:ext cx="4572794" cy="507839"/>
          </a:xfrm>
          <a:prstGeom prst="rect">
            <a:avLst/>
          </a:prstGeom>
        </p:spPr>
        <p:txBody>
          <a:bodyPr lIns="91448" tIns="45724" rIns="91448" bIns="45724">
            <a:spAutoFit/>
          </a:bodyPr>
          <a:lstStyle/>
          <a:p>
            <a:r>
              <a:rPr lang="en-US" altLang="zh-CN" sz="900" dirty="0">
                <a:solidFill>
                  <a:schemeClr val="bg1">
                    <a:lumMod val="75000"/>
                  </a:schemeClr>
                </a:solidFill>
              </a:rPr>
              <a:t>Chinese  companies  will no longer remain in the hard stage and they are also promoting a culture Chinese  companies  will no longer remain </a:t>
            </a:r>
          </a:p>
          <a:p>
            <a:r>
              <a:rPr lang="en-US" altLang="zh-CN" sz="900" dirty="0">
                <a:solidFill>
                  <a:schemeClr val="bg1">
                    <a:lumMod val="75000"/>
                  </a:schemeClr>
                </a:solidFill>
              </a:rPr>
              <a:t>in the hard stage and they are also wang ling </a:t>
            </a:r>
            <a:r>
              <a:rPr lang="en-US" altLang="zh-CN" sz="900" dirty="0" err="1">
                <a:solidFill>
                  <a:schemeClr val="bg1">
                    <a:lumMod val="75000"/>
                  </a:schemeClr>
                </a:solidFill>
              </a:rPr>
              <a:t>yan</a:t>
            </a:r>
            <a:r>
              <a:rPr lang="en-US" altLang="zh-CN" sz="900" dirty="0">
                <a:solidFill>
                  <a:schemeClr val="bg1">
                    <a:lumMod val="75000"/>
                  </a:schemeClr>
                </a:solidFill>
              </a:rPr>
              <a:t> a culture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96301" y="1336719"/>
            <a:ext cx="62236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C00000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2020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BUSINESS REPORTING ON WORK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 flipH="1">
            <a:off x="841733" y="4063487"/>
            <a:ext cx="43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新品发布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商务报告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项目展示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商务展示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Group 5"/>
          <p:cNvGrpSpPr/>
          <p:nvPr/>
        </p:nvGrpSpPr>
        <p:grpSpPr>
          <a:xfrm>
            <a:off x="947531" y="4522637"/>
            <a:ext cx="379414" cy="354993"/>
            <a:chOff x="6964363" y="2108200"/>
            <a:chExt cx="690562" cy="646113"/>
          </a:xfrm>
          <a:solidFill>
            <a:schemeClr val="bg1">
              <a:lumMod val="75000"/>
            </a:schemeClr>
          </a:solidFill>
        </p:grpSpPr>
        <p:sp>
          <p:nvSpPr>
            <p:cNvPr id="29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Group 10"/>
          <p:cNvGrpSpPr/>
          <p:nvPr/>
        </p:nvGrpSpPr>
        <p:grpSpPr>
          <a:xfrm>
            <a:off x="2056961" y="4513452"/>
            <a:ext cx="342158" cy="341371"/>
            <a:chOff x="4594225" y="2119313"/>
            <a:chExt cx="690563" cy="688975"/>
          </a:xfrm>
          <a:solidFill>
            <a:schemeClr val="bg1">
              <a:lumMod val="75000"/>
            </a:schemeClr>
          </a:solidFill>
        </p:grpSpPr>
        <p:sp>
          <p:nvSpPr>
            <p:cNvPr id="32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avLst/>
              <a:gdLst>
                <a:gd name="T0" fmla="*/ 13014 w 16095"/>
                <a:gd name="T1" fmla="*/ 9314 h 16058"/>
                <a:gd name="T2" fmla="*/ 12601 w 16095"/>
                <a:gd name="T3" fmla="*/ 10148 h 16058"/>
                <a:gd name="T4" fmla="*/ 12483 w 16095"/>
                <a:gd name="T5" fmla="*/ 10816 h 16058"/>
                <a:gd name="T6" fmla="*/ 11103 w 16095"/>
                <a:gd name="T7" fmla="*/ 12535 h 16058"/>
                <a:gd name="T8" fmla="*/ 10453 w 16095"/>
                <a:gd name="T9" fmla="*/ 12465 h 16058"/>
                <a:gd name="T10" fmla="*/ 9575 w 16095"/>
                <a:gd name="T11" fmla="*/ 12816 h 16058"/>
                <a:gd name="T12" fmla="*/ 9126 w 16095"/>
                <a:gd name="T13" fmla="*/ 13268 h 16058"/>
                <a:gd name="T14" fmla="*/ 6955 w 16095"/>
                <a:gd name="T15" fmla="*/ 13239 h 16058"/>
                <a:gd name="T16" fmla="*/ 6491 w 16095"/>
                <a:gd name="T17" fmla="*/ 12802 h 16058"/>
                <a:gd name="T18" fmla="*/ 5615 w 16095"/>
                <a:gd name="T19" fmla="*/ 12459 h 16058"/>
                <a:gd name="T20" fmla="*/ 4959 w 16095"/>
                <a:gd name="T21" fmla="*/ 12551 h 16058"/>
                <a:gd name="T22" fmla="*/ 3617 w 16095"/>
                <a:gd name="T23" fmla="*/ 10784 h 16058"/>
                <a:gd name="T24" fmla="*/ 3464 w 16095"/>
                <a:gd name="T25" fmla="*/ 10082 h 16058"/>
                <a:gd name="T26" fmla="*/ 3059 w 16095"/>
                <a:gd name="T27" fmla="*/ 9291 h 16058"/>
                <a:gd name="T28" fmla="*/ 1006 w 16095"/>
                <a:gd name="T29" fmla="*/ 7347 h 16058"/>
                <a:gd name="T30" fmla="*/ 3081 w 16095"/>
                <a:gd name="T31" fmla="*/ 6745 h 16058"/>
                <a:gd name="T32" fmla="*/ 3495 w 16095"/>
                <a:gd name="T33" fmla="*/ 5911 h 16058"/>
                <a:gd name="T34" fmla="*/ 3613 w 16095"/>
                <a:gd name="T35" fmla="*/ 5243 h 16058"/>
                <a:gd name="T36" fmla="*/ 4992 w 16095"/>
                <a:gd name="T37" fmla="*/ 3523 h 16058"/>
                <a:gd name="T38" fmla="*/ 5643 w 16095"/>
                <a:gd name="T39" fmla="*/ 3593 h 16058"/>
                <a:gd name="T40" fmla="*/ 6520 w 16095"/>
                <a:gd name="T41" fmla="*/ 3242 h 16058"/>
                <a:gd name="T42" fmla="*/ 6970 w 16095"/>
                <a:gd name="T43" fmla="*/ 2790 h 16058"/>
                <a:gd name="T44" fmla="*/ 9140 w 16095"/>
                <a:gd name="T45" fmla="*/ 2819 h 16058"/>
                <a:gd name="T46" fmla="*/ 9604 w 16095"/>
                <a:gd name="T47" fmla="*/ 3256 h 16058"/>
                <a:gd name="T48" fmla="*/ 10480 w 16095"/>
                <a:gd name="T49" fmla="*/ 3599 h 16058"/>
                <a:gd name="T50" fmla="*/ 11137 w 16095"/>
                <a:gd name="T51" fmla="*/ 3507 h 16058"/>
                <a:gd name="T52" fmla="*/ 12478 w 16095"/>
                <a:gd name="T53" fmla="*/ 5274 h 16058"/>
                <a:gd name="T54" fmla="*/ 12631 w 16095"/>
                <a:gd name="T55" fmla="*/ 5976 h 16058"/>
                <a:gd name="T56" fmla="*/ 13036 w 16095"/>
                <a:gd name="T57" fmla="*/ 6767 h 16058"/>
                <a:gd name="T58" fmla="*/ 15089 w 16095"/>
                <a:gd name="T59" fmla="*/ 8712 h 16058"/>
                <a:gd name="T60" fmla="*/ 14489 w 16095"/>
                <a:gd name="T61" fmla="*/ 3783 h 16058"/>
                <a:gd name="T62" fmla="*/ 14336 w 16095"/>
                <a:gd name="T63" fmla="*/ 2970 h 16058"/>
                <a:gd name="T64" fmla="*/ 12945 w 16095"/>
                <a:gd name="T65" fmla="*/ 1659 h 16058"/>
                <a:gd name="T66" fmla="*/ 12433 w 16095"/>
                <a:gd name="T67" fmla="*/ 1581 h 16058"/>
                <a:gd name="T68" fmla="*/ 10192 w 16095"/>
                <a:gd name="T69" fmla="*/ 2406 h 16058"/>
                <a:gd name="T70" fmla="*/ 9336 w 16095"/>
                <a:gd name="T71" fmla="*/ 202 h 16058"/>
                <a:gd name="T72" fmla="*/ 7187 w 16095"/>
                <a:gd name="T73" fmla="*/ 15 h 16058"/>
                <a:gd name="T74" fmla="*/ 6503 w 16095"/>
                <a:gd name="T75" fmla="*/ 483 h 16058"/>
                <a:gd name="T76" fmla="*/ 4046 w 16095"/>
                <a:gd name="T77" fmla="*/ 1704 h 16058"/>
                <a:gd name="T78" fmla="*/ 3407 w 16095"/>
                <a:gd name="T79" fmla="*/ 1586 h 16058"/>
                <a:gd name="T80" fmla="*/ 2956 w 16095"/>
                <a:gd name="T81" fmla="*/ 1771 h 16058"/>
                <a:gd name="T82" fmla="*/ 1604 w 16095"/>
                <a:gd name="T83" fmla="*/ 3320 h 16058"/>
                <a:gd name="T84" fmla="*/ 2620 w 16095"/>
                <a:gd name="T85" fmla="*/ 5408 h 16058"/>
                <a:gd name="T86" fmla="*/ 379 w 16095"/>
                <a:gd name="T87" fmla="*/ 6562 h 16058"/>
                <a:gd name="T88" fmla="*/ 1 w 16095"/>
                <a:gd name="T89" fmla="*/ 7302 h 16058"/>
                <a:gd name="T90" fmla="*/ 285 w 16095"/>
                <a:gd name="T91" fmla="*/ 9412 h 16058"/>
                <a:gd name="T92" fmla="*/ 2511 w 16095"/>
                <a:gd name="T93" fmla="*/ 10413 h 16058"/>
                <a:gd name="T94" fmla="*/ 1583 w 16095"/>
                <a:gd name="T95" fmla="*/ 12613 h 16058"/>
                <a:gd name="T96" fmla="*/ 2897 w 16095"/>
                <a:gd name="T97" fmla="*/ 14241 h 16058"/>
                <a:gd name="T98" fmla="*/ 3336 w 16095"/>
                <a:gd name="T99" fmla="*/ 14459 h 16058"/>
                <a:gd name="T100" fmla="*/ 3944 w 16095"/>
                <a:gd name="T101" fmla="*/ 14404 h 16058"/>
                <a:gd name="T102" fmla="*/ 6444 w 16095"/>
                <a:gd name="T103" fmla="*/ 15461 h 16058"/>
                <a:gd name="T104" fmla="*/ 7061 w 16095"/>
                <a:gd name="T105" fmla="*/ 16012 h 16058"/>
                <a:gd name="T106" fmla="*/ 9229 w 16095"/>
                <a:gd name="T107" fmla="*/ 15927 h 16058"/>
                <a:gd name="T108" fmla="*/ 9718 w 16095"/>
                <a:gd name="T109" fmla="*/ 15251 h 16058"/>
                <a:gd name="T110" fmla="*/ 12326 w 16095"/>
                <a:gd name="T111" fmla="*/ 14460 h 16058"/>
                <a:gd name="T112" fmla="*/ 12877 w 16095"/>
                <a:gd name="T113" fmla="*/ 14426 h 16058"/>
                <a:gd name="T114" fmla="*/ 14253 w 16095"/>
                <a:gd name="T115" fmla="*/ 13191 h 16058"/>
                <a:gd name="T116" fmla="*/ 14511 w 16095"/>
                <a:gd name="T117" fmla="*/ 12402 h 16058"/>
                <a:gd name="T118" fmla="*/ 13745 w 16095"/>
                <a:gd name="T119" fmla="*/ 10004 h 16058"/>
                <a:gd name="T120" fmla="*/ 15941 w 16095"/>
                <a:gd name="T121" fmla="*/ 9245 h 16058"/>
                <a:gd name="T122" fmla="*/ 16061 w 16095"/>
                <a:gd name="T123" fmla="*/ 7086 h 16058"/>
                <a:gd name="T124" fmla="*/ 15536 w 16095"/>
                <a:gd name="T125" fmla="*/ 6448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6058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avLst/>
              <a:gdLst>
                <a:gd name="T0" fmla="*/ 2899 w 7040"/>
                <a:gd name="T1" fmla="*/ 6524 h 7025"/>
                <a:gd name="T2" fmla="*/ 2185 w 7040"/>
                <a:gd name="T3" fmla="*/ 6283 h 7025"/>
                <a:gd name="T4" fmla="*/ 1560 w 7040"/>
                <a:gd name="T5" fmla="*/ 5884 h 7025"/>
                <a:gd name="T6" fmla="*/ 1051 w 7040"/>
                <a:gd name="T7" fmla="*/ 5351 h 7025"/>
                <a:gd name="T8" fmla="*/ 682 w 7040"/>
                <a:gd name="T9" fmla="*/ 4709 h 7025"/>
                <a:gd name="T10" fmla="*/ 475 w 7040"/>
                <a:gd name="T11" fmla="*/ 3980 h 7025"/>
                <a:gd name="T12" fmla="*/ 455 w 7040"/>
                <a:gd name="T13" fmla="*/ 3198 h 7025"/>
                <a:gd name="T14" fmla="*/ 626 w 7040"/>
                <a:gd name="T15" fmla="*/ 2456 h 7025"/>
                <a:gd name="T16" fmla="*/ 965 w 7040"/>
                <a:gd name="T17" fmla="*/ 1794 h 7025"/>
                <a:gd name="T18" fmla="*/ 1448 w 7040"/>
                <a:gd name="T19" fmla="*/ 1237 h 7025"/>
                <a:gd name="T20" fmla="*/ 2052 w 7040"/>
                <a:gd name="T21" fmla="*/ 810 h 7025"/>
                <a:gd name="T22" fmla="*/ 2750 w 7040"/>
                <a:gd name="T23" fmla="*/ 536 h 7025"/>
                <a:gd name="T24" fmla="*/ 3520 w 7040"/>
                <a:gd name="T25" fmla="*/ 439 h 7025"/>
                <a:gd name="T26" fmla="*/ 4289 w 7040"/>
                <a:gd name="T27" fmla="*/ 536 h 7025"/>
                <a:gd name="T28" fmla="*/ 4988 w 7040"/>
                <a:gd name="T29" fmla="*/ 810 h 7025"/>
                <a:gd name="T30" fmla="*/ 5591 w 7040"/>
                <a:gd name="T31" fmla="*/ 1237 h 7025"/>
                <a:gd name="T32" fmla="*/ 6075 w 7040"/>
                <a:gd name="T33" fmla="*/ 1794 h 7025"/>
                <a:gd name="T34" fmla="*/ 6414 w 7040"/>
                <a:gd name="T35" fmla="*/ 2456 h 7025"/>
                <a:gd name="T36" fmla="*/ 6585 w 7040"/>
                <a:gd name="T37" fmla="*/ 3198 h 7025"/>
                <a:gd name="T38" fmla="*/ 6565 w 7040"/>
                <a:gd name="T39" fmla="*/ 3980 h 7025"/>
                <a:gd name="T40" fmla="*/ 6358 w 7040"/>
                <a:gd name="T41" fmla="*/ 4709 h 7025"/>
                <a:gd name="T42" fmla="*/ 5988 w 7040"/>
                <a:gd name="T43" fmla="*/ 5351 h 7025"/>
                <a:gd name="T44" fmla="*/ 5479 w 7040"/>
                <a:gd name="T45" fmla="*/ 5884 h 7025"/>
                <a:gd name="T46" fmla="*/ 4855 w 7040"/>
                <a:gd name="T47" fmla="*/ 6283 h 7025"/>
                <a:gd name="T48" fmla="*/ 4140 w 7040"/>
                <a:gd name="T49" fmla="*/ 6524 h 7025"/>
                <a:gd name="T50" fmla="*/ 3520 w 7040"/>
                <a:gd name="T51" fmla="*/ 0 h 7025"/>
                <a:gd name="T52" fmla="*/ 2640 w 7040"/>
                <a:gd name="T53" fmla="*/ 110 h 7025"/>
                <a:gd name="T54" fmla="*/ 1842 w 7040"/>
                <a:gd name="T55" fmla="*/ 424 h 7025"/>
                <a:gd name="T56" fmla="*/ 1153 w 7040"/>
                <a:gd name="T57" fmla="*/ 912 h 7025"/>
                <a:gd name="T58" fmla="*/ 600 w 7040"/>
                <a:gd name="T59" fmla="*/ 1548 h 7025"/>
                <a:gd name="T60" fmla="*/ 213 w 7040"/>
                <a:gd name="T61" fmla="*/ 2305 h 7025"/>
                <a:gd name="T62" fmla="*/ 18 w 7040"/>
                <a:gd name="T63" fmla="*/ 3153 h 7025"/>
                <a:gd name="T64" fmla="*/ 40 w 7040"/>
                <a:gd name="T65" fmla="*/ 4047 h 7025"/>
                <a:gd name="T66" fmla="*/ 276 w 7040"/>
                <a:gd name="T67" fmla="*/ 4880 h 7025"/>
                <a:gd name="T68" fmla="*/ 699 w 7040"/>
                <a:gd name="T69" fmla="*/ 5614 h 7025"/>
                <a:gd name="T70" fmla="*/ 1280 w 7040"/>
                <a:gd name="T71" fmla="*/ 6222 h 7025"/>
                <a:gd name="T72" fmla="*/ 1993 w 7040"/>
                <a:gd name="T73" fmla="*/ 6678 h 7025"/>
                <a:gd name="T74" fmla="*/ 2810 w 7040"/>
                <a:gd name="T75" fmla="*/ 6953 h 7025"/>
                <a:gd name="T76" fmla="*/ 3702 w 7040"/>
                <a:gd name="T77" fmla="*/ 7020 h 7025"/>
                <a:gd name="T78" fmla="*/ 4567 w 7040"/>
                <a:gd name="T79" fmla="*/ 6867 h 7025"/>
                <a:gd name="T80" fmla="*/ 5345 w 7040"/>
                <a:gd name="T81" fmla="*/ 6517 h 7025"/>
                <a:gd name="T82" fmla="*/ 6009 w 7040"/>
                <a:gd name="T83" fmla="*/ 5996 h 7025"/>
                <a:gd name="T84" fmla="*/ 6531 w 7040"/>
                <a:gd name="T85" fmla="*/ 5333 h 7025"/>
                <a:gd name="T86" fmla="*/ 6882 w 7040"/>
                <a:gd name="T87" fmla="*/ 4556 h 7025"/>
                <a:gd name="T88" fmla="*/ 7036 w 7040"/>
                <a:gd name="T89" fmla="*/ 3693 h 7025"/>
                <a:gd name="T90" fmla="*/ 6969 w 7040"/>
                <a:gd name="T91" fmla="*/ 2805 h 7025"/>
                <a:gd name="T92" fmla="*/ 6693 w 7040"/>
                <a:gd name="T93" fmla="*/ 1990 h 7025"/>
                <a:gd name="T94" fmla="*/ 6237 w 7040"/>
                <a:gd name="T95" fmla="*/ 1278 h 7025"/>
                <a:gd name="T96" fmla="*/ 5626 w 7040"/>
                <a:gd name="T97" fmla="*/ 697 h 7025"/>
                <a:gd name="T98" fmla="*/ 4891 w 7040"/>
                <a:gd name="T99" fmla="*/ 276 h 7025"/>
                <a:gd name="T100" fmla="*/ 4056 w 7040"/>
                <a:gd name="T101" fmla="*/ 40 h 7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40" h="7025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avLst/>
              <a:gdLst>
                <a:gd name="T0" fmla="*/ 1708 w 4023"/>
                <a:gd name="T1" fmla="*/ 3482 h 4015"/>
                <a:gd name="T2" fmla="*/ 1358 w 4023"/>
                <a:gd name="T3" fmla="*/ 3364 h 4015"/>
                <a:gd name="T4" fmla="*/ 1052 w 4023"/>
                <a:gd name="T5" fmla="*/ 3169 h 4015"/>
                <a:gd name="T6" fmla="*/ 803 w 4023"/>
                <a:gd name="T7" fmla="*/ 2908 h 4015"/>
                <a:gd name="T8" fmla="*/ 621 w 4023"/>
                <a:gd name="T9" fmla="*/ 2593 h 4015"/>
                <a:gd name="T10" fmla="*/ 521 w 4023"/>
                <a:gd name="T11" fmla="*/ 2236 h 4015"/>
                <a:gd name="T12" fmla="*/ 511 w 4023"/>
                <a:gd name="T13" fmla="*/ 1853 h 4015"/>
                <a:gd name="T14" fmla="*/ 595 w 4023"/>
                <a:gd name="T15" fmla="*/ 1490 h 4015"/>
                <a:gd name="T16" fmla="*/ 761 w 4023"/>
                <a:gd name="T17" fmla="*/ 1165 h 4015"/>
                <a:gd name="T18" fmla="*/ 998 w 4023"/>
                <a:gd name="T19" fmla="*/ 893 h 4015"/>
                <a:gd name="T20" fmla="*/ 1293 w 4023"/>
                <a:gd name="T21" fmla="*/ 684 h 4015"/>
                <a:gd name="T22" fmla="*/ 1635 w 4023"/>
                <a:gd name="T23" fmla="*/ 549 h 4015"/>
                <a:gd name="T24" fmla="*/ 2012 w 4023"/>
                <a:gd name="T25" fmla="*/ 502 h 4015"/>
                <a:gd name="T26" fmla="*/ 2389 w 4023"/>
                <a:gd name="T27" fmla="*/ 549 h 4015"/>
                <a:gd name="T28" fmla="*/ 2731 w 4023"/>
                <a:gd name="T29" fmla="*/ 684 h 4015"/>
                <a:gd name="T30" fmla="*/ 3026 w 4023"/>
                <a:gd name="T31" fmla="*/ 893 h 4015"/>
                <a:gd name="T32" fmla="*/ 3263 w 4023"/>
                <a:gd name="T33" fmla="*/ 1165 h 4015"/>
                <a:gd name="T34" fmla="*/ 3429 w 4023"/>
                <a:gd name="T35" fmla="*/ 1490 h 4015"/>
                <a:gd name="T36" fmla="*/ 3513 w 4023"/>
                <a:gd name="T37" fmla="*/ 1853 h 4015"/>
                <a:gd name="T38" fmla="*/ 3503 w 4023"/>
                <a:gd name="T39" fmla="*/ 2236 h 4015"/>
                <a:gd name="T40" fmla="*/ 3402 w 4023"/>
                <a:gd name="T41" fmla="*/ 2593 h 4015"/>
                <a:gd name="T42" fmla="*/ 3221 w 4023"/>
                <a:gd name="T43" fmla="*/ 2908 h 4015"/>
                <a:gd name="T44" fmla="*/ 2971 w 4023"/>
                <a:gd name="T45" fmla="*/ 3169 h 4015"/>
                <a:gd name="T46" fmla="*/ 2665 w 4023"/>
                <a:gd name="T47" fmla="*/ 3364 h 4015"/>
                <a:gd name="T48" fmla="*/ 2316 w 4023"/>
                <a:gd name="T49" fmla="*/ 3482 h 4015"/>
                <a:gd name="T50" fmla="*/ 2012 w 4023"/>
                <a:gd name="T51" fmla="*/ 0 h 4015"/>
                <a:gd name="T52" fmla="*/ 1509 w 4023"/>
                <a:gd name="T53" fmla="*/ 63 h 4015"/>
                <a:gd name="T54" fmla="*/ 1053 w 4023"/>
                <a:gd name="T55" fmla="*/ 242 h 4015"/>
                <a:gd name="T56" fmla="*/ 659 w 4023"/>
                <a:gd name="T57" fmla="*/ 521 h 4015"/>
                <a:gd name="T58" fmla="*/ 344 w 4023"/>
                <a:gd name="T59" fmla="*/ 884 h 4015"/>
                <a:gd name="T60" fmla="*/ 122 w 4023"/>
                <a:gd name="T61" fmla="*/ 1317 h 4015"/>
                <a:gd name="T62" fmla="*/ 11 w 4023"/>
                <a:gd name="T63" fmla="*/ 1802 h 4015"/>
                <a:gd name="T64" fmla="*/ 23 w 4023"/>
                <a:gd name="T65" fmla="*/ 2313 h 4015"/>
                <a:gd name="T66" fmla="*/ 159 w 4023"/>
                <a:gd name="T67" fmla="*/ 2788 h 4015"/>
                <a:gd name="T68" fmla="*/ 399 w 4023"/>
                <a:gd name="T69" fmla="*/ 3209 h 4015"/>
                <a:gd name="T70" fmla="*/ 732 w 4023"/>
                <a:gd name="T71" fmla="*/ 3556 h 4015"/>
                <a:gd name="T72" fmla="*/ 1139 w 4023"/>
                <a:gd name="T73" fmla="*/ 3817 h 4015"/>
                <a:gd name="T74" fmla="*/ 1606 w 4023"/>
                <a:gd name="T75" fmla="*/ 3974 h 4015"/>
                <a:gd name="T76" fmla="*/ 2115 w 4023"/>
                <a:gd name="T77" fmla="*/ 4012 h 4015"/>
                <a:gd name="T78" fmla="*/ 2610 w 4023"/>
                <a:gd name="T79" fmla="*/ 3925 h 4015"/>
                <a:gd name="T80" fmla="*/ 3055 w 4023"/>
                <a:gd name="T81" fmla="*/ 3724 h 4015"/>
                <a:gd name="T82" fmla="*/ 3435 w 4023"/>
                <a:gd name="T83" fmla="*/ 3427 h 4015"/>
                <a:gd name="T84" fmla="*/ 3733 w 4023"/>
                <a:gd name="T85" fmla="*/ 3048 h 4015"/>
                <a:gd name="T86" fmla="*/ 3933 w 4023"/>
                <a:gd name="T87" fmla="*/ 2605 h 4015"/>
                <a:gd name="T88" fmla="*/ 4021 w 4023"/>
                <a:gd name="T89" fmla="*/ 2111 h 4015"/>
                <a:gd name="T90" fmla="*/ 3983 w 4023"/>
                <a:gd name="T91" fmla="*/ 1603 h 4015"/>
                <a:gd name="T92" fmla="*/ 3825 w 4023"/>
                <a:gd name="T93" fmla="*/ 1137 h 4015"/>
                <a:gd name="T94" fmla="*/ 3565 w 4023"/>
                <a:gd name="T95" fmla="*/ 731 h 4015"/>
                <a:gd name="T96" fmla="*/ 3216 w 4023"/>
                <a:gd name="T97" fmla="*/ 399 h 4015"/>
                <a:gd name="T98" fmla="*/ 2795 w 4023"/>
                <a:gd name="T99" fmla="*/ 158 h 4015"/>
                <a:gd name="T100" fmla="*/ 2318 w 4023"/>
                <a:gd name="T101" fmla="*/ 23 h 4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23" h="4015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Group 25"/>
          <p:cNvGrpSpPr/>
          <p:nvPr/>
        </p:nvGrpSpPr>
        <p:grpSpPr>
          <a:xfrm>
            <a:off x="4194632" y="4519026"/>
            <a:ext cx="345331" cy="345331"/>
            <a:chOff x="2005013" y="1077913"/>
            <a:chExt cx="688975" cy="688975"/>
          </a:xfrm>
          <a:solidFill>
            <a:schemeClr val="bg1">
              <a:lumMod val="75000"/>
            </a:schemeClr>
          </a:solidFill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6"/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Freeform 286"/>
          <p:cNvSpPr>
            <a:spLocks noEditPoints="1"/>
          </p:cNvSpPr>
          <p:nvPr/>
        </p:nvSpPr>
        <p:spPr bwMode="auto">
          <a:xfrm>
            <a:off x="3129135" y="4511366"/>
            <a:ext cx="335481" cy="336278"/>
          </a:xfrm>
          <a:custGeom>
            <a:avLst/>
            <a:gdLst>
              <a:gd name="T0" fmla="*/ 11438 w 16419"/>
              <a:gd name="T1" fmla="*/ 11992 h 16036"/>
              <a:gd name="T2" fmla="*/ 12051 w 16419"/>
              <a:gd name="T3" fmla="*/ 9611 h 16036"/>
              <a:gd name="T4" fmla="*/ 15080 w 16419"/>
              <a:gd name="T5" fmla="*/ 9931 h 16036"/>
              <a:gd name="T6" fmla="*/ 13248 w 16419"/>
              <a:gd name="T7" fmla="*/ 12967 h 16036"/>
              <a:gd name="T8" fmla="*/ 4590 w 16419"/>
              <a:gd name="T9" fmla="*/ 10655 h 16036"/>
              <a:gd name="T10" fmla="*/ 4429 w 16419"/>
              <a:gd name="T11" fmla="*/ 12231 h 16036"/>
              <a:gd name="T12" fmla="*/ 2147 w 16419"/>
              <a:gd name="T13" fmla="*/ 11712 h 16036"/>
              <a:gd name="T14" fmla="*/ 1073 w 16419"/>
              <a:gd name="T15" fmla="*/ 8277 h 16036"/>
              <a:gd name="T16" fmla="*/ 4139 w 16419"/>
              <a:gd name="T17" fmla="*/ 4183 h 16036"/>
              <a:gd name="T18" fmla="*/ 4533 w 16419"/>
              <a:gd name="T19" fmla="*/ 5582 h 16036"/>
              <a:gd name="T20" fmla="*/ 1073 w 16419"/>
              <a:gd name="T21" fmla="*/ 7759 h 16036"/>
              <a:gd name="T22" fmla="*/ 1997 w 16419"/>
              <a:gd name="T23" fmla="*/ 4578 h 16036"/>
              <a:gd name="T24" fmla="*/ 9313 w 16419"/>
              <a:gd name="T25" fmla="*/ 5095 h 16036"/>
              <a:gd name="T26" fmla="*/ 11066 w 16419"/>
              <a:gd name="T27" fmla="*/ 4695 h 16036"/>
              <a:gd name="T28" fmla="*/ 11565 w 16419"/>
              <a:gd name="T29" fmla="*/ 6759 h 16036"/>
              <a:gd name="T30" fmla="*/ 10152 w 16419"/>
              <a:gd name="T31" fmla="*/ 11598 h 16036"/>
              <a:gd name="T32" fmla="*/ 8474 w 16419"/>
              <a:gd name="T33" fmla="*/ 11394 h 16036"/>
              <a:gd name="T34" fmla="*/ 11313 w 16419"/>
              <a:gd name="T35" fmla="*/ 10543 h 16036"/>
              <a:gd name="T36" fmla="*/ 12142 w 16419"/>
              <a:gd name="T37" fmla="*/ 12889 h 16036"/>
              <a:gd name="T38" fmla="*/ 11354 w 16419"/>
              <a:gd name="T39" fmla="*/ 14282 h 16036"/>
              <a:gd name="T40" fmla="*/ 9710 w 16419"/>
              <a:gd name="T41" fmla="*/ 14564 h 16036"/>
              <a:gd name="T42" fmla="*/ 10935 w 16419"/>
              <a:gd name="T43" fmla="*/ 12871 h 16036"/>
              <a:gd name="T44" fmla="*/ 9524 w 16419"/>
              <a:gd name="T45" fmla="*/ 12005 h 16036"/>
              <a:gd name="T46" fmla="*/ 10393 w 16419"/>
              <a:gd name="T47" fmla="*/ 12757 h 16036"/>
              <a:gd name="T48" fmla="*/ 8904 w 16419"/>
              <a:gd name="T49" fmla="*/ 14636 h 16036"/>
              <a:gd name="T50" fmla="*/ 5284 w 16419"/>
              <a:gd name="T51" fmla="*/ 14382 h 16036"/>
              <a:gd name="T52" fmla="*/ 4071 w 16419"/>
              <a:gd name="T53" fmla="*/ 13005 h 16036"/>
              <a:gd name="T54" fmla="*/ 5783 w 16419"/>
              <a:gd name="T55" fmla="*/ 13367 h 16036"/>
              <a:gd name="T56" fmla="*/ 7945 w 16419"/>
              <a:gd name="T57" fmla="*/ 8277 h 16036"/>
              <a:gd name="T58" fmla="*/ 6342 w 16419"/>
              <a:gd name="T59" fmla="*/ 11582 h 16036"/>
              <a:gd name="T60" fmla="*/ 5136 w 16419"/>
              <a:gd name="T61" fmla="*/ 10650 h 16036"/>
              <a:gd name="T62" fmla="*/ 7945 w 16419"/>
              <a:gd name="T63" fmla="*/ 8277 h 16036"/>
              <a:gd name="T64" fmla="*/ 7024 w 16419"/>
              <a:gd name="T65" fmla="*/ 5084 h 16036"/>
              <a:gd name="T66" fmla="*/ 4843 w 16419"/>
              <a:gd name="T67" fmla="*/ 6857 h 16036"/>
              <a:gd name="T68" fmla="*/ 5321 w 16419"/>
              <a:gd name="T69" fmla="*/ 4784 h 16036"/>
              <a:gd name="T70" fmla="*/ 3667 w 16419"/>
              <a:gd name="T71" fmla="*/ 3305 h 16036"/>
              <a:gd name="T72" fmla="*/ 5215 w 16419"/>
              <a:gd name="T73" fmla="*/ 1684 h 16036"/>
              <a:gd name="T74" fmla="*/ 6448 w 16419"/>
              <a:gd name="T75" fmla="*/ 1771 h 16036"/>
              <a:gd name="T76" fmla="*/ 5148 w 16419"/>
              <a:gd name="T77" fmla="*/ 3833 h 16036"/>
              <a:gd name="T78" fmla="*/ 6569 w 16419"/>
              <a:gd name="T79" fmla="*/ 4486 h 16036"/>
              <a:gd name="T80" fmla="*/ 6014 w 16419"/>
              <a:gd name="T81" fmla="*/ 3301 h 16036"/>
              <a:gd name="T82" fmla="*/ 7732 w 16419"/>
              <a:gd name="T83" fmla="*/ 1205 h 16036"/>
              <a:gd name="T84" fmla="*/ 11565 w 16419"/>
              <a:gd name="T85" fmla="*/ 1859 h 16036"/>
              <a:gd name="T86" fmla="*/ 12421 w 16419"/>
              <a:gd name="T87" fmla="*/ 3513 h 16036"/>
              <a:gd name="T88" fmla="*/ 11123 w 16419"/>
              <a:gd name="T89" fmla="*/ 3527 h 16036"/>
              <a:gd name="T90" fmla="*/ 9758 w 16419"/>
              <a:gd name="T91" fmla="*/ 1525 h 16036"/>
              <a:gd name="T92" fmla="*/ 9852 w 16419"/>
              <a:gd name="T93" fmla="*/ 2463 h 16036"/>
              <a:gd name="T94" fmla="*/ 10437 w 16419"/>
              <a:gd name="T95" fmla="*/ 4348 h 16036"/>
              <a:gd name="T96" fmla="*/ 8786 w 16419"/>
              <a:gd name="T97" fmla="*/ 4626 h 16036"/>
              <a:gd name="T98" fmla="*/ 6848 w 16419"/>
              <a:gd name="T99" fmla="*/ 13930 h 16036"/>
              <a:gd name="T100" fmla="*/ 6020 w 16419"/>
              <a:gd name="T101" fmla="*/ 12187 h 16036"/>
              <a:gd name="T102" fmla="*/ 7521 w 16419"/>
              <a:gd name="T103" fmla="*/ 11934 h 16036"/>
              <a:gd name="T104" fmla="*/ 12063 w 16419"/>
              <a:gd name="T105" fmla="*/ 6494 h 16036"/>
              <a:gd name="T106" fmla="*/ 11695 w 16419"/>
              <a:gd name="T107" fmla="*/ 4461 h 16036"/>
              <a:gd name="T108" fmla="*/ 13078 w 16419"/>
              <a:gd name="T109" fmla="*/ 3710 h 16036"/>
              <a:gd name="T110" fmla="*/ 14700 w 16419"/>
              <a:gd name="T111" fmla="*/ 5106 h 16036"/>
              <a:gd name="T112" fmla="*/ 6960 w 16419"/>
              <a:gd name="T113" fmla="*/ 92 h 16036"/>
              <a:gd name="T114" fmla="*/ 498 w 16419"/>
              <a:gd name="T115" fmla="*/ 5261 h 16036"/>
              <a:gd name="T116" fmla="*/ 2132 w 16419"/>
              <a:gd name="T117" fmla="*/ 13409 h 16036"/>
              <a:gd name="T118" fmla="*/ 10261 w 16419"/>
              <a:gd name="T119" fmla="*/ 15783 h 16036"/>
              <a:gd name="T120" fmla="*/ 16160 w 16419"/>
              <a:gd name="T121" fmla="*/ 10021 h 16036"/>
              <a:gd name="T122" fmla="*/ 13729 w 16419"/>
              <a:gd name="T123" fmla="*/ 2083 h 16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419" h="16036">
                <a:moveTo>
                  <a:pt x="13248" y="12967"/>
                </a:moveTo>
                <a:lnTo>
                  <a:pt x="13139" y="12892"/>
                </a:lnTo>
                <a:lnTo>
                  <a:pt x="13030" y="12819"/>
                </a:lnTo>
                <a:lnTo>
                  <a:pt x="12919" y="12748"/>
                </a:lnTo>
                <a:lnTo>
                  <a:pt x="12807" y="12676"/>
                </a:lnTo>
                <a:lnTo>
                  <a:pt x="12693" y="12608"/>
                </a:lnTo>
                <a:lnTo>
                  <a:pt x="12579" y="12541"/>
                </a:lnTo>
                <a:lnTo>
                  <a:pt x="12463" y="12476"/>
                </a:lnTo>
                <a:lnTo>
                  <a:pt x="12347" y="12413"/>
                </a:lnTo>
                <a:lnTo>
                  <a:pt x="12229" y="12351"/>
                </a:lnTo>
                <a:lnTo>
                  <a:pt x="12110" y="12291"/>
                </a:lnTo>
                <a:lnTo>
                  <a:pt x="12051" y="12261"/>
                </a:lnTo>
                <a:lnTo>
                  <a:pt x="11990" y="12231"/>
                </a:lnTo>
                <a:lnTo>
                  <a:pt x="11930" y="12203"/>
                </a:lnTo>
                <a:lnTo>
                  <a:pt x="11869" y="12175"/>
                </a:lnTo>
                <a:lnTo>
                  <a:pt x="11808" y="12147"/>
                </a:lnTo>
                <a:lnTo>
                  <a:pt x="11747" y="12120"/>
                </a:lnTo>
                <a:lnTo>
                  <a:pt x="11686" y="12094"/>
                </a:lnTo>
                <a:lnTo>
                  <a:pt x="11625" y="12068"/>
                </a:lnTo>
                <a:lnTo>
                  <a:pt x="11562" y="12042"/>
                </a:lnTo>
                <a:lnTo>
                  <a:pt x="11499" y="12017"/>
                </a:lnTo>
                <a:lnTo>
                  <a:pt x="11438" y="11992"/>
                </a:lnTo>
                <a:lnTo>
                  <a:pt x="11374" y="11968"/>
                </a:lnTo>
                <a:lnTo>
                  <a:pt x="11419" y="11863"/>
                </a:lnTo>
                <a:lnTo>
                  <a:pt x="11463" y="11756"/>
                </a:lnTo>
                <a:lnTo>
                  <a:pt x="11505" y="11649"/>
                </a:lnTo>
                <a:lnTo>
                  <a:pt x="11546" y="11541"/>
                </a:lnTo>
                <a:lnTo>
                  <a:pt x="11585" y="11433"/>
                </a:lnTo>
                <a:lnTo>
                  <a:pt x="11624" y="11323"/>
                </a:lnTo>
                <a:lnTo>
                  <a:pt x="11661" y="11214"/>
                </a:lnTo>
                <a:lnTo>
                  <a:pt x="11696" y="11104"/>
                </a:lnTo>
                <a:lnTo>
                  <a:pt x="11731" y="10993"/>
                </a:lnTo>
                <a:lnTo>
                  <a:pt x="11765" y="10880"/>
                </a:lnTo>
                <a:lnTo>
                  <a:pt x="11798" y="10768"/>
                </a:lnTo>
                <a:lnTo>
                  <a:pt x="11829" y="10655"/>
                </a:lnTo>
                <a:lnTo>
                  <a:pt x="11859" y="10542"/>
                </a:lnTo>
                <a:lnTo>
                  <a:pt x="11887" y="10427"/>
                </a:lnTo>
                <a:lnTo>
                  <a:pt x="11914" y="10312"/>
                </a:lnTo>
                <a:lnTo>
                  <a:pt x="11941" y="10197"/>
                </a:lnTo>
                <a:lnTo>
                  <a:pt x="11965" y="10081"/>
                </a:lnTo>
                <a:lnTo>
                  <a:pt x="11988" y="9964"/>
                </a:lnTo>
                <a:lnTo>
                  <a:pt x="12010" y="9847"/>
                </a:lnTo>
                <a:lnTo>
                  <a:pt x="12031" y="9729"/>
                </a:lnTo>
                <a:lnTo>
                  <a:pt x="12051" y="9611"/>
                </a:lnTo>
                <a:lnTo>
                  <a:pt x="12068" y="9492"/>
                </a:lnTo>
                <a:lnTo>
                  <a:pt x="12084" y="9373"/>
                </a:lnTo>
                <a:lnTo>
                  <a:pt x="12100" y="9253"/>
                </a:lnTo>
                <a:lnTo>
                  <a:pt x="12113" y="9133"/>
                </a:lnTo>
                <a:lnTo>
                  <a:pt x="12126" y="9011"/>
                </a:lnTo>
                <a:lnTo>
                  <a:pt x="12137" y="8890"/>
                </a:lnTo>
                <a:lnTo>
                  <a:pt x="12147" y="8769"/>
                </a:lnTo>
                <a:lnTo>
                  <a:pt x="12155" y="8646"/>
                </a:lnTo>
                <a:lnTo>
                  <a:pt x="12161" y="8523"/>
                </a:lnTo>
                <a:lnTo>
                  <a:pt x="12166" y="8400"/>
                </a:lnTo>
                <a:lnTo>
                  <a:pt x="12171" y="8277"/>
                </a:lnTo>
                <a:lnTo>
                  <a:pt x="15347" y="8277"/>
                </a:lnTo>
                <a:lnTo>
                  <a:pt x="15337" y="8448"/>
                </a:lnTo>
                <a:lnTo>
                  <a:pt x="15325" y="8617"/>
                </a:lnTo>
                <a:lnTo>
                  <a:pt x="15309" y="8786"/>
                </a:lnTo>
                <a:lnTo>
                  <a:pt x="15287" y="8954"/>
                </a:lnTo>
                <a:lnTo>
                  <a:pt x="15262" y="9119"/>
                </a:lnTo>
                <a:lnTo>
                  <a:pt x="15234" y="9285"/>
                </a:lnTo>
                <a:lnTo>
                  <a:pt x="15201" y="9449"/>
                </a:lnTo>
                <a:lnTo>
                  <a:pt x="15164" y="9612"/>
                </a:lnTo>
                <a:lnTo>
                  <a:pt x="15124" y="9772"/>
                </a:lnTo>
                <a:lnTo>
                  <a:pt x="15080" y="9931"/>
                </a:lnTo>
                <a:lnTo>
                  <a:pt x="15032" y="10090"/>
                </a:lnTo>
                <a:lnTo>
                  <a:pt x="14980" y="10246"/>
                </a:lnTo>
                <a:lnTo>
                  <a:pt x="14925" y="10400"/>
                </a:lnTo>
                <a:lnTo>
                  <a:pt x="14866" y="10554"/>
                </a:lnTo>
                <a:lnTo>
                  <a:pt x="14804" y="10705"/>
                </a:lnTo>
                <a:lnTo>
                  <a:pt x="14738" y="10854"/>
                </a:lnTo>
                <a:lnTo>
                  <a:pt x="14668" y="11002"/>
                </a:lnTo>
                <a:lnTo>
                  <a:pt x="14596" y="11148"/>
                </a:lnTo>
                <a:lnTo>
                  <a:pt x="14521" y="11292"/>
                </a:lnTo>
                <a:lnTo>
                  <a:pt x="14441" y="11434"/>
                </a:lnTo>
                <a:lnTo>
                  <a:pt x="14358" y="11574"/>
                </a:lnTo>
                <a:lnTo>
                  <a:pt x="14272" y="11712"/>
                </a:lnTo>
                <a:lnTo>
                  <a:pt x="14183" y="11848"/>
                </a:lnTo>
                <a:lnTo>
                  <a:pt x="14092" y="11981"/>
                </a:lnTo>
                <a:lnTo>
                  <a:pt x="13996" y="12113"/>
                </a:lnTo>
                <a:lnTo>
                  <a:pt x="13898" y="12241"/>
                </a:lnTo>
                <a:lnTo>
                  <a:pt x="13797" y="12369"/>
                </a:lnTo>
                <a:lnTo>
                  <a:pt x="13693" y="12493"/>
                </a:lnTo>
                <a:lnTo>
                  <a:pt x="13586" y="12615"/>
                </a:lnTo>
                <a:lnTo>
                  <a:pt x="13476" y="12735"/>
                </a:lnTo>
                <a:lnTo>
                  <a:pt x="13364" y="12852"/>
                </a:lnTo>
                <a:lnTo>
                  <a:pt x="13248" y="12967"/>
                </a:lnTo>
                <a:close/>
                <a:moveTo>
                  <a:pt x="1073" y="8277"/>
                </a:moveTo>
                <a:lnTo>
                  <a:pt x="4248" y="8277"/>
                </a:lnTo>
                <a:lnTo>
                  <a:pt x="4253" y="8400"/>
                </a:lnTo>
                <a:lnTo>
                  <a:pt x="4258" y="8523"/>
                </a:lnTo>
                <a:lnTo>
                  <a:pt x="4265" y="8646"/>
                </a:lnTo>
                <a:lnTo>
                  <a:pt x="4273" y="8769"/>
                </a:lnTo>
                <a:lnTo>
                  <a:pt x="4282" y="8890"/>
                </a:lnTo>
                <a:lnTo>
                  <a:pt x="4294" y="9011"/>
                </a:lnTo>
                <a:lnTo>
                  <a:pt x="4306" y="9133"/>
                </a:lnTo>
                <a:lnTo>
                  <a:pt x="4319" y="9253"/>
                </a:lnTo>
                <a:lnTo>
                  <a:pt x="4335" y="9373"/>
                </a:lnTo>
                <a:lnTo>
                  <a:pt x="4351" y="9492"/>
                </a:lnTo>
                <a:lnTo>
                  <a:pt x="4370" y="9611"/>
                </a:lnTo>
                <a:lnTo>
                  <a:pt x="4388" y="9729"/>
                </a:lnTo>
                <a:lnTo>
                  <a:pt x="4410" y="9847"/>
                </a:lnTo>
                <a:lnTo>
                  <a:pt x="4431" y="9964"/>
                </a:lnTo>
                <a:lnTo>
                  <a:pt x="4455" y="10081"/>
                </a:lnTo>
                <a:lnTo>
                  <a:pt x="4479" y="10197"/>
                </a:lnTo>
                <a:lnTo>
                  <a:pt x="4505" y="10312"/>
                </a:lnTo>
                <a:lnTo>
                  <a:pt x="4533" y="10427"/>
                </a:lnTo>
                <a:lnTo>
                  <a:pt x="4560" y="10542"/>
                </a:lnTo>
                <a:lnTo>
                  <a:pt x="4590" y="10655"/>
                </a:lnTo>
                <a:lnTo>
                  <a:pt x="4622" y="10768"/>
                </a:lnTo>
                <a:lnTo>
                  <a:pt x="4654" y="10880"/>
                </a:lnTo>
                <a:lnTo>
                  <a:pt x="4688" y="10993"/>
                </a:lnTo>
                <a:lnTo>
                  <a:pt x="4723" y="11104"/>
                </a:lnTo>
                <a:lnTo>
                  <a:pt x="4758" y="11214"/>
                </a:lnTo>
                <a:lnTo>
                  <a:pt x="4795" y="11323"/>
                </a:lnTo>
                <a:lnTo>
                  <a:pt x="4834" y="11433"/>
                </a:lnTo>
                <a:lnTo>
                  <a:pt x="4874" y="11541"/>
                </a:lnTo>
                <a:lnTo>
                  <a:pt x="4915" y="11649"/>
                </a:lnTo>
                <a:lnTo>
                  <a:pt x="4958" y="11756"/>
                </a:lnTo>
                <a:lnTo>
                  <a:pt x="5001" y="11863"/>
                </a:lnTo>
                <a:lnTo>
                  <a:pt x="5045" y="11968"/>
                </a:lnTo>
                <a:lnTo>
                  <a:pt x="4982" y="11992"/>
                </a:lnTo>
                <a:lnTo>
                  <a:pt x="4920" y="12017"/>
                </a:lnTo>
                <a:lnTo>
                  <a:pt x="4857" y="12042"/>
                </a:lnTo>
                <a:lnTo>
                  <a:pt x="4795" y="12068"/>
                </a:lnTo>
                <a:lnTo>
                  <a:pt x="4734" y="12094"/>
                </a:lnTo>
                <a:lnTo>
                  <a:pt x="4672" y="12120"/>
                </a:lnTo>
                <a:lnTo>
                  <a:pt x="4611" y="12147"/>
                </a:lnTo>
                <a:lnTo>
                  <a:pt x="4550" y="12175"/>
                </a:lnTo>
                <a:lnTo>
                  <a:pt x="4490" y="12203"/>
                </a:lnTo>
                <a:lnTo>
                  <a:pt x="4429" y="12231"/>
                </a:lnTo>
                <a:lnTo>
                  <a:pt x="4370" y="12261"/>
                </a:lnTo>
                <a:lnTo>
                  <a:pt x="4309" y="12291"/>
                </a:lnTo>
                <a:lnTo>
                  <a:pt x="4191" y="12351"/>
                </a:lnTo>
                <a:lnTo>
                  <a:pt x="4073" y="12413"/>
                </a:lnTo>
                <a:lnTo>
                  <a:pt x="3956" y="12476"/>
                </a:lnTo>
                <a:lnTo>
                  <a:pt x="3841" y="12541"/>
                </a:lnTo>
                <a:lnTo>
                  <a:pt x="3726" y="12608"/>
                </a:lnTo>
                <a:lnTo>
                  <a:pt x="3613" y="12676"/>
                </a:lnTo>
                <a:lnTo>
                  <a:pt x="3501" y="12748"/>
                </a:lnTo>
                <a:lnTo>
                  <a:pt x="3389" y="12819"/>
                </a:lnTo>
                <a:lnTo>
                  <a:pt x="3280" y="12892"/>
                </a:lnTo>
                <a:lnTo>
                  <a:pt x="3171" y="12967"/>
                </a:lnTo>
                <a:lnTo>
                  <a:pt x="3056" y="12852"/>
                </a:lnTo>
                <a:lnTo>
                  <a:pt x="2943" y="12735"/>
                </a:lnTo>
                <a:lnTo>
                  <a:pt x="2833" y="12615"/>
                </a:lnTo>
                <a:lnTo>
                  <a:pt x="2727" y="12493"/>
                </a:lnTo>
                <a:lnTo>
                  <a:pt x="2623" y="12369"/>
                </a:lnTo>
                <a:lnTo>
                  <a:pt x="2521" y="12241"/>
                </a:lnTo>
                <a:lnTo>
                  <a:pt x="2423" y="12113"/>
                </a:lnTo>
                <a:lnTo>
                  <a:pt x="2328" y="11981"/>
                </a:lnTo>
                <a:lnTo>
                  <a:pt x="2236" y="11848"/>
                </a:lnTo>
                <a:lnTo>
                  <a:pt x="2147" y="11712"/>
                </a:lnTo>
                <a:lnTo>
                  <a:pt x="2062" y="11574"/>
                </a:lnTo>
                <a:lnTo>
                  <a:pt x="1978" y="11434"/>
                </a:lnTo>
                <a:lnTo>
                  <a:pt x="1899" y="11292"/>
                </a:lnTo>
                <a:lnTo>
                  <a:pt x="1824" y="11148"/>
                </a:lnTo>
                <a:lnTo>
                  <a:pt x="1751" y="11002"/>
                </a:lnTo>
                <a:lnTo>
                  <a:pt x="1682" y="10854"/>
                </a:lnTo>
                <a:lnTo>
                  <a:pt x="1615" y="10705"/>
                </a:lnTo>
                <a:lnTo>
                  <a:pt x="1554" y="10554"/>
                </a:lnTo>
                <a:lnTo>
                  <a:pt x="1494" y="10400"/>
                </a:lnTo>
                <a:lnTo>
                  <a:pt x="1440" y="10246"/>
                </a:lnTo>
                <a:lnTo>
                  <a:pt x="1387" y="10090"/>
                </a:lnTo>
                <a:lnTo>
                  <a:pt x="1340" y="9931"/>
                </a:lnTo>
                <a:lnTo>
                  <a:pt x="1296" y="9772"/>
                </a:lnTo>
                <a:lnTo>
                  <a:pt x="1255" y="9612"/>
                </a:lnTo>
                <a:lnTo>
                  <a:pt x="1219" y="9449"/>
                </a:lnTo>
                <a:lnTo>
                  <a:pt x="1186" y="9285"/>
                </a:lnTo>
                <a:lnTo>
                  <a:pt x="1158" y="9119"/>
                </a:lnTo>
                <a:lnTo>
                  <a:pt x="1132" y="8954"/>
                </a:lnTo>
                <a:lnTo>
                  <a:pt x="1111" y="8786"/>
                </a:lnTo>
                <a:lnTo>
                  <a:pt x="1095" y="8617"/>
                </a:lnTo>
                <a:lnTo>
                  <a:pt x="1082" y="8448"/>
                </a:lnTo>
                <a:lnTo>
                  <a:pt x="1073" y="8277"/>
                </a:lnTo>
                <a:close/>
                <a:moveTo>
                  <a:pt x="2878" y="3381"/>
                </a:moveTo>
                <a:lnTo>
                  <a:pt x="2935" y="3423"/>
                </a:lnTo>
                <a:lnTo>
                  <a:pt x="2992" y="3466"/>
                </a:lnTo>
                <a:lnTo>
                  <a:pt x="3050" y="3507"/>
                </a:lnTo>
                <a:lnTo>
                  <a:pt x="3107" y="3549"/>
                </a:lnTo>
                <a:lnTo>
                  <a:pt x="3165" y="3590"/>
                </a:lnTo>
                <a:lnTo>
                  <a:pt x="3223" y="3630"/>
                </a:lnTo>
                <a:lnTo>
                  <a:pt x="3282" y="3670"/>
                </a:lnTo>
                <a:lnTo>
                  <a:pt x="3341" y="3710"/>
                </a:lnTo>
                <a:lnTo>
                  <a:pt x="3401" y="3749"/>
                </a:lnTo>
                <a:lnTo>
                  <a:pt x="3460" y="3789"/>
                </a:lnTo>
                <a:lnTo>
                  <a:pt x="3521" y="3827"/>
                </a:lnTo>
                <a:lnTo>
                  <a:pt x="3581" y="3865"/>
                </a:lnTo>
                <a:lnTo>
                  <a:pt x="3642" y="3902"/>
                </a:lnTo>
                <a:lnTo>
                  <a:pt x="3702" y="3939"/>
                </a:lnTo>
                <a:lnTo>
                  <a:pt x="3764" y="3975"/>
                </a:lnTo>
                <a:lnTo>
                  <a:pt x="3826" y="4011"/>
                </a:lnTo>
                <a:lnTo>
                  <a:pt x="3887" y="4046"/>
                </a:lnTo>
                <a:lnTo>
                  <a:pt x="3950" y="4081"/>
                </a:lnTo>
                <a:lnTo>
                  <a:pt x="4012" y="4116"/>
                </a:lnTo>
                <a:lnTo>
                  <a:pt x="4076" y="4150"/>
                </a:lnTo>
                <a:lnTo>
                  <a:pt x="4139" y="4183"/>
                </a:lnTo>
                <a:lnTo>
                  <a:pt x="4202" y="4216"/>
                </a:lnTo>
                <a:lnTo>
                  <a:pt x="4267" y="4249"/>
                </a:lnTo>
                <a:lnTo>
                  <a:pt x="4331" y="4281"/>
                </a:lnTo>
                <a:lnTo>
                  <a:pt x="4395" y="4312"/>
                </a:lnTo>
                <a:lnTo>
                  <a:pt x="4461" y="4343"/>
                </a:lnTo>
                <a:lnTo>
                  <a:pt x="4525" y="4374"/>
                </a:lnTo>
                <a:lnTo>
                  <a:pt x="4591" y="4403"/>
                </a:lnTo>
                <a:lnTo>
                  <a:pt x="4657" y="4432"/>
                </a:lnTo>
                <a:lnTo>
                  <a:pt x="4724" y="4461"/>
                </a:lnTo>
                <a:lnTo>
                  <a:pt x="4789" y="4489"/>
                </a:lnTo>
                <a:lnTo>
                  <a:pt x="4856" y="4517"/>
                </a:lnTo>
                <a:lnTo>
                  <a:pt x="4822" y="4611"/>
                </a:lnTo>
                <a:lnTo>
                  <a:pt x="4789" y="4706"/>
                </a:lnTo>
                <a:lnTo>
                  <a:pt x="4756" y="4801"/>
                </a:lnTo>
                <a:lnTo>
                  <a:pt x="4726" y="4897"/>
                </a:lnTo>
                <a:lnTo>
                  <a:pt x="4695" y="4993"/>
                </a:lnTo>
                <a:lnTo>
                  <a:pt x="4665" y="5090"/>
                </a:lnTo>
                <a:lnTo>
                  <a:pt x="4637" y="5188"/>
                </a:lnTo>
                <a:lnTo>
                  <a:pt x="4610" y="5285"/>
                </a:lnTo>
                <a:lnTo>
                  <a:pt x="4583" y="5383"/>
                </a:lnTo>
                <a:lnTo>
                  <a:pt x="4557" y="5482"/>
                </a:lnTo>
                <a:lnTo>
                  <a:pt x="4533" y="5582"/>
                </a:lnTo>
                <a:lnTo>
                  <a:pt x="4509" y="5681"/>
                </a:lnTo>
                <a:lnTo>
                  <a:pt x="4486" y="5781"/>
                </a:lnTo>
                <a:lnTo>
                  <a:pt x="4465" y="5881"/>
                </a:lnTo>
                <a:lnTo>
                  <a:pt x="4444" y="5982"/>
                </a:lnTo>
                <a:lnTo>
                  <a:pt x="4425" y="6084"/>
                </a:lnTo>
                <a:lnTo>
                  <a:pt x="4406" y="6186"/>
                </a:lnTo>
                <a:lnTo>
                  <a:pt x="4388" y="6288"/>
                </a:lnTo>
                <a:lnTo>
                  <a:pt x="4372" y="6391"/>
                </a:lnTo>
                <a:lnTo>
                  <a:pt x="4356" y="6494"/>
                </a:lnTo>
                <a:lnTo>
                  <a:pt x="4342" y="6598"/>
                </a:lnTo>
                <a:lnTo>
                  <a:pt x="4328" y="6701"/>
                </a:lnTo>
                <a:lnTo>
                  <a:pt x="4315" y="6805"/>
                </a:lnTo>
                <a:lnTo>
                  <a:pt x="4304" y="6911"/>
                </a:lnTo>
                <a:lnTo>
                  <a:pt x="4294" y="7015"/>
                </a:lnTo>
                <a:lnTo>
                  <a:pt x="4284" y="7120"/>
                </a:lnTo>
                <a:lnTo>
                  <a:pt x="4275" y="7226"/>
                </a:lnTo>
                <a:lnTo>
                  <a:pt x="4268" y="7332"/>
                </a:lnTo>
                <a:lnTo>
                  <a:pt x="4262" y="7439"/>
                </a:lnTo>
                <a:lnTo>
                  <a:pt x="4257" y="7545"/>
                </a:lnTo>
                <a:lnTo>
                  <a:pt x="4253" y="7652"/>
                </a:lnTo>
                <a:lnTo>
                  <a:pt x="4248" y="7759"/>
                </a:lnTo>
                <a:lnTo>
                  <a:pt x="1073" y="7759"/>
                </a:lnTo>
                <a:lnTo>
                  <a:pt x="1081" y="7602"/>
                </a:lnTo>
                <a:lnTo>
                  <a:pt x="1092" y="7446"/>
                </a:lnTo>
                <a:lnTo>
                  <a:pt x="1107" y="7291"/>
                </a:lnTo>
                <a:lnTo>
                  <a:pt x="1125" y="7137"/>
                </a:lnTo>
                <a:lnTo>
                  <a:pt x="1146" y="6984"/>
                </a:lnTo>
                <a:lnTo>
                  <a:pt x="1171" y="6832"/>
                </a:lnTo>
                <a:lnTo>
                  <a:pt x="1200" y="6681"/>
                </a:lnTo>
                <a:lnTo>
                  <a:pt x="1231" y="6532"/>
                </a:lnTo>
                <a:lnTo>
                  <a:pt x="1265" y="6383"/>
                </a:lnTo>
                <a:lnTo>
                  <a:pt x="1304" y="6236"/>
                </a:lnTo>
                <a:lnTo>
                  <a:pt x="1345" y="6090"/>
                </a:lnTo>
                <a:lnTo>
                  <a:pt x="1389" y="5945"/>
                </a:lnTo>
                <a:lnTo>
                  <a:pt x="1437" y="5802"/>
                </a:lnTo>
                <a:lnTo>
                  <a:pt x="1487" y="5660"/>
                </a:lnTo>
                <a:lnTo>
                  <a:pt x="1540" y="5519"/>
                </a:lnTo>
                <a:lnTo>
                  <a:pt x="1597" y="5380"/>
                </a:lnTo>
                <a:lnTo>
                  <a:pt x="1656" y="5243"/>
                </a:lnTo>
                <a:lnTo>
                  <a:pt x="1719" y="5106"/>
                </a:lnTo>
                <a:lnTo>
                  <a:pt x="1785" y="4972"/>
                </a:lnTo>
                <a:lnTo>
                  <a:pt x="1852" y="4839"/>
                </a:lnTo>
                <a:lnTo>
                  <a:pt x="1923" y="4708"/>
                </a:lnTo>
                <a:lnTo>
                  <a:pt x="1997" y="4578"/>
                </a:lnTo>
                <a:lnTo>
                  <a:pt x="2074" y="4450"/>
                </a:lnTo>
                <a:lnTo>
                  <a:pt x="2153" y="4324"/>
                </a:lnTo>
                <a:lnTo>
                  <a:pt x="2234" y="4199"/>
                </a:lnTo>
                <a:lnTo>
                  <a:pt x="2319" y="4076"/>
                </a:lnTo>
                <a:lnTo>
                  <a:pt x="2405" y="3956"/>
                </a:lnTo>
                <a:lnTo>
                  <a:pt x="2496" y="3837"/>
                </a:lnTo>
                <a:lnTo>
                  <a:pt x="2587" y="3719"/>
                </a:lnTo>
                <a:lnTo>
                  <a:pt x="2681" y="3605"/>
                </a:lnTo>
                <a:lnTo>
                  <a:pt x="2779" y="3492"/>
                </a:lnTo>
                <a:lnTo>
                  <a:pt x="2878" y="3381"/>
                </a:lnTo>
                <a:close/>
                <a:moveTo>
                  <a:pt x="8474" y="7759"/>
                </a:moveTo>
                <a:lnTo>
                  <a:pt x="8474" y="5160"/>
                </a:lnTo>
                <a:lnTo>
                  <a:pt x="8559" y="5157"/>
                </a:lnTo>
                <a:lnTo>
                  <a:pt x="8644" y="5153"/>
                </a:lnTo>
                <a:lnTo>
                  <a:pt x="8728" y="5149"/>
                </a:lnTo>
                <a:lnTo>
                  <a:pt x="8812" y="5143"/>
                </a:lnTo>
                <a:lnTo>
                  <a:pt x="8896" y="5137"/>
                </a:lnTo>
                <a:lnTo>
                  <a:pt x="8980" y="5131"/>
                </a:lnTo>
                <a:lnTo>
                  <a:pt x="9063" y="5122"/>
                </a:lnTo>
                <a:lnTo>
                  <a:pt x="9146" y="5114"/>
                </a:lnTo>
                <a:lnTo>
                  <a:pt x="9230" y="5105"/>
                </a:lnTo>
                <a:lnTo>
                  <a:pt x="9313" y="5095"/>
                </a:lnTo>
                <a:lnTo>
                  <a:pt x="9395" y="5084"/>
                </a:lnTo>
                <a:lnTo>
                  <a:pt x="9477" y="5073"/>
                </a:lnTo>
                <a:lnTo>
                  <a:pt x="9559" y="5061"/>
                </a:lnTo>
                <a:lnTo>
                  <a:pt x="9641" y="5048"/>
                </a:lnTo>
                <a:lnTo>
                  <a:pt x="9723" y="5035"/>
                </a:lnTo>
                <a:lnTo>
                  <a:pt x="9804" y="5020"/>
                </a:lnTo>
                <a:lnTo>
                  <a:pt x="9885" y="5005"/>
                </a:lnTo>
                <a:lnTo>
                  <a:pt x="9965" y="4990"/>
                </a:lnTo>
                <a:lnTo>
                  <a:pt x="10046" y="4973"/>
                </a:lnTo>
                <a:lnTo>
                  <a:pt x="10126" y="4956"/>
                </a:lnTo>
                <a:lnTo>
                  <a:pt x="10206" y="4938"/>
                </a:lnTo>
                <a:lnTo>
                  <a:pt x="10287" y="4920"/>
                </a:lnTo>
                <a:lnTo>
                  <a:pt x="10366" y="4900"/>
                </a:lnTo>
                <a:lnTo>
                  <a:pt x="10445" y="4880"/>
                </a:lnTo>
                <a:lnTo>
                  <a:pt x="10524" y="4860"/>
                </a:lnTo>
                <a:lnTo>
                  <a:pt x="10602" y="4838"/>
                </a:lnTo>
                <a:lnTo>
                  <a:pt x="10681" y="4816"/>
                </a:lnTo>
                <a:lnTo>
                  <a:pt x="10759" y="4793"/>
                </a:lnTo>
                <a:lnTo>
                  <a:pt x="10836" y="4770"/>
                </a:lnTo>
                <a:lnTo>
                  <a:pt x="10914" y="4746"/>
                </a:lnTo>
                <a:lnTo>
                  <a:pt x="10990" y="4721"/>
                </a:lnTo>
                <a:lnTo>
                  <a:pt x="11066" y="4695"/>
                </a:lnTo>
                <a:lnTo>
                  <a:pt x="11099" y="4784"/>
                </a:lnTo>
                <a:lnTo>
                  <a:pt x="11130" y="4873"/>
                </a:lnTo>
                <a:lnTo>
                  <a:pt x="11161" y="4963"/>
                </a:lnTo>
                <a:lnTo>
                  <a:pt x="11191" y="5053"/>
                </a:lnTo>
                <a:lnTo>
                  <a:pt x="11219" y="5145"/>
                </a:lnTo>
                <a:lnTo>
                  <a:pt x="11247" y="5236"/>
                </a:lnTo>
                <a:lnTo>
                  <a:pt x="11274" y="5328"/>
                </a:lnTo>
                <a:lnTo>
                  <a:pt x="11299" y="5420"/>
                </a:lnTo>
                <a:lnTo>
                  <a:pt x="11325" y="5513"/>
                </a:lnTo>
                <a:lnTo>
                  <a:pt x="11349" y="5607"/>
                </a:lnTo>
                <a:lnTo>
                  <a:pt x="11372" y="5701"/>
                </a:lnTo>
                <a:lnTo>
                  <a:pt x="11395" y="5795"/>
                </a:lnTo>
                <a:lnTo>
                  <a:pt x="11415" y="5889"/>
                </a:lnTo>
                <a:lnTo>
                  <a:pt x="11436" y="5984"/>
                </a:lnTo>
                <a:lnTo>
                  <a:pt x="11455" y="6080"/>
                </a:lnTo>
                <a:lnTo>
                  <a:pt x="11474" y="6176"/>
                </a:lnTo>
                <a:lnTo>
                  <a:pt x="11491" y="6272"/>
                </a:lnTo>
                <a:lnTo>
                  <a:pt x="11509" y="6368"/>
                </a:lnTo>
                <a:lnTo>
                  <a:pt x="11524" y="6466"/>
                </a:lnTo>
                <a:lnTo>
                  <a:pt x="11538" y="6563"/>
                </a:lnTo>
                <a:lnTo>
                  <a:pt x="11553" y="6661"/>
                </a:lnTo>
                <a:lnTo>
                  <a:pt x="11565" y="6759"/>
                </a:lnTo>
                <a:lnTo>
                  <a:pt x="11577" y="6857"/>
                </a:lnTo>
                <a:lnTo>
                  <a:pt x="11589" y="6957"/>
                </a:lnTo>
                <a:lnTo>
                  <a:pt x="11598" y="7056"/>
                </a:lnTo>
                <a:lnTo>
                  <a:pt x="11607" y="7155"/>
                </a:lnTo>
                <a:lnTo>
                  <a:pt x="11615" y="7255"/>
                </a:lnTo>
                <a:lnTo>
                  <a:pt x="11623" y="7356"/>
                </a:lnTo>
                <a:lnTo>
                  <a:pt x="11629" y="7456"/>
                </a:lnTo>
                <a:lnTo>
                  <a:pt x="11634" y="7557"/>
                </a:lnTo>
                <a:lnTo>
                  <a:pt x="11638" y="7658"/>
                </a:lnTo>
                <a:lnTo>
                  <a:pt x="11641" y="7759"/>
                </a:lnTo>
                <a:lnTo>
                  <a:pt x="8474" y="7759"/>
                </a:lnTo>
                <a:close/>
                <a:moveTo>
                  <a:pt x="10879" y="11791"/>
                </a:moveTo>
                <a:lnTo>
                  <a:pt x="10807" y="11768"/>
                </a:lnTo>
                <a:lnTo>
                  <a:pt x="10735" y="11747"/>
                </a:lnTo>
                <a:lnTo>
                  <a:pt x="10663" y="11726"/>
                </a:lnTo>
                <a:lnTo>
                  <a:pt x="10590" y="11706"/>
                </a:lnTo>
                <a:lnTo>
                  <a:pt x="10518" y="11686"/>
                </a:lnTo>
                <a:lnTo>
                  <a:pt x="10446" y="11667"/>
                </a:lnTo>
                <a:lnTo>
                  <a:pt x="10373" y="11649"/>
                </a:lnTo>
                <a:lnTo>
                  <a:pt x="10299" y="11631"/>
                </a:lnTo>
                <a:lnTo>
                  <a:pt x="10226" y="11614"/>
                </a:lnTo>
                <a:lnTo>
                  <a:pt x="10152" y="11598"/>
                </a:lnTo>
                <a:lnTo>
                  <a:pt x="10078" y="11582"/>
                </a:lnTo>
                <a:lnTo>
                  <a:pt x="10003" y="11566"/>
                </a:lnTo>
                <a:lnTo>
                  <a:pt x="9929" y="11552"/>
                </a:lnTo>
                <a:lnTo>
                  <a:pt x="9854" y="11538"/>
                </a:lnTo>
                <a:lnTo>
                  <a:pt x="9780" y="11525"/>
                </a:lnTo>
                <a:lnTo>
                  <a:pt x="9704" y="11512"/>
                </a:lnTo>
                <a:lnTo>
                  <a:pt x="9629" y="11500"/>
                </a:lnTo>
                <a:lnTo>
                  <a:pt x="9553" y="11488"/>
                </a:lnTo>
                <a:lnTo>
                  <a:pt x="9477" y="11477"/>
                </a:lnTo>
                <a:lnTo>
                  <a:pt x="9401" y="11467"/>
                </a:lnTo>
                <a:lnTo>
                  <a:pt x="9325" y="11458"/>
                </a:lnTo>
                <a:lnTo>
                  <a:pt x="9249" y="11449"/>
                </a:lnTo>
                <a:lnTo>
                  <a:pt x="9172" y="11440"/>
                </a:lnTo>
                <a:lnTo>
                  <a:pt x="9095" y="11433"/>
                </a:lnTo>
                <a:lnTo>
                  <a:pt x="9018" y="11425"/>
                </a:lnTo>
                <a:lnTo>
                  <a:pt x="8941" y="11419"/>
                </a:lnTo>
                <a:lnTo>
                  <a:pt x="8864" y="11413"/>
                </a:lnTo>
                <a:lnTo>
                  <a:pt x="8786" y="11408"/>
                </a:lnTo>
                <a:lnTo>
                  <a:pt x="8708" y="11404"/>
                </a:lnTo>
                <a:lnTo>
                  <a:pt x="8630" y="11400"/>
                </a:lnTo>
                <a:lnTo>
                  <a:pt x="8552" y="11396"/>
                </a:lnTo>
                <a:lnTo>
                  <a:pt x="8474" y="11394"/>
                </a:lnTo>
                <a:lnTo>
                  <a:pt x="8474" y="8277"/>
                </a:lnTo>
                <a:lnTo>
                  <a:pt x="11641" y="8277"/>
                </a:lnTo>
                <a:lnTo>
                  <a:pt x="11637" y="8394"/>
                </a:lnTo>
                <a:lnTo>
                  <a:pt x="11632" y="8512"/>
                </a:lnTo>
                <a:lnTo>
                  <a:pt x="11626" y="8628"/>
                </a:lnTo>
                <a:lnTo>
                  <a:pt x="11617" y="8746"/>
                </a:lnTo>
                <a:lnTo>
                  <a:pt x="11608" y="8862"/>
                </a:lnTo>
                <a:lnTo>
                  <a:pt x="11598" y="8977"/>
                </a:lnTo>
                <a:lnTo>
                  <a:pt x="11586" y="9092"/>
                </a:lnTo>
                <a:lnTo>
                  <a:pt x="11572" y="9207"/>
                </a:lnTo>
                <a:lnTo>
                  <a:pt x="11558" y="9321"/>
                </a:lnTo>
                <a:lnTo>
                  <a:pt x="11542" y="9435"/>
                </a:lnTo>
                <a:lnTo>
                  <a:pt x="11525" y="9548"/>
                </a:lnTo>
                <a:lnTo>
                  <a:pt x="11506" y="9661"/>
                </a:lnTo>
                <a:lnTo>
                  <a:pt x="11486" y="9773"/>
                </a:lnTo>
                <a:lnTo>
                  <a:pt x="11466" y="9884"/>
                </a:lnTo>
                <a:lnTo>
                  <a:pt x="11443" y="9995"/>
                </a:lnTo>
                <a:lnTo>
                  <a:pt x="11419" y="10106"/>
                </a:lnTo>
                <a:lnTo>
                  <a:pt x="11395" y="10216"/>
                </a:lnTo>
                <a:lnTo>
                  <a:pt x="11368" y="10325"/>
                </a:lnTo>
                <a:lnTo>
                  <a:pt x="11341" y="10434"/>
                </a:lnTo>
                <a:lnTo>
                  <a:pt x="11313" y="10543"/>
                </a:lnTo>
                <a:lnTo>
                  <a:pt x="11283" y="10650"/>
                </a:lnTo>
                <a:lnTo>
                  <a:pt x="11252" y="10757"/>
                </a:lnTo>
                <a:lnTo>
                  <a:pt x="11220" y="10863"/>
                </a:lnTo>
                <a:lnTo>
                  <a:pt x="11186" y="10969"/>
                </a:lnTo>
                <a:lnTo>
                  <a:pt x="11152" y="11074"/>
                </a:lnTo>
                <a:lnTo>
                  <a:pt x="11117" y="11178"/>
                </a:lnTo>
                <a:lnTo>
                  <a:pt x="11080" y="11282"/>
                </a:lnTo>
                <a:lnTo>
                  <a:pt x="11042" y="11386"/>
                </a:lnTo>
                <a:lnTo>
                  <a:pt x="11003" y="11488"/>
                </a:lnTo>
                <a:lnTo>
                  <a:pt x="10962" y="11590"/>
                </a:lnTo>
                <a:lnTo>
                  <a:pt x="10921" y="11690"/>
                </a:lnTo>
                <a:lnTo>
                  <a:pt x="10879" y="11791"/>
                </a:lnTo>
                <a:close/>
                <a:moveTo>
                  <a:pt x="11162" y="12440"/>
                </a:moveTo>
                <a:lnTo>
                  <a:pt x="11275" y="12484"/>
                </a:lnTo>
                <a:lnTo>
                  <a:pt x="11387" y="12529"/>
                </a:lnTo>
                <a:lnTo>
                  <a:pt x="11497" y="12575"/>
                </a:lnTo>
                <a:lnTo>
                  <a:pt x="11606" y="12624"/>
                </a:lnTo>
                <a:lnTo>
                  <a:pt x="11715" y="12674"/>
                </a:lnTo>
                <a:lnTo>
                  <a:pt x="11824" y="12726"/>
                </a:lnTo>
                <a:lnTo>
                  <a:pt x="11930" y="12779"/>
                </a:lnTo>
                <a:lnTo>
                  <a:pt x="12036" y="12833"/>
                </a:lnTo>
                <a:lnTo>
                  <a:pt x="12142" y="12889"/>
                </a:lnTo>
                <a:lnTo>
                  <a:pt x="12245" y="12946"/>
                </a:lnTo>
                <a:lnTo>
                  <a:pt x="12349" y="13005"/>
                </a:lnTo>
                <a:lnTo>
                  <a:pt x="12451" y="13065"/>
                </a:lnTo>
                <a:lnTo>
                  <a:pt x="12552" y="13127"/>
                </a:lnTo>
                <a:lnTo>
                  <a:pt x="12653" y="13191"/>
                </a:lnTo>
                <a:lnTo>
                  <a:pt x="12751" y="13255"/>
                </a:lnTo>
                <a:lnTo>
                  <a:pt x="12850" y="13320"/>
                </a:lnTo>
                <a:lnTo>
                  <a:pt x="12759" y="13395"/>
                </a:lnTo>
                <a:lnTo>
                  <a:pt x="12666" y="13469"/>
                </a:lnTo>
                <a:lnTo>
                  <a:pt x="12573" y="13540"/>
                </a:lnTo>
                <a:lnTo>
                  <a:pt x="12477" y="13612"/>
                </a:lnTo>
                <a:lnTo>
                  <a:pt x="12381" y="13681"/>
                </a:lnTo>
                <a:lnTo>
                  <a:pt x="12283" y="13748"/>
                </a:lnTo>
                <a:lnTo>
                  <a:pt x="12185" y="13814"/>
                </a:lnTo>
                <a:lnTo>
                  <a:pt x="12084" y="13878"/>
                </a:lnTo>
                <a:lnTo>
                  <a:pt x="11984" y="13940"/>
                </a:lnTo>
                <a:lnTo>
                  <a:pt x="11881" y="14001"/>
                </a:lnTo>
                <a:lnTo>
                  <a:pt x="11779" y="14062"/>
                </a:lnTo>
                <a:lnTo>
                  <a:pt x="11674" y="14119"/>
                </a:lnTo>
                <a:lnTo>
                  <a:pt x="11568" y="14175"/>
                </a:lnTo>
                <a:lnTo>
                  <a:pt x="11461" y="14229"/>
                </a:lnTo>
                <a:lnTo>
                  <a:pt x="11354" y="14282"/>
                </a:lnTo>
                <a:lnTo>
                  <a:pt x="11245" y="14333"/>
                </a:lnTo>
                <a:lnTo>
                  <a:pt x="11136" y="14382"/>
                </a:lnTo>
                <a:lnTo>
                  <a:pt x="11025" y="14429"/>
                </a:lnTo>
                <a:lnTo>
                  <a:pt x="10914" y="14475"/>
                </a:lnTo>
                <a:lnTo>
                  <a:pt x="10802" y="14519"/>
                </a:lnTo>
                <a:lnTo>
                  <a:pt x="10688" y="14561"/>
                </a:lnTo>
                <a:lnTo>
                  <a:pt x="10573" y="14601"/>
                </a:lnTo>
                <a:lnTo>
                  <a:pt x="10458" y="14639"/>
                </a:lnTo>
                <a:lnTo>
                  <a:pt x="10342" y="14676"/>
                </a:lnTo>
                <a:lnTo>
                  <a:pt x="10225" y="14710"/>
                </a:lnTo>
                <a:lnTo>
                  <a:pt x="10107" y="14743"/>
                </a:lnTo>
                <a:lnTo>
                  <a:pt x="9989" y="14774"/>
                </a:lnTo>
                <a:lnTo>
                  <a:pt x="9869" y="14802"/>
                </a:lnTo>
                <a:lnTo>
                  <a:pt x="9749" y="14829"/>
                </a:lnTo>
                <a:lnTo>
                  <a:pt x="9628" y="14854"/>
                </a:lnTo>
                <a:lnTo>
                  <a:pt x="9507" y="14877"/>
                </a:lnTo>
                <a:lnTo>
                  <a:pt x="9383" y="14898"/>
                </a:lnTo>
                <a:lnTo>
                  <a:pt x="9450" y="14833"/>
                </a:lnTo>
                <a:lnTo>
                  <a:pt x="9516" y="14767"/>
                </a:lnTo>
                <a:lnTo>
                  <a:pt x="9582" y="14700"/>
                </a:lnTo>
                <a:lnTo>
                  <a:pt x="9645" y="14633"/>
                </a:lnTo>
                <a:lnTo>
                  <a:pt x="9710" y="14564"/>
                </a:lnTo>
                <a:lnTo>
                  <a:pt x="9772" y="14495"/>
                </a:lnTo>
                <a:lnTo>
                  <a:pt x="9835" y="14424"/>
                </a:lnTo>
                <a:lnTo>
                  <a:pt x="9897" y="14354"/>
                </a:lnTo>
                <a:lnTo>
                  <a:pt x="9958" y="14282"/>
                </a:lnTo>
                <a:lnTo>
                  <a:pt x="10019" y="14210"/>
                </a:lnTo>
                <a:lnTo>
                  <a:pt x="10078" y="14137"/>
                </a:lnTo>
                <a:lnTo>
                  <a:pt x="10138" y="14064"/>
                </a:lnTo>
                <a:lnTo>
                  <a:pt x="10195" y="13988"/>
                </a:lnTo>
                <a:lnTo>
                  <a:pt x="10254" y="13913"/>
                </a:lnTo>
                <a:lnTo>
                  <a:pt x="10310" y="13837"/>
                </a:lnTo>
                <a:lnTo>
                  <a:pt x="10367" y="13761"/>
                </a:lnTo>
                <a:lnTo>
                  <a:pt x="10422" y="13684"/>
                </a:lnTo>
                <a:lnTo>
                  <a:pt x="10476" y="13606"/>
                </a:lnTo>
                <a:lnTo>
                  <a:pt x="10531" y="13526"/>
                </a:lnTo>
                <a:lnTo>
                  <a:pt x="10584" y="13447"/>
                </a:lnTo>
                <a:lnTo>
                  <a:pt x="10636" y="13367"/>
                </a:lnTo>
                <a:lnTo>
                  <a:pt x="10688" y="13286"/>
                </a:lnTo>
                <a:lnTo>
                  <a:pt x="10739" y="13204"/>
                </a:lnTo>
                <a:lnTo>
                  <a:pt x="10789" y="13121"/>
                </a:lnTo>
                <a:lnTo>
                  <a:pt x="10839" y="13039"/>
                </a:lnTo>
                <a:lnTo>
                  <a:pt x="10888" y="12955"/>
                </a:lnTo>
                <a:lnTo>
                  <a:pt x="10935" y="12871"/>
                </a:lnTo>
                <a:lnTo>
                  <a:pt x="10982" y="12786"/>
                </a:lnTo>
                <a:lnTo>
                  <a:pt x="11028" y="12701"/>
                </a:lnTo>
                <a:lnTo>
                  <a:pt x="11074" y="12614"/>
                </a:lnTo>
                <a:lnTo>
                  <a:pt x="11119" y="12528"/>
                </a:lnTo>
                <a:lnTo>
                  <a:pt x="11162" y="12440"/>
                </a:lnTo>
                <a:close/>
                <a:moveTo>
                  <a:pt x="8474" y="14988"/>
                </a:moveTo>
                <a:lnTo>
                  <a:pt x="8474" y="11911"/>
                </a:lnTo>
                <a:lnTo>
                  <a:pt x="8545" y="11913"/>
                </a:lnTo>
                <a:lnTo>
                  <a:pt x="8616" y="11916"/>
                </a:lnTo>
                <a:lnTo>
                  <a:pt x="8687" y="11920"/>
                </a:lnTo>
                <a:lnTo>
                  <a:pt x="8757" y="11924"/>
                </a:lnTo>
                <a:lnTo>
                  <a:pt x="8828" y="11929"/>
                </a:lnTo>
                <a:lnTo>
                  <a:pt x="8899" y="11934"/>
                </a:lnTo>
                <a:lnTo>
                  <a:pt x="8969" y="11940"/>
                </a:lnTo>
                <a:lnTo>
                  <a:pt x="9039" y="11946"/>
                </a:lnTo>
                <a:lnTo>
                  <a:pt x="9108" y="11953"/>
                </a:lnTo>
                <a:lnTo>
                  <a:pt x="9178" y="11960"/>
                </a:lnTo>
                <a:lnTo>
                  <a:pt x="9248" y="11968"/>
                </a:lnTo>
                <a:lnTo>
                  <a:pt x="9317" y="11976"/>
                </a:lnTo>
                <a:lnTo>
                  <a:pt x="9387" y="11986"/>
                </a:lnTo>
                <a:lnTo>
                  <a:pt x="9455" y="11995"/>
                </a:lnTo>
                <a:lnTo>
                  <a:pt x="9524" y="12005"/>
                </a:lnTo>
                <a:lnTo>
                  <a:pt x="9593" y="12016"/>
                </a:lnTo>
                <a:lnTo>
                  <a:pt x="9661" y="12027"/>
                </a:lnTo>
                <a:lnTo>
                  <a:pt x="9729" y="12039"/>
                </a:lnTo>
                <a:lnTo>
                  <a:pt x="9797" y="12051"/>
                </a:lnTo>
                <a:lnTo>
                  <a:pt x="9865" y="12064"/>
                </a:lnTo>
                <a:lnTo>
                  <a:pt x="9932" y="12077"/>
                </a:lnTo>
                <a:lnTo>
                  <a:pt x="10000" y="12091"/>
                </a:lnTo>
                <a:lnTo>
                  <a:pt x="10067" y="12106"/>
                </a:lnTo>
                <a:lnTo>
                  <a:pt x="10134" y="12121"/>
                </a:lnTo>
                <a:lnTo>
                  <a:pt x="10200" y="12136"/>
                </a:lnTo>
                <a:lnTo>
                  <a:pt x="10267" y="12153"/>
                </a:lnTo>
                <a:lnTo>
                  <a:pt x="10334" y="12169"/>
                </a:lnTo>
                <a:lnTo>
                  <a:pt x="10399" y="12187"/>
                </a:lnTo>
                <a:lnTo>
                  <a:pt x="10465" y="12204"/>
                </a:lnTo>
                <a:lnTo>
                  <a:pt x="10531" y="12223"/>
                </a:lnTo>
                <a:lnTo>
                  <a:pt x="10596" y="12242"/>
                </a:lnTo>
                <a:lnTo>
                  <a:pt x="10661" y="12262"/>
                </a:lnTo>
                <a:lnTo>
                  <a:pt x="10610" y="12363"/>
                </a:lnTo>
                <a:lnTo>
                  <a:pt x="10557" y="12462"/>
                </a:lnTo>
                <a:lnTo>
                  <a:pt x="10504" y="12561"/>
                </a:lnTo>
                <a:lnTo>
                  <a:pt x="10450" y="12659"/>
                </a:lnTo>
                <a:lnTo>
                  <a:pt x="10393" y="12757"/>
                </a:lnTo>
                <a:lnTo>
                  <a:pt x="10337" y="12853"/>
                </a:lnTo>
                <a:lnTo>
                  <a:pt x="10279" y="12948"/>
                </a:lnTo>
                <a:lnTo>
                  <a:pt x="10220" y="13042"/>
                </a:lnTo>
                <a:lnTo>
                  <a:pt x="10159" y="13135"/>
                </a:lnTo>
                <a:lnTo>
                  <a:pt x="10099" y="13228"/>
                </a:lnTo>
                <a:lnTo>
                  <a:pt x="10036" y="13319"/>
                </a:lnTo>
                <a:lnTo>
                  <a:pt x="9972" y="13410"/>
                </a:lnTo>
                <a:lnTo>
                  <a:pt x="9909" y="13499"/>
                </a:lnTo>
                <a:lnTo>
                  <a:pt x="9843" y="13588"/>
                </a:lnTo>
                <a:lnTo>
                  <a:pt x="9776" y="13675"/>
                </a:lnTo>
                <a:lnTo>
                  <a:pt x="9710" y="13761"/>
                </a:lnTo>
                <a:lnTo>
                  <a:pt x="9641" y="13846"/>
                </a:lnTo>
                <a:lnTo>
                  <a:pt x="9571" y="13930"/>
                </a:lnTo>
                <a:lnTo>
                  <a:pt x="9501" y="14012"/>
                </a:lnTo>
                <a:lnTo>
                  <a:pt x="9430" y="14095"/>
                </a:lnTo>
                <a:lnTo>
                  <a:pt x="9358" y="14175"/>
                </a:lnTo>
                <a:lnTo>
                  <a:pt x="9284" y="14255"/>
                </a:lnTo>
                <a:lnTo>
                  <a:pt x="9210" y="14333"/>
                </a:lnTo>
                <a:lnTo>
                  <a:pt x="9135" y="14410"/>
                </a:lnTo>
                <a:lnTo>
                  <a:pt x="9059" y="14487"/>
                </a:lnTo>
                <a:lnTo>
                  <a:pt x="8982" y="14562"/>
                </a:lnTo>
                <a:lnTo>
                  <a:pt x="8904" y="14636"/>
                </a:lnTo>
                <a:lnTo>
                  <a:pt x="8825" y="14708"/>
                </a:lnTo>
                <a:lnTo>
                  <a:pt x="8746" y="14779"/>
                </a:lnTo>
                <a:lnTo>
                  <a:pt x="8666" y="14850"/>
                </a:lnTo>
                <a:lnTo>
                  <a:pt x="8584" y="14918"/>
                </a:lnTo>
                <a:lnTo>
                  <a:pt x="8502" y="14987"/>
                </a:lnTo>
                <a:lnTo>
                  <a:pt x="8474" y="14988"/>
                </a:lnTo>
                <a:close/>
                <a:moveTo>
                  <a:pt x="7036" y="14898"/>
                </a:moveTo>
                <a:lnTo>
                  <a:pt x="6913" y="14877"/>
                </a:lnTo>
                <a:lnTo>
                  <a:pt x="6791" y="14854"/>
                </a:lnTo>
                <a:lnTo>
                  <a:pt x="6670" y="14829"/>
                </a:lnTo>
                <a:lnTo>
                  <a:pt x="6550" y="14802"/>
                </a:lnTo>
                <a:lnTo>
                  <a:pt x="6431" y="14774"/>
                </a:lnTo>
                <a:lnTo>
                  <a:pt x="6312" y="14743"/>
                </a:lnTo>
                <a:lnTo>
                  <a:pt x="6194" y="14710"/>
                </a:lnTo>
                <a:lnTo>
                  <a:pt x="6077" y="14676"/>
                </a:lnTo>
                <a:lnTo>
                  <a:pt x="5961" y="14639"/>
                </a:lnTo>
                <a:lnTo>
                  <a:pt x="5846" y="14601"/>
                </a:lnTo>
                <a:lnTo>
                  <a:pt x="5731" y="14561"/>
                </a:lnTo>
                <a:lnTo>
                  <a:pt x="5618" y="14519"/>
                </a:lnTo>
                <a:lnTo>
                  <a:pt x="5505" y="14475"/>
                </a:lnTo>
                <a:lnTo>
                  <a:pt x="5395" y="14429"/>
                </a:lnTo>
                <a:lnTo>
                  <a:pt x="5284" y="14382"/>
                </a:lnTo>
                <a:lnTo>
                  <a:pt x="5174" y="14333"/>
                </a:lnTo>
                <a:lnTo>
                  <a:pt x="5065" y="14282"/>
                </a:lnTo>
                <a:lnTo>
                  <a:pt x="4958" y="14229"/>
                </a:lnTo>
                <a:lnTo>
                  <a:pt x="4851" y="14175"/>
                </a:lnTo>
                <a:lnTo>
                  <a:pt x="4746" y="14119"/>
                </a:lnTo>
                <a:lnTo>
                  <a:pt x="4641" y="14062"/>
                </a:lnTo>
                <a:lnTo>
                  <a:pt x="4538" y="14001"/>
                </a:lnTo>
                <a:lnTo>
                  <a:pt x="4436" y="13940"/>
                </a:lnTo>
                <a:lnTo>
                  <a:pt x="4335" y="13878"/>
                </a:lnTo>
                <a:lnTo>
                  <a:pt x="4235" y="13814"/>
                </a:lnTo>
                <a:lnTo>
                  <a:pt x="4137" y="13748"/>
                </a:lnTo>
                <a:lnTo>
                  <a:pt x="4038" y="13681"/>
                </a:lnTo>
                <a:lnTo>
                  <a:pt x="3943" y="13612"/>
                </a:lnTo>
                <a:lnTo>
                  <a:pt x="3847" y="13540"/>
                </a:lnTo>
                <a:lnTo>
                  <a:pt x="3753" y="13469"/>
                </a:lnTo>
                <a:lnTo>
                  <a:pt x="3660" y="13395"/>
                </a:lnTo>
                <a:lnTo>
                  <a:pt x="3569" y="13320"/>
                </a:lnTo>
                <a:lnTo>
                  <a:pt x="3668" y="13255"/>
                </a:lnTo>
                <a:lnTo>
                  <a:pt x="3767" y="13191"/>
                </a:lnTo>
                <a:lnTo>
                  <a:pt x="3867" y="13127"/>
                </a:lnTo>
                <a:lnTo>
                  <a:pt x="3968" y="13065"/>
                </a:lnTo>
                <a:lnTo>
                  <a:pt x="4071" y="13005"/>
                </a:lnTo>
                <a:lnTo>
                  <a:pt x="4174" y="12946"/>
                </a:lnTo>
                <a:lnTo>
                  <a:pt x="4278" y="12889"/>
                </a:lnTo>
                <a:lnTo>
                  <a:pt x="4383" y="12833"/>
                </a:lnTo>
                <a:lnTo>
                  <a:pt x="4489" y="12779"/>
                </a:lnTo>
                <a:lnTo>
                  <a:pt x="4596" y="12726"/>
                </a:lnTo>
                <a:lnTo>
                  <a:pt x="4704" y="12674"/>
                </a:lnTo>
                <a:lnTo>
                  <a:pt x="4813" y="12624"/>
                </a:lnTo>
                <a:lnTo>
                  <a:pt x="4923" y="12575"/>
                </a:lnTo>
                <a:lnTo>
                  <a:pt x="5033" y="12529"/>
                </a:lnTo>
                <a:lnTo>
                  <a:pt x="5144" y="12484"/>
                </a:lnTo>
                <a:lnTo>
                  <a:pt x="5257" y="12440"/>
                </a:lnTo>
                <a:lnTo>
                  <a:pt x="5301" y="12528"/>
                </a:lnTo>
                <a:lnTo>
                  <a:pt x="5345" y="12614"/>
                </a:lnTo>
                <a:lnTo>
                  <a:pt x="5391" y="12701"/>
                </a:lnTo>
                <a:lnTo>
                  <a:pt x="5437" y="12786"/>
                </a:lnTo>
                <a:lnTo>
                  <a:pt x="5484" y="12871"/>
                </a:lnTo>
                <a:lnTo>
                  <a:pt x="5532" y="12955"/>
                </a:lnTo>
                <a:lnTo>
                  <a:pt x="5580" y="13039"/>
                </a:lnTo>
                <a:lnTo>
                  <a:pt x="5630" y="13121"/>
                </a:lnTo>
                <a:lnTo>
                  <a:pt x="5680" y="13204"/>
                </a:lnTo>
                <a:lnTo>
                  <a:pt x="5731" y="13286"/>
                </a:lnTo>
                <a:lnTo>
                  <a:pt x="5783" y="13367"/>
                </a:lnTo>
                <a:lnTo>
                  <a:pt x="5835" y="13447"/>
                </a:lnTo>
                <a:lnTo>
                  <a:pt x="5888" y="13526"/>
                </a:lnTo>
                <a:lnTo>
                  <a:pt x="5943" y="13606"/>
                </a:lnTo>
                <a:lnTo>
                  <a:pt x="5997" y="13684"/>
                </a:lnTo>
                <a:lnTo>
                  <a:pt x="6052" y="13761"/>
                </a:lnTo>
                <a:lnTo>
                  <a:pt x="6109" y="13837"/>
                </a:lnTo>
                <a:lnTo>
                  <a:pt x="6166" y="13913"/>
                </a:lnTo>
                <a:lnTo>
                  <a:pt x="6224" y="13988"/>
                </a:lnTo>
                <a:lnTo>
                  <a:pt x="6282" y="14064"/>
                </a:lnTo>
                <a:lnTo>
                  <a:pt x="6341" y="14137"/>
                </a:lnTo>
                <a:lnTo>
                  <a:pt x="6400" y="14210"/>
                </a:lnTo>
                <a:lnTo>
                  <a:pt x="6461" y="14282"/>
                </a:lnTo>
                <a:lnTo>
                  <a:pt x="6522" y="14354"/>
                </a:lnTo>
                <a:lnTo>
                  <a:pt x="6584" y="14424"/>
                </a:lnTo>
                <a:lnTo>
                  <a:pt x="6647" y="14495"/>
                </a:lnTo>
                <a:lnTo>
                  <a:pt x="6710" y="14564"/>
                </a:lnTo>
                <a:lnTo>
                  <a:pt x="6774" y="14633"/>
                </a:lnTo>
                <a:lnTo>
                  <a:pt x="6839" y="14700"/>
                </a:lnTo>
                <a:lnTo>
                  <a:pt x="6903" y="14767"/>
                </a:lnTo>
                <a:lnTo>
                  <a:pt x="6969" y="14833"/>
                </a:lnTo>
                <a:lnTo>
                  <a:pt x="7036" y="14898"/>
                </a:lnTo>
                <a:close/>
                <a:moveTo>
                  <a:pt x="7945" y="8277"/>
                </a:moveTo>
                <a:lnTo>
                  <a:pt x="7945" y="11394"/>
                </a:lnTo>
                <a:lnTo>
                  <a:pt x="7867" y="11396"/>
                </a:lnTo>
                <a:lnTo>
                  <a:pt x="7789" y="11400"/>
                </a:lnTo>
                <a:lnTo>
                  <a:pt x="7711" y="11404"/>
                </a:lnTo>
                <a:lnTo>
                  <a:pt x="7633" y="11408"/>
                </a:lnTo>
                <a:lnTo>
                  <a:pt x="7555" y="11413"/>
                </a:lnTo>
                <a:lnTo>
                  <a:pt x="7478" y="11419"/>
                </a:lnTo>
                <a:lnTo>
                  <a:pt x="7401" y="11425"/>
                </a:lnTo>
                <a:lnTo>
                  <a:pt x="7324" y="11433"/>
                </a:lnTo>
                <a:lnTo>
                  <a:pt x="7247" y="11440"/>
                </a:lnTo>
                <a:lnTo>
                  <a:pt x="7170" y="11449"/>
                </a:lnTo>
                <a:lnTo>
                  <a:pt x="7094" y="11458"/>
                </a:lnTo>
                <a:lnTo>
                  <a:pt x="7018" y="11467"/>
                </a:lnTo>
                <a:lnTo>
                  <a:pt x="6942" y="11477"/>
                </a:lnTo>
                <a:lnTo>
                  <a:pt x="6866" y="11488"/>
                </a:lnTo>
                <a:lnTo>
                  <a:pt x="6790" y="11500"/>
                </a:lnTo>
                <a:lnTo>
                  <a:pt x="6715" y="11512"/>
                </a:lnTo>
                <a:lnTo>
                  <a:pt x="6640" y="11525"/>
                </a:lnTo>
                <a:lnTo>
                  <a:pt x="6565" y="11538"/>
                </a:lnTo>
                <a:lnTo>
                  <a:pt x="6491" y="11552"/>
                </a:lnTo>
                <a:lnTo>
                  <a:pt x="6416" y="11566"/>
                </a:lnTo>
                <a:lnTo>
                  <a:pt x="6342" y="11582"/>
                </a:lnTo>
                <a:lnTo>
                  <a:pt x="6268" y="11598"/>
                </a:lnTo>
                <a:lnTo>
                  <a:pt x="6194" y="11614"/>
                </a:lnTo>
                <a:lnTo>
                  <a:pt x="6120" y="11631"/>
                </a:lnTo>
                <a:lnTo>
                  <a:pt x="6047" y="11649"/>
                </a:lnTo>
                <a:lnTo>
                  <a:pt x="5973" y="11667"/>
                </a:lnTo>
                <a:lnTo>
                  <a:pt x="5901" y="11686"/>
                </a:lnTo>
                <a:lnTo>
                  <a:pt x="5829" y="11706"/>
                </a:lnTo>
                <a:lnTo>
                  <a:pt x="5756" y="11726"/>
                </a:lnTo>
                <a:lnTo>
                  <a:pt x="5684" y="11747"/>
                </a:lnTo>
                <a:lnTo>
                  <a:pt x="5612" y="11768"/>
                </a:lnTo>
                <a:lnTo>
                  <a:pt x="5540" y="11791"/>
                </a:lnTo>
                <a:lnTo>
                  <a:pt x="5498" y="11690"/>
                </a:lnTo>
                <a:lnTo>
                  <a:pt x="5457" y="11590"/>
                </a:lnTo>
                <a:lnTo>
                  <a:pt x="5417" y="11488"/>
                </a:lnTo>
                <a:lnTo>
                  <a:pt x="5377" y="11386"/>
                </a:lnTo>
                <a:lnTo>
                  <a:pt x="5339" y="11282"/>
                </a:lnTo>
                <a:lnTo>
                  <a:pt x="5303" y="11178"/>
                </a:lnTo>
                <a:lnTo>
                  <a:pt x="5267" y="11074"/>
                </a:lnTo>
                <a:lnTo>
                  <a:pt x="5233" y="10969"/>
                </a:lnTo>
                <a:lnTo>
                  <a:pt x="5200" y="10863"/>
                </a:lnTo>
                <a:lnTo>
                  <a:pt x="5167" y="10757"/>
                </a:lnTo>
                <a:lnTo>
                  <a:pt x="5136" y="10650"/>
                </a:lnTo>
                <a:lnTo>
                  <a:pt x="5106" y="10543"/>
                </a:lnTo>
                <a:lnTo>
                  <a:pt x="5079" y="10434"/>
                </a:lnTo>
                <a:lnTo>
                  <a:pt x="5051" y="10325"/>
                </a:lnTo>
                <a:lnTo>
                  <a:pt x="5025" y="10216"/>
                </a:lnTo>
                <a:lnTo>
                  <a:pt x="5000" y="10106"/>
                </a:lnTo>
                <a:lnTo>
                  <a:pt x="4976" y="9995"/>
                </a:lnTo>
                <a:lnTo>
                  <a:pt x="4954" y="9884"/>
                </a:lnTo>
                <a:lnTo>
                  <a:pt x="4933" y="9773"/>
                </a:lnTo>
                <a:lnTo>
                  <a:pt x="4913" y="9661"/>
                </a:lnTo>
                <a:lnTo>
                  <a:pt x="4895" y="9548"/>
                </a:lnTo>
                <a:lnTo>
                  <a:pt x="4877" y="9435"/>
                </a:lnTo>
                <a:lnTo>
                  <a:pt x="4861" y="9321"/>
                </a:lnTo>
                <a:lnTo>
                  <a:pt x="4847" y="9207"/>
                </a:lnTo>
                <a:lnTo>
                  <a:pt x="4833" y="9092"/>
                </a:lnTo>
                <a:lnTo>
                  <a:pt x="4822" y="8977"/>
                </a:lnTo>
                <a:lnTo>
                  <a:pt x="4811" y="8862"/>
                </a:lnTo>
                <a:lnTo>
                  <a:pt x="4802" y="8746"/>
                </a:lnTo>
                <a:lnTo>
                  <a:pt x="4794" y="8628"/>
                </a:lnTo>
                <a:lnTo>
                  <a:pt x="4787" y="8512"/>
                </a:lnTo>
                <a:lnTo>
                  <a:pt x="4782" y="8394"/>
                </a:lnTo>
                <a:lnTo>
                  <a:pt x="4779" y="8277"/>
                </a:lnTo>
                <a:lnTo>
                  <a:pt x="7945" y="8277"/>
                </a:lnTo>
                <a:close/>
                <a:moveTo>
                  <a:pt x="5353" y="4695"/>
                </a:moveTo>
                <a:lnTo>
                  <a:pt x="5430" y="4721"/>
                </a:lnTo>
                <a:lnTo>
                  <a:pt x="5507" y="4746"/>
                </a:lnTo>
                <a:lnTo>
                  <a:pt x="5583" y="4770"/>
                </a:lnTo>
                <a:lnTo>
                  <a:pt x="5661" y="4793"/>
                </a:lnTo>
                <a:lnTo>
                  <a:pt x="5739" y="4816"/>
                </a:lnTo>
                <a:lnTo>
                  <a:pt x="5817" y="4838"/>
                </a:lnTo>
                <a:lnTo>
                  <a:pt x="5896" y="4860"/>
                </a:lnTo>
                <a:lnTo>
                  <a:pt x="5974" y="4880"/>
                </a:lnTo>
                <a:lnTo>
                  <a:pt x="6053" y="4900"/>
                </a:lnTo>
                <a:lnTo>
                  <a:pt x="6134" y="4920"/>
                </a:lnTo>
                <a:lnTo>
                  <a:pt x="6213" y="4938"/>
                </a:lnTo>
                <a:lnTo>
                  <a:pt x="6293" y="4956"/>
                </a:lnTo>
                <a:lnTo>
                  <a:pt x="6373" y="4973"/>
                </a:lnTo>
                <a:lnTo>
                  <a:pt x="6454" y="4990"/>
                </a:lnTo>
                <a:lnTo>
                  <a:pt x="6535" y="5005"/>
                </a:lnTo>
                <a:lnTo>
                  <a:pt x="6615" y="5020"/>
                </a:lnTo>
                <a:lnTo>
                  <a:pt x="6697" y="5035"/>
                </a:lnTo>
                <a:lnTo>
                  <a:pt x="6778" y="5048"/>
                </a:lnTo>
                <a:lnTo>
                  <a:pt x="6860" y="5061"/>
                </a:lnTo>
                <a:lnTo>
                  <a:pt x="6942" y="5073"/>
                </a:lnTo>
                <a:lnTo>
                  <a:pt x="7024" y="5084"/>
                </a:lnTo>
                <a:lnTo>
                  <a:pt x="7106" y="5095"/>
                </a:lnTo>
                <a:lnTo>
                  <a:pt x="7189" y="5105"/>
                </a:lnTo>
                <a:lnTo>
                  <a:pt x="7273" y="5114"/>
                </a:lnTo>
                <a:lnTo>
                  <a:pt x="7356" y="5122"/>
                </a:lnTo>
                <a:lnTo>
                  <a:pt x="7439" y="5131"/>
                </a:lnTo>
                <a:lnTo>
                  <a:pt x="7523" y="5137"/>
                </a:lnTo>
                <a:lnTo>
                  <a:pt x="7607" y="5143"/>
                </a:lnTo>
                <a:lnTo>
                  <a:pt x="7691" y="5149"/>
                </a:lnTo>
                <a:lnTo>
                  <a:pt x="7775" y="5153"/>
                </a:lnTo>
                <a:lnTo>
                  <a:pt x="7860" y="5157"/>
                </a:lnTo>
                <a:lnTo>
                  <a:pt x="7945" y="5160"/>
                </a:lnTo>
                <a:lnTo>
                  <a:pt x="7945" y="7759"/>
                </a:lnTo>
                <a:lnTo>
                  <a:pt x="4779" y="7759"/>
                </a:lnTo>
                <a:lnTo>
                  <a:pt x="4782" y="7658"/>
                </a:lnTo>
                <a:lnTo>
                  <a:pt x="4786" y="7557"/>
                </a:lnTo>
                <a:lnTo>
                  <a:pt x="4791" y="7456"/>
                </a:lnTo>
                <a:lnTo>
                  <a:pt x="4797" y="7356"/>
                </a:lnTo>
                <a:lnTo>
                  <a:pt x="4805" y="7255"/>
                </a:lnTo>
                <a:lnTo>
                  <a:pt x="4812" y="7155"/>
                </a:lnTo>
                <a:lnTo>
                  <a:pt x="4821" y="7056"/>
                </a:lnTo>
                <a:lnTo>
                  <a:pt x="4831" y="6957"/>
                </a:lnTo>
                <a:lnTo>
                  <a:pt x="4843" y="6857"/>
                </a:lnTo>
                <a:lnTo>
                  <a:pt x="4854" y="6759"/>
                </a:lnTo>
                <a:lnTo>
                  <a:pt x="4867" y="6661"/>
                </a:lnTo>
                <a:lnTo>
                  <a:pt x="4881" y="6563"/>
                </a:lnTo>
                <a:lnTo>
                  <a:pt x="4896" y="6466"/>
                </a:lnTo>
                <a:lnTo>
                  <a:pt x="4911" y="6368"/>
                </a:lnTo>
                <a:lnTo>
                  <a:pt x="4928" y="6272"/>
                </a:lnTo>
                <a:lnTo>
                  <a:pt x="4945" y="6176"/>
                </a:lnTo>
                <a:lnTo>
                  <a:pt x="4964" y="6080"/>
                </a:lnTo>
                <a:lnTo>
                  <a:pt x="4983" y="5984"/>
                </a:lnTo>
                <a:lnTo>
                  <a:pt x="5004" y="5889"/>
                </a:lnTo>
                <a:lnTo>
                  <a:pt x="5025" y="5795"/>
                </a:lnTo>
                <a:lnTo>
                  <a:pt x="5048" y="5701"/>
                </a:lnTo>
                <a:lnTo>
                  <a:pt x="5070" y="5607"/>
                </a:lnTo>
                <a:lnTo>
                  <a:pt x="5095" y="5513"/>
                </a:lnTo>
                <a:lnTo>
                  <a:pt x="5120" y="5420"/>
                </a:lnTo>
                <a:lnTo>
                  <a:pt x="5145" y="5328"/>
                </a:lnTo>
                <a:lnTo>
                  <a:pt x="5172" y="5236"/>
                </a:lnTo>
                <a:lnTo>
                  <a:pt x="5201" y="5145"/>
                </a:lnTo>
                <a:lnTo>
                  <a:pt x="5228" y="5053"/>
                </a:lnTo>
                <a:lnTo>
                  <a:pt x="5258" y="4963"/>
                </a:lnTo>
                <a:lnTo>
                  <a:pt x="5289" y="4873"/>
                </a:lnTo>
                <a:lnTo>
                  <a:pt x="5321" y="4784"/>
                </a:lnTo>
                <a:lnTo>
                  <a:pt x="5353" y="4695"/>
                </a:lnTo>
                <a:close/>
                <a:moveTo>
                  <a:pt x="5056" y="4040"/>
                </a:moveTo>
                <a:lnTo>
                  <a:pt x="4994" y="4015"/>
                </a:lnTo>
                <a:lnTo>
                  <a:pt x="4934" y="3989"/>
                </a:lnTo>
                <a:lnTo>
                  <a:pt x="4873" y="3963"/>
                </a:lnTo>
                <a:lnTo>
                  <a:pt x="4813" y="3936"/>
                </a:lnTo>
                <a:lnTo>
                  <a:pt x="4753" y="3909"/>
                </a:lnTo>
                <a:lnTo>
                  <a:pt x="4693" y="3882"/>
                </a:lnTo>
                <a:lnTo>
                  <a:pt x="4633" y="3854"/>
                </a:lnTo>
                <a:lnTo>
                  <a:pt x="4575" y="3825"/>
                </a:lnTo>
                <a:lnTo>
                  <a:pt x="4515" y="3796"/>
                </a:lnTo>
                <a:lnTo>
                  <a:pt x="4457" y="3766"/>
                </a:lnTo>
                <a:lnTo>
                  <a:pt x="4398" y="3736"/>
                </a:lnTo>
                <a:lnTo>
                  <a:pt x="4341" y="3705"/>
                </a:lnTo>
                <a:lnTo>
                  <a:pt x="4282" y="3674"/>
                </a:lnTo>
                <a:lnTo>
                  <a:pt x="4225" y="3643"/>
                </a:lnTo>
                <a:lnTo>
                  <a:pt x="4168" y="3611"/>
                </a:lnTo>
                <a:lnTo>
                  <a:pt x="4111" y="3579"/>
                </a:lnTo>
                <a:lnTo>
                  <a:pt x="3998" y="3513"/>
                </a:lnTo>
                <a:lnTo>
                  <a:pt x="3886" y="3446"/>
                </a:lnTo>
                <a:lnTo>
                  <a:pt x="3776" y="3377"/>
                </a:lnTo>
                <a:lnTo>
                  <a:pt x="3667" y="3305"/>
                </a:lnTo>
                <a:lnTo>
                  <a:pt x="3559" y="3233"/>
                </a:lnTo>
                <a:lnTo>
                  <a:pt x="3451" y="3159"/>
                </a:lnTo>
                <a:lnTo>
                  <a:pt x="3345" y="3084"/>
                </a:lnTo>
                <a:lnTo>
                  <a:pt x="3241" y="3007"/>
                </a:lnTo>
                <a:lnTo>
                  <a:pt x="3337" y="2917"/>
                </a:lnTo>
                <a:lnTo>
                  <a:pt x="3436" y="2829"/>
                </a:lnTo>
                <a:lnTo>
                  <a:pt x="3535" y="2743"/>
                </a:lnTo>
                <a:lnTo>
                  <a:pt x="3637" y="2659"/>
                </a:lnTo>
                <a:lnTo>
                  <a:pt x="3740" y="2576"/>
                </a:lnTo>
                <a:lnTo>
                  <a:pt x="3845" y="2496"/>
                </a:lnTo>
                <a:lnTo>
                  <a:pt x="3951" y="2417"/>
                </a:lnTo>
                <a:lnTo>
                  <a:pt x="4059" y="2340"/>
                </a:lnTo>
                <a:lnTo>
                  <a:pt x="4168" y="2266"/>
                </a:lnTo>
                <a:lnTo>
                  <a:pt x="4279" y="2193"/>
                </a:lnTo>
                <a:lnTo>
                  <a:pt x="4391" y="2122"/>
                </a:lnTo>
                <a:lnTo>
                  <a:pt x="4505" y="2054"/>
                </a:lnTo>
                <a:lnTo>
                  <a:pt x="4620" y="1986"/>
                </a:lnTo>
                <a:lnTo>
                  <a:pt x="4736" y="1921"/>
                </a:lnTo>
                <a:lnTo>
                  <a:pt x="4854" y="1859"/>
                </a:lnTo>
                <a:lnTo>
                  <a:pt x="4973" y="1799"/>
                </a:lnTo>
                <a:lnTo>
                  <a:pt x="5093" y="1740"/>
                </a:lnTo>
                <a:lnTo>
                  <a:pt x="5215" y="1684"/>
                </a:lnTo>
                <a:lnTo>
                  <a:pt x="5338" y="1630"/>
                </a:lnTo>
                <a:lnTo>
                  <a:pt x="5461" y="1579"/>
                </a:lnTo>
                <a:lnTo>
                  <a:pt x="5587" y="1528"/>
                </a:lnTo>
                <a:lnTo>
                  <a:pt x="5714" y="1481"/>
                </a:lnTo>
                <a:lnTo>
                  <a:pt x="5841" y="1436"/>
                </a:lnTo>
                <a:lnTo>
                  <a:pt x="5969" y="1393"/>
                </a:lnTo>
                <a:lnTo>
                  <a:pt x="6100" y="1353"/>
                </a:lnTo>
                <a:lnTo>
                  <a:pt x="6230" y="1315"/>
                </a:lnTo>
                <a:lnTo>
                  <a:pt x="6362" y="1279"/>
                </a:lnTo>
                <a:lnTo>
                  <a:pt x="6495" y="1246"/>
                </a:lnTo>
                <a:lnTo>
                  <a:pt x="6628" y="1215"/>
                </a:lnTo>
                <a:lnTo>
                  <a:pt x="6764" y="1187"/>
                </a:lnTo>
                <a:lnTo>
                  <a:pt x="6899" y="1161"/>
                </a:lnTo>
                <a:lnTo>
                  <a:pt x="7036" y="1137"/>
                </a:lnTo>
                <a:lnTo>
                  <a:pt x="6960" y="1213"/>
                </a:lnTo>
                <a:lnTo>
                  <a:pt x="6884" y="1289"/>
                </a:lnTo>
                <a:lnTo>
                  <a:pt x="6809" y="1367"/>
                </a:lnTo>
                <a:lnTo>
                  <a:pt x="6735" y="1446"/>
                </a:lnTo>
                <a:lnTo>
                  <a:pt x="6662" y="1525"/>
                </a:lnTo>
                <a:lnTo>
                  <a:pt x="6589" y="1607"/>
                </a:lnTo>
                <a:lnTo>
                  <a:pt x="6518" y="1689"/>
                </a:lnTo>
                <a:lnTo>
                  <a:pt x="6448" y="1771"/>
                </a:lnTo>
                <a:lnTo>
                  <a:pt x="6379" y="1855"/>
                </a:lnTo>
                <a:lnTo>
                  <a:pt x="6310" y="1940"/>
                </a:lnTo>
                <a:lnTo>
                  <a:pt x="6242" y="2027"/>
                </a:lnTo>
                <a:lnTo>
                  <a:pt x="6176" y="2113"/>
                </a:lnTo>
                <a:lnTo>
                  <a:pt x="6110" y="2201"/>
                </a:lnTo>
                <a:lnTo>
                  <a:pt x="6045" y="2290"/>
                </a:lnTo>
                <a:lnTo>
                  <a:pt x="5982" y="2379"/>
                </a:lnTo>
                <a:lnTo>
                  <a:pt x="5919" y="2471"/>
                </a:lnTo>
                <a:lnTo>
                  <a:pt x="5857" y="2562"/>
                </a:lnTo>
                <a:lnTo>
                  <a:pt x="5797" y="2654"/>
                </a:lnTo>
                <a:lnTo>
                  <a:pt x="5736" y="2748"/>
                </a:lnTo>
                <a:lnTo>
                  <a:pt x="5678" y="2842"/>
                </a:lnTo>
                <a:lnTo>
                  <a:pt x="5620" y="2938"/>
                </a:lnTo>
                <a:lnTo>
                  <a:pt x="5564" y="3034"/>
                </a:lnTo>
                <a:lnTo>
                  <a:pt x="5508" y="3130"/>
                </a:lnTo>
                <a:lnTo>
                  <a:pt x="5453" y="3228"/>
                </a:lnTo>
                <a:lnTo>
                  <a:pt x="5400" y="3326"/>
                </a:lnTo>
                <a:lnTo>
                  <a:pt x="5347" y="3427"/>
                </a:lnTo>
                <a:lnTo>
                  <a:pt x="5296" y="3527"/>
                </a:lnTo>
                <a:lnTo>
                  <a:pt x="5246" y="3628"/>
                </a:lnTo>
                <a:lnTo>
                  <a:pt x="5197" y="3729"/>
                </a:lnTo>
                <a:lnTo>
                  <a:pt x="5148" y="3833"/>
                </a:lnTo>
                <a:lnTo>
                  <a:pt x="5102" y="3936"/>
                </a:lnTo>
                <a:lnTo>
                  <a:pt x="5056" y="4040"/>
                </a:lnTo>
                <a:close/>
                <a:moveTo>
                  <a:pt x="7945" y="1047"/>
                </a:moveTo>
                <a:lnTo>
                  <a:pt x="7945" y="4642"/>
                </a:lnTo>
                <a:lnTo>
                  <a:pt x="7867" y="4639"/>
                </a:lnTo>
                <a:lnTo>
                  <a:pt x="7789" y="4635"/>
                </a:lnTo>
                <a:lnTo>
                  <a:pt x="7711" y="4631"/>
                </a:lnTo>
                <a:lnTo>
                  <a:pt x="7633" y="4626"/>
                </a:lnTo>
                <a:lnTo>
                  <a:pt x="7556" y="4621"/>
                </a:lnTo>
                <a:lnTo>
                  <a:pt x="7478" y="4614"/>
                </a:lnTo>
                <a:lnTo>
                  <a:pt x="7401" y="4607"/>
                </a:lnTo>
                <a:lnTo>
                  <a:pt x="7325" y="4600"/>
                </a:lnTo>
                <a:lnTo>
                  <a:pt x="7248" y="4591"/>
                </a:lnTo>
                <a:lnTo>
                  <a:pt x="7172" y="4582"/>
                </a:lnTo>
                <a:lnTo>
                  <a:pt x="7095" y="4573"/>
                </a:lnTo>
                <a:lnTo>
                  <a:pt x="7020" y="4562"/>
                </a:lnTo>
                <a:lnTo>
                  <a:pt x="6944" y="4551"/>
                </a:lnTo>
                <a:lnTo>
                  <a:pt x="6868" y="4540"/>
                </a:lnTo>
                <a:lnTo>
                  <a:pt x="6793" y="4527"/>
                </a:lnTo>
                <a:lnTo>
                  <a:pt x="6718" y="4514"/>
                </a:lnTo>
                <a:lnTo>
                  <a:pt x="6644" y="4501"/>
                </a:lnTo>
                <a:lnTo>
                  <a:pt x="6569" y="4486"/>
                </a:lnTo>
                <a:lnTo>
                  <a:pt x="6495" y="4471"/>
                </a:lnTo>
                <a:lnTo>
                  <a:pt x="6421" y="4456"/>
                </a:lnTo>
                <a:lnTo>
                  <a:pt x="6347" y="4439"/>
                </a:lnTo>
                <a:lnTo>
                  <a:pt x="6273" y="4423"/>
                </a:lnTo>
                <a:lnTo>
                  <a:pt x="6200" y="4405"/>
                </a:lnTo>
                <a:lnTo>
                  <a:pt x="6127" y="4387"/>
                </a:lnTo>
                <a:lnTo>
                  <a:pt x="6055" y="4368"/>
                </a:lnTo>
                <a:lnTo>
                  <a:pt x="5982" y="4348"/>
                </a:lnTo>
                <a:lnTo>
                  <a:pt x="5910" y="4328"/>
                </a:lnTo>
                <a:lnTo>
                  <a:pt x="5838" y="4308"/>
                </a:lnTo>
                <a:lnTo>
                  <a:pt x="5766" y="4286"/>
                </a:lnTo>
                <a:lnTo>
                  <a:pt x="5694" y="4264"/>
                </a:lnTo>
                <a:lnTo>
                  <a:pt x="5624" y="4242"/>
                </a:lnTo>
                <a:lnTo>
                  <a:pt x="5553" y="4217"/>
                </a:lnTo>
                <a:lnTo>
                  <a:pt x="5605" y="4099"/>
                </a:lnTo>
                <a:lnTo>
                  <a:pt x="5658" y="3982"/>
                </a:lnTo>
                <a:lnTo>
                  <a:pt x="5714" y="3866"/>
                </a:lnTo>
                <a:lnTo>
                  <a:pt x="5771" y="3750"/>
                </a:lnTo>
                <a:lnTo>
                  <a:pt x="5830" y="3637"/>
                </a:lnTo>
                <a:lnTo>
                  <a:pt x="5889" y="3524"/>
                </a:lnTo>
                <a:lnTo>
                  <a:pt x="5951" y="3412"/>
                </a:lnTo>
                <a:lnTo>
                  <a:pt x="6014" y="3301"/>
                </a:lnTo>
                <a:lnTo>
                  <a:pt x="6078" y="3192"/>
                </a:lnTo>
                <a:lnTo>
                  <a:pt x="6144" y="3084"/>
                </a:lnTo>
                <a:lnTo>
                  <a:pt x="6212" y="2978"/>
                </a:lnTo>
                <a:lnTo>
                  <a:pt x="6279" y="2871"/>
                </a:lnTo>
                <a:lnTo>
                  <a:pt x="6349" y="2767"/>
                </a:lnTo>
                <a:lnTo>
                  <a:pt x="6421" y="2664"/>
                </a:lnTo>
                <a:lnTo>
                  <a:pt x="6494" y="2563"/>
                </a:lnTo>
                <a:lnTo>
                  <a:pt x="6568" y="2463"/>
                </a:lnTo>
                <a:lnTo>
                  <a:pt x="6643" y="2363"/>
                </a:lnTo>
                <a:lnTo>
                  <a:pt x="6718" y="2265"/>
                </a:lnTo>
                <a:lnTo>
                  <a:pt x="6796" y="2169"/>
                </a:lnTo>
                <a:lnTo>
                  <a:pt x="6875" y="2074"/>
                </a:lnTo>
                <a:lnTo>
                  <a:pt x="6955" y="1980"/>
                </a:lnTo>
                <a:lnTo>
                  <a:pt x="7038" y="1888"/>
                </a:lnTo>
                <a:lnTo>
                  <a:pt x="7121" y="1798"/>
                </a:lnTo>
                <a:lnTo>
                  <a:pt x="7204" y="1709"/>
                </a:lnTo>
                <a:lnTo>
                  <a:pt x="7289" y="1621"/>
                </a:lnTo>
                <a:lnTo>
                  <a:pt x="7375" y="1534"/>
                </a:lnTo>
                <a:lnTo>
                  <a:pt x="7463" y="1449"/>
                </a:lnTo>
                <a:lnTo>
                  <a:pt x="7552" y="1366"/>
                </a:lnTo>
                <a:lnTo>
                  <a:pt x="7642" y="1285"/>
                </a:lnTo>
                <a:lnTo>
                  <a:pt x="7732" y="1205"/>
                </a:lnTo>
                <a:lnTo>
                  <a:pt x="7825" y="1126"/>
                </a:lnTo>
                <a:lnTo>
                  <a:pt x="7918" y="1049"/>
                </a:lnTo>
                <a:lnTo>
                  <a:pt x="7931" y="1048"/>
                </a:lnTo>
                <a:lnTo>
                  <a:pt x="7945" y="1047"/>
                </a:lnTo>
                <a:close/>
                <a:moveTo>
                  <a:pt x="9383" y="1137"/>
                </a:moveTo>
                <a:lnTo>
                  <a:pt x="9520" y="1161"/>
                </a:lnTo>
                <a:lnTo>
                  <a:pt x="9656" y="1187"/>
                </a:lnTo>
                <a:lnTo>
                  <a:pt x="9791" y="1215"/>
                </a:lnTo>
                <a:lnTo>
                  <a:pt x="9924" y="1246"/>
                </a:lnTo>
                <a:lnTo>
                  <a:pt x="10058" y="1279"/>
                </a:lnTo>
                <a:lnTo>
                  <a:pt x="10189" y="1315"/>
                </a:lnTo>
                <a:lnTo>
                  <a:pt x="10320" y="1353"/>
                </a:lnTo>
                <a:lnTo>
                  <a:pt x="10450" y="1393"/>
                </a:lnTo>
                <a:lnTo>
                  <a:pt x="10578" y="1436"/>
                </a:lnTo>
                <a:lnTo>
                  <a:pt x="10706" y="1481"/>
                </a:lnTo>
                <a:lnTo>
                  <a:pt x="10832" y="1528"/>
                </a:lnTo>
                <a:lnTo>
                  <a:pt x="10958" y="1579"/>
                </a:lnTo>
                <a:lnTo>
                  <a:pt x="11082" y="1630"/>
                </a:lnTo>
                <a:lnTo>
                  <a:pt x="11205" y="1684"/>
                </a:lnTo>
                <a:lnTo>
                  <a:pt x="11326" y="1740"/>
                </a:lnTo>
                <a:lnTo>
                  <a:pt x="11446" y="1799"/>
                </a:lnTo>
                <a:lnTo>
                  <a:pt x="11565" y="1859"/>
                </a:lnTo>
                <a:lnTo>
                  <a:pt x="11683" y="1921"/>
                </a:lnTo>
                <a:lnTo>
                  <a:pt x="11799" y="1986"/>
                </a:lnTo>
                <a:lnTo>
                  <a:pt x="11914" y="2054"/>
                </a:lnTo>
                <a:lnTo>
                  <a:pt x="12028" y="2122"/>
                </a:lnTo>
                <a:lnTo>
                  <a:pt x="12140" y="2193"/>
                </a:lnTo>
                <a:lnTo>
                  <a:pt x="12251" y="2266"/>
                </a:lnTo>
                <a:lnTo>
                  <a:pt x="12360" y="2340"/>
                </a:lnTo>
                <a:lnTo>
                  <a:pt x="12468" y="2417"/>
                </a:lnTo>
                <a:lnTo>
                  <a:pt x="12574" y="2496"/>
                </a:lnTo>
                <a:lnTo>
                  <a:pt x="12679" y="2576"/>
                </a:lnTo>
                <a:lnTo>
                  <a:pt x="12782" y="2659"/>
                </a:lnTo>
                <a:lnTo>
                  <a:pt x="12884" y="2743"/>
                </a:lnTo>
                <a:lnTo>
                  <a:pt x="12983" y="2829"/>
                </a:lnTo>
                <a:lnTo>
                  <a:pt x="13082" y="2917"/>
                </a:lnTo>
                <a:lnTo>
                  <a:pt x="13178" y="3007"/>
                </a:lnTo>
                <a:lnTo>
                  <a:pt x="13074" y="3084"/>
                </a:lnTo>
                <a:lnTo>
                  <a:pt x="12968" y="3159"/>
                </a:lnTo>
                <a:lnTo>
                  <a:pt x="12861" y="3233"/>
                </a:lnTo>
                <a:lnTo>
                  <a:pt x="12752" y="3305"/>
                </a:lnTo>
                <a:lnTo>
                  <a:pt x="12644" y="3377"/>
                </a:lnTo>
                <a:lnTo>
                  <a:pt x="12533" y="3446"/>
                </a:lnTo>
                <a:lnTo>
                  <a:pt x="12421" y="3513"/>
                </a:lnTo>
                <a:lnTo>
                  <a:pt x="12308" y="3579"/>
                </a:lnTo>
                <a:lnTo>
                  <a:pt x="12252" y="3611"/>
                </a:lnTo>
                <a:lnTo>
                  <a:pt x="12194" y="3643"/>
                </a:lnTo>
                <a:lnTo>
                  <a:pt x="12137" y="3674"/>
                </a:lnTo>
                <a:lnTo>
                  <a:pt x="12078" y="3705"/>
                </a:lnTo>
                <a:lnTo>
                  <a:pt x="12021" y="3736"/>
                </a:lnTo>
                <a:lnTo>
                  <a:pt x="11962" y="3766"/>
                </a:lnTo>
                <a:lnTo>
                  <a:pt x="11904" y="3796"/>
                </a:lnTo>
                <a:lnTo>
                  <a:pt x="11844" y="3825"/>
                </a:lnTo>
                <a:lnTo>
                  <a:pt x="11786" y="3854"/>
                </a:lnTo>
                <a:lnTo>
                  <a:pt x="11726" y="3882"/>
                </a:lnTo>
                <a:lnTo>
                  <a:pt x="11667" y="3909"/>
                </a:lnTo>
                <a:lnTo>
                  <a:pt x="11606" y="3936"/>
                </a:lnTo>
                <a:lnTo>
                  <a:pt x="11546" y="3963"/>
                </a:lnTo>
                <a:lnTo>
                  <a:pt x="11485" y="3989"/>
                </a:lnTo>
                <a:lnTo>
                  <a:pt x="11425" y="4015"/>
                </a:lnTo>
                <a:lnTo>
                  <a:pt x="11363" y="4040"/>
                </a:lnTo>
                <a:lnTo>
                  <a:pt x="11317" y="3936"/>
                </a:lnTo>
                <a:lnTo>
                  <a:pt x="11271" y="3833"/>
                </a:lnTo>
                <a:lnTo>
                  <a:pt x="11222" y="3729"/>
                </a:lnTo>
                <a:lnTo>
                  <a:pt x="11173" y="3628"/>
                </a:lnTo>
                <a:lnTo>
                  <a:pt x="11123" y="3527"/>
                </a:lnTo>
                <a:lnTo>
                  <a:pt x="11072" y="3427"/>
                </a:lnTo>
                <a:lnTo>
                  <a:pt x="11019" y="3326"/>
                </a:lnTo>
                <a:lnTo>
                  <a:pt x="10966" y="3228"/>
                </a:lnTo>
                <a:lnTo>
                  <a:pt x="10911" y="3130"/>
                </a:lnTo>
                <a:lnTo>
                  <a:pt x="10855" y="3034"/>
                </a:lnTo>
                <a:lnTo>
                  <a:pt x="10799" y="2938"/>
                </a:lnTo>
                <a:lnTo>
                  <a:pt x="10741" y="2842"/>
                </a:lnTo>
                <a:lnTo>
                  <a:pt x="10683" y="2748"/>
                </a:lnTo>
                <a:lnTo>
                  <a:pt x="10623" y="2654"/>
                </a:lnTo>
                <a:lnTo>
                  <a:pt x="10562" y="2562"/>
                </a:lnTo>
                <a:lnTo>
                  <a:pt x="10500" y="2471"/>
                </a:lnTo>
                <a:lnTo>
                  <a:pt x="10437" y="2379"/>
                </a:lnTo>
                <a:lnTo>
                  <a:pt x="10374" y="2290"/>
                </a:lnTo>
                <a:lnTo>
                  <a:pt x="10309" y="2201"/>
                </a:lnTo>
                <a:lnTo>
                  <a:pt x="10243" y="2113"/>
                </a:lnTo>
                <a:lnTo>
                  <a:pt x="10177" y="2027"/>
                </a:lnTo>
                <a:lnTo>
                  <a:pt x="10109" y="1940"/>
                </a:lnTo>
                <a:lnTo>
                  <a:pt x="10041" y="1855"/>
                </a:lnTo>
                <a:lnTo>
                  <a:pt x="9971" y="1771"/>
                </a:lnTo>
                <a:lnTo>
                  <a:pt x="9901" y="1689"/>
                </a:lnTo>
                <a:lnTo>
                  <a:pt x="9830" y="1607"/>
                </a:lnTo>
                <a:lnTo>
                  <a:pt x="9758" y="1525"/>
                </a:lnTo>
                <a:lnTo>
                  <a:pt x="9685" y="1446"/>
                </a:lnTo>
                <a:lnTo>
                  <a:pt x="9610" y="1367"/>
                </a:lnTo>
                <a:lnTo>
                  <a:pt x="9536" y="1289"/>
                </a:lnTo>
                <a:lnTo>
                  <a:pt x="9460" y="1213"/>
                </a:lnTo>
                <a:lnTo>
                  <a:pt x="9383" y="1137"/>
                </a:lnTo>
                <a:close/>
                <a:moveTo>
                  <a:pt x="8502" y="1049"/>
                </a:moveTo>
                <a:lnTo>
                  <a:pt x="8595" y="1126"/>
                </a:lnTo>
                <a:lnTo>
                  <a:pt x="8687" y="1205"/>
                </a:lnTo>
                <a:lnTo>
                  <a:pt x="8778" y="1285"/>
                </a:lnTo>
                <a:lnTo>
                  <a:pt x="8867" y="1366"/>
                </a:lnTo>
                <a:lnTo>
                  <a:pt x="8957" y="1449"/>
                </a:lnTo>
                <a:lnTo>
                  <a:pt x="9044" y="1534"/>
                </a:lnTo>
                <a:lnTo>
                  <a:pt x="9130" y="1621"/>
                </a:lnTo>
                <a:lnTo>
                  <a:pt x="9215" y="1709"/>
                </a:lnTo>
                <a:lnTo>
                  <a:pt x="9299" y="1798"/>
                </a:lnTo>
                <a:lnTo>
                  <a:pt x="9382" y="1888"/>
                </a:lnTo>
                <a:lnTo>
                  <a:pt x="9464" y="1980"/>
                </a:lnTo>
                <a:lnTo>
                  <a:pt x="9544" y="2074"/>
                </a:lnTo>
                <a:lnTo>
                  <a:pt x="9623" y="2169"/>
                </a:lnTo>
                <a:lnTo>
                  <a:pt x="9701" y="2265"/>
                </a:lnTo>
                <a:lnTo>
                  <a:pt x="9778" y="2363"/>
                </a:lnTo>
                <a:lnTo>
                  <a:pt x="9852" y="2463"/>
                </a:lnTo>
                <a:lnTo>
                  <a:pt x="9926" y="2563"/>
                </a:lnTo>
                <a:lnTo>
                  <a:pt x="9999" y="2664"/>
                </a:lnTo>
                <a:lnTo>
                  <a:pt x="10070" y="2767"/>
                </a:lnTo>
                <a:lnTo>
                  <a:pt x="10140" y="2871"/>
                </a:lnTo>
                <a:lnTo>
                  <a:pt x="10209" y="2978"/>
                </a:lnTo>
                <a:lnTo>
                  <a:pt x="10275" y="3084"/>
                </a:lnTo>
                <a:lnTo>
                  <a:pt x="10341" y="3192"/>
                </a:lnTo>
                <a:lnTo>
                  <a:pt x="10406" y="3301"/>
                </a:lnTo>
                <a:lnTo>
                  <a:pt x="10468" y="3412"/>
                </a:lnTo>
                <a:lnTo>
                  <a:pt x="10530" y="3524"/>
                </a:lnTo>
                <a:lnTo>
                  <a:pt x="10589" y="3637"/>
                </a:lnTo>
                <a:lnTo>
                  <a:pt x="10648" y="3750"/>
                </a:lnTo>
                <a:lnTo>
                  <a:pt x="10705" y="3866"/>
                </a:lnTo>
                <a:lnTo>
                  <a:pt x="10761" y="3982"/>
                </a:lnTo>
                <a:lnTo>
                  <a:pt x="10815" y="4099"/>
                </a:lnTo>
                <a:lnTo>
                  <a:pt x="10867" y="4217"/>
                </a:lnTo>
                <a:lnTo>
                  <a:pt x="10797" y="4242"/>
                </a:lnTo>
                <a:lnTo>
                  <a:pt x="10725" y="4264"/>
                </a:lnTo>
                <a:lnTo>
                  <a:pt x="10654" y="4286"/>
                </a:lnTo>
                <a:lnTo>
                  <a:pt x="10582" y="4308"/>
                </a:lnTo>
                <a:lnTo>
                  <a:pt x="10510" y="4328"/>
                </a:lnTo>
                <a:lnTo>
                  <a:pt x="10437" y="4348"/>
                </a:lnTo>
                <a:lnTo>
                  <a:pt x="10366" y="4368"/>
                </a:lnTo>
                <a:lnTo>
                  <a:pt x="10293" y="4387"/>
                </a:lnTo>
                <a:lnTo>
                  <a:pt x="10219" y="4405"/>
                </a:lnTo>
                <a:lnTo>
                  <a:pt x="10146" y="4423"/>
                </a:lnTo>
                <a:lnTo>
                  <a:pt x="10072" y="4439"/>
                </a:lnTo>
                <a:lnTo>
                  <a:pt x="9998" y="4456"/>
                </a:lnTo>
                <a:lnTo>
                  <a:pt x="9924" y="4471"/>
                </a:lnTo>
                <a:lnTo>
                  <a:pt x="9850" y="4486"/>
                </a:lnTo>
                <a:lnTo>
                  <a:pt x="9775" y="4501"/>
                </a:lnTo>
                <a:lnTo>
                  <a:pt x="9701" y="4514"/>
                </a:lnTo>
                <a:lnTo>
                  <a:pt x="9626" y="4527"/>
                </a:lnTo>
                <a:lnTo>
                  <a:pt x="9551" y="4540"/>
                </a:lnTo>
                <a:lnTo>
                  <a:pt x="9475" y="4551"/>
                </a:lnTo>
                <a:lnTo>
                  <a:pt x="9400" y="4562"/>
                </a:lnTo>
                <a:lnTo>
                  <a:pt x="9324" y="4573"/>
                </a:lnTo>
                <a:lnTo>
                  <a:pt x="9247" y="4582"/>
                </a:lnTo>
                <a:lnTo>
                  <a:pt x="9171" y="4591"/>
                </a:lnTo>
                <a:lnTo>
                  <a:pt x="9094" y="4600"/>
                </a:lnTo>
                <a:lnTo>
                  <a:pt x="9018" y="4607"/>
                </a:lnTo>
                <a:lnTo>
                  <a:pt x="8940" y="4614"/>
                </a:lnTo>
                <a:lnTo>
                  <a:pt x="8863" y="4621"/>
                </a:lnTo>
                <a:lnTo>
                  <a:pt x="8786" y="4626"/>
                </a:lnTo>
                <a:lnTo>
                  <a:pt x="8708" y="4631"/>
                </a:lnTo>
                <a:lnTo>
                  <a:pt x="8630" y="4635"/>
                </a:lnTo>
                <a:lnTo>
                  <a:pt x="8552" y="4639"/>
                </a:lnTo>
                <a:lnTo>
                  <a:pt x="8474" y="4642"/>
                </a:lnTo>
                <a:lnTo>
                  <a:pt x="8474" y="1047"/>
                </a:lnTo>
                <a:lnTo>
                  <a:pt x="8489" y="1048"/>
                </a:lnTo>
                <a:lnTo>
                  <a:pt x="8502" y="1049"/>
                </a:lnTo>
                <a:close/>
                <a:moveTo>
                  <a:pt x="7917" y="14987"/>
                </a:moveTo>
                <a:lnTo>
                  <a:pt x="7835" y="14918"/>
                </a:lnTo>
                <a:lnTo>
                  <a:pt x="7754" y="14850"/>
                </a:lnTo>
                <a:lnTo>
                  <a:pt x="7673" y="14779"/>
                </a:lnTo>
                <a:lnTo>
                  <a:pt x="7594" y="14708"/>
                </a:lnTo>
                <a:lnTo>
                  <a:pt x="7515" y="14636"/>
                </a:lnTo>
                <a:lnTo>
                  <a:pt x="7437" y="14562"/>
                </a:lnTo>
                <a:lnTo>
                  <a:pt x="7360" y="14487"/>
                </a:lnTo>
                <a:lnTo>
                  <a:pt x="7284" y="14410"/>
                </a:lnTo>
                <a:lnTo>
                  <a:pt x="7209" y="14333"/>
                </a:lnTo>
                <a:lnTo>
                  <a:pt x="7135" y="14255"/>
                </a:lnTo>
                <a:lnTo>
                  <a:pt x="7061" y="14175"/>
                </a:lnTo>
                <a:lnTo>
                  <a:pt x="6989" y="14095"/>
                </a:lnTo>
                <a:lnTo>
                  <a:pt x="6919" y="14012"/>
                </a:lnTo>
                <a:lnTo>
                  <a:pt x="6848" y="13930"/>
                </a:lnTo>
                <a:lnTo>
                  <a:pt x="6778" y="13846"/>
                </a:lnTo>
                <a:lnTo>
                  <a:pt x="6710" y="13761"/>
                </a:lnTo>
                <a:lnTo>
                  <a:pt x="6643" y="13675"/>
                </a:lnTo>
                <a:lnTo>
                  <a:pt x="6576" y="13588"/>
                </a:lnTo>
                <a:lnTo>
                  <a:pt x="6511" y="13499"/>
                </a:lnTo>
                <a:lnTo>
                  <a:pt x="6447" y="13410"/>
                </a:lnTo>
                <a:lnTo>
                  <a:pt x="6383" y="13319"/>
                </a:lnTo>
                <a:lnTo>
                  <a:pt x="6321" y="13228"/>
                </a:lnTo>
                <a:lnTo>
                  <a:pt x="6260" y="13135"/>
                </a:lnTo>
                <a:lnTo>
                  <a:pt x="6199" y="13042"/>
                </a:lnTo>
                <a:lnTo>
                  <a:pt x="6141" y="12948"/>
                </a:lnTo>
                <a:lnTo>
                  <a:pt x="6082" y="12853"/>
                </a:lnTo>
                <a:lnTo>
                  <a:pt x="6026" y="12757"/>
                </a:lnTo>
                <a:lnTo>
                  <a:pt x="5969" y="12659"/>
                </a:lnTo>
                <a:lnTo>
                  <a:pt x="5915" y="12561"/>
                </a:lnTo>
                <a:lnTo>
                  <a:pt x="5862" y="12462"/>
                </a:lnTo>
                <a:lnTo>
                  <a:pt x="5809" y="12363"/>
                </a:lnTo>
                <a:lnTo>
                  <a:pt x="5758" y="12262"/>
                </a:lnTo>
                <a:lnTo>
                  <a:pt x="5823" y="12242"/>
                </a:lnTo>
                <a:lnTo>
                  <a:pt x="5888" y="12223"/>
                </a:lnTo>
                <a:lnTo>
                  <a:pt x="5954" y="12204"/>
                </a:lnTo>
                <a:lnTo>
                  <a:pt x="6020" y="12187"/>
                </a:lnTo>
                <a:lnTo>
                  <a:pt x="6086" y="12169"/>
                </a:lnTo>
                <a:lnTo>
                  <a:pt x="6152" y="12153"/>
                </a:lnTo>
                <a:lnTo>
                  <a:pt x="6219" y="12136"/>
                </a:lnTo>
                <a:lnTo>
                  <a:pt x="6285" y="12121"/>
                </a:lnTo>
                <a:lnTo>
                  <a:pt x="6352" y="12106"/>
                </a:lnTo>
                <a:lnTo>
                  <a:pt x="6420" y="12091"/>
                </a:lnTo>
                <a:lnTo>
                  <a:pt x="6487" y="12077"/>
                </a:lnTo>
                <a:lnTo>
                  <a:pt x="6554" y="12064"/>
                </a:lnTo>
                <a:lnTo>
                  <a:pt x="6622" y="12051"/>
                </a:lnTo>
                <a:lnTo>
                  <a:pt x="6691" y="12039"/>
                </a:lnTo>
                <a:lnTo>
                  <a:pt x="6758" y="12027"/>
                </a:lnTo>
                <a:lnTo>
                  <a:pt x="6827" y="12016"/>
                </a:lnTo>
                <a:lnTo>
                  <a:pt x="6895" y="12005"/>
                </a:lnTo>
                <a:lnTo>
                  <a:pt x="6964" y="11995"/>
                </a:lnTo>
                <a:lnTo>
                  <a:pt x="7033" y="11986"/>
                </a:lnTo>
                <a:lnTo>
                  <a:pt x="7102" y="11976"/>
                </a:lnTo>
                <a:lnTo>
                  <a:pt x="7171" y="11968"/>
                </a:lnTo>
                <a:lnTo>
                  <a:pt x="7241" y="11960"/>
                </a:lnTo>
                <a:lnTo>
                  <a:pt x="7311" y="11953"/>
                </a:lnTo>
                <a:lnTo>
                  <a:pt x="7380" y="11946"/>
                </a:lnTo>
                <a:lnTo>
                  <a:pt x="7450" y="11940"/>
                </a:lnTo>
                <a:lnTo>
                  <a:pt x="7521" y="11934"/>
                </a:lnTo>
                <a:lnTo>
                  <a:pt x="7591" y="11929"/>
                </a:lnTo>
                <a:lnTo>
                  <a:pt x="7662" y="11924"/>
                </a:lnTo>
                <a:lnTo>
                  <a:pt x="7732" y="11920"/>
                </a:lnTo>
                <a:lnTo>
                  <a:pt x="7803" y="11916"/>
                </a:lnTo>
                <a:lnTo>
                  <a:pt x="7874" y="11913"/>
                </a:lnTo>
                <a:lnTo>
                  <a:pt x="7945" y="11911"/>
                </a:lnTo>
                <a:lnTo>
                  <a:pt x="7945" y="14988"/>
                </a:lnTo>
                <a:lnTo>
                  <a:pt x="7917" y="14987"/>
                </a:lnTo>
                <a:close/>
                <a:moveTo>
                  <a:pt x="15347" y="7759"/>
                </a:moveTo>
                <a:lnTo>
                  <a:pt x="12171" y="7759"/>
                </a:lnTo>
                <a:lnTo>
                  <a:pt x="12168" y="7652"/>
                </a:lnTo>
                <a:lnTo>
                  <a:pt x="12163" y="7545"/>
                </a:lnTo>
                <a:lnTo>
                  <a:pt x="12157" y="7439"/>
                </a:lnTo>
                <a:lnTo>
                  <a:pt x="12151" y="7332"/>
                </a:lnTo>
                <a:lnTo>
                  <a:pt x="12144" y="7226"/>
                </a:lnTo>
                <a:lnTo>
                  <a:pt x="12136" y="7120"/>
                </a:lnTo>
                <a:lnTo>
                  <a:pt x="12126" y="7015"/>
                </a:lnTo>
                <a:lnTo>
                  <a:pt x="12115" y="6911"/>
                </a:lnTo>
                <a:lnTo>
                  <a:pt x="12104" y="6805"/>
                </a:lnTo>
                <a:lnTo>
                  <a:pt x="12092" y="6701"/>
                </a:lnTo>
                <a:lnTo>
                  <a:pt x="12078" y="6598"/>
                </a:lnTo>
                <a:lnTo>
                  <a:pt x="12063" y="6494"/>
                </a:lnTo>
                <a:lnTo>
                  <a:pt x="12047" y="6391"/>
                </a:lnTo>
                <a:lnTo>
                  <a:pt x="12031" y="6288"/>
                </a:lnTo>
                <a:lnTo>
                  <a:pt x="12014" y="6186"/>
                </a:lnTo>
                <a:lnTo>
                  <a:pt x="11995" y="6084"/>
                </a:lnTo>
                <a:lnTo>
                  <a:pt x="11976" y="5982"/>
                </a:lnTo>
                <a:lnTo>
                  <a:pt x="11954" y="5881"/>
                </a:lnTo>
                <a:lnTo>
                  <a:pt x="11933" y="5781"/>
                </a:lnTo>
                <a:lnTo>
                  <a:pt x="11910" y="5681"/>
                </a:lnTo>
                <a:lnTo>
                  <a:pt x="11886" y="5582"/>
                </a:lnTo>
                <a:lnTo>
                  <a:pt x="11862" y="5482"/>
                </a:lnTo>
                <a:lnTo>
                  <a:pt x="11836" y="5383"/>
                </a:lnTo>
                <a:lnTo>
                  <a:pt x="11810" y="5285"/>
                </a:lnTo>
                <a:lnTo>
                  <a:pt x="11783" y="5188"/>
                </a:lnTo>
                <a:lnTo>
                  <a:pt x="11754" y="5090"/>
                </a:lnTo>
                <a:lnTo>
                  <a:pt x="11724" y="4993"/>
                </a:lnTo>
                <a:lnTo>
                  <a:pt x="11694" y="4897"/>
                </a:lnTo>
                <a:lnTo>
                  <a:pt x="11663" y="4801"/>
                </a:lnTo>
                <a:lnTo>
                  <a:pt x="11630" y="4706"/>
                </a:lnTo>
                <a:lnTo>
                  <a:pt x="11597" y="4611"/>
                </a:lnTo>
                <a:lnTo>
                  <a:pt x="11563" y="4517"/>
                </a:lnTo>
                <a:lnTo>
                  <a:pt x="11630" y="4489"/>
                </a:lnTo>
                <a:lnTo>
                  <a:pt x="11695" y="4461"/>
                </a:lnTo>
                <a:lnTo>
                  <a:pt x="11762" y="4432"/>
                </a:lnTo>
                <a:lnTo>
                  <a:pt x="11828" y="4403"/>
                </a:lnTo>
                <a:lnTo>
                  <a:pt x="11894" y="4374"/>
                </a:lnTo>
                <a:lnTo>
                  <a:pt x="11959" y="4343"/>
                </a:lnTo>
                <a:lnTo>
                  <a:pt x="12024" y="4312"/>
                </a:lnTo>
                <a:lnTo>
                  <a:pt x="12088" y="4281"/>
                </a:lnTo>
                <a:lnTo>
                  <a:pt x="12153" y="4249"/>
                </a:lnTo>
                <a:lnTo>
                  <a:pt x="12217" y="4216"/>
                </a:lnTo>
                <a:lnTo>
                  <a:pt x="12280" y="4183"/>
                </a:lnTo>
                <a:lnTo>
                  <a:pt x="12344" y="4150"/>
                </a:lnTo>
                <a:lnTo>
                  <a:pt x="12407" y="4116"/>
                </a:lnTo>
                <a:lnTo>
                  <a:pt x="12469" y="4081"/>
                </a:lnTo>
                <a:lnTo>
                  <a:pt x="12532" y="4046"/>
                </a:lnTo>
                <a:lnTo>
                  <a:pt x="12593" y="4011"/>
                </a:lnTo>
                <a:lnTo>
                  <a:pt x="12655" y="3975"/>
                </a:lnTo>
                <a:lnTo>
                  <a:pt x="12717" y="3939"/>
                </a:lnTo>
                <a:lnTo>
                  <a:pt x="12778" y="3902"/>
                </a:lnTo>
                <a:lnTo>
                  <a:pt x="12839" y="3865"/>
                </a:lnTo>
                <a:lnTo>
                  <a:pt x="12899" y="3827"/>
                </a:lnTo>
                <a:lnTo>
                  <a:pt x="12959" y="3789"/>
                </a:lnTo>
                <a:lnTo>
                  <a:pt x="13019" y="3749"/>
                </a:lnTo>
                <a:lnTo>
                  <a:pt x="13078" y="3710"/>
                </a:lnTo>
                <a:lnTo>
                  <a:pt x="13137" y="3670"/>
                </a:lnTo>
                <a:lnTo>
                  <a:pt x="13196" y="3630"/>
                </a:lnTo>
                <a:lnTo>
                  <a:pt x="13254" y="3590"/>
                </a:lnTo>
                <a:lnTo>
                  <a:pt x="13313" y="3549"/>
                </a:lnTo>
                <a:lnTo>
                  <a:pt x="13370" y="3507"/>
                </a:lnTo>
                <a:lnTo>
                  <a:pt x="13428" y="3466"/>
                </a:lnTo>
                <a:lnTo>
                  <a:pt x="13485" y="3423"/>
                </a:lnTo>
                <a:lnTo>
                  <a:pt x="13542" y="3381"/>
                </a:lnTo>
                <a:lnTo>
                  <a:pt x="13641" y="3492"/>
                </a:lnTo>
                <a:lnTo>
                  <a:pt x="13738" y="3605"/>
                </a:lnTo>
                <a:lnTo>
                  <a:pt x="13832" y="3719"/>
                </a:lnTo>
                <a:lnTo>
                  <a:pt x="13924" y="3837"/>
                </a:lnTo>
                <a:lnTo>
                  <a:pt x="14014" y="3956"/>
                </a:lnTo>
                <a:lnTo>
                  <a:pt x="14101" y="4076"/>
                </a:lnTo>
                <a:lnTo>
                  <a:pt x="14185" y="4199"/>
                </a:lnTo>
                <a:lnTo>
                  <a:pt x="14266" y="4324"/>
                </a:lnTo>
                <a:lnTo>
                  <a:pt x="14346" y="4450"/>
                </a:lnTo>
                <a:lnTo>
                  <a:pt x="14422" y="4578"/>
                </a:lnTo>
                <a:lnTo>
                  <a:pt x="14496" y="4708"/>
                </a:lnTo>
                <a:lnTo>
                  <a:pt x="14567" y="4839"/>
                </a:lnTo>
                <a:lnTo>
                  <a:pt x="14634" y="4972"/>
                </a:lnTo>
                <a:lnTo>
                  <a:pt x="14700" y="5106"/>
                </a:lnTo>
                <a:lnTo>
                  <a:pt x="14763" y="5243"/>
                </a:lnTo>
                <a:lnTo>
                  <a:pt x="14822" y="5380"/>
                </a:lnTo>
                <a:lnTo>
                  <a:pt x="14879" y="5519"/>
                </a:lnTo>
                <a:lnTo>
                  <a:pt x="14932" y="5660"/>
                </a:lnTo>
                <a:lnTo>
                  <a:pt x="14982" y="5802"/>
                </a:lnTo>
                <a:lnTo>
                  <a:pt x="15031" y="5945"/>
                </a:lnTo>
                <a:lnTo>
                  <a:pt x="15075" y="6090"/>
                </a:lnTo>
                <a:lnTo>
                  <a:pt x="15116" y="6236"/>
                </a:lnTo>
                <a:lnTo>
                  <a:pt x="15154" y="6383"/>
                </a:lnTo>
                <a:lnTo>
                  <a:pt x="15189" y="6532"/>
                </a:lnTo>
                <a:lnTo>
                  <a:pt x="15220" y="6681"/>
                </a:lnTo>
                <a:lnTo>
                  <a:pt x="15248" y="6832"/>
                </a:lnTo>
                <a:lnTo>
                  <a:pt x="15273" y="6984"/>
                </a:lnTo>
                <a:lnTo>
                  <a:pt x="15294" y="7137"/>
                </a:lnTo>
                <a:lnTo>
                  <a:pt x="15313" y="7291"/>
                </a:lnTo>
                <a:lnTo>
                  <a:pt x="15327" y="7446"/>
                </a:lnTo>
                <a:lnTo>
                  <a:pt x="15338" y="7602"/>
                </a:lnTo>
                <a:lnTo>
                  <a:pt x="15347" y="7759"/>
                </a:lnTo>
                <a:close/>
                <a:moveTo>
                  <a:pt x="8210" y="0"/>
                </a:moveTo>
                <a:lnTo>
                  <a:pt x="7787" y="10"/>
                </a:lnTo>
                <a:lnTo>
                  <a:pt x="7370" y="41"/>
                </a:lnTo>
                <a:lnTo>
                  <a:pt x="6960" y="92"/>
                </a:lnTo>
                <a:lnTo>
                  <a:pt x="6555" y="162"/>
                </a:lnTo>
                <a:lnTo>
                  <a:pt x="6158" y="253"/>
                </a:lnTo>
                <a:lnTo>
                  <a:pt x="5768" y="361"/>
                </a:lnTo>
                <a:lnTo>
                  <a:pt x="5386" y="486"/>
                </a:lnTo>
                <a:lnTo>
                  <a:pt x="5014" y="630"/>
                </a:lnTo>
                <a:lnTo>
                  <a:pt x="4651" y="791"/>
                </a:lnTo>
                <a:lnTo>
                  <a:pt x="4297" y="967"/>
                </a:lnTo>
                <a:lnTo>
                  <a:pt x="3953" y="1161"/>
                </a:lnTo>
                <a:lnTo>
                  <a:pt x="3619" y="1369"/>
                </a:lnTo>
                <a:lnTo>
                  <a:pt x="3298" y="1593"/>
                </a:lnTo>
                <a:lnTo>
                  <a:pt x="2987" y="1831"/>
                </a:lnTo>
                <a:lnTo>
                  <a:pt x="2690" y="2083"/>
                </a:lnTo>
                <a:lnTo>
                  <a:pt x="2404" y="2348"/>
                </a:lnTo>
                <a:lnTo>
                  <a:pt x="2132" y="2627"/>
                </a:lnTo>
                <a:lnTo>
                  <a:pt x="1875" y="2918"/>
                </a:lnTo>
                <a:lnTo>
                  <a:pt x="1631" y="3220"/>
                </a:lnTo>
                <a:lnTo>
                  <a:pt x="1402" y="3535"/>
                </a:lnTo>
                <a:lnTo>
                  <a:pt x="1188" y="3861"/>
                </a:lnTo>
                <a:lnTo>
                  <a:pt x="991" y="4195"/>
                </a:lnTo>
                <a:lnTo>
                  <a:pt x="810" y="4541"/>
                </a:lnTo>
                <a:lnTo>
                  <a:pt x="645" y="4897"/>
                </a:lnTo>
                <a:lnTo>
                  <a:pt x="498" y="5261"/>
                </a:lnTo>
                <a:lnTo>
                  <a:pt x="369" y="5634"/>
                </a:lnTo>
                <a:lnTo>
                  <a:pt x="259" y="6014"/>
                </a:lnTo>
                <a:lnTo>
                  <a:pt x="167" y="6402"/>
                </a:lnTo>
                <a:lnTo>
                  <a:pt x="94" y="6797"/>
                </a:lnTo>
                <a:lnTo>
                  <a:pt x="42" y="7198"/>
                </a:lnTo>
                <a:lnTo>
                  <a:pt x="10" y="7605"/>
                </a:lnTo>
                <a:lnTo>
                  <a:pt x="0" y="8018"/>
                </a:lnTo>
                <a:lnTo>
                  <a:pt x="10" y="8431"/>
                </a:lnTo>
                <a:lnTo>
                  <a:pt x="42" y="8838"/>
                </a:lnTo>
                <a:lnTo>
                  <a:pt x="94" y="9239"/>
                </a:lnTo>
                <a:lnTo>
                  <a:pt x="167" y="9634"/>
                </a:lnTo>
                <a:lnTo>
                  <a:pt x="259" y="10021"/>
                </a:lnTo>
                <a:lnTo>
                  <a:pt x="369" y="10402"/>
                </a:lnTo>
                <a:lnTo>
                  <a:pt x="498" y="10774"/>
                </a:lnTo>
                <a:lnTo>
                  <a:pt x="645" y="11139"/>
                </a:lnTo>
                <a:lnTo>
                  <a:pt x="810" y="11494"/>
                </a:lnTo>
                <a:lnTo>
                  <a:pt x="991" y="11840"/>
                </a:lnTo>
                <a:lnTo>
                  <a:pt x="1188" y="12175"/>
                </a:lnTo>
                <a:lnTo>
                  <a:pt x="1402" y="12501"/>
                </a:lnTo>
                <a:lnTo>
                  <a:pt x="1631" y="12815"/>
                </a:lnTo>
                <a:lnTo>
                  <a:pt x="1875" y="13118"/>
                </a:lnTo>
                <a:lnTo>
                  <a:pt x="2132" y="13409"/>
                </a:lnTo>
                <a:lnTo>
                  <a:pt x="2404" y="13688"/>
                </a:lnTo>
                <a:lnTo>
                  <a:pt x="2690" y="13953"/>
                </a:lnTo>
                <a:lnTo>
                  <a:pt x="2987" y="14205"/>
                </a:lnTo>
                <a:lnTo>
                  <a:pt x="3298" y="14443"/>
                </a:lnTo>
                <a:lnTo>
                  <a:pt x="3619" y="14667"/>
                </a:lnTo>
                <a:lnTo>
                  <a:pt x="3953" y="14875"/>
                </a:lnTo>
                <a:lnTo>
                  <a:pt x="4297" y="15068"/>
                </a:lnTo>
                <a:lnTo>
                  <a:pt x="4651" y="15245"/>
                </a:lnTo>
                <a:lnTo>
                  <a:pt x="5014" y="15406"/>
                </a:lnTo>
                <a:lnTo>
                  <a:pt x="5386" y="15550"/>
                </a:lnTo>
                <a:lnTo>
                  <a:pt x="5768" y="15675"/>
                </a:lnTo>
                <a:lnTo>
                  <a:pt x="6158" y="15783"/>
                </a:lnTo>
                <a:lnTo>
                  <a:pt x="6555" y="15873"/>
                </a:lnTo>
                <a:lnTo>
                  <a:pt x="6960" y="15944"/>
                </a:lnTo>
                <a:lnTo>
                  <a:pt x="7370" y="15995"/>
                </a:lnTo>
                <a:lnTo>
                  <a:pt x="7787" y="16026"/>
                </a:lnTo>
                <a:lnTo>
                  <a:pt x="8210" y="16036"/>
                </a:lnTo>
                <a:lnTo>
                  <a:pt x="8632" y="16026"/>
                </a:lnTo>
                <a:lnTo>
                  <a:pt x="9049" y="15995"/>
                </a:lnTo>
                <a:lnTo>
                  <a:pt x="9459" y="15944"/>
                </a:lnTo>
                <a:lnTo>
                  <a:pt x="9864" y="15873"/>
                </a:lnTo>
                <a:lnTo>
                  <a:pt x="10261" y="15783"/>
                </a:lnTo>
                <a:lnTo>
                  <a:pt x="10651" y="15675"/>
                </a:lnTo>
                <a:lnTo>
                  <a:pt x="11033" y="15550"/>
                </a:lnTo>
                <a:lnTo>
                  <a:pt x="11405" y="15406"/>
                </a:lnTo>
                <a:lnTo>
                  <a:pt x="11768" y="15245"/>
                </a:lnTo>
                <a:lnTo>
                  <a:pt x="12122" y="15068"/>
                </a:lnTo>
                <a:lnTo>
                  <a:pt x="12466" y="14875"/>
                </a:lnTo>
                <a:lnTo>
                  <a:pt x="12800" y="14667"/>
                </a:lnTo>
                <a:lnTo>
                  <a:pt x="13122" y="14443"/>
                </a:lnTo>
                <a:lnTo>
                  <a:pt x="13432" y="14205"/>
                </a:lnTo>
                <a:lnTo>
                  <a:pt x="13729" y="13953"/>
                </a:lnTo>
                <a:lnTo>
                  <a:pt x="14015" y="13688"/>
                </a:lnTo>
                <a:lnTo>
                  <a:pt x="14287" y="13409"/>
                </a:lnTo>
                <a:lnTo>
                  <a:pt x="14544" y="13118"/>
                </a:lnTo>
                <a:lnTo>
                  <a:pt x="14788" y="12815"/>
                </a:lnTo>
                <a:lnTo>
                  <a:pt x="15017" y="12501"/>
                </a:lnTo>
                <a:lnTo>
                  <a:pt x="15231" y="12175"/>
                </a:lnTo>
                <a:lnTo>
                  <a:pt x="15428" y="11840"/>
                </a:lnTo>
                <a:lnTo>
                  <a:pt x="15609" y="11494"/>
                </a:lnTo>
                <a:lnTo>
                  <a:pt x="15774" y="11139"/>
                </a:lnTo>
                <a:lnTo>
                  <a:pt x="15921" y="10774"/>
                </a:lnTo>
                <a:lnTo>
                  <a:pt x="16050" y="10402"/>
                </a:lnTo>
                <a:lnTo>
                  <a:pt x="16160" y="10021"/>
                </a:lnTo>
                <a:lnTo>
                  <a:pt x="16253" y="9634"/>
                </a:lnTo>
                <a:lnTo>
                  <a:pt x="16325" y="9239"/>
                </a:lnTo>
                <a:lnTo>
                  <a:pt x="16377" y="8838"/>
                </a:lnTo>
                <a:lnTo>
                  <a:pt x="16409" y="8431"/>
                </a:lnTo>
                <a:lnTo>
                  <a:pt x="16419" y="8018"/>
                </a:lnTo>
                <a:lnTo>
                  <a:pt x="16409" y="7605"/>
                </a:lnTo>
                <a:lnTo>
                  <a:pt x="16377" y="7198"/>
                </a:lnTo>
                <a:lnTo>
                  <a:pt x="16325" y="6797"/>
                </a:lnTo>
                <a:lnTo>
                  <a:pt x="16253" y="6402"/>
                </a:lnTo>
                <a:lnTo>
                  <a:pt x="16160" y="6014"/>
                </a:lnTo>
                <a:lnTo>
                  <a:pt x="16050" y="5634"/>
                </a:lnTo>
                <a:lnTo>
                  <a:pt x="15921" y="5261"/>
                </a:lnTo>
                <a:lnTo>
                  <a:pt x="15774" y="4897"/>
                </a:lnTo>
                <a:lnTo>
                  <a:pt x="15609" y="4541"/>
                </a:lnTo>
                <a:lnTo>
                  <a:pt x="15428" y="4195"/>
                </a:lnTo>
                <a:lnTo>
                  <a:pt x="15231" y="3861"/>
                </a:lnTo>
                <a:lnTo>
                  <a:pt x="15017" y="3535"/>
                </a:lnTo>
                <a:lnTo>
                  <a:pt x="14788" y="3220"/>
                </a:lnTo>
                <a:lnTo>
                  <a:pt x="14544" y="2918"/>
                </a:lnTo>
                <a:lnTo>
                  <a:pt x="14287" y="2627"/>
                </a:lnTo>
                <a:lnTo>
                  <a:pt x="14015" y="2348"/>
                </a:lnTo>
                <a:lnTo>
                  <a:pt x="13729" y="2083"/>
                </a:lnTo>
                <a:lnTo>
                  <a:pt x="13432" y="1831"/>
                </a:lnTo>
                <a:lnTo>
                  <a:pt x="13122" y="1593"/>
                </a:lnTo>
                <a:lnTo>
                  <a:pt x="12800" y="1369"/>
                </a:lnTo>
                <a:lnTo>
                  <a:pt x="12466" y="1161"/>
                </a:lnTo>
                <a:lnTo>
                  <a:pt x="12122" y="967"/>
                </a:lnTo>
                <a:lnTo>
                  <a:pt x="11768" y="791"/>
                </a:lnTo>
                <a:lnTo>
                  <a:pt x="11405" y="630"/>
                </a:lnTo>
                <a:lnTo>
                  <a:pt x="11033" y="486"/>
                </a:lnTo>
                <a:lnTo>
                  <a:pt x="10651" y="361"/>
                </a:lnTo>
                <a:lnTo>
                  <a:pt x="10261" y="253"/>
                </a:lnTo>
                <a:lnTo>
                  <a:pt x="9864" y="162"/>
                </a:lnTo>
                <a:lnTo>
                  <a:pt x="9459" y="92"/>
                </a:lnTo>
                <a:lnTo>
                  <a:pt x="9049" y="41"/>
                </a:lnTo>
                <a:lnTo>
                  <a:pt x="8632" y="10"/>
                </a:lnTo>
                <a:lnTo>
                  <a:pt x="821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Group 32"/>
          <p:cNvGrpSpPr/>
          <p:nvPr/>
        </p:nvGrpSpPr>
        <p:grpSpPr>
          <a:xfrm>
            <a:off x="5269976" y="4522938"/>
            <a:ext cx="399003" cy="324706"/>
            <a:chOff x="5245100" y="5103813"/>
            <a:chExt cx="690563" cy="561975"/>
          </a:xfrm>
          <a:solidFill>
            <a:schemeClr val="bg1">
              <a:lumMod val="75000"/>
            </a:schemeClr>
          </a:solidFill>
        </p:grpSpPr>
        <p:sp>
          <p:nvSpPr>
            <p:cNvPr id="40" name="Freeform 290"/>
            <p:cNvSpPr>
              <a:spLocks noEditPoints="1"/>
            </p:cNvSpPr>
            <p:nvPr/>
          </p:nvSpPr>
          <p:spPr bwMode="auto">
            <a:xfrm>
              <a:off x="5719763" y="5276851"/>
              <a:ext cx="130175" cy="173038"/>
            </a:xfrm>
            <a:custGeom>
              <a:avLst/>
              <a:gdLst>
                <a:gd name="T0" fmla="*/ 503 w 3018"/>
                <a:gd name="T1" fmla="*/ 504 h 4030"/>
                <a:gd name="T2" fmla="*/ 2515 w 3018"/>
                <a:gd name="T3" fmla="*/ 3526 h 4030"/>
                <a:gd name="T4" fmla="*/ 1386 w 3018"/>
                <a:gd name="T5" fmla="*/ 175 h 4030"/>
                <a:gd name="T6" fmla="*/ 1320 w 3018"/>
                <a:gd name="T7" fmla="*/ 110 h 4030"/>
                <a:gd name="T8" fmla="*/ 1244 w 3018"/>
                <a:gd name="T9" fmla="*/ 60 h 4030"/>
                <a:gd name="T10" fmla="*/ 1159 w 3018"/>
                <a:gd name="T11" fmla="*/ 24 h 4030"/>
                <a:gd name="T12" fmla="*/ 1069 w 3018"/>
                <a:gd name="T13" fmla="*/ 3 h 4030"/>
                <a:gd name="T14" fmla="*/ 503 w 3018"/>
                <a:gd name="T15" fmla="*/ 0 h 4030"/>
                <a:gd name="T16" fmla="*/ 427 w 3018"/>
                <a:gd name="T17" fmla="*/ 6 h 4030"/>
                <a:gd name="T18" fmla="*/ 353 w 3018"/>
                <a:gd name="T19" fmla="*/ 23 h 4030"/>
                <a:gd name="T20" fmla="*/ 285 w 3018"/>
                <a:gd name="T21" fmla="*/ 50 h 4030"/>
                <a:gd name="T22" fmla="*/ 222 w 3018"/>
                <a:gd name="T23" fmla="*/ 86 h 4030"/>
                <a:gd name="T24" fmla="*/ 165 w 3018"/>
                <a:gd name="T25" fmla="*/ 130 h 4030"/>
                <a:gd name="T26" fmla="*/ 115 w 3018"/>
                <a:gd name="T27" fmla="*/ 183 h 4030"/>
                <a:gd name="T28" fmla="*/ 74 w 3018"/>
                <a:gd name="T29" fmla="*/ 242 h 4030"/>
                <a:gd name="T30" fmla="*/ 40 w 3018"/>
                <a:gd name="T31" fmla="*/ 308 h 4030"/>
                <a:gd name="T32" fmla="*/ 16 w 3018"/>
                <a:gd name="T33" fmla="*/ 377 h 4030"/>
                <a:gd name="T34" fmla="*/ 3 w 3018"/>
                <a:gd name="T35" fmla="*/ 452 h 4030"/>
                <a:gd name="T36" fmla="*/ 0 w 3018"/>
                <a:gd name="T37" fmla="*/ 3526 h 4030"/>
                <a:gd name="T38" fmla="*/ 6 w 3018"/>
                <a:gd name="T39" fmla="*/ 3604 h 4030"/>
                <a:gd name="T40" fmla="*/ 23 w 3018"/>
                <a:gd name="T41" fmla="*/ 3676 h 4030"/>
                <a:gd name="T42" fmla="*/ 50 w 3018"/>
                <a:gd name="T43" fmla="*/ 3745 h 4030"/>
                <a:gd name="T44" fmla="*/ 86 w 3018"/>
                <a:gd name="T45" fmla="*/ 3808 h 4030"/>
                <a:gd name="T46" fmla="*/ 131 w 3018"/>
                <a:gd name="T47" fmla="*/ 3866 h 4030"/>
                <a:gd name="T48" fmla="*/ 183 w 3018"/>
                <a:gd name="T49" fmla="*/ 3915 h 4030"/>
                <a:gd name="T50" fmla="*/ 243 w 3018"/>
                <a:gd name="T51" fmla="*/ 3957 h 4030"/>
                <a:gd name="T52" fmla="*/ 307 w 3018"/>
                <a:gd name="T53" fmla="*/ 3991 h 4030"/>
                <a:gd name="T54" fmla="*/ 378 w 3018"/>
                <a:gd name="T55" fmla="*/ 4015 h 4030"/>
                <a:gd name="T56" fmla="*/ 452 w 3018"/>
                <a:gd name="T57" fmla="*/ 4028 h 4030"/>
                <a:gd name="T58" fmla="*/ 2515 w 3018"/>
                <a:gd name="T59" fmla="*/ 4030 h 4030"/>
                <a:gd name="T60" fmla="*/ 2592 w 3018"/>
                <a:gd name="T61" fmla="*/ 4025 h 4030"/>
                <a:gd name="T62" fmla="*/ 2665 w 3018"/>
                <a:gd name="T63" fmla="*/ 4008 h 4030"/>
                <a:gd name="T64" fmla="*/ 2733 w 3018"/>
                <a:gd name="T65" fmla="*/ 3981 h 4030"/>
                <a:gd name="T66" fmla="*/ 2797 w 3018"/>
                <a:gd name="T67" fmla="*/ 3944 h 4030"/>
                <a:gd name="T68" fmla="*/ 2853 w 3018"/>
                <a:gd name="T69" fmla="*/ 3899 h 4030"/>
                <a:gd name="T70" fmla="*/ 2903 w 3018"/>
                <a:gd name="T71" fmla="*/ 3848 h 4030"/>
                <a:gd name="T72" fmla="*/ 2946 w 3018"/>
                <a:gd name="T73" fmla="*/ 3788 h 4030"/>
                <a:gd name="T74" fmla="*/ 2979 w 3018"/>
                <a:gd name="T75" fmla="*/ 3723 h 4030"/>
                <a:gd name="T76" fmla="*/ 3002 w 3018"/>
                <a:gd name="T77" fmla="*/ 3652 h 4030"/>
                <a:gd name="T78" fmla="*/ 3015 w 3018"/>
                <a:gd name="T79" fmla="*/ 3578 h 4030"/>
                <a:gd name="T80" fmla="*/ 3018 w 3018"/>
                <a:gd name="T81" fmla="*/ 2770 h 4030"/>
                <a:gd name="T82" fmla="*/ 3015 w 3018"/>
                <a:gd name="T83" fmla="*/ 2715 h 4030"/>
                <a:gd name="T84" fmla="*/ 3006 w 3018"/>
                <a:gd name="T85" fmla="*/ 2661 h 4030"/>
                <a:gd name="T86" fmla="*/ 2991 w 3018"/>
                <a:gd name="T87" fmla="*/ 2607 h 4030"/>
                <a:gd name="T88" fmla="*/ 2970 w 3018"/>
                <a:gd name="T89" fmla="*/ 2556 h 4030"/>
                <a:gd name="T90" fmla="*/ 2944 w 3018"/>
                <a:gd name="T91" fmla="*/ 2506 h 4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4030">
                  <a:moveTo>
                    <a:pt x="2515" y="3526"/>
                  </a:moveTo>
                  <a:lnTo>
                    <a:pt x="503" y="3526"/>
                  </a:lnTo>
                  <a:lnTo>
                    <a:pt x="503" y="504"/>
                  </a:lnTo>
                  <a:lnTo>
                    <a:pt x="1006" y="504"/>
                  </a:lnTo>
                  <a:lnTo>
                    <a:pt x="2515" y="2770"/>
                  </a:lnTo>
                  <a:lnTo>
                    <a:pt x="2515" y="3526"/>
                  </a:lnTo>
                  <a:close/>
                  <a:moveTo>
                    <a:pt x="1425" y="224"/>
                  </a:moveTo>
                  <a:lnTo>
                    <a:pt x="1407" y="199"/>
                  </a:lnTo>
                  <a:lnTo>
                    <a:pt x="1386" y="175"/>
                  </a:lnTo>
                  <a:lnTo>
                    <a:pt x="1365" y="152"/>
                  </a:lnTo>
                  <a:lnTo>
                    <a:pt x="1343" y="130"/>
                  </a:lnTo>
                  <a:lnTo>
                    <a:pt x="1320" y="110"/>
                  </a:lnTo>
                  <a:lnTo>
                    <a:pt x="1296" y="92"/>
                  </a:lnTo>
                  <a:lnTo>
                    <a:pt x="1270" y="75"/>
                  </a:lnTo>
                  <a:lnTo>
                    <a:pt x="1244" y="60"/>
                  </a:lnTo>
                  <a:lnTo>
                    <a:pt x="1216" y="46"/>
                  </a:lnTo>
                  <a:lnTo>
                    <a:pt x="1188" y="34"/>
                  </a:lnTo>
                  <a:lnTo>
                    <a:pt x="1159" y="24"/>
                  </a:lnTo>
                  <a:lnTo>
                    <a:pt x="1130" y="16"/>
                  </a:lnTo>
                  <a:lnTo>
                    <a:pt x="1100" y="9"/>
                  </a:lnTo>
                  <a:lnTo>
                    <a:pt x="1069" y="3"/>
                  </a:lnTo>
                  <a:lnTo>
                    <a:pt x="1037" y="1"/>
                  </a:lnTo>
                  <a:lnTo>
                    <a:pt x="1006" y="0"/>
                  </a:lnTo>
                  <a:lnTo>
                    <a:pt x="503" y="0"/>
                  </a:lnTo>
                  <a:lnTo>
                    <a:pt x="477" y="0"/>
                  </a:lnTo>
                  <a:lnTo>
                    <a:pt x="452" y="2"/>
                  </a:lnTo>
                  <a:lnTo>
                    <a:pt x="427" y="6"/>
                  </a:lnTo>
                  <a:lnTo>
                    <a:pt x="402" y="11"/>
                  </a:lnTo>
                  <a:lnTo>
                    <a:pt x="378" y="16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7" y="40"/>
                  </a:lnTo>
                  <a:lnTo>
                    <a:pt x="285" y="50"/>
                  </a:lnTo>
                  <a:lnTo>
                    <a:pt x="264" y="61"/>
                  </a:lnTo>
                  <a:lnTo>
                    <a:pt x="243" y="73"/>
                  </a:lnTo>
                  <a:lnTo>
                    <a:pt x="222" y="86"/>
                  </a:lnTo>
                  <a:lnTo>
                    <a:pt x="203" y="100"/>
                  </a:lnTo>
                  <a:lnTo>
                    <a:pt x="183" y="115"/>
                  </a:lnTo>
                  <a:lnTo>
                    <a:pt x="165" y="130"/>
                  </a:lnTo>
                  <a:lnTo>
                    <a:pt x="148" y="148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4" y="242"/>
                  </a:lnTo>
                  <a:lnTo>
                    <a:pt x="61" y="263"/>
                  </a:lnTo>
                  <a:lnTo>
                    <a:pt x="50" y="286"/>
                  </a:lnTo>
                  <a:lnTo>
                    <a:pt x="40" y="308"/>
                  </a:lnTo>
                  <a:lnTo>
                    <a:pt x="31" y="331"/>
                  </a:lnTo>
                  <a:lnTo>
                    <a:pt x="23" y="354"/>
                  </a:lnTo>
                  <a:lnTo>
                    <a:pt x="16" y="377"/>
                  </a:lnTo>
                  <a:lnTo>
                    <a:pt x="10" y="403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0" y="3526"/>
                  </a:lnTo>
                  <a:lnTo>
                    <a:pt x="1" y="3552"/>
                  </a:lnTo>
                  <a:lnTo>
                    <a:pt x="3" y="3578"/>
                  </a:lnTo>
                  <a:lnTo>
                    <a:pt x="6" y="3604"/>
                  </a:lnTo>
                  <a:lnTo>
                    <a:pt x="10" y="3628"/>
                  </a:lnTo>
                  <a:lnTo>
                    <a:pt x="16" y="3652"/>
                  </a:lnTo>
                  <a:lnTo>
                    <a:pt x="23" y="3676"/>
                  </a:lnTo>
                  <a:lnTo>
                    <a:pt x="31" y="3699"/>
                  </a:lnTo>
                  <a:lnTo>
                    <a:pt x="40" y="3723"/>
                  </a:lnTo>
                  <a:lnTo>
                    <a:pt x="50" y="3745"/>
                  </a:lnTo>
                  <a:lnTo>
                    <a:pt x="61" y="3767"/>
                  </a:lnTo>
                  <a:lnTo>
                    <a:pt x="74" y="3788"/>
                  </a:lnTo>
                  <a:lnTo>
                    <a:pt x="86" y="3808"/>
                  </a:lnTo>
                  <a:lnTo>
                    <a:pt x="100" y="3828"/>
                  </a:lnTo>
                  <a:lnTo>
                    <a:pt x="115" y="3848"/>
                  </a:lnTo>
                  <a:lnTo>
                    <a:pt x="131" y="3866"/>
                  </a:lnTo>
                  <a:lnTo>
                    <a:pt x="148" y="3883"/>
                  </a:lnTo>
                  <a:lnTo>
                    <a:pt x="165" y="3899"/>
                  </a:lnTo>
                  <a:lnTo>
                    <a:pt x="183" y="3915"/>
                  </a:lnTo>
                  <a:lnTo>
                    <a:pt x="203" y="3930"/>
                  </a:lnTo>
                  <a:lnTo>
                    <a:pt x="222" y="3944"/>
                  </a:lnTo>
                  <a:lnTo>
                    <a:pt x="243" y="3957"/>
                  </a:lnTo>
                  <a:lnTo>
                    <a:pt x="264" y="3969"/>
                  </a:lnTo>
                  <a:lnTo>
                    <a:pt x="285" y="3981"/>
                  </a:lnTo>
                  <a:lnTo>
                    <a:pt x="307" y="3991"/>
                  </a:lnTo>
                  <a:lnTo>
                    <a:pt x="330" y="4000"/>
                  </a:lnTo>
                  <a:lnTo>
                    <a:pt x="353" y="4008"/>
                  </a:lnTo>
                  <a:lnTo>
                    <a:pt x="378" y="4015"/>
                  </a:lnTo>
                  <a:lnTo>
                    <a:pt x="402" y="4020"/>
                  </a:lnTo>
                  <a:lnTo>
                    <a:pt x="427" y="4025"/>
                  </a:lnTo>
                  <a:lnTo>
                    <a:pt x="452" y="4028"/>
                  </a:lnTo>
                  <a:lnTo>
                    <a:pt x="477" y="4030"/>
                  </a:lnTo>
                  <a:lnTo>
                    <a:pt x="503" y="4030"/>
                  </a:lnTo>
                  <a:lnTo>
                    <a:pt x="2515" y="4030"/>
                  </a:lnTo>
                  <a:lnTo>
                    <a:pt x="2541" y="4030"/>
                  </a:lnTo>
                  <a:lnTo>
                    <a:pt x="2566" y="4028"/>
                  </a:lnTo>
                  <a:lnTo>
                    <a:pt x="2592" y="4025"/>
                  </a:lnTo>
                  <a:lnTo>
                    <a:pt x="2617" y="4020"/>
                  </a:lnTo>
                  <a:lnTo>
                    <a:pt x="2641" y="4015"/>
                  </a:lnTo>
                  <a:lnTo>
                    <a:pt x="2665" y="4008"/>
                  </a:lnTo>
                  <a:lnTo>
                    <a:pt x="2688" y="4000"/>
                  </a:lnTo>
                  <a:lnTo>
                    <a:pt x="2711" y="3991"/>
                  </a:lnTo>
                  <a:lnTo>
                    <a:pt x="2733" y="3981"/>
                  </a:lnTo>
                  <a:lnTo>
                    <a:pt x="2756" y="3969"/>
                  </a:lnTo>
                  <a:lnTo>
                    <a:pt x="2777" y="3957"/>
                  </a:lnTo>
                  <a:lnTo>
                    <a:pt x="2797" y="3944"/>
                  </a:lnTo>
                  <a:lnTo>
                    <a:pt x="2816" y="3930"/>
                  </a:lnTo>
                  <a:lnTo>
                    <a:pt x="2835" y="3915"/>
                  </a:lnTo>
                  <a:lnTo>
                    <a:pt x="2853" y="3899"/>
                  </a:lnTo>
                  <a:lnTo>
                    <a:pt x="2871" y="3883"/>
                  </a:lnTo>
                  <a:lnTo>
                    <a:pt x="2887" y="3866"/>
                  </a:lnTo>
                  <a:lnTo>
                    <a:pt x="2903" y="3848"/>
                  </a:lnTo>
                  <a:lnTo>
                    <a:pt x="2919" y="3828"/>
                  </a:lnTo>
                  <a:lnTo>
                    <a:pt x="2933" y="3808"/>
                  </a:lnTo>
                  <a:lnTo>
                    <a:pt x="2946" y="3788"/>
                  </a:lnTo>
                  <a:lnTo>
                    <a:pt x="2958" y="3767"/>
                  </a:lnTo>
                  <a:lnTo>
                    <a:pt x="2969" y="3745"/>
                  </a:lnTo>
                  <a:lnTo>
                    <a:pt x="2979" y="3723"/>
                  </a:lnTo>
                  <a:lnTo>
                    <a:pt x="2988" y="3699"/>
                  </a:lnTo>
                  <a:lnTo>
                    <a:pt x="2996" y="3676"/>
                  </a:lnTo>
                  <a:lnTo>
                    <a:pt x="3002" y="3652"/>
                  </a:lnTo>
                  <a:lnTo>
                    <a:pt x="3008" y="3628"/>
                  </a:lnTo>
                  <a:lnTo>
                    <a:pt x="3012" y="3604"/>
                  </a:lnTo>
                  <a:lnTo>
                    <a:pt x="3015" y="3578"/>
                  </a:lnTo>
                  <a:lnTo>
                    <a:pt x="3017" y="3552"/>
                  </a:lnTo>
                  <a:lnTo>
                    <a:pt x="3018" y="3526"/>
                  </a:lnTo>
                  <a:lnTo>
                    <a:pt x="3018" y="2770"/>
                  </a:lnTo>
                  <a:lnTo>
                    <a:pt x="3018" y="2752"/>
                  </a:lnTo>
                  <a:lnTo>
                    <a:pt x="3017" y="2734"/>
                  </a:lnTo>
                  <a:lnTo>
                    <a:pt x="3015" y="2715"/>
                  </a:lnTo>
                  <a:lnTo>
                    <a:pt x="3013" y="2697"/>
                  </a:lnTo>
                  <a:lnTo>
                    <a:pt x="3010" y="2679"/>
                  </a:lnTo>
                  <a:lnTo>
                    <a:pt x="3006" y="2661"/>
                  </a:lnTo>
                  <a:lnTo>
                    <a:pt x="3002" y="2642"/>
                  </a:lnTo>
                  <a:lnTo>
                    <a:pt x="2997" y="2625"/>
                  </a:lnTo>
                  <a:lnTo>
                    <a:pt x="2991" y="2607"/>
                  </a:lnTo>
                  <a:lnTo>
                    <a:pt x="2985" y="2590"/>
                  </a:lnTo>
                  <a:lnTo>
                    <a:pt x="2978" y="2573"/>
                  </a:lnTo>
                  <a:lnTo>
                    <a:pt x="2970" y="2556"/>
                  </a:lnTo>
                  <a:lnTo>
                    <a:pt x="2962" y="2540"/>
                  </a:lnTo>
                  <a:lnTo>
                    <a:pt x="2953" y="2523"/>
                  </a:lnTo>
                  <a:lnTo>
                    <a:pt x="2944" y="2506"/>
                  </a:lnTo>
                  <a:lnTo>
                    <a:pt x="2934" y="2491"/>
                  </a:lnTo>
                  <a:lnTo>
                    <a:pt x="1425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291"/>
            <p:cNvSpPr>
              <a:spLocks noEditPoints="1"/>
            </p:cNvSpPr>
            <p:nvPr/>
          </p:nvSpPr>
          <p:spPr bwMode="auto">
            <a:xfrm>
              <a:off x="5245100" y="5103813"/>
              <a:ext cx="690563" cy="561975"/>
            </a:xfrm>
            <a:custGeom>
              <a:avLst/>
              <a:gdLst>
                <a:gd name="T0" fmla="*/ 14958 w 16095"/>
                <a:gd name="T1" fmla="*/ 10414 h 13098"/>
                <a:gd name="T2" fmla="*/ 14612 w 16095"/>
                <a:gd name="T3" fmla="*/ 10578 h 13098"/>
                <a:gd name="T4" fmla="*/ 13430 w 16095"/>
                <a:gd name="T5" fmla="*/ 9605 h 13098"/>
                <a:gd name="T6" fmla="*/ 12244 w 16095"/>
                <a:gd name="T7" fmla="*/ 9076 h 13098"/>
                <a:gd name="T8" fmla="*/ 10967 w 16095"/>
                <a:gd name="T9" fmla="*/ 9402 h 13098"/>
                <a:gd name="T10" fmla="*/ 10179 w 16095"/>
                <a:gd name="T11" fmla="*/ 10419 h 13098"/>
                <a:gd name="T12" fmla="*/ 6951 w 16095"/>
                <a:gd name="T13" fmla="*/ 9661 h 13098"/>
                <a:gd name="T14" fmla="*/ 5791 w 16095"/>
                <a:gd name="T15" fmla="*/ 9085 h 13098"/>
                <a:gd name="T16" fmla="*/ 4497 w 16095"/>
                <a:gd name="T17" fmla="*/ 9359 h 13098"/>
                <a:gd name="T18" fmla="*/ 3670 w 16095"/>
                <a:gd name="T19" fmla="*/ 10341 h 13098"/>
                <a:gd name="T20" fmla="*/ 2737 w 16095"/>
                <a:gd name="T21" fmla="*/ 10493 h 13098"/>
                <a:gd name="T22" fmla="*/ 2526 w 16095"/>
                <a:gd name="T23" fmla="*/ 10177 h 13098"/>
                <a:gd name="T24" fmla="*/ 9773 w 16095"/>
                <a:gd name="T25" fmla="*/ 8381 h 13098"/>
                <a:gd name="T26" fmla="*/ 10495 w 16095"/>
                <a:gd name="T27" fmla="*/ 7502 h 13098"/>
                <a:gd name="T28" fmla="*/ 12812 w 16095"/>
                <a:gd name="T29" fmla="*/ 3586 h 13098"/>
                <a:gd name="T30" fmla="*/ 15062 w 16095"/>
                <a:gd name="T31" fmla="*/ 6889 h 13098"/>
                <a:gd name="T32" fmla="*/ 11820 w 16095"/>
                <a:gd name="T33" fmla="*/ 12058 h 13098"/>
                <a:gd name="T34" fmla="*/ 11211 w 16095"/>
                <a:gd name="T35" fmla="*/ 11606 h 13098"/>
                <a:gd name="T36" fmla="*/ 11098 w 16095"/>
                <a:gd name="T37" fmla="*/ 10831 h 13098"/>
                <a:gd name="T38" fmla="*/ 11550 w 16095"/>
                <a:gd name="T39" fmla="*/ 10221 h 13098"/>
                <a:gd name="T40" fmla="*/ 12323 w 16095"/>
                <a:gd name="T41" fmla="*/ 10107 h 13098"/>
                <a:gd name="T42" fmla="*/ 12931 w 16095"/>
                <a:gd name="T43" fmla="*/ 10561 h 13098"/>
                <a:gd name="T44" fmla="*/ 13046 w 16095"/>
                <a:gd name="T45" fmla="*/ 11335 h 13098"/>
                <a:gd name="T46" fmla="*/ 12593 w 16095"/>
                <a:gd name="T47" fmla="*/ 11944 h 13098"/>
                <a:gd name="T48" fmla="*/ 5330 w 16095"/>
                <a:gd name="T49" fmla="*/ 12070 h 13098"/>
                <a:gd name="T50" fmla="*/ 4699 w 16095"/>
                <a:gd name="T51" fmla="*/ 11646 h 13098"/>
                <a:gd name="T52" fmla="*/ 4548 w 16095"/>
                <a:gd name="T53" fmla="*/ 10880 h 13098"/>
                <a:gd name="T54" fmla="*/ 4970 w 16095"/>
                <a:gd name="T55" fmla="*/ 10247 h 13098"/>
                <a:gd name="T56" fmla="*/ 5736 w 16095"/>
                <a:gd name="T57" fmla="*/ 10096 h 13098"/>
                <a:gd name="T58" fmla="*/ 6368 w 16095"/>
                <a:gd name="T59" fmla="*/ 10520 h 13098"/>
                <a:gd name="T60" fmla="*/ 6518 w 16095"/>
                <a:gd name="T61" fmla="*/ 11286 h 13098"/>
                <a:gd name="T62" fmla="*/ 6095 w 16095"/>
                <a:gd name="T63" fmla="*/ 11918 h 13098"/>
                <a:gd name="T64" fmla="*/ 1432 w 16095"/>
                <a:gd name="T65" fmla="*/ 7551 h 13098"/>
                <a:gd name="T66" fmla="*/ 1106 w 16095"/>
                <a:gd name="T67" fmla="*/ 7355 h 13098"/>
                <a:gd name="T68" fmla="*/ 1009 w 16095"/>
                <a:gd name="T69" fmla="*/ 1460 h 13098"/>
                <a:gd name="T70" fmla="*/ 1189 w 16095"/>
                <a:gd name="T71" fmla="*/ 1122 h 13098"/>
                <a:gd name="T72" fmla="*/ 9080 w 16095"/>
                <a:gd name="T73" fmla="*/ 1008 h 13098"/>
                <a:gd name="T74" fmla="*/ 9426 w 16095"/>
                <a:gd name="T75" fmla="*/ 1172 h 13098"/>
                <a:gd name="T76" fmla="*/ 9556 w 16095"/>
                <a:gd name="T77" fmla="*/ 2519 h 13098"/>
                <a:gd name="T78" fmla="*/ 9442 w 16095"/>
                <a:gd name="T79" fmla="*/ 7374 h 13098"/>
                <a:gd name="T80" fmla="*/ 9105 w 16095"/>
                <a:gd name="T81" fmla="*/ 7554 h 13098"/>
                <a:gd name="T82" fmla="*/ 13480 w 16095"/>
                <a:gd name="T83" fmla="*/ 2820 h 13098"/>
                <a:gd name="T84" fmla="*/ 12808 w 16095"/>
                <a:gd name="T85" fmla="*/ 2537 h 13098"/>
                <a:gd name="T86" fmla="*/ 10413 w 16095"/>
                <a:gd name="T87" fmla="*/ 856 h 13098"/>
                <a:gd name="T88" fmla="*/ 9571 w 16095"/>
                <a:gd name="T89" fmla="*/ 92 h 13098"/>
                <a:gd name="T90" fmla="*/ 922 w 16095"/>
                <a:gd name="T91" fmla="*/ 119 h 13098"/>
                <a:gd name="T92" fmla="*/ 119 w 16095"/>
                <a:gd name="T93" fmla="*/ 924 h 13098"/>
                <a:gd name="T94" fmla="*/ 92 w 16095"/>
                <a:gd name="T95" fmla="*/ 7572 h 13098"/>
                <a:gd name="T96" fmla="*/ 855 w 16095"/>
                <a:gd name="T97" fmla="*/ 8415 h 13098"/>
                <a:gd name="T98" fmla="*/ 1557 w 16095"/>
                <a:gd name="T99" fmla="*/ 10453 h 13098"/>
                <a:gd name="T100" fmla="*/ 2236 w 16095"/>
                <a:gd name="T101" fmla="*/ 11368 h 13098"/>
                <a:gd name="T102" fmla="*/ 3702 w 16095"/>
                <a:gd name="T103" fmla="*/ 11901 h 13098"/>
                <a:gd name="T104" fmla="*/ 4567 w 16095"/>
                <a:gd name="T105" fmla="*/ 12848 h 13098"/>
                <a:gd name="T106" fmla="*/ 5876 w 16095"/>
                <a:gd name="T107" fmla="*/ 13069 h 13098"/>
                <a:gd name="T108" fmla="*/ 7006 w 16095"/>
                <a:gd name="T109" fmla="*/ 12446 h 13098"/>
                <a:gd name="T110" fmla="*/ 10208 w 16095"/>
                <a:gd name="T111" fmla="*/ 11824 h 13098"/>
                <a:gd name="T112" fmla="*/ 11035 w 16095"/>
                <a:gd name="T113" fmla="*/ 12807 h 13098"/>
                <a:gd name="T114" fmla="*/ 12330 w 16095"/>
                <a:gd name="T115" fmla="*/ 13081 h 13098"/>
                <a:gd name="T116" fmla="*/ 13489 w 16095"/>
                <a:gd name="T117" fmla="*/ 12505 h 13098"/>
                <a:gd name="T118" fmla="*/ 14740 w 16095"/>
                <a:gd name="T119" fmla="*/ 11579 h 13098"/>
                <a:gd name="T120" fmla="*/ 15750 w 16095"/>
                <a:gd name="T121" fmla="*/ 11036 h 13098"/>
                <a:gd name="T122" fmla="*/ 16095 w 16095"/>
                <a:gd name="T123" fmla="*/ 7025 h 13098"/>
                <a:gd name="T124" fmla="*/ 16023 w 16095"/>
                <a:gd name="T125" fmla="*/ 6588 h 13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3098">
                  <a:moveTo>
                    <a:pt x="15089" y="10075"/>
                  </a:moveTo>
                  <a:lnTo>
                    <a:pt x="15088" y="10101"/>
                  </a:lnTo>
                  <a:lnTo>
                    <a:pt x="15087" y="10127"/>
                  </a:lnTo>
                  <a:lnTo>
                    <a:pt x="15083" y="10152"/>
                  </a:lnTo>
                  <a:lnTo>
                    <a:pt x="15079" y="10177"/>
                  </a:lnTo>
                  <a:lnTo>
                    <a:pt x="15073" y="10201"/>
                  </a:lnTo>
                  <a:lnTo>
                    <a:pt x="15067" y="10225"/>
                  </a:lnTo>
                  <a:lnTo>
                    <a:pt x="15059" y="10248"/>
                  </a:lnTo>
                  <a:lnTo>
                    <a:pt x="15050" y="10272"/>
                  </a:lnTo>
                  <a:lnTo>
                    <a:pt x="15040" y="10294"/>
                  </a:lnTo>
                  <a:lnTo>
                    <a:pt x="15029" y="10316"/>
                  </a:lnTo>
                  <a:lnTo>
                    <a:pt x="15017" y="10337"/>
                  </a:lnTo>
                  <a:lnTo>
                    <a:pt x="15004" y="10357"/>
                  </a:lnTo>
                  <a:lnTo>
                    <a:pt x="14989" y="10376"/>
                  </a:lnTo>
                  <a:lnTo>
                    <a:pt x="14974" y="10396"/>
                  </a:lnTo>
                  <a:lnTo>
                    <a:pt x="14958" y="10414"/>
                  </a:lnTo>
                  <a:lnTo>
                    <a:pt x="14942" y="10432"/>
                  </a:lnTo>
                  <a:lnTo>
                    <a:pt x="14924" y="10448"/>
                  </a:lnTo>
                  <a:lnTo>
                    <a:pt x="14906" y="10464"/>
                  </a:lnTo>
                  <a:lnTo>
                    <a:pt x="14887" y="10479"/>
                  </a:lnTo>
                  <a:lnTo>
                    <a:pt x="14868" y="10493"/>
                  </a:lnTo>
                  <a:lnTo>
                    <a:pt x="14848" y="10506"/>
                  </a:lnTo>
                  <a:lnTo>
                    <a:pt x="14827" y="10519"/>
                  </a:lnTo>
                  <a:lnTo>
                    <a:pt x="14804" y="10530"/>
                  </a:lnTo>
                  <a:lnTo>
                    <a:pt x="14782" y="10540"/>
                  </a:lnTo>
                  <a:lnTo>
                    <a:pt x="14759" y="10549"/>
                  </a:lnTo>
                  <a:lnTo>
                    <a:pt x="14736" y="10557"/>
                  </a:lnTo>
                  <a:lnTo>
                    <a:pt x="14712" y="10563"/>
                  </a:lnTo>
                  <a:lnTo>
                    <a:pt x="14688" y="10569"/>
                  </a:lnTo>
                  <a:lnTo>
                    <a:pt x="14663" y="10573"/>
                  </a:lnTo>
                  <a:lnTo>
                    <a:pt x="14637" y="10577"/>
                  </a:lnTo>
                  <a:lnTo>
                    <a:pt x="14612" y="10578"/>
                  </a:lnTo>
                  <a:lnTo>
                    <a:pt x="14586" y="10579"/>
                  </a:lnTo>
                  <a:lnTo>
                    <a:pt x="14012" y="10579"/>
                  </a:lnTo>
                  <a:lnTo>
                    <a:pt x="13989" y="10498"/>
                  </a:lnTo>
                  <a:lnTo>
                    <a:pt x="13962" y="10419"/>
                  </a:lnTo>
                  <a:lnTo>
                    <a:pt x="13934" y="10341"/>
                  </a:lnTo>
                  <a:lnTo>
                    <a:pt x="13902" y="10266"/>
                  </a:lnTo>
                  <a:lnTo>
                    <a:pt x="13867" y="10191"/>
                  </a:lnTo>
                  <a:lnTo>
                    <a:pt x="13829" y="10117"/>
                  </a:lnTo>
                  <a:lnTo>
                    <a:pt x="13788" y="10047"/>
                  </a:lnTo>
                  <a:lnTo>
                    <a:pt x="13745" y="9977"/>
                  </a:lnTo>
                  <a:lnTo>
                    <a:pt x="13699" y="9910"/>
                  </a:lnTo>
                  <a:lnTo>
                    <a:pt x="13650" y="9844"/>
                  </a:lnTo>
                  <a:lnTo>
                    <a:pt x="13598" y="9781"/>
                  </a:lnTo>
                  <a:lnTo>
                    <a:pt x="13545" y="9719"/>
                  </a:lnTo>
                  <a:lnTo>
                    <a:pt x="13489" y="9661"/>
                  </a:lnTo>
                  <a:lnTo>
                    <a:pt x="13430" y="9605"/>
                  </a:lnTo>
                  <a:lnTo>
                    <a:pt x="13370" y="9550"/>
                  </a:lnTo>
                  <a:lnTo>
                    <a:pt x="13308" y="9499"/>
                  </a:lnTo>
                  <a:lnTo>
                    <a:pt x="13242" y="9449"/>
                  </a:lnTo>
                  <a:lnTo>
                    <a:pt x="13176" y="9402"/>
                  </a:lnTo>
                  <a:lnTo>
                    <a:pt x="13107" y="9359"/>
                  </a:lnTo>
                  <a:lnTo>
                    <a:pt x="13036" y="9317"/>
                  </a:lnTo>
                  <a:lnTo>
                    <a:pt x="12964" y="9279"/>
                  </a:lnTo>
                  <a:lnTo>
                    <a:pt x="12890" y="9244"/>
                  </a:lnTo>
                  <a:lnTo>
                    <a:pt x="12815" y="9212"/>
                  </a:lnTo>
                  <a:lnTo>
                    <a:pt x="12737" y="9182"/>
                  </a:lnTo>
                  <a:lnTo>
                    <a:pt x="12658" y="9156"/>
                  </a:lnTo>
                  <a:lnTo>
                    <a:pt x="12578" y="9133"/>
                  </a:lnTo>
                  <a:lnTo>
                    <a:pt x="12497" y="9113"/>
                  </a:lnTo>
                  <a:lnTo>
                    <a:pt x="12413" y="9097"/>
                  </a:lnTo>
                  <a:lnTo>
                    <a:pt x="12330" y="9085"/>
                  </a:lnTo>
                  <a:lnTo>
                    <a:pt x="12244" y="9076"/>
                  </a:lnTo>
                  <a:lnTo>
                    <a:pt x="12159" y="9070"/>
                  </a:lnTo>
                  <a:lnTo>
                    <a:pt x="12071" y="9068"/>
                  </a:lnTo>
                  <a:lnTo>
                    <a:pt x="11984" y="9070"/>
                  </a:lnTo>
                  <a:lnTo>
                    <a:pt x="11898" y="9076"/>
                  </a:lnTo>
                  <a:lnTo>
                    <a:pt x="11813" y="9085"/>
                  </a:lnTo>
                  <a:lnTo>
                    <a:pt x="11729" y="9097"/>
                  </a:lnTo>
                  <a:lnTo>
                    <a:pt x="11646" y="9113"/>
                  </a:lnTo>
                  <a:lnTo>
                    <a:pt x="11564" y="9133"/>
                  </a:lnTo>
                  <a:lnTo>
                    <a:pt x="11484" y="9156"/>
                  </a:lnTo>
                  <a:lnTo>
                    <a:pt x="11405" y="9182"/>
                  </a:lnTo>
                  <a:lnTo>
                    <a:pt x="11328" y="9212"/>
                  </a:lnTo>
                  <a:lnTo>
                    <a:pt x="11252" y="9244"/>
                  </a:lnTo>
                  <a:lnTo>
                    <a:pt x="11178" y="9279"/>
                  </a:lnTo>
                  <a:lnTo>
                    <a:pt x="11106" y="9317"/>
                  </a:lnTo>
                  <a:lnTo>
                    <a:pt x="11035" y="9359"/>
                  </a:lnTo>
                  <a:lnTo>
                    <a:pt x="10967" y="9402"/>
                  </a:lnTo>
                  <a:lnTo>
                    <a:pt x="10899" y="9449"/>
                  </a:lnTo>
                  <a:lnTo>
                    <a:pt x="10835" y="9499"/>
                  </a:lnTo>
                  <a:lnTo>
                    <a:pt x="10772" y="9550"/>
                  </a:lnTo>
                  <a:lnTo>
                    <a:pt x="10711" y="9605"/>
                  </a:lnTo>
                  <a:lnTo>
                    <a:pt x="10653" y="9661"/>
                  </a:lnTo>
                  <a:lnTo>
                    <a:pt x="10597" y="9719"/>
                  </a:lnTo>
                  <a:lnTo>
                    <a:pt x="10543" y="9781"/>
                  </a:lnTo>
                  <a:lnTo>
                    <a:pt x="10492" y="9844"/>
                  </a:lnTo>
                  <a:lnTo>
                    <a:pt x="10444" y="9910"/>
                  </a:lnTo>
                  <a:lnTo>
                    <a:pt x="10397" y="9977"/>
                  </a:lnTo>
                  <a:lnTo>
                    <a:pt x="10354" y="10047"/>
                  </a:lnTo>
                  <a:lnTo>
                    <a:pt x="10313" y="10117"/>
                  </a:lnTo>
                  <a:lnTo>
                    <a:pt x="10275" y="10191"/>
                  </a:lnTo>
                  <a:lnTo>
                    <a:pt x="10240" y="10266"/>
                  </a:lnTo>
                  <a:lnTo>
                    <a:pt x="10208" y="10341"/>
                  </a:lnTo>
                  <a:lnTo>
                    <a:pt x="10179" y="10419"/>
                  </a:lnTo>
                  <a:lnTo>
                    <a:pt x="10153" y="10498"/>
                  </a:lnTo>
                  <a:lnTo>
                    <a:pt x="10131" y="10579"/>
                  </a:lnTo>
                  <a:lnTo>
                    <a:pt x="7473" y="10579"/>
                  </a:lnTo>
                  <a:lnTo>
                    <a:pt x="7450" y="10498"/>
                  </a:lnTo>
                  <a:lnTo>
                    <a:pt x="7425" y="10419"/>
                  </a:lnTo>
                  <a:lnTo>
                    <a:pt x="7396" y="10341"/>
                  </a:lnTo>
                  <a:lnTo>
                    <a:pt x="7363" y="10266"/>
                  </a:lnTo>
                  <a:lnTo>
                    <a:pt x="7328" y="10191"/>
                  </a:lnTo>
                  <a:lnTo>
                    <a:pt x="7290" y="10117"/>
                  </a:lnTo>
                  <a:lnTo>
                    <a:pt x="7250" y="10047"/>
                  </a:lnTo>
                  <a:lnTo>
                    <a:pt x="7207" y="9977"/>
                  </a:lnTo>
                  <a:lnTo>
                    <a:pt x="7160" y="9910"/>
                  </a:lnTo>
                  <a:lnTo>
                    <a:pt x="7112" y="9844"/>
                  </a:lnTo>
                  <a:lnTo>
                    <a:pt x="7061" y="9781"/>
                  </a:lnTo>
                  <a:lnTo>
                    <a:pt x="7006" y="9719"/>
                  </a:lnTo>
                  <a:lnTo>
                    <a:pt x="6951" y="9661"/>
                  </a:lnTo>
                  <a:lnTo>
                    <a:pt x="6892" y="9605"/>
                  </a:lnTo>
                  <a:lnTo>
                    <a:pt x="6831" y="9550"/>
                  </a:lnTo>
                  <a:lnTo>
                    <a:pt x="6769" y="9499"/>
                  </a:lnTo>
                  <a:lnTo>
                    <a:pt x="6705" y="9449"/>
                  </a:lnTo>
                  <a:lnTo>
                    <a:pt x="6637" y="9402"/>
                  </a:lnTo>
                  <a:lnTo>
                    <a:pt x="6569" y="9359"/>
                  </a:lnTo>
                  <a:lnTo>
                    <a:pt x="6498" y="9317"/>
                  </a:lnTo>
                  <a:lnTo>
                    <a:pt x="6426" y="9279"/>
                  </a:lnTo>
                  <a:lnTo>
                    <a:pt x="6351" y="9244"/>
                  </a:lnTo>
                  <a:lnTo>
                    <a:pt x="6276" y="9212"/>
                  </a:lnTo>
                  <a:lnTo>
                    <a:pt x="6199" y="9182"/>
                  </a:lnTo>
                  <a:lnTo>
                    <a:pt x="6120" y="9156"/>
                  </a:lnTo>
                  <a:lnTo>
                    <a:pt x="6040" y="9133"/>
                  </a:lnTo>
                  <a:lnTo>
                    <a:pt x="5958" y="9113"/>
                  </a:lnTo>
                  <a:lnTo>
                    <a:pt x="5876" y="9097"/>
                  </a:lnTo>
                  <a:lnTo>
                    <a:pt x="5791" y="9085"/>
                  </a:lnTo>
                  <a:lnTo>
                    <a:pt x="5707" y="9076"/>
                  </a:lnTo>
                  <a:lnTo>
                    <a:pt x="5620" y="9070"/>
                  </a:lnTo>
                  <a:lnTo>
                    <a:pt x="5533" y="9068"/>
                  </a:lnTo>
                  <a:lnTo>
                    <a:pt x="5446" y="9070"/>
                  </a:lnTo>
                  <a:lnTo>
                    <a:pt x="5360" y="9076"/>
                  </a:lnTo>
                  <a:lnTo>
                    <a:pt x="5274" y="9085"/>
                  </a:lnTo>
                  <a:lnTo>
                    <a:pt x="5191" y="9097"/>
                  </a:lnTo>
                  <a:lnTo>
                    <a:pt x="5107" y="9113"/>
                  </a:lnTo>
                  <a:lnTo>
                    <a:pt x="5026" y="9133"/>
                  </a:lnTo>
                  <a:lnTo>
                    <a:pt x="4946" y="9156"/>
                  </a:lnTo>
                  <a:lnTo>
                    <a:pt x="4867" y="9182"/>
                  </a:lnTo>
                  <a:lnTo>
                    <a:pt x="4789" y="9212"/>
                  </a:lnTo>
                  <a:lnTo>
                    <a:pt x="4714" y="9244"/>
                  </a:lnTo>
                  <a:lnTo>
                    <a:pt x="4639" y="9279"/>
                  </a:lnTo>
                  <a:lnTo>
                    <a:pt x="4567" y="9317"/>
                  </a:lnTo>
                  <a:lnTo>
                    <a:pt x="4497" y="9359"/>
                  </a:lnTo>
                  <a:lnTo>
                    <a:pt x="4428" y="9402"/>
                  </a:lnTo>
                  <a:lnTo>
                    <a:pt x="4361" y="9449"/>
                  </a:lnTo>
                  <a:lnTo>
                    <a:pt x="4296" y="9499"/>
                  </a:lnTo>
                  <a:lnTo>
                    <a:pt x="4233" y="9550"/>
                  </a:lnTo>
                  <a:lnTo>
                    <a:pt x="4173" y="9605"/>
                  </a:lnTo>
                  <a:lnTo>
                    <a:pt x="4114" y="9661"/>
                  </a:lnTo>
                  <a:lnTo>
                    <a:pt x="4059" y="9719"/>
                  </a:lnTo>
                  <a:lnTo>
                    <a:pt x="4005" y="9781"/>
                  </a:lnTo>
                  <a:lnTo>
                    <a:pt x="3953" y="9844"/>
                  </a:lnTo>
                  <a:lnTo>
                    <a:pt x="3905" y="9910"/>
                  </a:lnTo>
                  <a:lnTo>
                    <a:pt x="3859" y="9977"/>
                  </a:lnTo>
                  <a:lnTo>
                    <a:pt x="3816" y="10047"/>
                  </a:lnTo>
                  <a:lnTo>
                    <a:pt x="3774" y="10117"/>
                  </a:lnTo>
                  <a:lnTo>
                    <a:pt x="3737" y="10191"/>
                  </a:lnTo>
                  <a:lnTo>
                    <a:pt x="3702" y="10266"/>
                  </a:lnTo>
                  <a:lnTo>
                    <a:pt x="3670" y="10341"/>
                  </a:lnTo>
                  <a:lnTo>
                    <a:pt x="3640" y="10419"/>
                  </a:lnTo>
                  <a:lnTo>
                    <a:pt x="3614" y="10498"/>
                  </a:lnTo>
                  <a:lnTo>
                    <a:pt x="3592" y="10579"/>
                  </a:lnTo>
                  <a:lnTo>
                    <a:pt x="3018" y="10579"/>
                  </a:lnTo>
                  <a:lnTo>
                    <a:pt x="2993" y="10578"/>
                  </a:lnTo>
                  <a:lnTo>
                    <a:pt x="2967" y="10577"/>
                  </a:lnTo>
                  <a:lnTo>
                    <a:pt x="2941" y="10573"/>
                  </a:lnTo>
                  <a:lnTo>
                    <a:pt x="2917" y="10569"/>
                  </a:lnTo>
                  <a:lnTo>
                    <a:pt x="2892" y="10563"/>
                  </a:lnTo>
                  <a:lnTo>
                    <a:pt x="2869" y="10557"/>
                  </a:lnTo>
                  <a:lnTo>
                    <a:pt x="2845" y="10549"/>
                  </a:lnTo>
                  <a:lnTo>
                    <a:pt x="2823" y="10540"/>
                  </a:lnTo>
                  <a:lnTo>
                    <a:pt x="2800" y="10530"/>
                  </a:lnTo>
                  <a:lnTo>
                    <a:pt x="2778" y="10519"/>
                  </a:lnTo>
                  <a:lnTo>
                    <a:pt x="2757" y="10506"/>
                  </a:lnTo>
                  <a:lnTo>
                    <a:pt x="2737" y="10493"/>
                  </a:lnTo>
                  <a:lnTo>
                    <a:pt x="2717" y="10479"/>
                  </a:lnTo>
                  <a:lnTo>
                    <a:pt x="2698" y="10464"/>
                  </a:lnTo>
                  <a:lnTo>
                    <a:pt x="2680" y="10448"/>
                  </a:lnTo>
                  <a:lnTo>
                    <a:pt x="2663" y="10432"/>
                  </a:lnTo>
                  <a:lnTo>
                    <a:pt x="2646" y="10414"/>
                  </a:lnTo>
                  <a:lnTo>
                    <a:pt x="2630" y="10396"/>
                  </a:lnTo>
                  <a:lnTo>
                    <a:pt x="2615" y="10376"/>
                  </a:lnTo>
                  <a:lnTo>
                    <a:pt x="2601" y="10357"/>
                  </a:lnTo>
                  <a:lnTo>
                    <a:pt x="2588" y="10337"/>
                  </a:lnTo>
                  <a:lnTo>
                    <a:pt x="2576" y="10316"/>
                  </a:lnTo>
                  <a:lnTo>
                    <a:pt x="2565" y="10294"/>
                  </a:lnTo>
                  <a:lnTo>
                    <a:pt x="2555" y="10272"/>
                  </a:lnTo>
                  <a:lnTo>
                    <a:pt x="2546" y="10248"/>
                  </a:lnTo>
                  <a:lnTo>
                    <a:pt x="2538" y="10225"/>
                  </a:lnTo>
                  <a:lnTo>
                    <a:pt x="2531" y="10201"/>
                  </a:lnTo>
                  <a:lnTo>
                    <a:pt x="2526" y="10177"/>
                  </a:lnTo>
                  <a:lnTo>
                    <a:pt x="2521" y="10152"/>
                  </a:lnTo>
                  <a:lnTo>
                    <a:pt x="2518" y="10127"/>
                  </a:lnTo>
                  <a:lnTo>
                    <a:pt x="2516" y="10101"/>
                  </a:lnTo>
                  <a:lnTo>
                    <a:pt x="2515" y="10075"/>
                  </a:lnTo>
                  <a:lnTo>
                    <a:pt x="2515" y="8564"/>
                  </a:lnTo>
                  <a:lnTo>
                    <a:pt x="9053" y="8564"/>
                  </a:lnTo>
                  <a:lnTo>
                    <a:pt x="9131" y="8562"/>
                  </a:lnTo>
                  <a:lnTo>
                    <a:pt x="9207" y="8557"/>
                  </a:lnTo>
                  <a:lnTo>
                    <a:pt x="9283" y="8547"/>
                  </a:lnTo>
                  <a:lnTo>
                    <a:pt x="9357" y="8533"/>
                  </a:lnTo>
                  <a:lnTo>
                    <a:pt x="9431" y="8516"/>
                  </a:lnTo>
                  <a:lnTo>
                    <a:pt x="9502" y="8496"/>
                  </a:lnTo>
                  <a:lnTo>
                    <a:pt x="9571" y="8472"/>
                  </a:lnTo>
                  <a:lnTo>
                    <a:pt x="9641" y="8445"/>
                  </a:lnTo>
                  <a:lnTo>
                    <a:pt x="9707" y="8415"/>
                  </a:lnTo>
                  <a:lnTo>
                    <a:pt x="9773" y="8381"/>
                  </a:lnTo>
                  <a:lnTo>
                    <a:pt x="9835" y="8345"/>
                  </a:lnTo>
                  <a:lnTo>
                    <a:pt x="9896" y="8306"/>
                  </a:lnTo>
                  <a:lnTo>
                    <a:pt x="9956" y="8263"/>
                  </a:lnTo>
                  <a:lnTo>
                    <a:pt x="10013" y="8218"/>
                  </a:lnTo>
                  <a:lnTo>
                    <a:pt x="10067" y="8171"/>
                  </a:lnTo>
                  <a:lnTo>
                    <a:pt x="10120" y="8120"/>
                  </a:lnTo>
                  <a:lnTo>
                    <a:pt x="10170" y="8068"/>
                  </a:lnTo>
                  <a:lnTo>
                    <a:pt x="10217" y="8014"/>
                  </a:lnTo>
                  <a:lnTo>
                    <a:pt x="10263" y="7956"/>
                  </a:lnTo>
                  <a:lnTo>
                    <a:pt x="10305" y="7897"/>
                  </a:lnTo>
                  <a:lnTo>
                    <a:pt x="10344" y="7836"/>
                  </a:lnTo>
                  <a:lnTo>
                    <a:pt x="10380" y="7773"/>
                  </a:lnTo>
                  <a:lnTo>
                    <a:pt x="10413" y="7707"/>
                  </a:lnTo>
                  <a:lnTo>
                    <a:pt x="10444" y="7641"/>
                  </a:lnTo>
                  <a:lnTo>
                    <a:pt x="10471" y="7572"/>
                  </a:lnTo>
                  <a:lnTo>
                    <a:pt x="10495" y="7502"/>
                  </a:lnTo>
                  <a:lnTo>
                    <a:pt x="10515" y="7430"/>
                  </a:lnTo>
                  <a:lnTo>
                    <a:pt x="10532" y="7357"/>
                  </a:lnTo>
                  <a:lnTo>
                    <a:pt x="10545" y="7283"/>
                  </a:lnTo>
                  <a:lnTo>
                    <a:pt x="10554" y="7207"/>
                  </a:lnTo>
                  <a:lnTo>
                    <a:pt x="10560" y="7131"/>
                  </a:lnTo>
                  <a:lnTo>
                    <a:pt x="10562" y="7052"/>
                  </a:lnTo>
                  <a:lnTo>
                    <a:pt x="10562" y="3527"/>
                  </a:lnTo>
                  <a:lnTo>
                    <a:pt x="12574" y="3527"/>
                  </a:lnTo>
                  <a:lnTo>
                    <a:pt x="12605" y="3528"/>
                  </a:lnTo>
                  <a:lnTo>
                    <a:pt x="12637" y="3530"/>
                  </a:lnTo>
                  <a:lnTo>
                    <a:pt x="12668" y="3535"/>
                  </a:lnTo>
                  <a:lnTo>
                    <a:pt x="12698" y="3542"/>
                  </a:lnTo>
                  <a:lnTo>
                    <a:pt x="12727" y="3550"/>
                  </a:lnTo>
                  <a:lnTo>
                    <a:pt x="12756" y="3560"/>
                  </a:lnTo>
                  <a:lnTo>
                    <a:pt x="12784" y="3572"/>
                  </a:lnTo>
                  <a:lnTo>
                    <a:pt x="12812" y="3586"/>
                  </a:lnTo>
                  <a:lnTo>
                    <a:pt x="12838" y="3601"/>
                  </a:lnTo>
                  <a:lnTo>
                    <a:pt x="12864" y="3618"/>
                  </a:lnTo>
                  <a:lnTo>
                    <a:pt x="12888" y="3636"/>
                  </a:lnTo>
                  <a:lnTo>
                    <a:pt x="12911" y="3657"/>
                  </a:lnTo>
                  <a:lnTo>
                    <a:pt x="12933" y="3678"/>
                  </a:lnTo>
                  <a:lnTo>
                    <a:pt x="12954" y="3701"/>
                  </a:lnTo>
                  <a:lnTo>
                    <a:pt x="12975" y="3725"/>
                  </a:lnTo>
                  <a:lnTo>
                    <a:pt x="12993" y="3750"/>
                  </a:lnTo>
                  <a:lnTo>
                    <a:pt x="15005" y="6773"/>
                  </a:lnTo>
                  <a:lnTo>
                    <a:pt x="15015" y="6788"/>
                  </a:lnTo>
                  <a:lnTo>
                    <a:pt x="15024" y="6804"/>
                  </a:lnTo>
                  <a:lnTo>
                    <a:pt x="15033" y="6822"/>
                  </a:lnTo>
                  <a:lnTo>
                    <a:pt x="15041" y="6838"/>
                  </a:lnTo>
                  <a:lnTo>
                    <a:pt x="15049" y="6855"/>
                  </a:lnTo>
                  <a:lnTo>
                    <a:pt x="15056" y="6872"/>
                  </a:lnTo>
                  <a:lnTo>
                    <a:pt x="15062" y="6889"/>
                  </a:lnTo>
                  <a:lnTo>
                    <a:pt x="15067" y="6907"/>
                  </a:lnTo>
                  <a:lnTo>
                    <a:pt x="15072" y="6924"/>
                  </a:lnTo>
                  <a:lnTo>
                    <a:pt x="15077" y="6942"/>
                  </a:lnTo>
                  <a:lnTo>
                    <a:pt x="15081" y="6961"/>
                  </a:lnTo>
                  <a:lnTo>
                    <a:pt x="15084" y="6979"/>
                  </a:lnTo>
                  <a:lnTo>
                    <a:pt x="15086" y="6997"/>
                  </a:lnTo>
                  <a:lnTo>
                    <a:pt x="15088" y="7016"/>
                  </a:lnTo>
                  <a:lnTo>
                    <a:pt x="15089" y="7034"/>
                  </a:lnTo>
                  <a:lnTo>
                    <a:pt x="15089" y="7052"/>
                  </a:lnTo>
                  <a:lnTo>
                    <a:pt x="15089" y="10075"/>
                  </a:lnTo>
                  <a:close/>
                  <a:moveTo>
                    <a:pt x="12071" y="12090"/>
                  </a:moveTo>
                  <a:lnTo>
                    <a:pt x="12020" y="12089"/>
                  </a:lnTo>
                  <a:lnTo>
                    <a:pt x="11969" y="12085"/>
                  </a:lnTo>
                  <a:lnTo>
                    <a:pt x="11918" y="12078"/>
                  </a:lnTo>
                  <a:lnTo>
                    <a:pt x="11869" y="12070"/>
                  </a:lnTo>
                  <a:lnTo>
                    <a:pt x="11820" y="12058"/>
                  </a:lnTo>
                  <a:lnTo>
                    <a:pt x="11772" y="12045"/>
                  </a:lnTo>
                  <a:lnTo>
                    <a:pt x="11725" y="12029"/>
                  </a:lnTo>
                  <a:lnTo>
                    <a:pt x="11680" y="12011"/>
                  </a:lnTo>
                  <a:lnTo>
                    <a:pt x="11636" y="11991"/>
                  </a:lnTo>
                  <a:lnTo>
                    <a:pt x="11591" y="11968"/>
                  </a:lnTo>
                  <a:lnTo>
                    <a:pt x="11550" y="11944"/>
                  </a:lnTo>
                  <a:lnTo>
                    <a:pt x="11509" y="11918"/>
                  </a:lnTo>
                  <a:lnTo>
                    <a:pt x="11470" y="11890"/>
                  </a:lnTo>
                  <a:lnTo>
                    <a:pt x="11431" y="11861"/>
                  </a:lnTo>
                  <a:lnTo>
                    <a:pt x="11395" y="11828"/>
                  </a:lnTo>
                  <a:lnTo>
                    <a:pt x="11360" y="11795"/>
                  </a:lnTo>
                  <a:lnTo>
                    <a:pt x="11327" y="11760"/>
                  </a:lnTo>
                  <a:lnTo>
                    <a:pt x="11295" y="11724"/>
                  </a:lnTo>
                  <a:lnTo>
                    <a:pt x="11265" y="11685"/>
                  </a:lnTo>
                  <a:lnTo>
                    <a:pt x="11237" y="11646"/>
                  </a:lnTo>
                  <a:lnTo>
                    <a:pt x="11211" y="11606"/>
                  </a:lnTo>
                  <a:lnTo>
                    <a:pt x="11187" y="11563"/>
                  </a:lnTo>
                  <a:lnTo>
                    <a:pt x="11165" y="11520"/>
                  </a:lnTo>
                  <a:lnTo>
                    <a:pt x="11145" y="11475"/>
                  </a:lnTo>
                  <a:lnTo>
                    <a:pt x="11127" y="11429"/>
                  </a:lnTo>
                  <a:lnTo>
                    <a:pt x="11111" y="11382"/>
                  </a:lnTo>
                  <a:lnTo>
                    <a:pt x="11098" y="11335"/>
                  </a:lnTo>
                  <a:lnTo>
                    <a:pt x="11086" y="11286"/>
                  </a:lnTo>
                  <a:lnTo>
                    <a:pt x="11077" y="11236"/>
                  </a:lnTo>
                  <a:lnTo>
                    <a:pt x="11070" y="11186"/>
                  </a:lnTo>
                  <a:lnTo>
                    <a:pt x="11067" y="11135"/>
                  </a:lnTo>
                  <a:lnTo>
                    <a:pt x="11065" y="11083"/>
                  </a:lnTo>
                  <a:lnTo>
                    <a:pt x="11067" y="11031"/>
                  </a:lnTo>
                  <a:lnTo>
                    <a:pt x="11070" y="10980"/>
                  </a:lnTo>
                  <a:lnTo>
                    <a:pt x="11077" y="10930"/>
                  </a:lnTo>
                  <a:lnTo>
                    <a:pt x="11086" y="10880"/>
                  </a:lnTo>
                  <a:lnTo>
                    <a:pt x="11098" y="10831"/>
                  </a:lnTo>
                  <a:lnTo>
                    <a:pt x="11111" y="10784"/>
                  </a:lnTo>
                  <a:lnTo>
                    <a:pt x="11127" y="10736"/>
                  </a:lnTo>
                  <a:lnTo>
                    <a:pt x="11145" y="10691"/>
                  </a:lnTo>
                  <a:lnTo>
                    <a:pt x="11165" y="10646"/>
                  </a:lnTo>
                  <a:lnTo>
                    <a:pt x="11187" y="10603"/>
                  </a:lnTo>
                  <a:lnTo>
                    <a:pt x="11211" y="10561"/>
                  </a:lnTo>
                  <a:lnTo>
                    <a:pt x="11237" y="10520"/>
                  </a:lnTo>
                  <a:lnTo>
                    <a:pt x="11265" y="10480"/>
                  </a:lnTo>
                  <a:lnTo>
                    <a:pt x="11295" y="10442"/>
                  </a:lnTo>
                  <a:lnTo>
                    <a:pt x="11327" y="10406"/>
                  </a:lnTo>
                  <a:lnTo>
                    <a:pt x="11360" y="10370"/>
                  </a:lnTo>
                  <a:lnTo>
                    <a:pt x="11395" y="10337"/>
                  </a:lnTo>
                  <a:lnTo>
                    <a:pt x="11431" y="10306"/>
                  </a:lnTo>
                  <a:lnTo>
                    <a:pt x="11470" y="10276"/>
                  </a:lnTo>
                  <a:lnTo>
                    <a:pt x="11509" y="10247"/>
                  </a:lnTo>
                  <a:lnTo>
                    <a:pt x="11550" y="10221"/>
                  </a:lnTo>
                  <a:lnTo>
                    <a:pt x="11591" y="10197"/>
                  </a:lnTo>
                  <a:lnTo>
                    <a:pt x="11636" y="10175"/>
                  </a:lnTo>
                  <a:lnTo>
                    <a:pt x="11680" y="10155"/>
                  </a:lnTo>
                  <a:lnTo>
                    <a:pt x="11725" y="10137"/>
                  </a:lnTo>
                  <a:lnTo>
                    <a:pt x="11772" y="10120"/>
                  </a:lnTo>
                  <a:lnTo>
                    <a:pt x="11820" y="10107"/>
                  </a:lnTo>
                  <a:lnTo>
                    <a:pt x="11869" y="10096"/>
                  </a:lnTo>
                  <a:lnTo>
                    <a:pt x="11918" y="10087"/>
                  </a:lnTo>
                  <a:lnTo>
                    <a:pt x="11969" y="10080"/>
                  </a:lnTo>
                  <a:lnTo>
                    <a:pt x="12020" y="10076"/>
                  </a:lnTo>
                  <a:lnTo>
                    <a:pt x="12071" y="10075"/>
                  </a:lnTo>
                  <a:lnTo>
                    <a:pt x="12124" y="10076"/>
                  </a:lnTo>
                  <a:lnTo>
                    <a:pt x="12174" y="10080"/>
                  </a:lnTo>
                  <a:lnTo>
                    <a:pt x="12224" y="10087"/>
                  </a:lnTo>
                  <a:lnTo>
                    <a:pt x="12274" y="10096"/>
                  </a:lnTo>
                  <a:lnTo>
                    <a:pt x="12323" y="10107"/>
                  </a:lnTo>
                  <a:lnTo>
                    <a:pt x="12370" y="10120"/>
                  </a:lnTo>
                  <a:lnTo>
                    <a:pt x="12417" y="10137"/>
                  </a:lnTo>
                  <a:lnTo>
                    <a:pt x="12463" y="10155"/>
                  </a:lnTo>
                  <a:lnTo>
                    <a:pt x="12508" y="10175"/>
                  </a:lnTo>
                  <a:lnTo>
                    <a:pt x="12551" y="10197"/>
                  </a:lnTo>
                  <a:lnTo>
                    <a:pt x="12593" y="10221"/>
                  </a:lnTo>
                  <a:lnTo>
                    <a:pt x="12634" y="10247"/>
                  </a:lnTo>
                  <a:lnTo>
                    <a:pt x="12673" y="10276"/>
                  </a:lnTo>
                  <a:lnTo>
                    <a:pt x="12711" y="10306"/>
                  </a:lnTo>
                  <a:lnTo>
                    <a:pt x="12747" y="10337"/>
                  </a:lnTo>
                  <a:lnTo>
                    <a:pt x="12782" y="10370"/>
                  </a:lnTo>
                  <a:lnTo>
                    <a:pt x="12816" y="10406"/>
                  </a:lnTo>
                  <a:lnTo>
                    <a:pt x="12848" y="10442"/>
                  </a:lnTo>
                  <a:lnTo>
                    <a:pt x="12877" y="10480"/>
                  </a:lnTo>
                  <a:lnTo>
                    <a:pt x="12905" y="10520"/>
                  </a:lnTo>
                  <a:lnTo>
                    <a:pt x="12931" y="10561"/>
                  </a:lnTo>
                  <a:lnTo>
                    <a:pt x="12955" y="10603"/>
                  </a:lnTo>
                  <a:lnTo>
                    <a:pt x="12978" y="10646"/>
                  </a:lnTo>
                  <a:lnTo>
                    <a:pt x="12999" y="10691"/>
                  </a:lnTo>
                  <a:lnTo>
                    <a:pt x="13016" y="10736"/>
                  </a:lnTo>
                  <a:lnTo>
                    <a:pt x="13032" y="10784"/>
                  </a:lnTo>
                  <a:lnTo>
                    <a:pt x="13046" y="10831"/>
                  </a:lnTo>
                  <a:lnTo>
                    <a:pt x="13057" y="10880"/>
                  </a:lnTo>
                  <a:lnTo>
                    <a:pt x="13066" y="10930"/>
                  </a:lnTo>
                  <a:lnTo>
                    <a:pt x="13072" y="10980"/>
                  </a:lnTo>
                  <a:lnTo>
                    <a:pt x="13076" y="11031"/>
                  </a:lnTo>
                  <a:lnTo>
                    <a:pt x="13077" y="11083"/>
                  </a:lnTo>
                  <a:lnTo>
                    <a:pt x="13076" y="11135"/>
                  </a:lnTo>
                  <a:lnTo>
                    <a:pt x="13072" y="11186"/>
                  </a:lnTo>
                  <a:lnTo>
                    <a:pt x="13066" y="11236"/>
                  </a:lnTo>
                  <a:lnTo>
                    <a:pt x="13057" y="11286"/>
                  </a:lnTo>
                  <a:lnTo>
                    <a:pt x="13046" y="11335"/>
                  </a:lnTo>
                  <a:lnTo>
                    <a:pt x="13032" y="11382"/>
                  </a:lnTo>
                  <a:lnTo>
                    <a:pt x="13016" y="11429"/>
                  </a:lnTo>
                  <a:lnTo>
                    <a:pt x="12999" y="11475"/>
                  </a:lnTo>
                  <a:lnTo>
                    <a:pt x="12978" y="11520"/>
                  </a:lnTo>
                  <a:lnTo>
                    <a:pt x="12955" y="11563"/>
                  </a:lnTo>
                  <a:lnTo>
                    <a:pt x="12931" y="11606"/>
                  </a:lnTo>
                  <a:lnTo>
                    <a:pt x="12905" y="11646"/>
                  </a:lnTo>
                  <a:lnTo>
                    <a:pt x="12877" y="11685"/>
                  </a:lnTo>
                  <a:lnTo>
                    <a:pt x="12848" y="11724"/>
                  </a:lnTo>
                  <a:lnTo>
                    <a:pt x="12816" y="11760"/>
                  </a:lnTo>
                  <a:lnTo>
                    <a:pt x="12782" y="11795"/>
                  </a:lnTo>
                  <a:lnTo>
                    <a:pt x="12747" y="11828"/>
                  </a:lnTo>
                  <a:lnTo>
                    <a:pt x="12711" y="11861"/>
                  </a:lnTo>
                  <a:lnTo>
                    <a:pt x="12673" y="11890"/>
                  </a:lnTo>
                  <a:lnTo>
                    <a:pt x="12634" y="11918"/>
                  </a:lnTo>
                  <a:lnTo>
                    <a:pt x="12593" y="11944"/>
                  </a:lnTo>
                  <a:lnTo>
                    <a:pt x="12551" y="11968"/>
                  </a:lnTo>
                  <a:lnTo>
                    <a:pt x="12508" y="11991"/>
                  </a:lnTo>
                  <a:lnTo>
                    <a:pt x="12463" y="12011"/>
                  </a:lnTo>
                  <a:lnTo>
                    <a:pt x="12417" y="12029"/>
                  </a:lnTo>
                  <a:lnTo>
                    <a:pt x="12370" y="12045"/>
                  </a:lnTo>
                  <a:lnTo>
                    <a:pt x="12323" y="12058"/>
                  </a:lnTo>
                  <a:lnTo>
                    <a:pt x="12274" y="12070"/>
                  </a:lnTo>
                  <a:lnTo>
                    <a:pt x="12224" y="12078"/>
                  </a:lnTo>
                  <a:lnTo>
                    <a:pt x="12174" y="12085"/>
                  </a:lnTo>
                  <a:lnTo>
                    <a:pt x="12124" y="12089"/>
                  </a:lnTo>
                  <a:lnTo>
                    <a:pt x="12071" y="12090"/>
                  </a:lnTo>
                  <a:close/>
                  <a:moveTo>
                    <a:pt x="5533" y="12090"/>
                  </a:moveTo>
                  <a:lnTo>
                    <a:pt x="5481" y="12089"/>
                  </a:lnTo>
                  <a:lnTo>
                    <a:pt x="5430" y="12085"/>
                  </a:lnTo>
                  <a:lnTo>
                    <a:pt x="5380" y="12078"/>
                  </a:lnTo>
                  <a:lnTo>
                    <a:pt x="5330" y="12070"/>
                  </a:lnTo>
                  <a:lnTo>
                    <a:pt x="5281" y="12058"/>
                  </a:lnTo>
                  <a:lnTo>
                    <a:pt x="5234" y="12045"/>
                  </a:lnTo>
                  <a:lnTo>
                    <a:pt x="5187" y="12029"/>
                  </a:lnTo>
                  <a:lnTo>
                    <a:pt x="5141" y="12011"/>
                  </a:lnTo>
                  <a:lnTo>
                    <a:pt x="5097" y="11991"/>
                  </a:lnTo>
                  <a:lnTo>
                    <a:pt x="5054" y="11968"/>
                  </a:lnTo>
                  <a:lnTo>
                    <a:pt x="5012" y="11944"/>
                  </a:lnTo>
                  <a:lnTo>
                    <a:pt x="4970" y="11918"/>
                  </a:lnTo>
                  <a:lnTo>
                    <a:pt x="4931" y="11890"/>
                  </a:lnTo>
                  <a:lnTo>
                    <a:pt x="4893" y="11861"/>
                  </a:lnTo>
                  <a:lnTo>
                    <a:pt x="4857" y="11828"/>
                  </a:lnTo>
                  <a:lnTo>
                    <a:pt x="4821" y="11795"/>
                  </a:lnTo>
                  <a:lnTo>
                    <a:pt x="4788" y="11760"/>
                  </a:lnTo>
                  <a:lnTo>
                    <a:pt x="4757" y="11724"/>
                  </a:lnTo>
                  <a:lnTo>
                    <a:pt x="4727" y="11685"/>
                  </a:lnTo>
                  <a:lnTo>
                    <a:pt x="4699" y="11646"/>
                  </a:lnTo>
                  <a:lnTo>
                    <a:pt x="4673" y="11606"/>
                  </a:lnTo>
                  <a:lnTo>
                    <a:pt x="4648" y="11563"/>
                  </a:lnTo>
                  <a:lnTo>
                    <a:pt x="4626" y="11520"/>
                  </a:lnTo>
                  <a:lnTo>
                    <a:pt x="4606" y="11475"/>
                  </a:lnTo>
                  <a:lnTo>
                    <a:pt x="4588" y="11429"/>
                  </a:lnTo>
                  <a:lnTo>
                    <a:pt x="4572" y="11382"/>
                  </a:lnTo>
                  <a:lnTo>
                    <a:pt x="4559" y="11335"/>
                  </a:lnTo>
                  <a:lnTo>
                    <a:pt x="4548" y="11286"/>
                  </a:lnTo>
                  <a:lnTo>
                    <a:pt x="4539" y="11236"/>
                  </a:lnTo>
                  <a:lnTo>
                    <a:pt x="4533" y="11186"/>
                  </a:lnTo>
                  <a:lnTo>
                    <a:pt x="4529" y="11135"/>
                  </a:lnTo>
                  <a:lnTo>
                    <a:pt x="4527" y="11083"/>
                  </a:lnTo>
                  <a:lnTo>
                    <a:pt x="4529" y="11031"/>
                  </a:lnTo>
                  <a:lnTo>
                    <a:pt x="4533" y="10980"/>
                  </a:lnTo>
                  <a:lnTo>
                    <a:pt x="4539" y="10930"/>
                  </a:lnTo>
                  <a:lnTo>
                    <a:pt x="4548" y="10880"/>
                  </a:lnTo>
                  <a:lnTo>
                    <a:pt x="4559" y="10831"/>
                  </a:lnTo>
                  <a:lnTo>
                    <a:pt x="4572" y="10784"/>
                  </a:lnTo>
                  <a:lnTo>
                    <a:pt x="4588" y="10736"/>
                  </a:lnTo>
                  <a:lnTo>
                    <a:pt x="4606" y="10691"/>
                  </a:lnTo>
                  <a:lnTo>
                    <a:pt x="4626" y="10646"/>
                  </a:lnTo>
                  <a:lnTo>
                    <a:pt x="4648" y="10603"/>
                  </a:lnTo>
                  <a:lnTo>
                    <a:pt x="4673" y="10561"/>
                  </a:lnTo>
                  <a:lnTo>
                    <a:pt x="4699" y="10520"/>
                  </a:lnTo>
                  <a:lnTo>
                    <a:pt x="4727" y="10480"/>
                  </a:lnTo>
                  <a:lnTo>
                    <a:pt x="4757" y="10442"/>
                  </a:lnTo>
                  <a:lnTo>
                    <a:pt x="4788" y="10406"/>
                  </a:lnTo>
                  <a:lnTo>
                    <a:pt x="4821" y="10370"/>
                  </a:lnTo>
                  <a:lnTo>
                    <a:pt x="4857" y="10337"/>
                  </a:lnTo>
                  <a:lnTo>
                    <a:pt x="4893" y="10306"/>
                  </a:lnTo>
                  <a:lnTo>
                    <a:pt x="4931" y="10276"/>
                  </a:lnTo>
                  <a:lnTo>
                    <a:pt x="4970" y="10247"/>
                  </a:lnTo>
                  <a:lnTo>
                    <a:pt x="5012" y="10221"/>
                  </a:lnTo>
                  <a:lnTo>
                    <a:pt x="5054" y="10197"/>
                  </a:lnTo>
                  <a:lnTo>
                    <a:pt x="5097" y="10175"/>
                  </a:lnTo>
                  <a:lnTo>
                    <a:pt x="5141" y="10155"/>
                  </a:lnTo>
                  <a:lnTo>
                    <a:pt x="5187" y="10137"/>
                  </a:lnTo>
                  <a:lnTo>
                    <a:pt x="5234" y="10120"/>
                  </a:lnTo>
                  <a:lnTo>
                    <a:pt x="5281" y="10107"/>
                  </a:lnTo>
                  <a:lnTo>
                    <a:pt x="5330" y="10096"/>
                  </a:lnTo>
                  <a:lnTo>
                    <a:pt x="5380" y="10087"/>
                  </a:lnTo>
                  <a:lnTo>
                    <a:pt x="5430" y="10080"/>
                  </a:lnTo>
                  <a:lnTo>
                    <a:pt x="5481" y="10076"/>
                  </a:lnTo>
                  <a:lnTo>
                    <a:pt x="5533" y="10075"/>
                  </a:lnTo>
                  <a:lnTo>
                    <a:pt x="5585" y="10076"/>
                  </a:lnTo>
                  <a:lnTo>
                    <a:pt x="5636" y="10080"/>
                  </a:lnTo>
                  <a:lnTo>
                    <a:pt x="5687" y="10087"/>
                  </a:lnTo>
                  <a:lnTo>
                    <a:pt x="5736" y="10096"/>
                  </a:lnTo>
                  <a:lnTo>
                    <a:pt x="5784" y="10107"/>
                  </a:lnTo>
                  <a:lnTo>
                    <a:pt x="5832" y="10120"/>
                  </a:lnTo>
                  <a:lnTo>
                    <a:pt x="5879" y="10137"/>
                  </a:lnTo>
                  <a:lnTo>
                    <a:pt x="5924" y="10155"/>
                  </a:lnTo>
                  <a:lnTo>
                    <a:pt x="5969" y="10175"/>
                  </a:lnTo>
                  <a:lnTo>
                    <a:pt x="6012" y="10197"/>
                  </a:lnTo>
                  <a:lnTo>
                    <a:pt x="6055" y="10221"/>
                  </a:lnTo>
                  <a:lnTo>
                    <a:pt x="6095" y="10247"/>
                  </a:lnTo>
                  <a:lnTo>
                    <a:pt x="6135" y="10276"/>
                  </a:lnTo>
                  <a:lnTo>
                    <a:pt x="6172" y="10306"/>
                  </a:lnTo>
                  <a:lnTo>
                    <a:pt x="6210" y="10337"/>
                  </a:lnTo>
                  <a:lnTo>
                    <a:pt x="6244" y="10370"/>
                  </a:lnTo>
                  <a:lnTo>
                    <a:pt x="6277" y="10406"/>
                  </a:lnTo>
                  <a:lnTo>
                    <a:pt x="6309" y="10442"/>
                  </a:lnTo>
                  <a:lnTo>
                    <a:pt x="6339" y="10480"/>
                  </a:lnTo>
                  <a:lnTo>
                    <a:pt x="6368" y="10520"/>
                  </a:lnTo>
                  <a:lnTo>
                    <a:pt x="6394" y="10561"/>
                  </a:lnTo>
                  <a:lnTo>
                    <a:pt x="6418" y="10603"/>
                  </a:lnTo>
                  <a:lnTo>
                    <a:pt x="6440" y="10646"/>
                  </a:lnTo>
                  <a:lnTo>
                    <a:pt x="6460" y="10691"/>
                  </a:lnTo>
                  <a:lnTo>
                    <a:pt x="6478" y="10736"/>
                  </a:lnTo>
                  <a:lnTo>
                    <a:pt x="6493" y="10784"/>
                  </a:lnTo>
                  <a:lnTo>
                    <a:pt x="6507" y="10831"/>
                  </a:lnTo>
                  <a:lnTo>
                    <a:pt x="6518" y="10880"/>
                  </a:lnTo>
                  <a:lnTo>
                    <a:pt x="6528" y="10930"/>
                  </a:lnTo>
                  <a:lnTo>
                    <a:pt x="6534" y="10980"/>
                  </a:lnTo>
                  <a:lnTo>
                    <a:pt x="6538" y="11031"/>
                  </a:lnTo>
                  <a:lnTo>
                    <a:pt x="6539" y="11083"/>
                  </a:lnTo>
                  <a:lnTo>
                    <a:pt x="6538" y="11135"/>
                  </a:lnTo>
                  <a:lnTo>
                    <a:pt x="6534" y="11186"/>
                  </a:lnTo>
                  <a:lnTo>
                    <a:pt x="6528" y="11236"/>
                  </a:lnTo>
                  <a:lnTo>
                    <a:pt x="6518" y="11286"/>
                  </a:lnTo>
                  <a:lnTo>
                    <a:pt x="6507" y="11335"/>
                  </a:lnTo>
                  <a:lnTo>
                    <a:pt x="6493" y="11382"/>
                  </a:lnTo>
                  <a:lnTo>
                    <a:pt x="6478" y="11429"/>
                  </a:lnTo>
                  <a:lnTo>
                    <a:pt x="6460" y="11475"/>
                  </a:lnTo>
                  <a:lnTo>
                    <a:pt x="6440" y="11520"/>
                  </a:lnTo>
                  <a:lnTo>
                    <a:pt x="6418" y="11563"/>
                  </a:lnTo>
                  <a:lnTo>
                    <a:pt x="6394" y="11606"/>
                  </a:lnTo>
                  <a:lnTo>
                    <a:pt x="6368" y="11646"/>
                  </a:lnTo>
                  <a:lnTo>
                    <a:pt x="6339" y="11685"/>
                  </a:lnTo>
                  <a:lnTo>
                    <a:pt x="6309" y="11724"/>
                  </a:lnTo>
                  <a:lnTo>
                    <a:pt x="6277" y="11760"/>
                  </a:lnTo>
                  <a:lnTo>
                    <a:pt x="6244" y="11795"/>
                  </a:lnTo>
                  <a:lnTo>
                    <a:pt x="6210" y="11828"/>
                  </a:lnTo>
                  <a:lnTo>
                    <a:pt x="6172" y="11861"/>
                  </a:lnTo>
                  <a:lnTo>
                    <a:pt x="6135" y="11890"/>
                  </a:lnTo>
                  <a:lnTo>
                    <a:pt x="6095" y="11918"/>
                  </a:lnTo>
                  <a:lnTo>
                    <a:pt x="6055" y="11944"/>
                  </a:lnTo>
                  <a:lnTo>
                    <a:pt x="6012" y="11968"/>
                  </a:lnTo>
                  <a:lnTo>
                    <a:pt x="5969" y="11991"/>
                  </a:lnTo>
                  <a:lnTo>
                    <a:pt x="5924" y="12011"/>
                  </a:lnTo>
                  <a:lnTo>
                    <a:pt x="5879" y="12029"/>
                  </a:lnTo>
                  <a:lnTo>
                    <a:pt x="5832" y="12045"/>
                  </a:lnTo>
                  <a:lnTo>
                    <a:pt x="5784" y="12058"/>
                  </a:lnTo>
                  <a:lnTo>
                    <a:pt x="5736" y="12070"/>
                  </a:lnTo>
                  <a:lnTo>
                    <a:pt x="5687" y="12078"/>
                  </a:lnTo>
                  <a:lnTo>
                    <a:pt x="5636" y="12085"/>
                  </a:lnTo>
                  <a:lnTo>
                    <a:pt x="5585" y="12089"/>
                  </a:lnTo>
                  <a:lnTo>
                    <a:pt x="5533" y="12090"/>
                  </a:lnTo>
                  <a:close/>
                  <a:moveTo>
                    <a:pt x="1509" y="7556"/>
                  </a:moveTo>
                  <a:lnTo>
                    <a:pt x="1483" y="7556"/>
                  </a:lnTo>
                  <a:lnTo>
                    <a:pt x="1458" y="7554"/>
                  </a:lnTo>
                  <a:lnTo>
                    <a:pt x="1432" y="7551"/>
                  </a:lnTo>
                  <a:lnTo>
                    <a:pt x="1407" y="7546"/>
                  </a:lnTo>
                  <a:lnTo>
                    <a:pt x="1383" y="7541"/>
                  </a:lnTo>
                  <a:lnTo>
                    <a:pt x="1359" y="7534"/>
                  </a:lnTo>
                  <a:lnTo>
                    <a:pt x="1336" y="7526"/>
                  </a:lnTo>
                  <a:lnTo>
                    <a:pt x="1313" y="7517"/>
                  </a:lnTo>
                  <a:lnTo>
                    <a:pt x="1291" y="7507"/>
                  </a:lnTo>
                  <a:lnTo>
                    <a:pt x="1269" y="7496"/>
                  </a:lnTo>
                  <a:lnTo>
                    <a:pt x="1248" y="7484"/>
                  </a:lnTo>
                  <a:lnTo>
                    <a:pt x="1228" y="7470"/>
                  </a:lnTo>
                  <a:lnTo>
                    <a:pt x="1208" y="7456"/>
                  </a:lnTo>
                  <a:lnTo>
                    <a:pt x="1189" y="7441"/>
                  </a:lnTo>
                  <a:lnTo>
                    <a:pt x="1171" y="7426"/>
                  </a:lnTo>
                  <a:lnTo>
                    <a:pt x="1154" y="7409"/>
                  </a:lnTo>
                  <a:lnTo>
                    <a:pt x="1137" y="7392"/>
                  </a:lnTo>
                  <a:lnTo>
                    <a:pt x="1121" y="7374"/>
                  </a:lnTo>
                  <a:lnTo>
                    <a:pt x="1106" y="7355"/>
                  </a:lnTo>
                  <a:lnTo>
                    <a:pt x="1091" y="7334"/>
                  </a:lnTo>
                  <a:lnTo>
                    <a:pt x="1078" y="7314"/>
                  </a:lnTo>
                  <a:lnTo>
                    <a:pt x="1066" y="7293"/>
                  </a:lnTo>
                  <a:lnTo>
                    <a:pt x="1055" y="7271"/>
                  </a:lnTo>
                  <a:lnTo>
                    <a:pt x="1045" y="7249"/>
                  </a:lnTo>
                  <a:lnTo>
                    <a:pt x="1036" y="7226"/>
                  </a:lnTo>
                  <a:lnTo>
                    <a:pt x="1029" y="7202"/>
                  </a:lnTo>
                  <a:lnTo>
                    <a:pt x="1022" y="7179"/>
                  </a:lnTo>
                  <a:lnTo>
                    <a:pt x="1016" y="7154"/>
                  </a:lnTo>
                  <a:lnTo>
                    <a:pt x="1012" y="7130"/>
                  </a:lnTo>
                  <a:lnTo>
                    <a:pt x="1009" y="7105"/>
                  </a:lnTo>
                  <a:lnTo>
                    <a:pt x="1007" y="7079"/>
                  </a:lnTo>
                  <a:lnTo>
                    <a:pt x="1006" y="7052"/>
                  </a:lnTo>
                  <a:lnTo>
                    <a:pt x="1006" y="1511"/>
                  </a:lnTo>
                  <a:lnTo>
                    <a:pt x="1007" y="1485"/>
                  </a:lnTo>
                  <a:lnTo>
                    <a:pt x="1009" y="1460"/>
                  </a:lnTo>
                  <a:lnTo>
                    <a:pt x="1012" y="1435"/>
                  </a:lnTo>
                  <a:lnTo>
                    <a:pt x="1016" y="1410"/>
                  </a:lnTo>
                  <a:lnTo>
                    <a:pt x="1022" y="1385"/>
                  </a:lnTo>
                  <a:lnTo>
                    <a:pt x="1029" y="1361"/>
                  </a:lnTo>
                  <a:lnTo>
                    <a:pt x="1036" y="1338"/>
                  </a:lnTo>
                  <a:lnTo>
                    <a:pt x="1045" y="1315"/>
                  </a:lnTo>
                  <a:lnTo>
                    <a:pt x="1055" y="1293"/>
                  </a:lnTo>
                  <a:lnTo>
                    <a:pt x="1066" y="1271"/>
                  </a:lnTo>
                  <a:lnTo>
                    <a:pt x="1078" y="1249"/>
                  </a:lnTo>
                  <a:lnTo>
                    <a:pt x="1091" y="1229"/>
                  </a:lnTo>
                  <a:lnTo>
                    <a:pt x="1106" y="1209"/>
                  </a:lnTo>
                  <a:lnTo>
                    <a:pt x="1121" y="1191"/>
                  </a:lnTo>
                  <a:lnTo>
                    <a:pt x="1137" y="1172"/>
                  </a:lnTo>
                  <a:lnTo>
                    <a:pt x="1154" y="1155"/>
                  </a:lnTo>
                  <a:lnTo>
                    <a:pt x="1171" y="1138"/>
                  </a:lnTo>
                  <a:lnTo>
                    <a:pt x="1189" y="1122"/>
                  </a:lnTo>
                  <a:lnTo>
                    <a:pt x="1208" y="1107"/>
                  </a:lnTo>
                  <a:lnTo>
                    <a:pt x="1228" y="1093"/>
                  </a:lnTo>
                  <a:lnTo>
                    <a:pt x="1248" y="1080"/>
                  </a:lnTo>
                  <a:lnTo>
                    <a:pt x="1269" y="1068"/>
                  </a:lnTo>
                  <a:lnTo>
                    <a:pt x="1291" y="1057"/>
                  </a:lnTo>
                  <a:lnTo>
                    <a:pt x="1313" y="1047"/>
                  </a:lnTo>
                  <a:lnTo>
                    <a:pt x="1336" y="1038"/>
                  </a:lnTo>
                  <a:lnTo>
                    <a:pt x="1359" y="1030"/>
                  </a:lnTo>
                  <a:lnTo>
                    <a:pt x="1383" y="1023"/>
                  </a:lnTo>
                  <a:lnTo>
                    <a:pt x="1407" y="1018"/>
                  </a:lnTo>
                  <a:lnTo>
                    <a:pt x="1432" y="1013"/>
                  </a:lnTo>
                  <a:lnTo>
                    <a:pt x="1458" y="1010"/>
                  </a:lnTo>
                  <a:lnTo>
                    <a:pt x="1483" y="1008"/>
                  </a:lnTo>
                  <a:lnTo>
                    <a:pt x="1509" y="1008"/>
                  </a:lnTo>
                  <a:lnTo>
                    <a:pt x="9053" y="1008"/>
                  </a:lnTo>
                  <a:lnTo>
                    <a:pt x="9080" y="1008"/>
                  </a:lnTo>
                  <a:lnTo>
                    <a:pt x="9105" y="1010"/>
                  </a:lnTo>
                  <a:lnTo>
                    <a:pt x="9131" y="1013"/>
                  </a:lnTo>
                  <a:lnTo>
                    <a:pt x="9155" y="1018"/>
                  </a:lnTo>
                  <a:lnTo>
                    <a:pt x="9179" y="1023"/>
                  </a:lnTo>
                  <a:lnTo>
                    <a:pt x="9203" y="1030"/>
                  </a:lnTo>
                  <a:lnTo>
                    <a:pt x="9226" y="1038"/>
                  </a:lnTo>
                  <a:lnTo>
                    <a:pt x="9250" y="1047"/>
                  </a:lnTo>
                  <a:lnTo>
                    <a:pt x="9272" y="1057"/>
                  </a:lnTo>
                  <a:lnTo>
                    <a:pt x="9294" y="1068"/>
                  </a:lnTo>
                  <a:lnTo>
                    <a:pt x="9315" y="1080"/>
                  </a:lnTo>
                  <a:lnTo>
                    <a:pt x="9335" y="1093"/>
                  </a:lnTo>
                  <a:lnTo>
                    <a:pt x="9355" y="1107"/>
                  </a:lnTo>
                  <a:lnTo>
                    <a:pt x="9373" y="1122"/>
                  </a:lnTo>
                  <a:lnTo>
                    <a:pt x="9392" y="1138"/>
                  </a:lnTo>
                  <a:lnTo>
                    <a:pt x="9410" y="1155"/>
                  </a:lnTo>
                  <a:lnTo>
                    <a:pt x="9426" y="1172"/>
                  </a:lnTo>
                  <a:lnTo>
                    <a:pt x="9442" y="1191"/>
                  </a:lnTo>
                  <a:lnTo>
                    <a:pt x="9457" y="1209"/>
                  </a:lnTo>
                  <a:lnTo>
                    <a:pt x="9471" y="1229"/>
                  </a:lnTo>
                  <a:lnTo>
                    <a:pt x="9484" y="1249"/>
                  </a:lnTo>
                  <a:lnTo>
                    <a:pt x="9496" y="1271"/>
                  </a:lnTo>
                  <a:lnTo>
                    <a:pt x="9507" y="1293"/>
                  </a:lnTo>
                  <a:lnTo>
                    <a:pt x="9517" y="1315"/>
                  </a:lnTo>
                  <a:lnTo>
                    <a:pt x="9526" y="1338"/>
                  </a:lnTo>
                  <a:lnTo>
                    <a:pt x="9534" y="1361"/>
                  </a:lnTo>
                  <a:lnTo>
                    <a:pt x="9541" y="1385"/>
                  </a:lnTo>
                  <a:lnTo>
                    <a:pt x="9546" y="1410"/>
                  </a:lnTo>
                  <a:lnTo>
                    <a:pt x="9550" y="1435"/>
                  </a:lnTo>
                  <a:lnTo>
                    <a:pt x="9554" y="1460"/>
                  </a:lnTo>
                  <a:lnTo>
                    <a:pt x="9556" y="1485"/>
                  </a:lnTo>
                  <a:lnTo>
                    <a:pt x="9556" y="1511"/>
                  </a:lnTo>
                  <a:lnTo>
                    <a:pt x="9556" y="2519"/>
                  </a:lnTo>
                  <a:lnTo>
                    <a:pt x="9556" y="3527"/>
                  </a:lnTo>
                  <a:lnTo>
                    <a:pt x="9556" y="7052"/>
                  </a:lnTo>
                  <a:lnTo>
                    <a:pt x="9556" y="7079"/>
                  </a:lnTo>
                  <a:lnTo>
                    <a:pt x="9554" y="7105"/>
                  </a:lnTo>
                  <a:lnTo>
                    <a:pt x="9550" y="7130"/>
                  </a:lnTo>
                  <a:lnTo>
                    <a:pt x="9546" y="7154"/>
                  </a:lnTo>
                  <a:lnTo>
                    <a:pt x="9541" y="7179"/>
                  </a:lnTo>
                  <a:lnTo>
                    <a:pt x="9534" y="7202"/>
                  </a:lnTo>
                  <a:lnTo>
                    <a:pt x="9526" y="7226"/>
                  </a:lnTo>
                  <a:lnTo>
                    <a:pt x="9517" y="7249"/>
                  </a:lnTo>
                  <a:lnTo>
                    <a:pt x="9507" y="7271"/>
                  </a:lnTo>
                  <a:lnTo>
                    <a:pt x="9496" y="7293"/>
                  </a:lnTo>
                  <a:lnTo>
                    <a:pt x="9484" y="7314"/>
                  </a:lnTo>
                  <a:lnTo>
                    <a:pt x="9471" y="7334"/>
                  </a:lnTo>
                  <a:lnTo>
                    <a:pt x="9457" y="7355"/>
                  </a:lnTo>
                  <a:lnTo>
                    <a:pt x="9442" y="7374"/>
                  </a:lnTo>
                  <a:lnTo>
                    <a:pt x="9426" y="7392"/>
                  </a:lnTo>
                  <a:lnTo>
                    <a:pt x="9410" y="7409"/>
                  </a:lnTo>
                  <a:lnTo>
                    <a:pt x="9392" y="7426"/>
                  </a:lnTo>
                  <a:lnTo>
                    <a:pt x="9373" y="7441"/>
                  </a:lnTo>
                  <a:lnTo>
                    <a:pt x="9355" y="7456"/>
                  </a:lnTo>
                  <a:lnTo>
                    <a:pt x="9335" y="7470"/>
                  </a:lnTo>
                  <a:lnTo>
                    <a:pt x="9315" y="7484"/>
                  </a:lnTo>
                  <a:lnTo>
                    <a:pt x="9294" y="7496"/>
                  </a:lnTo>
                  <a:lnTo>
                    <a:pt x="9272" y="7507"/>
                  </a:lnTo>
                  <a:lnTo>
                    <a:pt x="9250" y="7517"/>
                  </a:lnTo>
                  <a:lnTo>
                    <a:pt x="9226" y="7526"/>
                  </a:lnTo>
                  <a:lnTo>
                    <a:pt x="9203" y="7534"/>
                  </a:lnTo>
                  <a:lnTo>
                    <a:pt x="9179" y="7541"/>
                  </a:lnTo>
                  <a:lnTo>
                    <a:pt x="9155" y="7546"/>
                  </a:lnTo>
                  <a:lnTo>
                    <a:pt x="9131" y="7551"/>
                  </a:lnTo>
                  <a:lnTo>
                    <a:pt x="9105" y="7554"/>
                  </a:lnTo>
                  <a:lnTo>
                    <a:pt x="9080" y="7556"/>
                  </a:lnTo>
                  <a:lnTo>
                    <a:pt x="9053" y="7556"/>
                  </a:lnTo>
                  <a:lnTo>
                    <a:pt x="1509" y="7556"/>
                  </a:lnTo>
                  <a:close/>
                  <a:moveTo>
                    <a:pt x="15842" y="6214"/>
                  </a:moveTo>
                  <a:lnTo>
                    <a:pt x="13830" y="3192"/>
                  </a:lnTo>
                  <a:lnTo>
                    <a:pt x="13802" y="3153"/>
                  </a:lnTo>
                  <a:lnTo>
                    <a:pt x="13774" y="3115"/>
                  </a:lnTo>
                  <a:lnTo>
                    <a:pt x="13746" y="3077"/>
                  </a:lnTo>
                  <a:lnTo>
                    <a:pt x="13716" y="3042"/>
                  </a:lnTo>
                  <a:lnTo>
                    <a:pt x="13685" y="3007"/>
                  </a:lnTo>
                  <a:lnTo>
                    <a:pt x="13653" y="2973"/>
                  </a:lnTo>
                  <a:lnTo>
                    <a:pt x="13619" y="2940"/>
                  </a:lnTo>
                  <a:lnTo>
                    <a:pt x="13586" y="2909"/>
                  </a:lnTo>
                  <a:lnTo>
                    <a:pt x="13551" y="2878"/>
                  </a:lnTo>
                  <a:lnTo>
                    <a:pt x="13516" y="2849"/>
                  </a:lnTo>
                  <a:lnTo>
                    <a:pt x="13480" y="2820"/>
                  </a:lnTo>
                  <a:lnTo>
                    <a:pt x="13442" y="2793"/>
                  </a:lnTo>
                  <a:lnTo>
                    <a:pt x="13404" y="2768"/>
                  </a:lnTo>
                  <a:lnTo>
                    <a:pt x="13366" y="2743"/>
                  </a:lnTo>
                  <a:lnTo>
                    <a:pt x="13326" y="2720"/>
                  </a:lnTo>
                  <a:lnTo>
                    <a:pt x="13286" y="2697"/>
                  </a:lnTo>
                  <a:lnTo>
                    <a:pt x="13245" y="2676"/>
                  </a:lnTo>
                  <a:lnTo>
                    <a:pt x="13204" y="2656"/>
                  </a:lnTo>
                  <a:lnTo>
                    <a:pt x="13162" y="2638"/>
                  </a:lnTo>
                  <a:lnTo>
                    <a:pt x="13119" y="2621"/>
                  </a:lnTo>
                  <a:lnTo>
                    <a:pt x="13076" y="2605"/>
                  </a:lnTo>
                  <a:lnTo>
                    <a:pt x="13033" y="2590"/>
                  </a:lnTo>
                  <a:lnTo>
                    <a:pt x="12989" y="2576"/>
                  </a:lnTo>
                  <a:lnTo>
                    <a:pt x="12944" y="2564"/>
                  </a:lnTo>
                  <a:lnTo>
                    <a:pt x="12899" y="2554"/>
                  </a:lnTo>
                  <a:lnTo>
                    <a:pt x="12854" y="2544"/>
                  </a:lnTo>
                  <a:lnTo>
                    <a:pt x="12808" y="2537"/>
                  </a:lnTo>
                  <a:lnTo>
                    <a:pt x="12761" y="2530"/>
                  </a:lnTo>
                  <a:lnTo>
                    <a:pt x="12715" y="2525"/>
                  </a:lnTo>
                  <a:lnTo>
                    <a:pt x="12669" y="2522"/>
                  </a:lnTo>
                  <a:lnTo>
                    <a:pt x="12621" y="2519"/>
                  </a:lnTo>
                  <a:lnTo>
                    <a:pt x="12574" y="2519"/>
                  </a:lnTo>
                  <a:lnTo>
                    <a:pt x="10562" y="2519"/>
                  </a:lnTo>
                  <a:lnTo>
                    <a:pt x="10562" y="1511"/>
                  </a:lnTo>
                  <a:lnTo>
                    <a:pt x="10560" y="1434"/>
                  </a:lnTo>
                  <a:lnTo>
                    <a:pt x="10554" y="1357"/>
                  </a:lnTo>
                  <a:lnTo>
                    <a:pt x="10545" y="1282"/>
                  </a:lnTo>
                  <a:lnTo>
                    <a:pt x="10532" y="1207"/>
                  </a:lnTo>
                  <a:lnTo>
                    <a:pt x="10515" y="1134"/>
                  </a:lnTo>
                  <a:lnTo>
                    <a:pt x="10495" y="1062"/>
                  </a:lnTo>
                  <a:lnTo>
                    <a:pt x="10471" y="993"/>
                  </a:lnTo>
                  <a:lnTo>
                    <a:pt x="10444" y="924"/>
                  </a:lnTo>
                  <a:lnTo>
                    <a:pt x="10413" y="856"/>
                  </a:lnTo>
                  <a:lnTo>
                    <a:pt x="10380" y="791"/>
                  </a:lnTo>
                  <a:lnTo>
                    <a:pt x="10344" y="729"/>
                  </a:lnTo>
                  <a:lnTo>
                    <a:pt x="10305" y="667"/>
                  </a:lnTo>
                  <a:lnTo>
                    <a:pt x="10263" y="608"/>
                  </a:lnTo>
                  <a:lnTo>
                    <a:pt x="10217" y="550"/>
                  </a:lnTo>
                  <a:lnTo>
                    <a:pt x="10170" y="496"/>
                  </a:lnTo>
                  <a:lnTo>
                    <a:pt x="10120" y="443"/>
                  </a:lnTo>
                  <a:lnTo>
                    <a:pt x="10067" y="393"/>
                  </a:lnTo>
                  <a:lnTo>
                    <a:pt x="10013" y="346"/>
                  </a:lnTo>
                  <a:lnTo>
                    <a:pt x="9956" y="300"/>
                  </a:lnTo>
                  <a:lnTo>
                    <a:pt x="9896" y="258"/>
                  </a:lnTo>
                  <a:lnTo>
                    <a:pt x="9835" y="219"/>
                  </a:lnTo>
                  <a:lnTo>
                    <a:pt x="9773" y="182"/>
                  </a:lnTo>
                  <a:lnTo>
                    <a:pt x="9707" y="149"/>
                  </a:lnTo>
                  <a:lnTo>
                    <a:pt x="9641" y="119"/>
                  </a:lnTo>
                  <a:lnTo>
                    <a:pt x="9571" y="92"/>
                  </a:lnTo>
                  <a:lnTo>
                    <a:pt x="9502" y="69"/>
                  </a:lnTo>
                  <a:lnTo>
                    <a:pt x="9431" y="47"/>
                  </a:lnTo>
                  <a:lnTo>
                    <a:pt x="9357" y="31"/>
                  </a:lnTo>
                  <a:lnTo>
                    <a:pt x="9283" y="17"/>
                  </a:lnTo>
                  <a:lnTo>
                    <a:pt x="9207" y="8"/>
                  </a:lnTo>
                  <a:lnTo>
                    <a:pt x="9131" y="2"/>
                  </a:lnTo>
                  <a:lnTo>
                    <a:pt x="9053" y="0"/>
                  </a:lnTo>
                  <a:lnTo>
                    <a:pt x="1509" y="0"/>
                  </a:lnTo>
                  <a:lnTo>
                    <a:pt x="1431" y="2"/>
                  </a:lnTo>
                  <a:lnTo>
                    <a:pt x="1355" y="8"/>
                  </a:lnTo>
                  <a:lnTo>
                    <a:pt x="1280" y="17"/>
                  </a:lnTo>
                  <a:lnTo>
                    <a:pt x="1205" y="31"/>
                  </a:lnTo>
                  <a:lnTo>
                    <a:pt x="1133" y="47"/>
                  </a:lnTo>
                  <a:lnTo>
                    <a:pt x="1060" y="69"/>
                  </a:lnTo>
                  <a:lnTo>
                    <a:pt x="991" y="92"/>
                  </a:lnTo>
                  <a:lnTo>
                    <a:pt x="922" y="119"/>
                  </a:lnTo>
                  <a:lnTo>
                    <a:pt x="855" y="149"/>
                  </a:lnTo>
                  <a:lnTo>
                    <a:pt x="791" y="182"/>
                  </a:lnTo>
                  <a:lnTo>
                    <a:pt x="727" y="219"/>
                  </a:lnTo>
                  <a:lnTo>
                    <a:pt x="666" y="258"/>
                  </a:lnTo>
                  <a:lnTo>
                    <a:pt x="607" y="300"/>
                  </a:lnTo>
                  <a:lnTo>
                    <a:pt x="549" y="346"/>
                  </a:lnTo>
                  <a:lnTo>
                    <a:pt x="495" y="393"/>
                  </a:lnTo>
                  <a:lnTo>
                    <a:pt x="443" y="443"/>
                  </a:lnTo>
                  <a:lnTo>
                    <a:pt x="392" y="496"/>
                  </a:lnTo>
                  <a:lnTo>
                    <a:pt x="345" y="550"/>
                  </a:lnTo>
                  <a:lnTo>
                    <a:pt x="300" y="608"/>
                  </a:lnTo>
                  <a:lnTo>
                    <a:pt x="259" y="667"/>
                  </a:lnTo>
                  <a:lnTo>
                    <a:pt x="218" y="729"/>
                  </a:lnTo>
                  <a:lnTo>
                    <a:pt x="182" y="791"/>
                  </a:lnTo>
                  <a:lnTo>
                    <a:pt x="149" y="856"/>
                  </a:lnTo>
                  <a:lnTo>
                    <a:pt x="119" y="924"/>
                  </a:lnTo>
                  <a:lnTo>
                    <a:pt x="92" y="993"/>
                  </a:lnTo>
                  <a:lnTo>
                    <a:pt x="68" y="1062"/>
                  </a:lnTo>
                  <a:lnTo>
                    <a:pt x="47" y="1134"/>
                  </a:lnTo>
                  <a:lnTo>
                    <a:pt x="31" y="1207"/>
                  </a:lnTo>
                  <a:lnTo>
                    <a:pt x="17" y="1282"/>
                  </a:lnTo>
                  <a:lnTo>
                    <a:pt x="8" y="1357"/>
                  </a:lnTo>
                  <a:lnTo>
                    <a:pt x="2" y="1434"/>
                  </a:lnTo>
                  <a:lnTo>
                    <a:pt x="0" y="1511"/>
                  </a:lnTo>
                  <a:lnTo>
                    <a:pt x="0" y="7052"/>
                  </a:lnTo>
                  <a:lnTo>
                    <a:pt x="2" y="7131"/>
                  </a:lnTo>
                  <a:lnTo>
                    <a:pt x="8" y="7207"/>
                  </a:lnTo>
                  <a:lnTo>
                    <a:pt x="17" y="7283"/>
                  </a:lnTo>
                  <a:lnTo>
                    <a:pt x="31" y="7357"/>
                  </a:lnTo>
                  <a:lnTo>
                    <a:pt x="47" y="7430"/>
                  </a:lnTo>
                  <a:lnTo>
                    <a:pt x="68" y="7502"/>
                  </a:lnTo>
                  <a:lnTo>
                    <a:pt x="92" y="7572"/>
                  </a:lnTo>
                  <a:lnTo>
                    <a:pt x="119" y="7641"/>
                  </a:lnTo>
                  <a:lnTo>
                    <a:pt x="149" y="7707"/>
                  </a:lnTo>
                  <a:lnTo>
                    <a:pt x="182" y="7773"/>
                  </a:lnTo>
                  <a:lnTo>
                    <a:pt x="218" y="7836"/>
                  </a:lnTo>
                  <a:lnTo>
                    <a:pt x="259" y="7897"/>
                  </a:lnTo>
                  <a:lnTo>
                    <a:pt x="300" y="7956"/>
                  </a:lnTo>
                  <a:lnTo>
                    <a:pt x="345" y="8014"/>
                  </a:lnTo>
                  <a:lnTo>
                    <a:pt x="392" y="8068"/>
                  </a:lnTo>
                  <a:lnTo>
                    <a:pt x="443" y="8120"/>
                  </a:lnTo>
                  <a:lnTo>
                    <a:pt x="495" y="8171"/>
                  </a:lnTo>
                  <a:lnTo>
                    <a:pt x="549" y="8218"/>
                  </a:lnTo>
                  <a:lnTo>
                    <a:pt x="607" y="8263"/>
                  </a:lnTo>
                  <a:lnTo>
                    <a:pt x="666" y="8306"/>
                  </a:lnTo>
                  <a:lnTo>
                    <a:pt x="727" y="8345"/>
                  </a:lnTo>
                  <a:lnTo>
                    <a:pt x="791" y="8381"/>
                  </a:lnTo>
                  <a:lnTo>
                    <a:pt x="855" y="8415"/>
                  </a:lnTo>
                  <a:lnTo>
                    <a:pt x="922" y="8445"/>
                  </a:lnTo>
                  <a:lnTo>
                    <a:pt x="991" y="8472"/>
                  </a:lnTo>
                  <a:lnTo>
                    <a:pt x="1060" y="8496"/>
                  </a:lnTo>
                  <a:lnTo>
                    <a:pt x="1133" y="8516"/>
                  </a:lnTo>
                  <a:lnTo>
                    <a:pt x="1205" y="8533"/>
                  </a:lnTo>
                  <a:lnTo>
                    <a:pt x="1280" y="8547"/>
                  </a:lnTo>
                  <a:lnTo>
                    <a:pt x="1355" y="8557"/>
                  </a:lnTo>
                  <a:lnTo>
                    <a:pt x="1431" y="8562"/>
                  </a:lnTo>
                  <a:lnTo>
                    <a:pt x="1509" y="8564"/>
                  </a:lnTo>
                  <a:lnTo>
                    <a:pt x="1509" y="8564"/>
                  </a:lnTo>
                  <a:lnTo>
                    <a:pt x="1509" y="10075"/>
                  </a:lnTo>
                  <a:lnTo>
                    <a:pt x="1511" y="10153"/>
                  </a:lnTo>
                  <a:lnTo>
                    <a:pt x="1517" y="10229"/>
                  </a:lnTo>
                  <a:lnTo>
                    <a:pt x="1527" y="10305"/>
                  </a:lnTo>
                  <a:lnTo>
                    <a:pt x="1540" y="10379"/>
                  </a:lnTo>
                  <a:lnTo>
                    <a:pt x="1557" y="10453"/>
                  </a:lnTo>
                  <a:lnTo>
                    <a:pt x="1577" y="10525"/>
                  </a:lnTo>
                  <a:lnTo>
                    <a:pt x="1601" y="10594"/>
                  </a:lnTo>
                  <a:lnTo>
                    <a:pt x="1629" y="10663"/>
                  </a:lnTo>
                  <a:lnTo>
                    <a:pt x="1659" y="10730"/>
                  </a:lnTo>
                  <a:lnTo>
                    <a:pt x="1692" y="10795"/>
                  </a:lnTo>
                  <a:lnTo>
                    <a:pt x="1728" y="10858"/>
                  </a:lnTo>
                  <a:lnTo>
                    <a:pt x="1767" y="10920"/>
                  </a:lnTo>
                  <a:lnTo>
                    <a:pt x="1810" y="10979"/>
                  </a:lnTo>
                  <a:lnTo>
                    <a:pt x="1854" y="11036"/>
                  </a:lnTo>
                  <a:lnTo>
                    <a:pt x="1901" y="11091"/>
                  </a:lnTo>
                  <a:lnTo>
                    <a:pt x="1952" y="11143"/>
                  </a:lnTo>
                  <a:lnTo>
                    <a:pt x="2004" y="11194"/>
                  </a:lnTo>
                  <a:lnTo>
                    <a:pt x="2059" y="11241"/>
                  </a:lnTo>
                  <a:lnTo>
                    <a:pt x="2115" y="11286"/>
                  </a:lnTo>
                  <a:lnTo>
                    <a:pt x="2175" y="11329"/>
                  </a:lnTo>
                  <a:lnTo>
                    <a:pt x="2236" y="11368"/>
                  </a:lnTo>
                  <a:lnTo>
                    <a:pt x="2300" y="11404"/>
                  </a:lnTo>
                  <a:lnTo>
                    <a:pt x="2365" y="11437"/>
                  </a:lnTo>
                  <a:lnTo>
                    <a:pt x="2431" y="11468"/>
                  </a:lnTo>
                  <a:lnTo>
                    <a:pt x="2500" y="11495"/>
                  </a:lnTo>
                  <a:lnTo>
                    <a:pt x="2570" y="11519"/>
                  </a:lnTo>
                  <a:lnTo>
                    <a:pt x="2642" y="11539"/>
                  </a:lnTo>
                  <a:lnTo>
                    <a:pt x="2714" y="11556"/>
                  </a:lnTo>
                  <a:lnTo>
                    <a:pt x="2788" y="11569"/>
                  </a:lnTo>
                  <a:lnTo>
                    <a:pt x="2864" y="11579"/>
                  </a:lnTo>
                  <a:lnTo>
                    <a:pt x="2940" y="11585"/>
                  </a:lnTo>
                  <a:lnTo>
                    <a:pt x="3018" y="11587"/>
                  </a:lnTo>
                  <a:lnTo>
                    <a:pt x="3592" y="11587"/>
                  </a:lnTo>
                  <a:lnTo>
                    <a:pt x="3614" y="11667"/>
                  </a:lnTo>
                  <a:lnTo>
                    <a:pt x="3640" y="11747"/>
                  </a:lnTo>
                  <a:lnTo>
                    <a:pt x="3670" y="11824"/>
                  </a:lnTo>
                  <a:lnTo>
                    <a:pt x="3702" y="11901"/>
                  </a:lnTo>
                  <a:lnTo>
                    <a:pt x="3737" y="11976"/>
                  </a:lnTo>
                  <a:lnTo>
                    <a:pt x="3774" y="12048"/>
                  </a:lnTo>
                  <a:lnTo>
                    <a:pt x="3816" y="12120"/>
                  </a:lnTo>
                  <a:lnTo>
                    <a:pt x="3859" y="12188"/>
                  </a:lnTo>
                  <a:lnTo>
                    <a:pt x="3905" y="12256"/>
                  </a:lnTo>
                  <a:lnTo>
                    <a:pt x="3953" y="12321"/>
                  </a:lnTo>
                  <a:lnTo>
                    <a:pt x="4005" y="12385"/>
                  </a:lnTo>
                  <a:lnTo>
                    <a:pt x="4059" y="12446"/>
                  </a:lnTo>
                  <a:lnTo>
                    <a:pt x="4114" y="12505"/>
                  </a:lnTo>
                  <a:lnTo>
                    <a:pt x="4173" y="12561"/>
                  </a:lnTo>
                  <a:lnTo>
                    <a:pt x="4233" y="12615"/>
                  </a:lnTo>
                  <a:lnTo>
                    <a:pt x="4296" y="12668"/>
                  </a:lnTo>
                  <a:lnTo>
                    <a:pt x="4361" y="12717"/>
                  </a:lnTo>
                  <a:lnTo>
                    <a:pt x="4428" y="12763"/>
                  </a:lnTo>
                  <a:lnTo>
                    <a:pt x="4497" y="12807"/>
                  </a:lnTo>
                  <a:lnTo>
                    <a:pt x="4567" y="12848"/>
                  </a:lnTo>
                  <a:lnTo>
                    <a:pt x="4639" y="12886"/>
                  </a:lnTo>
                  <a:lnTo>
                    <a:pt x="4714" y="12922"/>
                  </a:lnTo>
                  <a:lnTo>
                    <a:pt x="4789" y="12955"/>
                  </a:lnTo>
                  <a:lnTo>
                    <a:pt x="4867" y="12984"/>
                  </a:lnTo>
                  <a:lnTo>
                    <a:pt x="4946" y="13010"/>
                  </a:lnTo>
                  <a:lnTo>
                    <a:pt x="5026" y="13033"/>
                  </a:lnTo>
                  <a:lnTo>
                    <a:pt x="5107" y="13053"/>
                  </a:lnTo>
                  <a:lnTo>
                    <a:pt x="5191" y="13069"/>
                  </a:lnTo>
                  <a:lnTo>
                    <a:pt x="5274" y="13081"/>
                  </a:lnTo>
                  <a:lnTo>
                    <a:pt x="5360" y="13091"/>
                  </a:lnTo>
                  <a:lnTo>
                    <a:pt x="5446" y="13096"/>
                  </a:lnTo>
                  <a:lnTo>
                    <a:pt x="5533" y="13098"/>
                  </a:lnTo>
                  <a:lnTo>
                    <a:pt x="5620" y="13096"/>
                  </a:lnTo>
                  <a:lnTo>
                    <a:pt x="5707" y="13091"/>
                  </a:lnTo>
                  <a:lnTo>
                    <a:pt x="5791" y="13081"/>
                  </a:lnTo>
                  <a:lnTo>
                    <a:pt x="5876" y="13069"/>
                  </a:lnTo>
                  <a:lnTo>
                    <a:pt x="5958" y="13053"/>
                  </a:lnTo>
                  <a:lnTo>
                    <a:pt x="6040" y="13033"/>
                  </a:lnTo>
                  <a:lnTo>
                    <a:pt x="6120" y="13010"/>
                  </a:lnTo>
                  <a:lnTo>
                    <a:pt x="6199" y="12984"/>
                  </a:lnTo>
                  <a:lnTo>
                    <a:pt x="6276" y="12955"/>
                  </a:lnTo>
                  <a:lnTo>
                    <a:pt x="6351" y="12922"/>
                  </a:lnTo>
                  <a:lnTo>
                    <a:pt x="6426" y="12886"/>
                  </a:lnTo>
                  <a:lnTo>
                    <a:pt x="6498" y="12848"/>
                  </a:lnTo>
                  <a:lnTo>
                    <a:pt x="6569" y="12807"/>
                  </a:lnTo>
                  <a:lnTo>
                    <a:pt x="6637" y="12763"/>
                  </a:lnTo>
                  <a:lnTo>
                    <a:pt x="6705" y="12717"/>
                  </a:lnTo>
                  <a:lnTo>
                    <a:pt x="6769" y="12668"/>
                  </a:lnTo>
                  <a:lnTo>
                    <a:pt x="6831" y="12615"/>
                  </a:lnTo>
                  <a:lnTo>
                    <a:pt x="6892" y="12561"/>
                  </a:lnTo>
                  <a:lnTo>
                    <a:pt x="6951" y="12505"/>
                  </a:lnTo>
                  <a:lnTo>
                    <a:pt x="7006" y="12446"/>
                  </a:lnTo>
                  <a:lnTo>
                    <a:pt x="7061" y="12385"/>
                  </a:lnTo>
                  <a:lnTo>
                    <a:pt x="7112" y="12321"/>
                  </a:lnTo>
                  <a:lnTo>
                    <a:pt x="7160" y="12256"/>
                  </a:lnTo>
                  <a:lnTo>
                    <a:pt x="7207" y="12188"/>
                  </a:lnTo>
                  <a:lnTo>
                    <a:pt x="7250" y="12120"/>
                  </a:lnTo>
                  <a:lnTo>
                    <a:pt x="7290" y="12048"/>
                  </a:lnTo>
                  <a:lnTo>
                    <a:pt x="7328" y="11976"/>
                  </a:lnTo>
                  <a:lnTo>
                    <a:pt x="7363" y="11901"/>
                  </a:lnTo>
                  <a:lnTo>
                    <a:pt x="7396" y="11824"/>
                  </a:lnTo>
                  <a:lnTo>
                    <a:pt x="7425" y="11747"/>
                  </a:lnTo>
                  <a:lnTo>
                    <a:pt x="7450" y="11667"/>
                  </a:lnTo>
                  <a:lnTo>
                    <a:pt x="7473" y="11587"/>
                  </a:lnTo>
                  <a:lnTo>
                    <a:pt x="10131" y="11587"/>
                  </a:lnTo>
                  <a:lnTo>
                    <a:pt x="10153" y="11667"/>
                  </a:lnTo>
                  <a:lnTo>
                    <a:pt x="10179" y="11747"/>
                  </a:lnTo>
                  <a:lnTo>
                    <a:pt x="10208" y="11824"/>
                  </a:lnTo>
                  <a:lnTo>
                    <a:pt x="10240" y="11901"/>
                  </a:lnTo>
                  <a:lnTo>
                    <a:pt x="10275" y="11976"/>
                  </a:lnTo>
                  <a:lnTo>
                    <a:pt x="10313" y="12048"/>
                  </a:lnTo>
                  <a:lnTo>
                    <a:pt x="10354" y="12120"/>
                  </a:lnTo>
                  <a:lnTo>
                    <a:pt x="10397" y="12188"/>
                  </a:lnTo>
                  <a:lnTo>
                    <a:pt x="10444" y="12256"/>
                  </a:lnTo>
                  <a:lnTo>
                    <a:pt x="10492" y="12321"/>
                  </a:lnTo>
                  <a:lnTo>
                    <a:pt x="10543" y="12385"/>
                  </a:lnTo>
                  <a:lnTo>
                    <a:pt x="10597" y="12446"/>
                  </a:lnTo>
                  <a:lnTo>
                    <a:pt x="10653" y="12505"/>
                  </a:lnTo>
                  <a:lnTo>
                    <a:pt x="10711" y="12561"/>
                  </a:lnTo>
                  <a:lnTo>
                    <a:pt x="10772" y="12615"/>
                  </a:lnTo>
                  <a:lnTo>
                    <a:pt x="10835" y="12668"/>
                  </a:lnTo>
                  <a:lnTo>
                    <a:pt x="10899" y="12717"/>
                  </a:lnTo>
                  <a:lnTo>
                    <a:pt x="10967" y="12763"/>
                  </a:lnTo>
                  <a:lnTo>
                    <a:pt x="11035" y="12807"/>
                  </a:lnTo>
                  <a:lnTo>
                    <a:pt x="11106" y="12848"/>
                  </a:lnTo>
                  <a:lnTo>
                    <a:pt x="11178" y="12886"/>
                  </a:lnTo>
                  <a:lnTo>
                    <a:pt x="11252" y="12922"/>
                  </a:lnTo>
                  <a:lnTo>
                    <a:pt x="11328" y="12955"/>
                  </a:lnTo>
                  <a:lnTo>
                    <a:pt x="11405" y="12984"/>
                  </a:lnTo>
                  <a:lnTo>
                    <a:pt x="11484" y="13010"/>
                  </a:lnTo>
                  <a:lnTo>
                    <a:pt x="11564" y="13033"/>
                  </a:lnTo>
                  <a:lnTo>
                    <a:pt x="11646" y="13053"/>
                  </a:lnTo>
                  <a:lnTo>
                    <a:pt x="11729" y="13069"/>
                  </a:lnTo>
                  <a:lnTo>
                    <a:pt x="11813" y="13081"/>
                  </a:lnTo>
                  <a:lnTo>
                    <a:pt x="11898" y="13091"/>
                  </a:lnTo>
                  <a:lnTo>
                    <a:pt x="11984" y="13096"/>
                  </a:lnTo>
                  <a:lnTo>
                    <a:pt x="12071" y="13098"/>
                  </a:lnTo>
                  <a:lnTo>
                    <a:pt x="12159" y="13096"/>
                  </a:lnTo>
                  <a:lnTo>
                    <a:pt x="12244" y="13091"/>
                  </a:lnTo>
                  <a:lnTo>
                    <a:pt x="12330" y="13081"/>
                  </a:lnTo>
                  <a:lnTo>
                    <a:pt x="12413" y="13069"/>
                  </a:lnTo>
                  <a:lnTo>
                    <a:pt x="12497" y="13053"/>
                  </a:lnTo>
                  <a:lnTo>
                    <a:pt x="12578" y="13033"/>
                  </a:lnTo>
                  <a:lnTo>
                    <a:pt x="12658" y="13010"/>
                  </a:lnTo>
                  <a:lnTo>
                    <a:pt x="12737" y="12984"/>
                  </a:lnTo>
                  <a:lnTo>
                    <a:pt x="12815" y="12955"/>
                  </a:lnTo>
                  <a:lnTo>
                    <a:pt x="12890" y="12922"/>
                  </a:lnTo>
                  <a:lnTo>
                    <a:pt x="12964" y="12886"/>
                  </a:lnTo>
                  <a:lnTo>
                    <a:pt x="13036" y="12848"/>
                  </a:lnTo>
                  <a:lnTo>
                    <a:pt x="13107" y="12807"/>
                  </a:lnTo>
                  <a:lnTo>
                    <a:pt x="13176" y="12763"/>
                  </a:lnTo>
                  <a:lnTo>
                    <a:pt x="13242" y="12717"/>
                  </a:lnTo>
                  <a:lnTo>
                    <a:pt x="13308" y="12668"/>
                  </a:lnTo>
                  <a:lnTo>
                    <a:pt x="13370" y="12615"/>
                  </a:lnTo>
                  <a:lnTo>
                    <a:pt x="13430" y="12561"/>
                  </a:lnTo>
                  <a:lnTo>
                    <a:pt x="13489" y="12505"/>
                  </a:lnTo>
                  <a:lnTo>
                    <a:pt x="13545" y="12446"/>
                  </a:lnTo>
                  <a:lnTo>
                    <a:pt x="13598" y="12385"/>
                  </a:lnTo>
                  <a:lnTo>
                    <a:pt x="13650" y="12321"/>
                  </a:lnTo>
                  <a:lnTo>
                    <a:pt x="13699" y="12256"/>
                  </a:lnTo>
                  <a:lnTo>
                    <a:pt x="13745" y="12188"/>
                  </a:lnTo>
                  <a:lnTo>
                    <a:pt x="13788" y="12120"/>
                  </a:lnTo>
                  <a:lnTo>
                    <a:pt x="13829" y="12048"/>
                  </a:lnTo>
                  <a:lnTo>
                    <a:pt x="13867" y="11976"/>
                  </a:lnTo>
                  <a:lnTo>
                    <a:pt x="13902" y="11901"/>
                  </a:lnTo>
                  <a:lnTo>
                    <a:pt x="13934" y="11824"/>
                  </a:lnTo>
                  <a:lnTo>
                    <a:pt x="13962" y="11747"/>
                  </a:lnTo>
                  <a:lnTo>
                    <a:pt x="13989" y="11667"/>
                  </a:lnTo>
                  <a:lnTo>
                    <a:pt x="14012" y="11587"/>
                  </a:lnTo>
                  <a:lnTo>
                    <a:pt x="14586" y="11587"/>
                  </a:lnTo>
                  <a:lnTo>
                    <a:pt x="14664" y="11585"/>
                  </a:lnTo>
                  <a:lnTo>
                    <a:pt x="14740" y="11579"/>
                  </a:lnTo>
                  <a:lnTo>
                    <a:pt x="14815" y="11569"/>
                  </a:lnTo>
                  <a:lnTo>
                    <a:pt x="14890" y="11556"/>
                  </a:lnTo>
                  <a:lnTo>
                    <a:pt x="14962" y="11539"/>
                  </a:lnTo>
                  <a:lnTo>
                    <a:pt x="15035" y="11519"/>
                  </a:lnTo>
                  <a:lnTo>
                    <a:pt x="15104" y="11495"/>
                  </a:lnTo>
                  <a:lnTo>
                    <a:pt x="15173" y="11468"/>
                  </a:lnTo>
                  <a:lnTo>
                    <a:pt x="15240" y="11437"/>
                  </a:lnTo>
                  <a:lnTo>
                    <a:pt x="15304" y="11404"/>
                  </a:lnTo>
                  <a:lnTo>
                    <a:pt x="15368" y="11368"/>
                  </a:lnTo>
                  <a:lnTo>
                    <a:pt x="15429" y="11329"/>
                  </a:lnTo>
                  <a:lnTo>
                    <a:pt x="15488" y="11286"/>
                  </a:lnTo>
                  <a:lnTo>
                    <a:pt x="15546" y="11241"/>
                  </a:lnTo>
                  <a:lnTo>
                    <a:pt x="15600" y="11194"/>
                  </a:lnTo>
                  <a:lnTo>
                    <a:pt x="15652" y="11143"/>
                  </a:lnTo>
                  <a:lnTo>
                    <a:pt x="15703" y="11091"/>
                  </a:lnTo>
                  <a:lnTo>
                    <a:pt x="15750" y="11036"/>
                  </a:lnTo>
                  <a:lnTo>
                    <a:pt x="15795" y="10979"/>
                  </a:lnTo>
                  <a:lnTo>
                    <a:pt x="15836" y="10920"/>
                  </a:lnTo>
                  <a:lnTo>
                    <a:pt x="15877" y="10858"/>
                  </a:lnTo>
                  <a:lnTo>
                    <a:pt x="15913" y="10795"/>
                  </a:lnTo>
                  <a:lnTo>
                    <a:pt x="15946" y="10730"/>
                  </a:lnTo>
                  <a:lnTo>
                    <a:pt x="15976" y="10663"/>
                  </a:lnTo>
                  <a:lnTo>
                    <a:pt x="16003" y="10594"/>
                  </a:lnTo>
                  <a:lnTo>
                    <a:pt x="16027" y="10525"/>
                  </a:lnTo>
                  <a:lnTo>
                    <a:pt x="16048" y="10453"/>
                  </a:lnTo>
                  <a:lnTo>
                    <a:pt x="16064" y="10379"/>
                  </a:lnTo>
                  <a:lnTo>
                    <a:pt x="16078" y="10305"/>
                  </a:lnTo>
                  <a:lnTo>
                    <a:pt x="16087" y="10229"/>
                  </a:lnTo>
                  <a:lnTo>
                    <a:pt x="16093" y="10153"/>
                  </a:lnTo>
                  <a:lnTo>
                    <a:pt x="16095" y="10075"/>
                  </a:lnTo>
                  <a:lnTo>
                    <a:pt x="16095" y="7052"/>
                  </a:lnTo>
                  <a:lnTo>
                    <a:pt x="16095" y="7025"/>
                  </a:lnTo>
                  <a:lnTo>
                    <a:pt x="16094" y="6997"/>
                  </a:lnTo>
                  <a:lnTo>
                    <a:pt x="16093" y="6969"/>
                  </a:lnTo>
                  <a:lnTo>
                    <a:pt x="16091" y="6941"/>
                  </a:lnTo>
                  <a:lnTo>
                    <a:pt x="16089" y="6913"/>
                  </a:lnTo>
                  <a:lnTo>
                    <a:pt x="16086" y="6885"/>
                  </a:lnTo>
                  <a:lnTo>
                    <a:pt x="16083" y="6858"/>
                  </a:lnTo>
                  <a:lnTo>
                    <a:pt x="16079" y="6831"/>
                  </a:lnTo>
                  <a:lnTo>
                    <a:pt x="16075" y="6803"/>
                  </a:lnTo>
                  <a:lnTo>
                    <a:pt x="16070" y="6776"/>
                  </a:lnTo>
                  <a:lnTo>
                    <a:pt x="16065" y="6749"/>
                  </a:lnTo>
                  <a:lnTo>
                    <a:pt x="16059" y="6722"/>
                  </a:lnTo>
                  <a:lnTo>
                    <a:pt x="16053" y="6695"/>
                  </a:lnTo>
                  <a:lnTo>
                    <a:pt x="16046" y="6667"/>
                  </a:lnTo>
                  <a:lnTo>
                    <a:pt x="16039" y="6641"/>
                  </a:lnTo>
                  <a:lnTo>
                    <a:pt x="16031" y="6615"/>
                  </a:lnTo>
                  <a:lnTo>
                    <a:pt x="16023" y="6588"/>
                  </a:lnTo>
                  <a:lnTo>
                    <a:pt x="16014" y="6562"/>
                  </a:lnTo>
                  <a:lnTo>
                    <a:pt x="16004" y="6536"/>
                  </a:lnTo>
                  <a:lnTo>
                    <a:pt x="15994" y="6510"/>
                  </a:lnTo>
                  <a:lnTo>
                    <a:pt x="15984" y="6484"/>
                  </a:lnTo>
                  <a:lnTo>
                    <a:pt x="15974" y="6459"/>
                  </a:lnTo>
                  <a:lnTo>
                    <a:pt x="15963" y="6434"/>
                  </a:lnTo>
                  <a:lnTo>
                    <a:pt x="15951" y="6408"/>
                  </a:lnTo>
                  <a:lnTo>
                    <a:pt x="15939" y="6383"/>
                  </a:lnTo>
                  <a:lnTo>
                    <a:pt x="15927" y="6358"/>
                  </a:lnTo>
                  <a:lnTo>
                    <a:pt x="15914" y="6334"/>
                  </a:lnTo>
                  <a:lnTo>
                    <a:pt x="15900" y="6310"/>
                  </a:lnTo>
                  <a:lnTo>
                    <a:pt x="15886" y="6286"/>
                  </a:lnTo>
                  <a:lnTo>
                    <a:pt x="15872" y="6261"/>
                  </a:lnTo>
                  <a:lnTo>
                    <a:pt x="15857" y="6238"/>
                  </a:lnTo>
                  <a:lnTo>
                    <a:pt x="15842" y="6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>
          <a:xfrm>
            <a:off x="4904971" y="4511366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3829624" y="451759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764127" y="451759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691953" y="451759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906256" y="5700432"/>
            <a:ext cx="2047002" cy="335372"/>
            <a:chOff x="4902198" y="3898900"/>
            <a:chExt cx="2387602" cy="375420"/>
          </a:xfrm>
          <a:solidFill>
            <a:srgbClr val="476263"/>
          </a:solidFill>
          <a:effectLst/>
        </p:grpSpPr>
        <p:sp>
          <p:nvSpPr>
            <p:cNvPr id="47" name="PA_圆角矩形 7"/>
            <p:cNvSpPr/>
            <p:nvPr>
              <p:custDataLst>
                <p:tags r:id="rId1"/>
              </p:custDataLst>
            </p:nvPr>
          </p:nvSpPr>
          <p:spPr>
            <a:xfrm>
              <a:off x="4902198" y="3898900"/>
              <a:ext cx="2387602" cy="37542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200" dirty="0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8" name="PA_文本框 6"/>
            <p:cNvSpPr txBox="1"/>
            <p:nvPr>
              <p:custDataLst>
                <p:tags r:id="rId2"/>
              </p:custDataLst>
            </p:nvPr>
          </p:nvSpPr>
          <p:spPr>
            <a:xfrm>
              <a:off x="5004992" y="3917333"/>
              <a:ext cx="2179464" cy="34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汇报人：</a:t>
              </a:r>
              <a:r>
                <a:rPr lang="en-US" altLang="zh-CN" sz="1400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xiazaii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1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43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843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243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743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243"/>
                            </p:stCondLst>
                            <p:childTnLst>
                              <p:par>
                                <p:cTn id="5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743"/>
                            </p:stCondLst>
                            <p:childTnLst>
                              <p:par>
                                <p:cTn id="6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1" grpId="0"/>
      <p:bldP spid="22" grpId="0"/>
      <p:bldP spid="27" grpId="0"/>
      <p:bldP spid="27" grpId="1"/>
      <p:bldP spid="3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02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19" name="Hexagon 23"/>
          <p:cNvSpPr/>
          <p:nvPr/>
        </p:nvSpPr>
        <p:spPr>
          <a:xfrm>
            <a:off x="7093350" y="2353961"/>
            <a:ext cx="1765093" cy="1521633"/>
          </a:xfrm>
          <a:prstGeom prst="hexagon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Hexagon 24"/>
          <p:cNvSpPr/>
          <p:nvPr/>
        </p:nvSpPr>
        <p:spPr>
          <a:xfrm>
            <a:off x="5546828" y="1610331"/>
            <a:ext cx="1765093" cy="1521633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Hexagon 32"/>
          <p:cNvSpPr/>
          <p:nvPr/>
        </p:nvSpPr>
        <p:spPr>
          <a:xfrm>
            <a:off x="7088102" y="4061474"/>
            <a:ext cx="1765093" cy="1521633"/>
          </a:xfrm>
          <a:prstGeom prst="hexagon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Hexagon 33"/>
          <p:cNvSpPr/>
          <p:nvPr/>
        </p:nvSpPr>
        <p:spPr>
          <a:xfrm>
            <a:off x="3989751" y="2353961"/>
            <a:ext cx="1765093" cy="1521633"/>
          </a:xfrm>
          <a:prstGeom prst="hexagon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Hexagon 34"/>
          <p:cNvSpPr/>
          <p:nvPr/>
        </p:nvSpPr>
        <p:spPr>
          <a:xfrm>
            <a:off x="3989751" y="4061474"/>
            <a:ext cx="1765093" cy="1521633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Hexagon 36"/>
          <p:cNvSpPr/>
          <p:nvPr/>
        </p:nvSpPr>
        <p:spPr>
          <a:xfrm>
            <a:off x="5566772" y="4822043"/>
            <a:ext cx="1765093" cy="1521633"/>
          </a:xfrm>
          <a:prstGeom prst="hexagon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127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Group 7"/>
          <p:cNvGrpSpPr/>
          <p:nvPr/>
        </p:nvGrpSpPr>
        <p:grpSpPr>
          <a:xfrm>
            <a:off x="2455013" y="3200320"/>
            <a:ext cx="7934279" cy="1531416"/>
            <a:chOff x="52530" y="1944143"/>
            <a:chExt cx="7968598" cy="1538041"/>
          </a:xfrm>
          <a:solidFill>
            <a:schemeClr val="bg1"/>
          </a:solidFill>
        </p:grpSpPr>
        <p:grpSp>
          <p:nvGrpSpPr>
            <p:cNvPr id="26" name="Group 2"/>
            <p:cNvGrpSpPr/>
            <p:nvPr/>
          </p:nvGrpSpPr>
          <p:grpSpPr>
            <a:xfrm>
              <a:off x="3145192" y="1953970"/>
              <a:ext cx="1772728" cy="1528214"/>
              <a:chOff x="3145192" y="1953970"/>
              <a:chExt cx="1772728" cy="1528214"/>
            </a:xfrm>
            <a:grpFill/>
          </p:grpSpPr>
          <p:sp>
            <p:nvSpPr>
              <p:cNvPr id="35" name="Hexagon 22"/>
              <p:cNvSpPr/>
              <p:nvPr/>
            </p:nvSpPr>
            <p:spPr>
              <a:xfrm>
                <a:off x="3145192" y="1953970"/>
                <a:ext cx="1772728" cy="1528214"/>
              </a:xfrm>
              <a:prstGeom prst="hexag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6" name="Freeform 13"/>
              <p:cNvSpPr>
                <a:spLocks noEditPoints="1"/>
              </p:cNvSpPr>
              <p:nvPr/>
            </p:nvSpPr>
            <p:spPr bwMode="auto">
              <a:xfrm>
                <a:off x="3676028" y="2509633"/>
                <a:ext cx="664606" cy="397235"/>
              </a:xfrm>
              <a:custGeom>
                <a:avLst/>
                <a:gdLst>
                  <a:gd name="T0" fmla="*/ 226 w 256"/>
                  <a:gd name="T1" fmla="*/ 131 h 154"/>
                  <a:gd name="T2" fmla="*/ 226 w 256"/>
                  <a:gd name="T3" fmla="*/ 130 h 154"/>
                  <a:gd name="T4" fmla="*/ 226 w 256"/>
                  <a:gd name="T5" fmla="*/ 10 h 154"/>
                  <a:gd name="T6" fmla="*/ 217 w 256"/>
                  <a:gd name="T7" fmla="*/ 0 h 154"/>
                  <a:gd name="T8" fmla="*/ 38 w 256"/>
                  <a:gd name="T9" fmla="*/ 0 h 154"/>
                  <a:gd name="T10" fmla="*/ 29 w 256"/>
                  <a:gd name="T11" fmla="*/ 10 h 154"/>
                  <a:gd name="T12" fmla="*/ 29 w 256"/>
                  <a:gd name="T13" fmla="*/ 130 h 154"/>
                  <a:gd name="T14" fmla="*/ 29 w 256"/>
                  <a:gd name="T15" fmla="*/ 131 h 154"/>
                  <a:gd name="T16" fmla="*/ 0 w 256"/>
                  <a:gd name="T17" fmla="*/ 138 h 154"/>
                  <a:gd name="T18" fmla="*/ 3 w 256"/>
                  <a:gd name="T19" fmla="*/ 154 h 154"/>
                  <a:gd name="T20" fmla="*/ 253 w 256"/>
                  <a:gd name="T21" fmla="*/ 154 h 154"/>
                  <a:gd name="T22" fmla="*/ 256 w 256"/>
                  <a:gd name="T23" fmla="*/ 138 h 154"/>
                  <a:gd name="T24" fmla="*/ 226 w 256"/>
                  <a:gd name="T25" fmla="*/ 131 h 154"/>
                  <a:gd name="T26" fmla="*/ 207 w 256"/>
                  <a:gd name="T27" fmla="*/ 119 h 154"/>
                  <a:gd name="T28" fmla="*/ 48 w 256"/>
                  <a:gd name="T29" fmla="*/ 119 h 154"/>
                  <a:gd name="T30" fmla="*/ 48 w 256"/>
                  <a:gd name="T31" fmla="*/ 20 h 154"/>
                  <a:gd name="T32" fmla="*/ 207 w 256"/>
                  <a:gd name="T33" fmla="*/ 20 h 154"/>
                  <a:gd name="T34" fmla="*/ 207 w 256"/>
                  <a:gd name="T35" fmla="*/ 119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56" h="154">
                    <a:moveTo>
                      <a:pt x="226" y="131"/>
                    </a:moveTo>
                    <a:cubicBezTo>
                      <a:pt x="226" y="131"/>
                      <a:pt x="226" y="131"/>
                      <a:pt x="226" y="130"/>
                    </a:cubicBezTo>
                    <a:cubicBezTo>
                      <a:pt x="226" y="10"/>
                      <a:pt x="226" y="10"/>
                      <a:pt x="226" y="10"/>
                    </a:cubicBezTo>
                    <a:cubicBezTo>
                      <a:pt x="226" y="5"/>
                      <a:pt x="222" y="0"/>
                      <a:pt x="217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3" y="0"/>
                      <a:pt x="29" y="5"/>
                      <a:pt x="29" y="10"/>
                    </a:cubicBezTo>
                    <a:cubicBezTo>
                      <a:pt x="29" y="130"/>
                      <a:pt x="29" y="130"/>
                      <a:pt x="29" y="130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3" y="154"/>
                      <a:pt x="3" y="154"/>
                      <a:pt x="3" y="154"/>
                    </a:cubicBezTo>
                    <a:cubicBezTo>
                      <a:pt x="253" y="154"/>
                      <a:pt x="253" y="154"/>
                      <a:pt x="253" y="154"/>
                    </a:cubicBezTo>
                    <a:cubicBezTo>
                      <a:pt x="256" y="138"/>
                      <a:pt x="256" y="138"/>
                      <a:pt x="256" y="138"/>
                    </a:cubicBezTo>
                    <a:lnTo>
                      <a:pt x="226" y="131"/>
                    </a:lnTo>
                    <a:close/>
                    <a:moveTo>
                      <a:pt x="207" y="119"/>
                    </a:moveTo>
                    <a:cubicBezTo>
                      <a:pt x="48" y="119"/>
                      <a:pt x="48" y="119"/>
                      <a:pt x="48" y="119"/>
                    </a:cubicBezTo>
                    <a:cubicBezTo>
                      <a:pt x="48" y="20"/>
                      <a:pt x="48" y="20"/>
                      <a:pt x="48" y="20"/>
                    </a:cubicBezTo>
                    <a:cubicBezTo>
                      <a:pt x="207" y="20"/>
                      <a:pt x="207" y="20"/>
                      <a:pt x="207" y="20"/>
                    </a:cubicBezTo>
                    <a:lnTo>
                      <a:pt x="207" y="11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046" tIns="45523" rIns="91046" bIns="4552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7" name="Group 6"/>
            <p:cNvGrpSpPr/>
            <p:nvPr/>
          </p:nvGrpSpPr>
          <p:grpSpPr>
            <a:xfrm>
              <a:off x="52530" y="1944143"/>
              <a:ext cx="1772728" cy="1528214"/>
              <a:chOff x="52530" y="1944143"/>
              <a:chExt cx="1772728" cy="1528214"/>
            </a:xfrm>
            <a:grpFill/>
          </p:grpSpPr>
          <p:sp>
            <p:nvSpPr>
              <p:cNvPr id="33" name="Hexagon 61"/>
              <p:cNvSpPr/>
              <p:nvPr/>
            </p:nvSpPr>
            <p:spPr>
              <a:xfrm>
                <a:off x="52530" y="1944143"/>
                <a:ext cx="1772728" cy="1528214"/>
              </a:xfrm>
              <a:prstGeom prst="hexag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4" name="Freeform 8"/>
              <p:cNvSpPr>
                <a:spLocks noEditPoints="1"/>
              </p:cNvSpPr>
              <p:nvPr/>
            </p:nvSpPr>
            <p:spPr bwMode="auto">
              <a:xfrm>
                <a:off x="731020" y="2460800"/>
                <a:ext cx="311889" cy="464415"/>
              </a:xfrm>
              <a:custGeom>
                <a:avLst/>
                <a:gdLst>
                  <a:gd name="T0" fmla="*/ 201 w 202"/>
                  <a:gd name="T1" fmla="*/ 138 h 300"/>
                  <a:gd name="T2" fmla="*/ 2 w 202"/>
                  <a:gd name="T3" fmla="*/ 138 h 300"/>
                  <a:gd name="T4" fmla="*/ 0 w 202"/>
                  <a:gd name="T5" fmla="*/ 173 h 300"/>
                  <a:gd name="T6" fmla="*/ 101 w 202"/>
                  <a:gd name="T7" fmla="*/ 300 h 300"/>
                  <a:gd name="T8" fmla="*/ 201 w 202"/>
                  <a:gd name="T9" fmla="*/ 173 h 300"/>
                  <a:gd name="T10" fmla="*/ 201 w 202"/>
                  <a:gd name="T11" fmla="*/ 138 h 300"/>
                  <a:gd name="T12" fmla="*/ 113 w 202"/>
                  <a:gd name="T13" fmla="*/ 0 h 300"/>
                  <a:gd name="T14" fmla="*/ 113 w 202"/>
                  <a:gd name="T15" fmla="*/ 115 h 300"/>
                  <a:gd name="T16" fmla="*/ 200 w 202"/>
                  <a:gd name="T17" fmla="*/ 115 h 300"/>
                  <a:gd name="T18" fmla="*/ 113 w 202"/>
                  <a:gd name="T19" fmla="*/ 0 h 300"/>
                  <a:gd name="T20" fmla="*/ 89 w 202"/>
                  <a:gd name="T21" fmla="*/ 0 h 300"/>
                  <a:gd name="T22" fmla="*/ 2 w 202"/>
                  <a:gd name="T23" fmla="*/ 115 h 300"/>
                  <a:gd name="T24" fmla="*/ 89 w 202"/>
                  <a:gd name="T25" fmla="*/ 115 h 300"/>
                  <a:gd name="T26" fmla="*/ 89 w 202"/>
                  <a:gd name="T27" fmla="*/ 0 h 3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2" h="300">
                    <a:moveTo>
                      <a:pt x="201" y="138"/>
                    </a:moveTo>
                    <a:cubicBezTo>
                      <a:pt x="2" y="138"/>
                      <a:pt x="2" y="138"/>
                      <a:pt x="2" y="138"/>
                    </a:cubicBezTo>
                    <a:cubicBezTo>
                      <a:pt x="1" y="152"/>
                      <a:pt x="0" y="159"/>
                      <a:pt x="0" y="173"/>
                    </a:cubicBezTo>
                    <a:cubicBezTo>
                      <a:pt x="0" y="247"/>
                      <a:pt x="0" y="300"/>
                      <a:pt x="101" y="300"/>
                    </a:cubicBezTo>
                    <a:cubicBezTo>
                      <a:pt x="201" y="300"/>
                      <a:pt x="201" y="247"/>
                      <a:pt x="201" y="173"/>
                    </a:cubicBezTo>
                    <a:cubicBezTo>
                      <a:pt x="201" y="159"/>
                      <a:pt x="202" y="152"/>
                      <a:pt x="201" y="138"/>
                    </a:cubicBezTo>
                    <a:close/>
                    <a:moveTo>
                      <a:pt x="113" y="0"/>
                    </a:moveTo>
                    <a:cubicBezTo>
                      <a:pt x="113" y="115"/>
                      <a:pt x="113" y="115"/>
                      <a:pt x="113" y="115"/>
                    </a:cubicBezTo>
                    <a:cubicBezTo>
                      <a:pt x="200" y="115"/>
                      <a:pt x="200" y="115"/>
                      <a:pt x="200" y="115"/>
                    </a:cubicBezTo>
                    <a:cubicBezTo>
                      <a:pt x="192" y="55"/>
                      <a:pt x="173" y="3"/>
                      <a:pt x="113" y="0"/>
                    </a:cubicBezTo>
                    <a:close/>
                    <a:moveTo>
                      <a:pt x="89" y="0"/>
                    </a:moveTo>
                    <a:cubicBezTo>
                      <a:pt x="21" y="2"/>
                      <a:pt x="8" y="55"/>
                      <a:pt x="2" y="115"/>
                    </a:cubicBezTo>
                    <a:cubicBezTo>
                      <a:pt x="89" y="115"/>
                      <a:pt x="89" y="115"/>
                      <a:pt x="89" y="115"/>
                    </a:cubicBezTo>
                    <a:lnTo>
                      <a:pt x="89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046" tIns="45523" rIns="91046" bIns="45523" numCol="1" anchor="t" anchorCtr="0" compatLnSpc="1"/>
              <a:lstStyle/>
              <a:p>
                <a:pPr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8" name="Group 1"/>
            <p:cNvGrpSpPr/>
            <p:nvPr/>
          </p:nvGrpSpPr>
          <p:grpSpPr>
            <a:xfrm>
              <a:off x="6248400" y="1944143"/>
              <a:ext cx="1772728" cy="1528214"/>
              <a:chOff x="6248400" y="1944143"/>
              <a:chExt cx="1772728" cy="1528214"/>
            </a:xfrm>
            <a:grpFill/>
          </p:grpSpPr>
          <p:sp>
            <p:nvSpPr>
              <p:cNvPr id="29" name="Hexagon 60"/>
              <p:cNvSpPr/>
              <p:nvPr/>
            </p:nvSpPr>
            <p:spPr>
              <a:xfrm>
                <a:off x="6248400" y="1944143"/>
                <a:ext cx="1772728" cy="1528214"/>
              </a:xfrm>
              <a:prstGeom prst="hexagon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127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grpSp>
            <p:nvGrpSpPr>
              <p:cNvPr id="30" name="Group 41"/>
              <p:cNvGrpSpPr/>
              <p:nvPr/>
            </p:nvGrpSpPr>
            <p:grpSpPr>
              <a:xfrm>
                <a:off x="6930594" y="2443673"/>
                <a:ext cx="422683" cy="479107"/>
                <a:chOff x="6109895" y="1540361"/>
                <a:chExt cx="133147" cy="150921"/>
              </a:xfrm>
              <a:grpFill/>
            </p:grpSpPr>
            <p:sp>
              <p:nvSpPr>
                <p:cNvPr id="31" name="Freeform 143"/>
                <p:cNvSpPr>
                  <a:spLocks noEditPoints="1"/>
                </p:cNvSpPr>
                <p:nvPr/>
              </p:nvSpPr>
              <p:spPr bwMode="auto">
                <a:xfrm>
                  <a:off x="6130176" y="1540361"/>
                  <a:ext cx="92585" cy="92585"/>
                </a:xfrm>
                <a:custGeom>
                  <a:avLst/>
                  <a:gdLst>
                    <a:gd name="T0" fmla="*/ 77 w 154"/>
                    <a:gd name="T1" fmla="*/ 0 h 155"/>
                    <a:gd name="T2" fmla="*/ 0 w 154"/>
                    <a:gd name="T3" fmla="*/ 78 h 155"/>
                    <a:gd name="T4" fmla="*/ 77 w 154"/>
                    <a:gd name="T5" fmla="*/ 155 h 155"/>
                    <a:gd name="T6" fmla="*/ 154 w 154"/>
                    <a:gd name="T7" fmla="*/ 78 h 155"/>
                    <a:gd name="T8" fmla="*/ 77 w 154"/>
                    <a:gd name="T9" fmla="*/ 0 h 155"/>
                    <a:gd name="T10" fmla="*/ 81 w 154"/>
                    <a:gd name="T11" fmla="*/ 139 h 155"/>
                    <a:gd name="T12" fmla="*/ 26 w 154"/>
                    <a:gd name="T13" fmla="*/ 101 h 155"/>
                    <a:gd name="T14" fmla="*/ 136 w 154"/>
                    <a:gd name="T15" fmla="*/ 101 h 155"/>
                    <a:gd name="T16" fmla="*/ 81 w 154"/>
                    <a:gd name="T17" fmla="*/ 139 h 15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" h="155">
                      <a:moveTo>
                        <a:pt x="77" y="0"/>
                      </a:moveTo>
                      <a:cubicBezTo>
                        <a:pt x="34" y="0"/>
                        <a:pt x="0" y="35"/>
                        <a:pt x="0" y="78"/>
                      </a:cubicBezTo>
                      <a:cubicBezTo>
                        <a:pt x="0" y="120"/>
                        <a:pt x="34" y="155"/>
                        <a:pt x="77" y="155"/>
                      </a:cubicBezTo>
                      <a:cubicBezTo>
                        <a:pt x="120" y="155"/>
                        <a:pt x="154" y="120"/>
                        <a:pt x="154" y="78"/>
                      </a:cubicBezTo>
                      <a:cubicBezTo>
                        <a:pt x="154" y="35"/>
                        <a:pt x="120" y="0"/>
                        <a:pt x="77" y="0"/>
                      </a:cubicBezTo>
                      <a:close/>
                      <a:moveTo>
                        <a:pt x="81" y="139"/>
                      </a:moveTo>
                      <a:cubicBezTo>
                        <a:pt x="58" y="139"/>
                        <a:pt x="37" y="124"/>
                        <a:pt x="26" y="101"/>
                      </a:cubicBezTo>
                      <a:cubicBezTo>
                        <a:pt x="136" y="101"/>
                        <a:pt x="136" y="101"/>
                        <a:pt x="136" y="101"/>
                      </a:cubicBezTo>
                      <a:cubicBezTo>
                        <a:pt x="124" y="124"/>
                        <a:pt x="104" y="139"/>
                        <a:pt x="81" y="139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046" tIns="45523" rIns="91046" bIns="4552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7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2" name="Freeform 146"/>
                <p:cNvSpPr/>
                <p:nvPr/>
              </p:nvSpPr>
              <p:spPr bwMode="auto">
                <a:xfrm>
                  <a:off x="6109895" y="1650721"/>
                  <a:ext cx="133147" cy="40561"/>
                </a:xfrm>
                <a:custGeom>
                  <a:avLst/>
                  <a:gdLst>
                    <a:gd name="T0" fmla="*/ 158 w 222"/>
                    <a:gd name="T1" fmla="*/ 0 h 67"/>
                    <a:gd name="T2" fmla="*/ 111 w 222"/>
                    <a:gd name="T3" fmla="*/ 12 h 67"/>
                    <a:gd name="T4" fmla="*/ 64 w 222"/>
                    <a:gd name="T5" fmla="*/ 0 h 67"/>
                    <a:gd name="T6" fmla="*/ 0 w 222"/>
                    <a:gd name="T7" fmla="*/ 67 h 67"/>
                    <a:gd name="T8" fmla="*/ 222 w 222"/>
                    <a:gd name="T9" fmla="*/ 67 h 67"/>
                    <a:gd name="T10" fmla="*/ 158 w 222"/>
                    <a:gd name="T11" fmla="*/ 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22" h="67">
                      <a:moveTo>
                        <a:pt x="158" y="0"/>
                      </a:moveTo>
                      <a:cubicBezTo>
                        <a:pt x="144" y="7"/>
                        <a:pt x="128" y="12"/>
                        <a:pt x="111" y="12"/>
                      </a:cubicBezTo>
                      <a:cubicBezTo>
                        <a:pt x="94" y="12"/>
                        <a:pt x="78" y="7"/>
                        <a:pt x="64" y="0"/>
                      </a:cubicBezTo>
                      <a:cubicBezTo>
                        <a:pt x="34" y="8"/>
                        <a:pt x="11" y="26"/>
                        <a:pt x="0" y="67"/>
                      </a:cubicBezTo>
                      <a:cubicBezTo>
                        <a:pt x="222" y="67"/>
                        <a:pt x="222" y="67"/>
                        <a:pt x="222" y="67"/>
                      </a:cubicBezTo>
                      <a:cubicBezTo>
                        <a:pt x="211" y="26"/>
                        <a:pt x="188" y="8"/>
                        <a:pt x="158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</a:ln>
              </p:spPr>
              <p:txBody>
                <a:bodyPr vert="horz" wrap="square" lIns="91046" tIns="45523" rIns="91046" bIns="45523" numCol="1" anchor="t" anchorCtr="0" compatLnSpc="1"/>
                <a:lstStyle/>
                <a:p>
                  <a:pPr>
                    <a:lnSpc>
                      <a:spcPct val="150000"/>
                    </a:lnSpc>
                  </a:pPr>
                  <a:endParaRPr lang="en-US" sz="1275"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37" name="Text Placeholder 32"/>
          <p:cNvSpPr txBox="1"/>
          <p:nvPr/>
        </p:nvSpPr>
        <p:spPr>
          <a:xfrm>
            <a:off x="898009" y="2152881"/>
            <a:ext cx="2434913" cy="895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8" name="Text Placeholder 33"/>
          <p:cNvSpPr txBox="1"/>
          <p:nvPr/>
        </p:nvSpPr>
        <p:spPr>
          <a:xfrm>
            <a:off x="898009" y="1852132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 Placeholder 32"/>
          <p:cNvSpPr txBox="1"/>
          <p:nvPr/>
        </p:nvSpPr>
        <p:spPr>
          <a:xfrm>
            <a:off x="9051235" y="1963130"/>
            <a:ext cx="2445206" cy="895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33"/>
          <p:cNvSpPr txBox="1"/>
          <p:nvPr/>
        </p:nvSpPr>
        <p:spPr>
          <a:xfrm>
            <a:off x="9791751" y="1662381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32"/>
          <p:cNvSpPr txBox="1"/>
          <p:nvPr/>
        </p:nvSpPr>
        <p:spPr>
          <a:xfrm>
            <a:off x="898009" y="5176650"/>
            <a:ext cx="2434913" cy="895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33"/>
          <p:cNvSpPr txBox="1"/>
          <p:nvPr/>
        </p:nvSpPr>
        <p:spPr>
          <a:xfrm>
            <a:off x="898009" y="4863342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2"/>
          <p:cNvSpPr txBox="1"/>
          <p:nvPr/>
        </p:nvSpPr>
        <p:spPr>
          <a:xfrm>
            <a:off x="9051235" y="5176650"/>
            <a:ext cx="2445206" cy="895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请替换文字内容，修改文字内容，也可以直接复制你的内容到此。请替换文字内容，修改文字内容，也可以直接复制你的内容到此。请替换文字内容，修改文字内容。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3"/>
          <p:cNvSpPr txBox="1"/>
          <p:nvPr/>
        </p:nvSpPr>
        <p:spPr>
          <a:xfrm>
            <a:off x="9589301" y="4863342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37" grpId="0"/>
      <p:bldP spid="38" grpId="0"/>
      <p:bldP spid="39" grpId="0"/>
      <p:bldP spid="41" grpId="0"/>
      <p:bldP spid="42" grpId="0"/>
      <p:bldP spid="45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02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68" y="2318301"/>
            <a:ext cx="4641246" cy="3362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7" name="图片 9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849" y="2496224"/>
            <a:ext cx="4245580" cy="2408116"/>
          </a:xfrm>
          <a:prstGeom prst="rect">
            <a:avLst/>
          </a:prstGeom>
        </p:spPr>
      </p:pic>
      <p:grpSp>
        <p:nvGrpSpPr>
          <p:cNvPr id="132" name="组合 131"/>
          <p:cNvGrpSpPr/>
          <p:nvPr/>
        </p:nvGrpSpPr>
        <p:grpSpPr>
          <a:xfrm>
            <a:off x="6463321" y="1148149"/>
            <a:ext cx="1000117" cy="730379"/>
            <a:chOff x="3629024" y="5343323"/>
            <a:chExt cx="1000117" cy="730377"/>
          </a:xfrm>
        </p:grpSpPr>
        <p:sp>
          <p:nvSpPr>
            <p:cNvPr id="133" name="文本框 132"/>
            <p:cNvSpPr txBox="1"/>
            <p:nvPr/>
          </p:nvSpPr>
          <p:spPr>
            <a:xfrm>
              <a:off x="3629024" y="5343323"/>
              <a:ext cx="100011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C00000"/>
                  </a:solidFill>
                  <a:latin typeface="Impact" panose="020B0806030902050204" pitchFamily="34" charset="0"/>
                </a:rPr>
                <a:t>01</a:t>
              </a:r>
              <a:endParaRPr lang="zh-CN" altLang="en-US" sz="36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4" name="文本框 133"/>
            <p:cNvSpPr txBox="1"/>
            <p:nvPr/>
          </p:nvSpPr>
          <p:spPr>
            <a:xfrm>
              <a:off x="3804440" y="5765924"/>
              <a:ext cx="6731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微软雅黑" panose="020B0503020204020204" pitchFamily="34" charset="-122"/>
                  <a:ea typeface="LiHei Pro" panose="020B0500000000000000" pitchFamily="34" charset="-122"/>
                </a:rPr>
                <a:t>DATA</a:t>
              </a:r>
              <a:endPara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135" name="组合 134"/>
          <p:cNvGrpSpPr/>
          <p:nvPr/>
        </p:nvGrpSpPr>
        <p:grpSpPr>
          <a:xfrm>
            <a:off x="6463321" y="2187490"/>
            <a:ext cx="1000117" cy="730379"/>
            <a:chOff x="3629024" y="5343323"/>
            <a:chExt cx="1000117" cy="730377"/>
          </a:xfrm>
        </p:grpSpPr>
        <p:sp>
          <p:nvSpPr>
            <p:cNvPr id="136" name="文本框 135"/>
            <p:cNvSpPr txBox="1"/>
            <p:nvPr/>
          </p:nvSpPr>
          <p:spPr>
            <a:xfrm>
              <a:off x="3629024" y="5343323"/>
              <a:ext cx="100011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C00000"/>
                  </a:solidFill>
                  <a:latin typeface="Impact" panose="020B0806030902050204" pitchFamily="34" charset="0"/>
                </a:rPr>
                <a:t>02</a:t>
              </a:r>
              <a:endParaRPr lang="zh-CN" altLang="en-US" sz="36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37" name="文本框 136"/>
            <p:cNvSpPr txBox="1"/>
            <p:nvPr/>
          </p:nvSpPr>
          <p:spPr>
            <a:xfrm>
              <a:off x="3804440" y="5765924"/>
              <a:ext cx="6731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微软雅黑" panose="020B0503020204020204" pitchFamily="34" charset="-122"/>
                  <a:ea typeface="LiHei Pro" panose="020B0500000000000000" pitchFamily="34" charset="-122"/>
                </a:rPr>
                <a:t>DATA</a:t>
              </a:r>
              <a:endPara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138" name="组合 137"/>
          <p:cNvGrpSpPr/>
          <p:nvPr/>
        </p:nvGrpSpPr>
        <p:grpSpPr>
          <a:xfrm>
            <a:off x="6463321" y="3170658"/>
            <a:ext cx="1000117" cy="730378"/>
            <a:chOff x="3629024" y="5343323"/>
            <a:chExt cx="1000117" cy="730377"/>
          </a:xfrm>
        </p:grpSpPr>
        <p:sp>
          <p:nvSpPr>
            <p:cNvPr id="139" name="文本框 138"/>
            <p:cNvSpPr txBox="1"/>
            <p:nvPr/>
          </p:nvSpPr>
          <p:spPr>
            <a:xfrm>
              <a:off x="3629024" y="5343323"/>
              <a:ext cx="100011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C00000"/>
                  </a:solidFill>
                  <a:latin typeface="Impact" panose="020B0806030902050204" pitchFamily="34" charset="0"/>
                </a:rPr>
                <a:t>03</a:t>
              </a:r>
              <a:endParaRPr lang="zh-CN" altLang="en-US" sz="36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40" name="文本框 139"/>
            <p:cNvSpPr txBox="1"/>
            <p:nvPr/>
          </p:nvSpPr>
          <p:spPr>
            <a:xfrm>
              <a:off x="3804440" y="5765924"/>
              <a:ext cx="6731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微软雅黑" panose="020B0503020204020204" pitchFamily="34" charset="-122"/>
                  <a:ea typeface="LiHei Pro" panose="020B0500000000000000" pitchFamily="34" charset="-122"/>
                </a:rPr>
                <a:t>DATA</a:t>
              </a:r>
              <a:endPara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6463321" y="4169976"/>
            <a:ext cx="1000117" cy="730378"/>
            <a:chOff x="3629024" y="5343323"/>
            <a:chExt cx="1000117" cy="730377"/>
          </a:xfrm>
        </p:grpSpPr>
        <p:sp>
          <p:nvSpPr>
            <p:cNvPr id="142" name="文本框 141"/>
            <p:cNvSpPr txBox="1"/>
            <p:nvPr/>
          </p:nvSpPr>
          <p:spPr>
            <a:xfrm>
              <a:off x="3629024" y="5343323"/>
              <a:ext cx="1000117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600" dirty="0">
                  <a:solidFill>
                    <a:srgbClr val="C00000"/>
                  </a:solidFill>
                  <a:latin typeface="Impact" panose="020B0806030902050204" pitchFamily="34" charset="0"/>
                </a:rPr>
                <a:t>04</a:t>
              </a:r>
              <a:endParaRPr lang="zh-CN" altLang="en-US" sz="3600" dirty="0">
                <a:solidFill>
                  <a:srgbClr val="C00000"/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143" name="文本框 142"/>
            <p:cNvSpPr txBox="1"/>
            <p:nvPr/>
          </p:nvSpPr>
          <p:spPr>
            <a:xfrm>
              <a:off x="3804440" y="5765924"/>
              <a:ext cx="67310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dirty="0">
                  <a:solidFill>
                    <a:srgbClr val="C00000"/>
                  </a:solidFill>
                  <a:latin typeface="微软雅黑" panose="020B0503020204020204" pitchFamily="34" charset="-122"/>
                  <a:ea typeface="LiHei Pro" panose="020B0500000000000000" pitchFamily="34" charset="-122"/>
                </a:rPr>
                <a:t>DATA</a:t>
              </a:r>
              <a:endParaRPr lang="zh-CN" altLang="en-US" sz="1400" dirty="0">
                <a:solidFill>
                  <a:srgbClr val="C00000"/>
                </a:solidFill>
                <a:latin typeface="微软雅黑" panose="020B0503020204020204" pitchFamily="34" charset="-122"/>
                <a:ea typeface="LiHei Pro" panose="020B0500000000000000" pitchFamily="34" charset="-122"/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7561388" y="1196930"/>
            <a:ext cx="3727644" cy="845821"/>
            <a:chOff x="3040856" y="3532285"/>
            <a:chExt cx="2203034" cy="845821"/>
          </a:xfrm>
        </p:grpSpPr>
        <p:sp>
          <p:nvSpPr>
            <p:cNvPr id="145" name="文本框 144"/>
            <p:cNvSpPr txBox="1"/>
            <p:nvPr/>
          </p:nvSpPr>
          <p:spPr>
            <a:xfrm>
              <a:off x="3040856" y="3532285"/>
              <a:ext cx="17804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46" name="文本框 145"/>
            <p:cNvSpPr txBox="1"/>
            <p:nvPr/>
          </p:nvSpPr>
          <p:spPr>
            <a:xfrm>
              <a:off x="3051229" y="3851295"/>
              <a:ext cx="2192661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7561388" y="2204181"/>
            <a:ext cx="3727644" cy="845821"/>
            <a:chOff x="3040856" y="3532285"/>
            <a:chExt cx="2203034" cy="845821"/>
          </a:xfrm>
        </p:grpSpPr>
        <p:sp>
          <p:nvSpPr>
            <p:cNvPr id="148" name="文本框 147"/>
            <p:cNvSpPr txBox="1"/>
            <p:nvPr/>
          </p:nvSpPr>
          <p:spPr>
            <a:xfrm>
              <a:off x="3040856" y="3532285"/>
              <a:ext cx="17804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49" name="文本框 148"/>
            <p:cNvSpPr txBox="1"/>
            <p:nvPr/>
          </p:nvSpPr>
          <p:spPr>
            <a:xfrm>
              <a:off x="3051229" y="3851295"/>
              <a:ext cx="2192661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50" name="组合 149"/>
          <p:cNvGrpSpPr/>
          <p:nvPr/>
        </p:nvGrpSpPr>
        <p:grpSpPr>
          <a:xfrm>
            <a:off x="7561388" y="3211432"/>
            <a:ext cx="3727644" cy="845821"/>
            <a:chOff x="3040856" y="3532285"/>
            <a:chExt cx="2203034" cy="845821"/>
          </a:xfrm>
        </p:grpSpPr>
        <p:sp>
          <p:nvSpPr>
            <p:cNvPr id="151" name="文本框 150"/>
            <p:cNvSpPr txBox="1"/>
            <p:nvPr/>
          </p:nvSpPr>
          <p:spPr>
            <a:xfrm>
              <a:off x="3040856" y="3532285"/>
              <a:ext cx="17804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52" name="文本框 151"/>
            <p:cNvSpPr txBox="1"/>
            <p:nvPr/>
          </p:nvSpPr>
          <p:spPr>
            <a:xfrm>
              <a:off x="3051229" y="3851295"/>
              <a:ext cx="2192661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grpSp>
        <p:nvGrpSpPr>
          <p:cNvPr id="176" name="组合 175"/>
          <p:cNvGrpSpPr/>
          <p:nvPr/>
        </p:nvGrpSpPr>
        <p:grpSpPr>
          <a:xfrm>
            <a:off x="7561388" y="4218682"/>
            <a:ext cx="3727644" cy="845821"/>
            <a:chOff x="3040856" y="3532285"/>
            <a:chExt cx="2203034" cy="845821"/>
          </a:xfrm>
        </p:grpSpPr>
        <p:sp>
          <p:nvSpPr>
            <p:cNvPr id="177" name="文本框 176"/>
            <p:cNvSpPr txBox="1"/>
            <p:nvPr/>
          </p:nvSpPr>
          <p:spPr>
            <a:xfrm>
              <a:off x="3040856" y="3532285"/>
              <a:ext cx="17804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78" name="文本框 177"/>
            <p:cNvSpPr txBox="1"/>
            <p:nvPr/>
          </p:nvSpPr>
          <p:spPr>
            <a:xfrm>
              <a:off x="3051229" y="3851295"/>
              <a:ext cx="2192661" cy="5268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0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您的内容打在这里，或者通过复制您的文本后，在此框中选择粘贴，并选择只保留文字。</a:t>
              </a:r>
            </a:p>
          </p:txBody>
        </p:sp>
      </p:grpSp>
      <p:sp>
        <p:nvSpPr>
          <p:cNvPr id="179" name="Freeform 35"/>
          <p:cNvSpPr>
            <a:spLocks noEditPoints="1"/>
          </p:cNvSpPr>
          <p:nvPr/>
        </p:nvSpPr>
        <p:spPr bwMode="auto">
          <a:xfrm>
            <a:off x="9070987" y="5544942"/>
            <a:ext cx="386965" cy="815630"/>
          </a:xfrm>
          <a:custGeom>
            <a:avLst/>
            <a:gdLst>
              <a:gd name="T0" fmla="*/ 76 w 153"/>
              <a:gd name="T1" fmla="*/ 60 h 322"/>
              <a:gd name="T2" fmla="*/ 106 w 153"/>
              <a:gd name="T3" fmla="*/ 30 h 322"/>
              <a:gd name="T4" fmla="*/ 76 w 153"/>
              <a:gd name="T5" fmla="*/ 0 h 322"/>
              <a:gd name="T6" fmla="*/ 46 w 153"/>
              <a:gd name="T7" fmla="*/ 30 h 322"/>
              <a:gd name="T8" fmla="*/ 76 w 153"/>
              <a:gd name="T9" fmla="*/ 60 h 322"/>
              <a:gd name="T10" fmla="*/ 151 w 153"/>
              <a:gd name="T11" fmla="*/ 161 h 322"/>
              <a:gd name="T12" fmla="*/ 151 w 153"/>
              <a:gd name="T13" fmla="*/ 161 h 322"/>
              <a:gd name="T14" fmla="*/ 127 w 153"/>
              <a:gd name="T15" fmla="*/ 91 h 322"/>
              <a:gd name="T16" fmla="*/ 97 w 153"/>
              <a:gd name="T17" fmla="*/ 67 h 322"/>
              <a:gd name="T18" fmla="*/ 56 w 153"/>
              <a:gd name="T19" fmla="*/ 67 h 322"/>
              <a:gd name="T20" fmla="*/ 27 w 153"/>
              <a:gd name="T21" fmla="*/ 85 h 322"/>
              <a:gd name="T22" fmla="*/ 27 w 153"/>
              <a:gd name="T23" fmla="*/ 85 h 322"/>
              <a:gd name="T24" fmla="*/ 26 w 153"/>
              <a:gd name="T25" fmla="*/ 91 h 322"/>
              <a:gd name="T26" fmla="*/ 2 w 153"/>
              <a:gd name="T27" fmla="*/ 161 h 322"/>
              <a:gd name="T28" fmla="*/ 9 w 153"/>
              <a:gd name="T29" fmla="*/ 176 h 322"/>
              <a:gd name="T30" fmla="*/ 23 w 153"/>
              <a:gd name="T31" fmla="*/ 169 h 322"/>
              <a:gd name="T32" fmla="*/ 45 w 153"/>
              <a:gd name="T33" fmla="*/ 104 h 322"/>
              <a:gd name="T34" fmla="*/ 49 w 153"/>
              <a:gd name="T35" fmla="*/ 104 h 322"/>
              <a:gd name="T36" fmla="*/ 12 w 153"/>
              <a:gd name="T37" fmla="*/ 214 h 322"/>
              <a:gd name="T38" fmla="*/ 46 w 153"/>
              <a:gd name="T39" fmla="*/ 214 h 322"/>
              <a:gd name="T40" fmla="*/ 46 w 153"/>
              <a:gd name="T41" fmla="*/ 308 h 322"/>
              <a:gd name="T42" fmla="*/ 60 w 153"/>
              <a:gd name="T43" fmla="*/ 322 h 322"/>
              <a:gd name="T44" fmla="*/ 75 w 153"/>
              <a:gd name="T45" fmla="*/ 308 h 322"/>
              <a:gd name="T46" fmla="*/ 75 w 153"/>
              <a:gd name="T47" fmla="*/ 214 h 322"/>
              <a:gd name="T48" fmla="*/ 78 w 153"/>
              <a:gd name="T49" fmla="*/ 214 h 322"/>
              <a:gd name="T50" fmla="*/ 78 w 153"/>
              <a:gd name="T51" fmla="*/ 308 h 322"/>
              <a:gd name="T52" fmla="*/ 92 w 153"/>
              <a:gd name="T53" fmla="*/ 322 h 322"/>
              <a:gd name="T54" fmla="*/ 106 w 153"/>
              <a:gd name="T55" fmla="*/ 308 h 322"/>
              <a:gd name="T56" fmla="*/ 106 w 153"/>
              <a:gd name="T57" fmla="*/ 214 h 322"/>
              <a:gd name="T58" fmla="*/ 141 w 153"/>
              <a:gd name="T59" fmla="*/ 214 h 322"/>
              <a:gd name="T60" fmla="*/ 104 w 153"/>
              <a:gd name="T61" fmla="*/ 104 h 322"/>
              <a:gd name="T62" fmla="*/ 107 w 153"/>
              <a:gd name="T63" fmla="*/ 104 h 322"/>
              <a:gd name="T64" fmla="*/ 129 w 153"/>
              <a:gd name="T65" fmla="*/ 169 h 322"/>
              <a:gd name="T66" fmla="*/ 144 w 153"/>
              <a:gd name="T67" fmla="*/ 176 h 322"/>
              <a:gd name="T68" fmla="*/ 151 w 153"/>
              <a:gd name="T69" fmla="*/ 161 h 3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53" h="322">
                <a:moveTo>
                  <a:pt x="76" y="60"/>
                </a:moveTo>
                <a:cubicBezTo>
                  <a:pt x="92" y="60"/>
                  <a:pt x="106" y="46"/>
                  <a:pt x="106" y="30"/>
                </a:cubicBezTo>
                <a:cubicBezTo>
                  <a:pt x="106" y="14"/>
                  <a:pt x="92" y="0"/>
                  <a:pt x="76" y="0"/>
                </a:cubicBezTo>
                <a:cubicBezTo>
                  <a:pt x="60" y="0"/>
                  <a:pt x="46" y="14"/>
                  <a:pt x="46" y="30"/>
                </a:cubicBezTo>
                <a:cubicBezTo>
                  <a:pt x="46" y="46"/>
                  <a:pt x="60" y="60"/>
                  <a:pt x="76" y="60"/>
                </a:cubicBezTo>
                <a:close/>
                <a:moveTo>
                  <a:pt x="151" y="161"/>
                </a:moveTo>
                <a:cubicBezTo>
                  <a:pt x="151" y="161"/>
                  <a:pt x="151" y="161"/>
                  <a:pt x="151" y="161"/>
                </a:cubicBezTo>
                <a:cubicBezTo>
                  <a:pt x="127" y="91"/>
                  <a:pt x="127" y="91"/>
                  <a:pt x="127" y="91"/>
                </a:cubicBezTo>
                <a:cubicBezTo>
                  <a:pt x="124" y="77"/>
                  <a:pt x="112" y="67"/>
                  <a:pt x="9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3" y="67"/>
                  <a:pt x="32" y="74"/>
                  <a:pt x="27" y="85"/>
                </a:cubicBezTo>
                <a:cubicBezTo>
                  <a:pt x="27" y="85"/>
                  <a:pt x="27" y="85"/>
                  <a:pt x="27" y="85"/>
                </a:cubicBezTo>
                <a:cubicBezTo>
                  <a:pt x="27" y="87"/>
                  <a:pt x="26" y="89"/>
                  <a:pt x="26" y="91"/>
                </a:cubicBezTo>
                <a:cubicBezTo>
                  <a:pt x="2" y="161"/>
                  <a:pt x="2" y="161"/>
                  <a:pt x="2" y="161"/>
                </a:cubicBezTo>
                <a:cubicBezTo>
                  <a:pt x="0" y="167"/>
                  <a:pt x="3" y="174"/>
                  <a:pt x="9" y="176"/>
                </a:cubicBezTo>
                <a:cubicBezTo>
                  <a:pt x="15" y="178"/>
                  <a:pt x="21" y="175"/>
                  <a:pt x="23" y="169"/>
                </a:cubicBezTo>
                <a:cubicBezTo>
                  <a:pt x="45" y="104"/>
                  <a:pt x="45" y="104"/>
                  <a:pt x="45" y="104"/>
                </a:cubicBezTo>
                <a:cubicBezTo>
                  <a:pt x="49" y="104"/>
                  <a:pt x="49" y="104"/>
                  <a:pt x="49" y="104"/>
                </a:cubicBezTo>
                <a:cubicBezTo>
                  <a:pt x="12" y="214"/>
                  <a:pt x="12" y="214"/>
                  <a:pt x="12" y="214"/>
                </a:cubicBezTo>
                <a:cubicBezTo>
                  <a:pt x="46" y="214"/>
                  <a:pt x="46" y="214"/>
                  <a:pt x="46" y="214"/>
                </a:cubicBezTo>
                <a:cubicBezTo>
                  <a:pt x="46" y="308"/>
                  <a:pt x="46" y="308"/>
                  <a:pt x="46" y="308"/>
                </a:cubicBezTo>
                <a:cubicBezTo>
                  <a:pt x="46" y="316"/>
                  <a:pt x="53" y="322"/>
                  <a:pt x="60" y="322"/>
                </a:cubicBezTo>
                <a:cubicBezTo>
                  <a:pt x="68" y="322"/>
                  <a:pt x="75" y="316"/>
                  <a:pt x="75" y="308"/>
                </a:cubicBezTo>
                <a:cubicBezTo>
                  <a:pt x="75" y="214"/>
                  <a:pt x="75" y="214"/>
                  <a:pt x="75" y="214"/>
                </a:cubicBezTo>
                <a:cubicBezTo>
                  <a:pt x="78" y="214"/>
                  <a:pt x="78" y="214"/>
                  <a:pt x="78" y="214"/>
                </a:cubicBezTo>
                <a:cubicBezTo>
                  <a:pt x="78" y="308"/>
                  <a:pt x="78" y="308"/>
                  <a:pt x="78" y="308"/>
                </a:cubicBezTo>
                <a:cubicBezTo>
                  <a:pt x="78" y="316"/>
                  <a:pt x="85" y="322"/>
                  <a:pt x="92" y="322"/>
                </a:cubicBezTo>
                <a:cubicBezTo>
                  <a:pt x="100" y="322"/>
                  <a:pt x="106" y="316"/>
                  <a:pt x="106" y="308"/>
                </a:cubicBezTo>
                <a:cubicBezTo>
                  <a:pt x="106" y="214"/>
                  <a:pt x="106" y="214"/>
                  <a:pt x="106" y="214"/>
                </a:cubicBezTo>
                <a:cubicBezTo>
                  <a:pt x="141" y="214"/>
                  <a:pt x="141" y="214"/>
                  <a:pt x="141" y="214"/>
                </a:cubicBezTo>
                <a:cubicBezTo>
                  <a:pt x="104" y="104"/>
                  <a:pt x="104" y="104"/>
                  <a:pt x="104" y="104"/>
                </a:cubicBezTo>
                <a:cubicBezTo>
                  <a:pt x="107" y="104"/>
                  <a:pt x="107" y="104"/>
                  <a:pt x="107" y="104"/>
                </a:cubicBezTo>
                <a:cubicBezTo>
                  <a:pt x="129" y="169"/>
                  <a:pt x="129" y="169"/>
                  <a:pt x="129" y="169"/>
                </a:cubicBezTo>
                <a:cubicBezTo>
                  <a:pt x="131" y="175"/>
                  <a:pt x="138" y="178"/>
                  <a:pt x="144" y="176"/>
                </a:cubicBezTo>
                <a:cubicBezTo>
                  <a:pt x="150" y="174"/>
                  <a:pt x="153" y="167"/>
                  <a:pt x="151" y="161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0" name="Freeform 36"/>
          <p:cNvSpPr>
            <a:spLocks noEditPoints="1"/>
          </p:cNvSpPr>
          <p:nvPr/>
        </p:nvSpPr>
        <p:spPr bwMode="auto">
          <a:xfrm>
            <a:off x="6762838" y="5567162"/>
            <a:ext cx="321579" cy="812414"/>
          </a:xfrm>
          <a:custGeom>
            <a:avLst/>
            <a:gdLst>
              <a:gd name="T0" fmla="*/ 64 w 127"/>
              <a:gd name="T1" fmla="*/ 58 h 321"/>
              <a:gd name="T2" fmla="*/ 93 w 127"/>
              <a:gd name="T3" fmla="*/ 29 h 321"/>
              <a:gd name="T4" fmla="*/ 64 w 127"/>
              <a:gd name="T5" fmla="*/ 0 h 321"/>
              <a:gd name="T6" fmla="*/ 34 w 127"/>
              <a:gd name="T7" fmla="*/ 29 h 321"/>
              <a:gd name="T8" fmla="*/ 64 w 127"/>
              <a:gd name="T9" fmla="*/ 58 h 321"/>
              <a:gd name="T10" fmla="*/ 127 w 127"/>
              <a:gd name="T11" fmla="*/ 85 h 321"/>
              <a:gd name="T12" fmla="*/ 127 w 127"/>
              <a:gd name="T13" fmla="*/ 85 h 321"/>
              <a:gd name="T14" fmla="*/ 102 w 127"/>
              <a:gd name="T15" fmla="*/ 63 h 321"/>
              <a:gd name="T16" fmla="*/ 25 w 127"/>
              <a:gd name="T17" fmla="*/ 63 h 321"/>
              <a:gd name="T18" fmla="*/ 1 w 127"/>
              <a:gd name="T19" fmla="*/ 85 h 321"/>
              <a:gd name="T20" fmla="*/ 0 w 127"/>
              <a:gd name="T21" fmla="*/ 85 h 321"/>
              <a:gd name="T22" fmla="*/ 0 w 127"/>
              <a:gd name="T23" fmla="*/ 169 h 321"/>
              <a:gd name="T24" fmla="*/ 13 w 127"/>
              <a:gd name="T25" fmla="*/ 181 h 321"/>
              <a:gd name="T26" fmla="*/ 26 w 127"/>
              <a:gd name="T27" fmla="*/ 169 h 321"/>
              <a:gd name="T28" fmla="*/ 26 w 127"/>
              <a:gd name="T29" fmla="*/ 107 h 321"/>
              <a:gd name="T30" fmla="*/ 29 w 127"/>
              <a:gd name="T31" fmla="*/ 107 h 321"/>
              <a:gd name="T32" fmla="*/ 31 w 127"/>
              <a:gd name="T33" fmla="*/ 107 h 321"/>
              <a:gd name="T34" fmla="*/ 30 w 127"/>
              <a:gd name="T35" fmla="*/ 110 h 321"/>
              <a:gd name="T36" fmla="*/ 30 w 127"/>
              <a:gd name="T37" fmla="*/ 306 h 321"/>
              <a:gd name="T38" fmla="*/ 46 w 127"/>
              <a:gd name="T39" fmla="*/ 321 h 321"/>
              <a:gd name="T40" fmla="*/ 62 w 127"/>
              <a:gd name="T41" fmla="*/ 306 h 321"/>
              <a:gd name="T42" fmla="*/ 62 w 127"/>
              <a:gd name="T43" fmla="*/ 216 h 321"/>
              <a:gd name="T44" fmla="*/ 66 w 127"/>
              <a:gd name="T45" fmla="*/ 216 h 321"/>
              <a:gd name="T46" fmla="*/ 66 w 127"/>
              <a:gd name="T47" fmla="*/ 306 h 321"/>
              <a:gd name="T48" fmla="*/ 81 w 127"/>
              <a:gd name="T49" fmla="*/ 321 h 321"/>
              <a:gd name="T50" fmla="*/ 97 w 127"/>
              <a:gd name="T51" fmla="*/ 306 h 321"/>
              <a:gd name="T52" fmla="*/ 97 w 127"/>
              <a:gd name="T53" fmla="*/ 110 h 321"/>
              <a:gd name="T54" fmla="*/ 97 w 127"/>
              <a:gd name="T55" fmla="*/ 107 h 321"/>
              <a:gd name="T56" fmla="*/ 101 w 127"/>
              <a:gd name="T57" fmla="*/ 107 h 321"/>
              <a:gd name="T58" fmla="*/ 101 w 127"/>
              <a:gd name="T59" fmla="*/ 168 h 321"/>
              <a:gd name="T60" fmla="*/ 114 w 127"/>
              <a:gd name="T61" fmla="*/ 181 h 321"/>
              <a:gd name="T62" fmla="*/ 127 w 127"/>
              <a:gd name="T63" fmla="*/ 168 h 321"/>
              <a:gd name="T64" fmla="*/ 127 w 127"/>
              <a:gd name="T65" fmla="*/ 85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127" h="321">
                <a:moveTo>
                  <a:pt x="64" y="58"/>
                </a:moveTo>
                <a:cubicBezTo>
                  <a:pt x="80" y="58"/>
                  <a:pt x="93" y="45"/>
                  <a:pt x="93" y="29"/>
                </a:cubicBezTo>
                <a:cubicBezTo>
                  <a:pt x="93" y="13"/>
                  <a:pt x="80" y="0"/>
                  <a:pt x="64" y="0"/>
                </a:cubicBezTo>
                <a:cubicBezTo>
                  <a:pt x="47" y="0"/>
                  <a:pt x="34" y="13"/>
                  <a:pt x="34" y="29"/>
                </a:cubicBezTo>
                <a:cubicBezTo>
                  <a:pt x="34" y="45"/>
                  <a:pt x="47" y="58"/>
                  <a:pt x="64" y="58"/>
                </a:cubicBezTo>
                <a:close/>
                <a:moveTo>
                  <a:pt x="127" y="85"/>
                </a:moveTo>
                <a:cubicBezTo>
                  <a:pt x="127" y="85"/>
                  <a:pt x="127" y="85"/>
                  <a:pt x="127" y="85"/>
                </a:cubicBezTo>
                <a:cubicBezTo>
                  <a:pt x="126" y="73"/>
                  <a:pt x="115" y="63"/>
                  <a:pt x="102" y="63"/>
                </a:cubicBezTo>
                <a:cubicBezTo>
                  <a:pt x="25" y="63"/>
                  <a:pt x="25" y="63"/>
                  <a:pt x="25" y="63"/>
                </a:cubicBezTo>
                <a:cubicBezTo>
                  <a:pt x="12" y="63"/>
                  <a:pt x="2" y="73"/>
                  <a:pt x="1" y="85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76"/>
                  <a:pt x="6" y="181"/>
                  <a:pt x="13" y="181"/>
                </a:cubicBezTo>
                <a:cubicBezTo>
                  <a:pt x="20" y="181"/>
                  <a:pt x="26" y="176"/>
                  <a:pt x="26" y="169"/>
                </a:cubicBezTo>
                <a:cubicBezTo>
                  <a:pt x="26" y="107"/>
                  <a:pt x="26" y="107"/>
                  <a:pt x="26" y="107"/>
                </a:cubicBezTo>
                <a:cubicBezTo>
                  <a:pt x="27" y="107"/>
                  <a:pt x="28" y="107"/>
                  <a:pt x="29" y="107"/>
                </a:cubicBezTo>
                <a:cubicBezTo>
                  <a:pt x="31" y="107"/>
                  <a:pt x="31" y="107"/>
                  <a:pt x="31" y="107"/>
                </a:cubicBezTo>
                <a:cubicBezTo>
                  <a:pt x="30" y="108"/>
                  <a:pt x="30" y="109"/>
                  <a:pt x="30" y="110"/>
                </a:cubicBezTo>
                <a:cubicBezTo>
                  <a:pt x="30" y="306"/>
                  <a:pt x="30" y="306"/>
                  <a:pt x="30" y="306"/>
                </a:cubicBezTo>
                <a:cubicBezTo>
                  <a:pt x="30" y="314"/>
                  <a:pt x="37" y="321"/>
                  <a:pt x="46" y="321"/>
                </a:cubicBezTo>
                <a:cubicBezTo>
                  <a:pt x="55" y="321"/>
                  <a:pt x="62" y="314"/>
                  <a:pt x="62" y="306"/>
                </a:cubicBezTo>
                <a:cubicBezTo>
                  <a:pt x="62" y="216"/>
                  <a:pt x="62" y="216"/>
                  <a:pt x="62" y="216"/>
                </a:cubicBezTo>
                <a:cubicBezTo>
                  <a:pt x="66" y="216"/>
                  <a:pt x="66" y="216"/>
                  <a:pt x="66" y="216"/>
                </a:cubicBezTo>
                <a:cubicBezTo>
                  <a:pt x="66" y="306"/>
                  <a:pt x="66" y="306"/>
                  <a:pt x="66" y="306"/>
                </a:cubicBezTo>
                <a:cubicBezTo>
                  <a:pt x="66" y="314"/>
                  <a:pt x="73" y="321"/>
                  <a:pt x="81" y="321"/>
                </a:cubicBezTo>
                <a:cubicBezTo>
                  <a:pt x="90" y="321"/>
                  <a:pt x="97" y="314"/>
                  <a:pt x="97" y="306"/>
                </a:cubicBezTo>
                <a:cubicBezTo>
                  <a:pt x="97" y="110"/>
                  <a:pt x="97" y="110"/>
                  <a:pt x="97" y="110"/>
                </a:cubicBezTo>
                <a:cubicBezTo>
                  <a:pt x="97" y="109"/>
                  <a:pt x="97" y="108"/>
                  <a:pt x="97" y="107"/>
                </a:cubicBezTo>
                <a:cubicBezTo>
                  <a:pt x="101" y="107"/>
                  <a:pt x="101" y="107"/>
                  <a:pt x="101" y="107"/>
                </a:cubicBezTo>
                <a:cubicBezTo>
                  <a:pt x="101" y="168"/>
                  <a:pt x="101" y="168"/>
                  <a:pt x="101" y="168"/>
                </a:cubicBezTo>
                <a:cubicBezTo>
                  <a:pt x="101" y="175"/>
                  <a:pt x="107" y="181"/>
                  <a:pt x="114" y="181"/>
                </a:cubicBezTo>
                <a:cubicBezTo>
                  <a:pt x="121" y="181"/>
                  <a:pt x="127" y="175"/>
                  <a:pt x="127" y="168"/>
                </a:cubicBezTo>
                <a:cubicBezTo>
                  <a:pt x="127" y="85"/>
                  <a:pt x="127" y="85"/>
                  <a:pt x="127" y="8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016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" name="文本框 180"/>
          <p:cNvSpPr txBox="1"/>
          <p:nvPr/>
        </p:nvSpPr>
        <p:spPr>
          <a:xfrm>
            <a:off x="7188244" y="5774859"/>
            <a:ext cx="974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4400" dirty="0">
                <a:solidFill>
                  <a:srgbClr val="C00000"/>
                </a:solidFill>
                <a:latin typeface="MyriadSetPro-Semibold" panose="02000400000000000000" pitchFamily="2" charset="0"/>
              </a:rPr>
              <a:t>68</a:t>
            </a:r>
            <a:r>
              <a:rPr lang="en-US" altLang="zh-CN" sz="2400" dirty="0">
                <a:solidFill>
                  <a:srgbClr val="C00000"/>
                </a:solidFill>
                <a:latin typeface="MyriadSetPro-Semibold" panose="02000400000000000000" pitchFamily="2" charset="0"/>
              </a:rPr>
              <a:t>%</a:t>
            </a:r>
            <a:endParaRPr lang="zh-CN" altLang="en-US" sz="2400" dirty="0">
              <a:solidFill>
                <a:srgbClr val="C00000"/>
              </a:solidFill>
              <a:latin typeface="MyriadSetPro-Semibold" panose="02000400000000000000" pitchFamily="2" charset="0"/>
            </a:endParaRPr>
          </a:p>
        </p:txBody>
      </p:sp>
      <p:sp>
        <p:nvSpPr>
          <p:cNvPr id="182" name="文本框 181"/>
          <p:cNvSpPr txBox="1"/>
          <p:nvPr/>
        </p:nvSpPr>
        <p:spPr>
          <a:xfrm>
            <a:off x="7194340" y="5621728"/>
            <a:ext cx="1620957" cy="307777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400" b="0" dirty="0">
                <a:solidFill>
                  <a:schemeClr val="bg1">
                    <a:lumMod val="50000"/>
                  </a:schemeClr>
                </a:solidFill>
                <a:effectLst/>
              </a:rPr>
              <a:t>填写段落文本描述</a:t>
            </a:r>
          </a:p>
        </p:txBody>
      </p:sp>
      <p:sp>
        <p:nvSpPr>
          <p:cNvPr id="183" name="文本框 182"/>
          <p:cNvSpPr txBox="1"/>
          <p:nvPr/>
        </p:nvSpPr>
        <p:spPr>
          <a:xfrm>
            <a:off x="8015078" y="5918080"/>
            <a:ext cx="800219" cy="276999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effectLst/>
              </a:rPr>
              <a:t>销售总额</a:t>
            </a:r>
          </a:p>
        </p:txBody>
      </p:sp>
      <p:sp>
        <p:nvSpPr>
          <p:cNvPr id="184" name="文本框 183"/>
          <p:cNvSpPr txBox="1"/>
          <p:nvPr/>
        </p:nvSpPr>
        <p:spPr>
          <a:xfrm>
            <a:off x="9573490" y="5774859"/>
            <a:ext cx="97494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altLang="zh-CN" sz="4400" dirty="0">
                <a:solidFill>
                  <a:srgbClr val="C00000"/>
                </a:solidFill>
                <a:latin typeface="MyriadSetPro-Semibold" panose="02000400000000000000" pitchFamily="2" charset="0"/>
              </a:rPr>
              <a:t>32</a:t>
            </a:r>
            <a:r>
              <a:rPr lang="en-US" altLang="zh-CN" sz="2400" dirty="0">
                <a:solidFill>
                  <a:srgbClr val="C00000"/>
                </a:solidFill>
                <a:latin typeface="MyriadSetPro-Semibold" panose="02000400000000000000" pitchFamily="2" charset="0"/>
              </a:rPr>
              <a:t>%</a:t>
            </a:r>
            <a:endParaRPr lang="zh-CN" altLang="en-US" sz="2400" dirty="0">
              <a:solidFill>
                <a:srgbClr val="C00000"/>
              </a:solidFill>
              <a:latin typeface="MyriadSetPro-Semibold" panose="02000400000000000000" pitchFamily="2" charset="0"/>
            </a:endParaRPr>
          </a:p>
        </p:txBody>
      </p:sp>
      <p:sp>
        <p:nvSpPr>
          <p:cNvPr id="185" name="文本框 184"/>
          <p:cNvSpPr txBox="1"/>
          <p:nvPr/>
        </p:nvSpPr>
        <p:spPr>
          <a:xfrm>
            <a:off x="9579586" y="5621728"/>
            <a:ext cx="1620957" cy="307777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400" b="0" dirty="0">
                <a:solidFill>
                  <a:schemeClr val="bg1">
                    <a:lumMod val="50000"/>
                  </a:schemeClr>
                </a:solidFill>
                <a:effectLst/>
              </a:rPr>
              <a:t>填写段落文本描述</a:t>
            </a:r>
          </a:p>
        </p:txBody>
      </p:sp>
      <p:sp>
        <p:nvSpPr>
          <p:cNvPr id="186" name="文本框 185"/>
          <p:cNvSpPr txBox="1"/>
          <p:nvPr/>
        </p:nvSpPr>
        <p:spPr>
          <a:xfrm>
            <a:off x="10400324" y="5918080"/>
            <a:ext cx="800219" cy="276999"/>
          </a:xfrm>
          <a:prstGeom prst="rect">
            <a:avLst/>
          </a:prstGeom>
          <a:noFill/>
          <a:effectLst/>
        </p:spPr>
        <p:txBody>
          <a:bodyPr wrap="none" rtlCol="0" anchor="ctr">
            <a:spAutoFit/>
          </a:bodyPr>
          <a:lstStyle>
            <a:defPPr>
              <a:defRPr lang="zh-CN"/>
            </a:defPPr>
            <a:lvl1pPr algn="ctr">
              <a:defRPr sz="1600" b="1">
                <a:gradFill>
                  <a:gsLst>
                    <a:gs pos="0">
                      <a:srgbClr val="FFC9C3"/>
                    </a:gs>
                    <a:gs pos="100000">
                      <a:srgbClr val="FFF6F5"/>
                    </a:gs>
                  </a:gsLst>
                  <a:lin ang="16200000" scaled="0"/>
                </a:gradFill>
                <a:effectLst>
                  <a:outerShdw blurRad="101600" dist="63500" dir="5400000" algn="ctr" rotWithShape="0">
                    <a:srgbClr val="BE1414">
                      <a:alpha val="62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lang="zh-CN" altLang="en-US" sz="1200" b="0" dirty="0">
                <a:solidFill>
                  <a:schemeClr val="bg1">
                    <a:lumMod val="50000"/>
                  </a:schemeClr>
                </a:solidFill>
                <a:effectLst/>
              </a:rPr>
              <a:t>销售总额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6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500"/>
                            </p:stCondLst>
                            <p:childTnLst>
                              <p:par>
                                <p:cTn id="9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79" grpId="0" animBg="1"/>
      <p:bldP spid="180" grpId="0" animBg="1"/>
      <p:bldP spid="181" grpId="0"/>
      <p:bldP spid="182" grpId="0"/>
      <p:bldP spid="183" grpId="0"/>
      <p:bldP spid="184" grpId="0"/>
      <p:bldP spid="185" grpId="0"/>
      <p:bldP spid="1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02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</a:p>
        </p:txBody>
      </p:sp>
      <p:pic>
        <p:nvPicPr>
          <p:cNvPr id="104" name="图片 10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711" y="1662381"/>
            <a:ext cx="4771548" cy="4771548"/>
          </a:xfrm>
          <a:prstGeom prst="rect">
            <a:avLst/>
          </a:prstGeom>
        </p:spPr>
      </p:pic>
      <p:sp>
        <p:nvSpPr>
          <p:cNvPr id="105" name="Text Placeholder 32"/>
          <p:cNvSpPr txBox="1"/>
          <p:nvPr/>
        </p:nvSpPr>
        <p:spPr>
          <a:xfrm>
            <a:off x="898009" y="2152881"/>
            <a:ext cx="2434913" cy="895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Text Placeholder 33"/>
          <p:cNvSpPr txBox="1"/>
          <p:nvPr/>
        </p:nvSpPr>
        <p:spPr>
          <a:xfrm>
            <a:off x="898009" y="1852132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" name="Text Placeholder 32"/>
          <p:cNvSpPr txBox="1"/>
          <p:nvPr/>
        </p:nvSpPr>
        <p:spPr>
          <a:xfrm>
            <a:off x="9051235" y="1963130"/>
            <a:ext cx="2445206" cy="895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" name="Text Placeholder 33"/>
          <p:cNvSpPr txBox="1"/>
          <p:nvPr/>
        </p:nvSpPr>
        <p:spPr>
          <a:xfrm>
            <a:off x="9791751" y="1662381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" name="Text Placeholder 32"/>
          <p:cNvSpPr txBox="1"/>
          <p:nvPr/>
        </p:nvSpPr>
        <p:spPr>
          <a:xfrm>
            <a:off x="898009" y="5176650"/>
            <a:ext cx="2434913" cy="895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0" name="Text Placeholder 33"/>
          <p:cNvSpPr txBox="1"/>
          <p:nvPr/>
        </p:nvSpPr>
        <p:spPr>
          <a:xfrm>
            <a:off x="898009" y="4863342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1" name="Text Placeholder 32"/>
          <p:cNvSpPr txBox="1"/>
          <p:nvPr/>
        </p:nvSpPr>
        <p:spPr>
          <a:xfrm>
            <a:off x="9051235" y="5176650"/>
            <a:ext cx="2445206" cy="895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请替换文字内容，修改文字内容，也可以直接复制你的内容到此。请替换文字内容，修改文字内容，也可以直接复制你的内容到此。请替换文字内容，修改文字内容。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2" name="Text Placeholder 33"/>
          <p:cNvSpPr txBox="1"/>
          <p:nvPr/>
        </p:nvSpPr>
        <p:spPr>
          <a:xfrm>
            <a:off x="9589301" y="4863342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05" grpId="0"/>
      <p:bldP spid="106" grpId="0"/>
      <p:bldP spid="107" grpId="0"/>
      <p:bldP spid="108" grpId="0"/>
      <p:bldP spid="109" grpId="0"/>
      <p:bldP spid="110" grpId="0"/>
      <p:bldP spid="111" grpId="0"/>
      <p:bldP spid="1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02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</a:p>
        </p:txBody>
      </p:sp>
      <p:grpSp>
        <p:nvGrpSpPr>
          <p:cNvPr id="78" name="Group 4"/>
          <p:cNvGrpSpPr>
            <a:grpSpLocks noChangeAspect="1"/>
          </p:cNvGrpSpPr>
          <p:nvPr/>
        </p:nvGrpSpPr>
        <p:grpSpPr bwMode="auto">
          <a:xfrm>
            <a:off x="475114" y="2228619"/>
            <a:ext cx="4401685" cy="4629381"/>
            <a:chOff x="1395" y="367"/>
            <a:chExt cx="4079" cy="4290"/>
          </a:xfrm>
        </p:grpSpPr>
        <p:sp>
          <p:nvSpPr>
            <p:cNvPr id="79" name="Freeform 5"/>
            <p:cNvSpPr/>
            <p:nvPr/>
          </p:nvSpPr>
          <p:spPr bwMode="auto">
            <a:xfrm>
              <a:off x="1395" y="1430"/>
              <a:ext cx="1357" cy="3223"/>
            </a:xfrm>
            <a:custGeom>
              <a:avLst/>
              <a:gdLst>
                <a:gd name="T0" fmla="*/ 797 w 853"/>
                <a:gd name="T1" fmla="*/ 680 h 1967"/>
                <a:gd name="T2" fmla="*/ 704 w 853"/>
                <a:gd name="T3" fmla="*/ 487 h 1967"/>
                <a:gd name="T4" fmla="*/ 573 w 853"/>
                <a:gd name="T5" fmla="*/ 327 h 1967"/>
                <a:gd name="T6" fmla="*/ 539 w 853"/>
                <a:gd name="T7" fmla="*/ 186 h 1967"/>
                <a:gd name="T8" fmla="*/ 599 w 853"/>
                <a:gd name="T9" fmla="*/ 56 h 1967"/>
                <a:gd name="T10" fmla="*/ 543 w 853"/>
                <a:gd name="T11" fmla="*/ 0 h 1967"/>
                <a:gd name="T12" fmla="*/ 392 w 853"/>
                <a:gd name="T13" fmla="*/ 108 h 1967"/>
                <a:gd name="T14" fmla="*/ 260 w 853"/>
                <a:gd name="T15" fmla="*/ 258 h 1967"/>
                <a:gd name="T16" fmla="*/ 165 w 853"/>
                <a:gd name="T17" fmla="*/ 409 h 1967"/>
                <a:gd name="T18" fmla="*/ 207 w 853"/>
                <a:gd name="T19" fmla="*/ 583 h 1967"/>
                <a:gd name="T20" fmla="*/ 333 w 853"/>
                <a:gd name="T21" fmla="*/ 980 h 1967"/>
                <a:gd name="T22" fmla="*/ 331 w 853"/>
                <a:gd name="T23" fmla="*/ 1242 h 1967"/>
                <a:gd name="T24" fmla="*/ 291 w 853"/>
                <a:gd name="T25" fmla="*/ 1364 h 1967"/>
                <a:gd name="T26" fmla="*/ 0 w 853"/>
                <a:gd name="T27" fmla="*/ 1967 h 1967"/>
                <a:gd name="T28" fmla="*/ 484 w 853"/>
                <a:gd name="T29" fmla="*/ 1967 h 1967"/>
                <a:gd name="T30" fmla="*/ 660 w 853"/>
                <a:gd name="T31" fmla="*/ 1398 h 1967"/>
                <a:gd name="T32" fmla="*/ 715 w 853"/>
                <a:gd name="T33" fmla="*/ 1217 h 1967"/>
                <a:gd name="T34" fmla="*/ 805 w 853"/>
                <a:gd name="T35" fmla="*/ 1039 h 1967"/>
                <a:gd name="T36" fmla="*/ 853 w 853"/>
                <a:gd name="T37" fmla="*/ 886 h 1967"/>
                <a:gd name="T38" fmla="*/ 797 w 853"/>
                <a:gd name="T39" fmla="*/ 680 h 1967"/>
                <a:gd name="connsiteX0" fmla="*/ 9359 w 10016"/>
                <a:gd name="connsiteY0" fmla="*/ 3457 h 11065"/>
                <a:gd name="connsiteX1" fmla="*/ 8269 w 10016"/>
                <a:gd name="connsiteY1" fmla="*/ 2476 h 11065"/>
                <a:gd name="connsiteX2" fmla="*/ 6733 w 10016"/>
                <a:gd name="connsiteY2" fmla="*/ 1662 h 11065"/>
                <a:gd name="connsiteX3" fmla="*/ 6335 w 10016"/>
                <a:gd name="connsiteY3" fmla="*/ 946 h 11065"/>
                <a:gd name="connsiteX4" fmla="*/ 7038 w 10016"/>
                <a:gd name="connsiteY4" fmla="*/ 285 h 11065"/>
                <a:gd name="connsiteX5" fmla="*/ 6382 w 10016"/>
                <a:gd name="connsiteY5" fmla="*/ 0 h 11065"/>
                <a:gd name="connsiteX6" fmla="*/ 4612 w 10016"/>
                <a:gd name="connsiteY6" fmla="*/ 549 h 11065"/>
                <a:gd name="connsiteX7" fmla="*/ 3064 w 10016"/>
                <a:gd name="connsiteY7" fmla="*/ 1312 h 11065"/>
                <a:gd name="connsiteX8" fmla="*/ 1950 w 10016"/>
                <a:gd name="connsiteY8" fmla="*/ 2079 h 11065"/>
                <a:gd name="connsiteX9" fmla="*/ 2443 w 10016"/>
                <a:gd name="connsiteY9" fmla="*/ 2964 h 11065"/>
                <a:gd name="connsiteX10" fmla="*/ 3920 w 10016"/>
                <a:gd name="connsiteY10" fmla="*/ 4982 h 11065"/>
                <a:gd name="connsiteX11" fmla="*/ 3896 w 10016"/>
                <a:gd name="connsiteY11" fmla="*/ 6314 h 11065"/>
                <a:gd name="connsiteX12" fmla="*/ 3427 w 10016"/>
                <a:gd name="connsiteY12" fmla="*/ 6934 h 11065"/>
                <a:gd name="connsiteX13" fmla="*/ 16 w 10016"/>
                <a:gd name="connsiteY13" fmla="*/ 10000 h 11065"/>
                <a:gd name="connsiteX14" fmla="*/ 5199 w 10016"/>
                <a:gd name="connsiteY14" fmla="*/ 11065 h 11065"/>
                <a:gd name="connsiteX15" fmla="*/ 7753 w 10016"/>
                <a:gd name="connsiteY15" fmla="*/ 7107 h 11065"/>
                <a:gd name="connsiteX16" fmla="*/ 8398 w 10016"/>
                <a:gd name="connsiteY16" fmla="*/ 6187 h 11065"/>
                <a:gd name="connsiteX17" fmla="*/ 9453 w 10016"/>
                <a:gd name="connsiteY17" fmla="*/ 5282 h 11065"/>
                <a:gd name="connsiteX18" fmla="*/ 10016 w 10016"/>
                <a:gd name="connsiteY18" fmla="*/ 4504 h 11065"/>
                <a:gd name="connsiteX19" fmla="*/ 9359 w 10016"/>
                <a:gd name="connsiteY19" fmla="*/ 3457 h 11065"/>
                <a:gd name="connsiteX0-1" fmla="*/ 10096 w 10753"/>
                <a:gd name="connsiteY0-2" fmla="*/ 3457 h 11541"/>
                <a:gd name="connsiteX1-3" fmla="*/ 9006 w 10753"/>
                <a:gd name="connsiteY1-4" fmla="*/ 2476 h 11541"/>
                <a:gd name="connsiteX2-5" fmla="*/ 7470 w 10753"/>
                <a:gd name="connsiteY2-6" fmla="*/ 1662 h 11541"/>
                <a:gd name="connsiteX3-7" fmla="*/ 7072 w 10753"/>
                <a:gd name="connsiteY3-8" fmla="*/ 946 h 11541"/>
                <a:gd name="connsiteX4-9" fmla="*/ 7775 w 10753"/>
                <a:gd name="connsiteY4-10" fmla="*/ 285 h 11541"/>
                <a:gd name="connsiteX5-11" fmla="*/ 7119 w 10753"/>
                <a:gd name="connsiteY5-12" fmla="*/ 0 h 11541"/>
                <a:gd name="connsiteX6-13" fmla="*/ 5349 w 10753"/>
                <a:gd name="connsiteY6-14" fmla="*/ 549 h 11541"/>
                <a:gd name="connsiteX7-15" fmla="*/ 3801 w 10753"/>
                <a:gd name="connsiteY7-16" fmla="*/ 1312 h 11541"/>
                <a:gd name="connsiteX8-17" fmla="*/ 2687 w 10753"/>
                <a:gd name="connsiteY8-18" fmla="*/ 2079 h 11541"/>
                <a:gd name="connsiteX9-19" fmla="*/ 3180 w 10753"/>
                <a:gd name="connsiteY9-20" fmla="*/ 2964 h 11541"/>
                <a:gd name="connsiteX10-21" fmla="*/ 4657 w 10753"/>
                <a:gd name="connsiteY10-22" fmla="*/ 4982 h 11541"/>
                <a:gd name="connsiteX11-23" fmla="*/ 4633 w 10753"/>
                <a:gd name="connsiteY11-24" fmla="*/ 6314 h 11541"/>
                <a:gd name="connsiteX12-25" fmla="*/ 4164 w 10753"/>
                <a:gd name="connsiteY12-26" fmla="*/ 6934 h 11541"/>
                <a:gd name="connsiteX13-27" fmla="*/ 16 w 10753"/>
                <a:gd name="connsiteY13-28" fmla="*/ 11012 h 11541"/>
                <a:gd name="connsiteX14-29" fmla="*/ 5936 w 10753"/>
                <a:gd name="connsiteY14-30" fmla="*/ 11065 h 11541"/>
                <a:gd name="connsiteX15-31" fmla="*/ 8490 w 10753"/>
                <a:gd name="connsiteY15-32" fmla="*/ 7107 h 11541"/>
                <a:gd name="connsiteX16-33" fmla="*/ 9135 w 10753"/>
                <a:gd name="connsiteY16-34" fmla="*/ 6187 h 11541"/>
                <a:gd name="connsiteX17-35" fmla="*/ 10190 w 10753"/>
                <a:gd name="connsiteY17-36" fmla="*/ 5282 h 11541"/>
                <a:gd name="connsiteX18-37" fmla="*/ 10753 w 10753"/>
                <a:gd name="connsiteY18-38" fmla="*/ 4504 h 11541"/>
                <a:gd name="connsiteX19-39" fmla="*/ 10096 w 10753"/>
                <a:gd name="connsiteY19-40" fmla="*/ 3457 h 11541"/>
                <a:gd name="connsiteX0-41" fmla="*/ 10096 w 10753"/>
                <a:gd name="connsiteY0-42" fmla="*/ 3457 h 11541"/>
                <a:gd name="connsiteX1-43" fmla="*/ 9006 w 10753"/>
                <a:gd name="connsiteY1-44" fmla="*/ 2476 h 11541"/>
                <a:gd name="connsiteX2-45" fmla="*/ 7470 w 10753"/>
                <a:gd name="connsiteY2-46" fmla="*/ 1662 h 11541"/>
                <a:gd name="connsiteX3-47" fmla="*/ 7072 w 10753"/>
                <a:gd name="connsiteY3-48" fmla="*/ 946 h 11541"/>
                <a:gd name="connsiteX4-49" fmla="*/ 7775 w 10753"/>
                <a:gd name="connsiteY4-50" fmla="*/ 285 h 11541"/>
                <a:gd name="connsiteX5-51" fmla="*/ 7119 w 10753"/>
                <a:gd name="connsiteY5-52" fmla="*/ 0 h 11541"/>
                <a:gd name="connsiteX6-53" fmla="*/ 5349 w 10753"/>
                <a:gd name="connsiteY6-54" fmla="*/ 549 h 11541"/>
                <a:gd name="connsiteX7-55" fmla="*/ 3801 w 10753"/>
                <a:gd name="connsiteY7-56" fmla="*/ 1312 h 11541"/>
                <a:gd name="connsiteX8-57" fmla="*/ 2687 w 10753"/>
                <a:gd name="connsiteY8-58" fmla="*/ 2079 h 11541"/>
                <a:gd name="connsiteX9-59" fmla="*/ 3180 w 10753"/>
                <a:gd name="connsiteY9-60" fmla="*/ 2964 h 11541"/>
                <a:gd name="connsiteX10-61" fmla="*/ 4657 w 10753"/>
                <a:gd name="connsiteY10-62" fmla="*/ 4982 h 11541"/>
                <a:gd name="connsiteX11-63" fmla="*/ 4633 w 10753"/>
                <a:gd name="connsiteY11-64" fmla="*/ 6314 h 11541"/>
                <a:gd name="connsiteX12-65" fmla="*/ 4164 w 10753"/>
                <a:gd name="connsiteY12-66" fmla="*/ 6934 h 11541"/>
                <a:gd name="connsiteX13-67" fmla="*/ 16 w 10753"/>
                <a:gd name="connsiteY13-68" fmla="*/ 11012 h 11541"/>
                <a:gd name="connsiteX14-69" fmla="*/ 5936 w 10753"/>
                <a:gd name="connsiteY14-70" fmla="*/ 11065 h 11541"/>
                <a:gd name="connsiteX15-71" fmla="*/ 8490 w 10753"/>
                <a:gd name="connsiteY15-72" fmla="*/ 7107 h 11541"/>
                <a:gd name="connsiteX16-73" fmla="*/ 9135 w 10753"/>
                <a:gd name="connsiteY16-74" fmla="*/ 6187 h 11541"/>
                <a:gd name="connsiteX17-75" fmla="*/ 10190 w 10753"/>
                <a:gd name="connsiteY17-76" fmla="*/ 5282 h 11541"/>
                <a:gd name="connsiteX18-77" fmla="*/ 10753 w 10753"/>
                <a:gd name="connsiteY18-78" fmla="*/ 4504 h 11541"/>
                <a:gd name="connsiteX19-79" fmla="*/ 10096 w 10753"/>
                <a:gd name="connsiteY19-80" fmla="*/ 3457 h 11541"/>
                <a:gd name="connsiteX0-81" fmla="*/ 10096 w 10753"/>
                <a:gd name="connsiteY0-82" fmla="*/ 3457 h 11541"/>
                <a:gd name="connsiteX1-83" fmla="*/ 9006 w 10753"/>
                <a:gd name="connsiteY1-84" fmla="*/ 2476 h 11541"/>
                <a:gd name="connsiteX2-85" fmla="*/ 7470 w 10753"/>
                <a:gd name="connsiteY2-86" fmla="*/ 1662 h 11541"/>
                <a:gd name="connsiteX3-87" fmla="*/ 7072 w 10753"/>
                <a:gd name="connsiteY3-88" fmla="*/ 946 h 11541"/>
                <a:gd name="connsiteX4-89" fmla="*/ 7775 w 10753"/>
                <a:gd name="connsiteY4-90" fmla="*/ 285 h 11541"/>
                <a:gd name="connsiteX5-91" fmla="*/ 7119 w 10753"/>
                <a:gd name="connsiteY5-92" fmla="*/ 0 h 11541"/>
                <a:gd name="connsiteX6-93" fmla="*/ 5349 w 10753"/>
                <a:gd name="connsiteY6-94" fmla="*/ 549 h 11541"/>
                <a:gd name="connsiteX7-95" fmla="*/ 3801 w 10753"/>
                <a:gd name="connsiteY7-96" fmla="*/ 1312 h 11541"/>
                <a:gd name="connsiteX8-97" fmla="*/ 2687 w 10753"/>
                <a:gd name="connsiteY8-98" fmla="*/ 2079 h 11541"/>
                <a:gd name="connsiteX9-99" fmla="*/ 3180 w 10753"/>
                <a:gd name="connsiteY9-100" fmla="*/ 2964 h 11541"/>
                <a:gd name="connsiteX10-101" fmla="*/ 4657 w 10753"/>
                <a:gd name="connsiteY10-102" fmla="*/ 4982 h 11541"/>
                <a:gd name="connsiteX11-103" fmla="*/ 4633 w 10753"/>
                <a:gd name="connsiteY11-104" fmla="*/ 6314 h 11541"/>
                <a:gd name="connsiteX12-105" fmla="*/ 4164 w 10753"/>
                <a:gd name="connsiteY12-106" fmla="*/ 6934 h 11541"/>
                <a:gd name="connsiteX13-107" fmla="*/ 16 w 10753"/>
                <a:gd name="connsiteY13-108" fmla="*/ 11012 h 11541"/>
                <a:gd name="connsiteX14-109" fmla="*/ 5936 w 10753"/>
                <a:gd name="connsiteY14-110" fmla="*/ 11065 h 11541"/>
                <a:gd name="connsiteX15-111" fmla="*/ 8490 w 10753"/>
                <a:gd name="connsiteY15-112" fmla="*/ 7107 h 11541"/>
                <a:gd name="connsiteX16-113" fmla="*/ 9135 w 10753"/>
                <a:gd name="connsiteY16-114" fmla="*/ 6187 h 11541"/>
                <a:gd name="connsiteX17-115" fmla="*/ 10190 w 10753"/>
                <a:gd name="connsiteY17-116" fmla="*/ 5282 h 11541"/>
                <a:gd name="connsiteX18-117" fmla="*/ 10753 w 10753"/>
                <a:gd name="connsiteY18-118" fmla="*/ 4504 h 11541"/>
                <a:gd name="connsiteX19-119" fmla="*/ 10096 w 10753"/>
                <a:gd name="connsiteY19-120" fmla="*/ 3457 h 11541"/>
                <a:gd name="connsiteX0-121" fmla="*/ 10129 w 10786"/>
                <a:gd name="connsiteY0-122" fmla="*/ 3457 h 11481"/>
                <a:gd name="connsiteX1-123" fmla="*/ 9039 w 10786"/>
                <a:gd name="connsiteY1-124" fmla="*/ 2476 h 11481"/>
                <a:gd name="connsiteX2-125" fmla="*/ 7503 w 10786"/>
                <a:gd name="connsiteY2-126" fmla="*/ 1662 h 11481"/>
                <a:gd name="connsiteX3-127" fmla="*/ 7105 w 10786"/>
                <a:gd name="connsiteY3-128" fmla="*/ 946 h 11481"/>
                <a:gd name="connsiteX4-129" fmla="*/ 7808 w 10786"/>
                <a:gd name="connsiteY4-130" fmla="*/ 285 h 11481"/>
                <a:gd name="connsiteX5-131" fmla="*/ 7152 w 10786"/>
                <a:gd name="connsiteY5-132" fmla="*/ 0 h 11481"/>
                <a:gd name="connsiteX6-133" fmla="*/ 5382 w 10786"/>
                <a:gd name="connsiteY6-134" fmla="*/ 549 h 11481"/>
                <a:gd name="connsiteX7-135" fmla="*/ 3834 w 10786"/>
                <a:gd name="connsiteY7-136" fmla="*/ 1312 h 11481"/>
                <a:gd name="connsiteX8-137" fmla="*/ 2720 w 10786"/>
                <a:gd name="connsiteY8-138" fmla="*/ 2079 h 11481"/>
                <a:gd name="connsiteX9-139" fmla="*/ 3213 w 10786"/>
                <a:gd name="connsiteY9-140" fmla="*/ 2964 h 11481"/>
                <a:gd name="connsiteX10-141" fmla="*/ 4690 w 10786"/>
                <a:gd name="connsiteY10-142" fmla="*/ 4982 h 11481"/>
                <a:gd name="connsiteX11-143" fmla="*/ 4666 w 10786"/>
                <a:gd name="connsiteY11-144" fmla="*/ 6314 h 11481"/>
                <a:gd name="connsiteX12-145" fmla="*/ 3217 w 10786"/>
                <a:gd name="connsiteY12-146" fmla="*/ 7953 h 11481"/>
                <a:gd name="connsiteX13-147" fmla="*/ 49 w 10786"/>
                <a:gd name="connsiteY13-148" fmla="*/ 11012 h 11481"/>
                <a:gd name="connsiteX14-149" fmla="*/ 5969 w 10786"/>
                <a:gd name="connsiteY14-150" fmla="*/ 11065 h 11481"/>
                <a:gd name="connsiteX15-151" fmla="*/ 8523 w 10786"/>
                <a:gd name="connsiteY15-152" fmla="*/ 7107 h 11481"/>
                <a:gd name="connsiteX16-153" fmla="*/ 9168 w 10786"/>
                <a:gd name="connsiteY16-154" fmla="*/ 6187 h 11481"/>
                <a:gd name="connsiteX17-155" fmla="*/ 10223 w 10786"/>
                <a:gd name="connsiteY17-156" fmla="*/ 5282 h 11481"/>
                <a:gd name="connsiteX18-157" fmla="*/ 10786 w 10786"/>
                <a:gd name="connsiteY18-158" fmla="*/ 4504 h 11481"/>
                <a:gd name="connsiteX19-159" fmla="*/ 10129 w 10786"/>
                <a:gd name="connsiteY19-160" fmla="*/ 3457 h 11481"/>
                <a:gd name="connsiteX0-161" fmla="*/ 10129 w 10786"/>
                <a:gd name="connsiteY0-162" fmla="*/ 3457 h 11505"/>
                <a:gd name="connsiteX1-163" fmla="*/ 9039 w 10786"/>
                <a:gd name="connsiteY1-164" fmla="*/ 2476 h 11505"/>
                <a:gd name="connsiteX2-165" fmla="*/ 7503 w 10786"/>
                <a:gd name="connsiteY2-166" fmla="*/ 1662 h 11505"/>
                <a:gd name="connsiteX3-167" fmla="*/ 7105 w 10786"/>
                <a:gd name="connsiteY3-168" fmla="*/ 946 h 11505"/>
                <a:gd name="connsiteX4-169" fmla="*/ 7808 w 10786"/>
                <a:gd name="connsiteY4-170" fmla="*/ 285 h 11505"/>
                <a:gd name="connsiteX5-171" fmla="*/ 7152 w 10786"/>
                <a:gd name="connsiteY5-172" fmla="*/ 0 h 11505"/>
                <a:gd name="connsiteX6-173" fmla="*/ 5382 w 10786"/>
                <a:gd name="connsiteY6-174" fmla="*/ 549 h 11505"/>
                <a:gd name="connsiteX7-175" fmla="*/ 3834 w 10786"/>
                <a:gd name="connsiteY7-176" fmla="*/ 1312 h 11505"/>
                <a:gd name="connsiteX8-177" fmla="*/ 2720 w 10786"/>
                <a:gd name="connsiteY8-178" fmla="*/ 2079 h 11505"/>
                <a:gd name="connsiteX9-179" fmla="*/ 3213 w 10786"/>
                <a:gd name="connsiteY9-180" fmla="*/ 2964 h 11505"/>
                <a:gd name="connsiteX10-181" fmla="*/ 4690 w 10786"/>
                <a:gd name="connsiteY10-182" fmla="*/ 4982 h 11505"/>
                <a:gd name="connsiteX11-183" fmla="*/ 4666 w 10786"/>
                <a:gd name="connsiteY11-184" fmla="*/ 6314 h 11505"/>
                <a:gd name="connsiteX12-185" fmla="*/ 3217 w 10786"/>
                <a:gd name="connsiteY12-186" fmla="*/ 7953 h 11505"/>
                <a:gd name="connsiteX13-187" fmla="*/ 49 w 10786"/>
                <a:gd name="connsiteY13-188" fmla="*/ 11012 h 11505"/>
                <a:gd name="connsiteX14-189" fmla="*/ 5925 w 10786"/>
                <a:gd name="connsiteY14-190" fmla="*/ 11103 h 11505"/>
                <a:gd name="connsiteX15-191" fmla="*/ 8523 w 10786"/>
                <a:gd name="connsiteY15-192" fmla="*/ 7107 h 11505"/>
                <a:gd name="connsiteX16-193" fmla="*/ 9168 w 10786"/>
                <a:gd name="connsiteY16-194" fmla="*/ 6187 h 11505"/>
                <a:gd name="connsiteX17-195" fmla="*/ 10223 w 10786"/>
                <a:gd name="connsiteY17-196" fmla="*/ 5282 h 11505"/>
                <a:gd name="connsiteX18-197" fmla="*/ 10786 w 10786"/>
                <a:gd name="connsiteY18-198" fmla="*/ 4504 h 11505"/>
                <a:gd name="connsiteX19-199" fmla="*/ 10129 w 10786"/>
                <a:gd name="connsiteY19-200" fmla="*/ 3457 h 11505"/>
                <a:gd name="connsiteX0-201" fmla="*/ 10129 w 10786"/>
                <a:gd name="connsiteY0-202" fmla="*/ 3457 h 11505"/>
                <a:gd name="connsiteX1-203" fmla="*/ 9039 w 10786"/>
                <a:gd name="connsiteY1-204" fmla="*/ 2476 h 11505"/>
                <a:gd name="connsiteX2-205" fmla="*/ 7503 w 10786"/>
                <a:gd name="connsiteY2-206" fmla="*/ 1662 h 11505"/>
                <a:gd name="connsiteX3-207" fmla="*/ 7105 w 10786"/>
                <a:gd name="connsiteY3-208" fmla="*/ 946 h 11505"/>
                <a:gd name="connsiteX4-209" fmla="*/ 7808 w 10786"/>
                <a:gd name="connsiteY4-210" fmla="*/ 285 h 11505"/>
                <a:gd name="connsiteX5-211" fmla="*/ 7152 w 10786"/>
                <a:gd name="connsiteY5-212" fmla="*/ 0 h 11505"/>
                <a:gd name="connsiteX6-213" fmla="*/ 5382 w 10786"/>
                <a:gd name="connsiteY6-214" fmla="*/ 549 h 11505"/>
                <a:gd name="connsiteX7-215" fmla="*/ 3834 w 10786"/>
                <a:gd name="connsiteY7-216" fmla="*/ 1312 h 11505"/>
                <a:gd name="connsiteX8-217" fmla="*/ 2720 w 10786"/>
                <a:gd name="connsiteY8-218" fmla="*/ 2079 h 11505"/>
                <a:gd name="connsiteX9-219" fmla="*/ 3213 w 10786"/>
                <a:gd name="connsiteY9-220" fmla="*/ 2964 h 11505"/>
                <a:gd name="connsiteX10-221" fmla="*/ 4690 w 10786"/>
                <a:gd name="connsiteY10-222" fmla="*/ 4982 h 11505"/>
                <a:gd name="connsiteX11-223" fmla="*/ 4666 w 10786"/>
                <a:gd name="connsiteY11-224" fmla="*/ 6314 h 11505"/>
                <a:gd name="connsiteX12-225" fmla="*/ 3217 w 10786"/>
                <a:gd name="connsiteY12-226" fmla="*/ 7953 h 11505"/>
                <a:gd name="connsiteX13-227" fmla="*/ 49 w 10786"/>
                <a:gd name="connsiteY13-228" fmla="*/ 11012 h 11505"/>
                <a:gd name="connsiteX14-229" fmla="*/ 5925 w 10786"/>
                <a:gd name="connsiteY14-230" fmla="*/ 11103 h 11505"/>
                <a:gd name="connsiteX15-231" fmla="*/ 8523 w 10786"/>
                <a:gd name="connsiteY15-232" fmla="*/ 7107 h 11505"/>
                <a:gd name="connsiteX16-233" fmla="*/ 9168 w 10786"/>
                <a:gd name="connsiteY16-234" fmla="*/ 6187 h 11505"/>
                <a:gd name="connsiteX17-235" fmla="*/ 10223 w 10786"/>
                <a:gd name="connsiteY17-236" fmla="*/ 5282 h 11505"/>
                <a:gd name="connsiteX18-237" fmla="*/ 10786 w 10786"/>
                <a:gd name="connsiteY18-238" fmla="*/ 4504 h 11505"/>
                <a:gd name="connsiteX19-239" fmla="*/ 10129 w 10786"/>
                <a:gd name="connsiteY19-240" fmla="*/ 3457 h 11505"/>
                <a:gd name="connsiteX0-241" fmla="*/ 10129 w 10786"/>
                <a:gd name="connsiteY0-242" fmla="*/ 3457 h 11292"/>
                <a:gd name="connsiteX1-243" fmla="*/ 9039 w 10786"/>
                <a:gd name="connsiteY1-244" fmla="*/ 2476 h 11292"/>
                <a:gd name="connsiteX2-245" fmla="*/ 7503 w 10786"/>
                <a:gd name="connsiteY2-246" fmla="*/ 1662 h 11292"/>
                <a:gd name="connsiteX3-247" fmla="*/ 7105 w 10786"/>
                <a:gd name="connsiteY3-248" fmla="*/ 946 h 11292"/>
                <a:gd name="connsiteX4-249" fmla="*/ 7808 w 10786"/>
                <a:gd name="connsiteY4-250" fmla="*/ 285 h 11292"/>
                <a:gd name="connsiteX5-251" fmla="*/ 7152 w 10786"/>
                <a:gd name="connsiteY5-252" fmla="*/ 0 h 11292"/>
                <a:gd name="connsiteX6-253" fmla="*/ 5382 w 10786"/>
                <a:gd name="connsiteY6-254" fmla="*/ 549 h 11292"/>
                <a:gd name="connsiteX7-255" fmla="*/ 3834 w 10786"/>
                <a:gd name="connsiteY7-256" fmla="*/ 1312 h 11292"/>
                <a:gd name="connsiteX8-257" fmla="*/ 2720 w 10786"/>
                <a:gd name="connsiteY8-258" fmla="*/ 2079 h 11292"/>
                <a:gd name="connsiteX9-259" fmla="*/ 3213 w 10786"/>
                <a:gd name="connsiteY9-260" fmla="*/ 2964 h 11292"/>
                <a:gd name="connsiteX10-261" fmla="*/ 4690 w 10786"/>
                <a:gd name="connsiteY10-262" fmla="*/ 4982 h 11292"/>
                <a:gd name="connsiteX11-263" fmla="*/ 4666 w 10786"/>
                <a:gd name="connsiteY11-264" fmla="*/ 6314 h 11292"/>
                <a:gd name="connsiteX12-265" fmla="*/ 3217 w 10786"/>
                <a:gd name="connsiteY12-266" fmla="*/ 7953 h 11292"/>
                <a:gd name="connsiteX13-267" fmla="*/ 49 w 10786"/>
                <a:gd name="connsiteY13-268" fmla="*/ 11012 h 11292"/>
                <a:gd name="connsiteX14-269" fmla="*/ 5925 w 10786"/>
                <a:gd name="connsiteY14-270" fmla="*/ 11103 h 11292"/>
                <a:gd name="connsiteX15-271" fmla="*/ 8523 w 10786"/>
                <a:gd name="connsiteY15-272" fmla="*/ 7107 h 11292"/>
                <a:gd name="connsiteX16-273" fmla="*/ 9168 w 10786"/>
                <a:gd name="connsiteY16-274" fmla="*/ 6187 h 11292"/>
                <a:gd name="connsiteX17-275" fmla="*/ 10223 w 10786"/>
                <a:gd name="connsiteY17-276" fmla="*/ 5282 h 11292"/>
                <a:gd name="connsiteX18-277" fmla="*/ 10786 w 10786"/>
                <a:gd name="connsiteY18-278" fmla="*/ 4504 h 11292"/>
                <a:gd name="connsiteX19-279" fmla="*/ 10129 w 10786"/>
                <a:gd name="connsiteY19-280" fmla="*/ 3457 h 11292"/>
                <a:gd name="connsiteX0-281" fmla="*/ 10171 w 10828"/>
                <a:gd name="connsiteY0-282" fmla="*/ 3457 h 11356"/>
                <a:gd name="connsiteX1-283" fmla="*/ 9081 w 10828"/>
                <a:gd name="connsiteY1-284" fmla="*/ 2476 h 11356"/>
                <a:gd name="connsiteX2-285" fmla="*/ 7545 w 10828"/>
                <a:gd name="connsiteY2-286" fmla="*/ 1662 h 11356"/>
                <a:gd name="connsiteX3-287" fmla="*/ 7147 w 10828"/>
                <a:gd name="connsiteY3-288" fmla="*/ 946 h 11356"/>
                <a:gd name="connsiteX4-289" fmla="*/ 7850 w 10828"/>
                <a:gd name="connsiteY4-290" fmla="*/ 285 h 11356"/>
                <a:gd name="connsiteX5-291" fmla="*/ 7194 w 10828"/>
                <a:gd name="connsiteY5-292" fmla="*/ 0 h 11356"/>
                <a:gd name="connsiteX6-293" fmla="*/ 5424 w 10828"/>
                <a:gd name="connsiteY6-294" fmla="*/ 549 h 11356"/>
                <a:gd name="connsiteX7-295" fmla="*/ 3876 w 10828"/>
                <a:gd name="connsiteY7-296" fmla="*/ 1312 h 11356"/>
                <a:gd name="connsiteX8-297" fmla="*/ 2762 w 10828"/>
                <a:gd name="connsiteY8-298" fmla="*/ 2079 h 11356"/>
                <a:gd name="connsiteX9-299" fmla="*/ 3255 w 10828"/>
                <a:gd name="connsiteY9-300" fmla="*/ 2964 h 11356"/>
                <a:gd name="connsiteX10-301" fmla="*/ 4732 w 10828"/>
                <a:gd name="connsiteY10-302" fmla="*/ 4982 h 11356"/>
                <a:gd name="connsiteX11-303" fmla="*/ 4708 w 10828"/>
                <a:gd name="connsiteY11-304" fmla="*/ 6314 h 11356"/>
                <a:gd name="connsiteX12-305" fmla="*/ 3259 w 10828"/>
                <a:gd name="connsiteY12-306" fmla="*/ 7953 h 11356"/>
                <a:gd name="connsiteX13-307" fmla="*/ 47 w 10828"/>
                <a:gd name="connsiteY13-308" fmla="*/ 11106 h 11356"/>
                <a:gd name="connsiteX14-309" fmla="*/ 5967 w 10828"/>
                <a:gd name="connsiteY14-310" fmla="*/ 11103 h 11356"/>
                <a:gd name="connsiteX15-311" fmla="*/ 8565 w 10828"/>
                <a:gd name="connsiteY15-312" fmla="*/ 7107 h 11356"/>
                <a:gd name="connsiteX16-313" fmla="*/ 9210 w 10828"/>
                <a:gd name="connsiteY16-314" fmla="*/ 6187 h 11356"/>
                <a:gd name="connsiteX17-315" fmla="*/ 10265 w 10828"/>
                <a:gd name="connsiteY17-316" fmla="*/ 5282 h 11356"/>
                <a:gd name="connsiteX18-317" fmla="*/ 10828 w 10828"/>
                <a:gd name="connsiteY18-318" fmla="*/ 4504 h 11356"/>
                <a:gd name="connsiteX19-319" fmla="*/ 10171 w 10828"/>
                <a:gd name="connsiteY19-320" fmla="*/ 3457 h 11356"/>
                <a:gd name="connsiteX0-321" fmla="*/ 10171 w 10828"/>
                <a:gd name="connsiteY0-322" fmla="*/ 3457 h 11356"/>
                <a:gd name="connsiteX1-323" fmla="*/ 9081 w 10828"/>
                <a:gd name="connsiteY1-324" fmla="*/ 2476 h 11356"/>
                <a:gd name="connsiteX2-325" fmla="*/ 7545 w 10828"/>
                <a:gd name="connsiteY2-326" fmla="*/ 1662 h 11356"/>
                <a:gd name="connsiteX3-327" fmla="*/ 7147 w 10828"/>
                <a:gd name="connsiteY3-328" fmla="*/ 946 h 11356"/>
                <a:gd name="connsiteX4-329" fmla="*/ 7850 w 10828"/>
                <a:gd name="connsiteY4-330" fmla="*/ 285 h 11356"/>
                <a:gd name="connsiteX5-331" fmla="*/ 7194 w 10828"/>
                <a:gd name="connsiteY5-332" fmla="*/ 0 h 11356"/>
                <a:gd name="connsiteX6-333" fmla="*/ 5424 w 10828"/>
                <a:gd name="connsiteY6-334" fmla="*/ 549 h 11356"/>
                <a:gd name="connsiteX7-335" fmla="*/ 3876 w 10828"/>
                <a:gd name="connsiteY7-336" fmla="*/ 1312 h 11356"/>
                <a:gd name="connsiteX8-337" fmla="*/ 2762 w 10828"/>
                <a:gd name="connsiteY8-338" fmla="*/ 2079 h 11356"/>
                <a:gd name="connsiteX9-339" fmla="*/ 3255 w 10828"/>
                <a:gd name="connsiteY9-340" fmla="*/ 2964 h 11356"/>
                <a:gd name="connsiteX10-341" fmla="*/ 4732 w 10828"/>
                <a:gd name="connsiteY10-342" fmla="*/ 4982 h 11356"/>
                <a:gd name="connsiteX11-343" fmla="*/ 4708 w 10828"/>
                <a:gd name="connsiteY11-344" fmla="*/ 6314 h 11356"/>
                <a:gd name="connsiteX12-345" fmla="*/ 3259 w 10828"/>
                <a:gd name="connsiteY12-346" fmla="*/ 7953 h 11356"/>
                <a:gd name="connsiteX13-347" fmla="*/ 47 w 10828"/>
                <a:gd name="connsiteY13-348" fmla="*/ 11106 h 11356"/>
                <a:gd name="connsiteX14-349" fmla="*/ 5967 w 10828"/>
                <a:gd name="connsiteY14-350" fmla="*/ 11103 h 11356"/>
                <a:gd name="connsiteX15-351" fmla="*/ 8565 w 10828"/>
                <a:gd name="connsiteY15-352" fmla="*/ 7107 h 11356"/>
                <a:gd name="connsiteX16-353" fmla="*/ 9210 w 10828"/>
                <a:gd name="connsiteY16-354" fmla="*/ 6187 h 11356"/>
                <a:gd name="connsiteX17-355" fmla="*/ 10265 w 10828"/>
                <a:gd name="connsiteY17-356" fmla="*/ 5282 h 11356"/>
                <a:gd name="connsiteX18-357" fmla="*/ 10828 w 10828"/>
                <a:gd name="connsiteY18-358" fmla="*/ 4504 h 11356"/>
                <a:gd name="connsiteX19-359" fmla="*/ 10171 w 10828"/>
                <a:gd name="connsiteY19-360" fmla="*/ 3457 h 11356"/>
                <a:gd name="connsiteX0-361" fmla="*/ 10171 w 10828"/>
                <a:gd name="connsiteY0-362" fmla="*/ 3457 h 11143"/>
                <a:gd name="connsiteX1-363" fmla="*/ 9081 w 10828"/>
                <a:gd name="connsiteY1-364" fmla="*/ 2476 h 11143"/>
                <a:gd name="connsiteX2-365" fmla="*/ 7545 w 10828"/>
                <a:gd name="connsiteY2-366" fmla="*/ 1662 h 11143"/>
                <a:gd name="connsiteX3-367" fmla="*/ 7147 w 10828"/>
                <a:gd name="connsiteY3-368" fmla="*/ 946 h 11143"/>
                <a:gd name="connsiteX4-369" fmla="*/ 7850 w 10828"/>
                <a:gd name="connsiteY4-370" fmla="*/ 285 h 11143"/>
                <a:gd name="connsiteX5-371" fmla="*/ 7194 w 10828"/>
                <a:gd name="connsiteY5-372" fmla="*/ 0 h 11143"/>
                <a:gd name="connsiteX6-373" fmla="*/ 5424 w 10828"/>
                <a:gd name="connsiteY6-374" fmla="*/ 549 h 11143"/>
                <a:gd name="connsiteX7-375" fmla="*/ 3876 w 10828"/>
                <a:gd name="connsiteY7-376" fmla="*/ 1312 h 11143"/>
                <a:gd name="connsiteX8-377" fmla="*/ 2762 w 10828"/>
                <a:gd name="connsiteY8-378" fmla="*/ 2079 h 11143"/>
                <a:gd name="connsiteX9-379" fmla="*/ 3255 w 10828"/>
                <a:gd name="connsiteY9-380" fmla="*/ 2964 h 11143"/>
                <a:gd name="connsiteX10-381" fmla="*/ 4732 w 10828"/>
                <a:gd name="connsiteY10-382" fmla="*/ 4982 h 11143"/>
                <a:gd name="connsiteX11-383" fmla="*/ 4708 w 10828"/>
                <a:gd name="connsiteY11-384" fmla="*/ 6314 h 11143"/>
                <a:gd name="connsiteX12-385" fmla="*/ 3259 w 10828"/>
                <a:gd name="connsiteY12-386" fmla="*/ 7953 h 11143"/>
                <a:gd name="connsiteX13-387" fmla="*/ 47 w 10828"/>
                <a:gd name="connsiteY13-388" fmla="*/ 11106 h 11143"/>
                <a:gd name="connsiteX14-389" fmla="*/ 5967 w 10828"/>
                <a:gd name="connsiteY14-390" fmla="*/ 11103 h 11143"/>
                <a:gd name="connsiteX15-391" fmla="*/ 8565 w 10828"/>
                <a:gd name="connsiteY15-392" fmla="*/ 7107 h 11143"/>
                <a:gd name="connsiteX16-393" fmla="*/ 9210 w 10828"/>
                <a:gd name="connsiteY16-394" fmla="*/ 6187 h 11143"/>
                <a:gd name="connsiteX17-395" fmla="*/ 10265 w 10828"/>
                <a:gd name="connsiteY17-396" fmla="*/ 5282 h 11143"/>
                <a:gd name="connsiteX18-397" fmla="*/ 10828 w 10828"/>
                <a:gd name="connsiteY18-398" fmla="*/ 4504 h 11143"/>
                <a:gd name="connsiteX19-399" fmla="*/ 10171 w 10828"/>
                <a:gd name="connsiteY19-400" fmla="*/ 3457 h 1114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</a:cxnLst>
              <a:rect l="l" t="t" r="r" b="b"/>
              <a:pathLst>
                <a:path w="10828" h="11143">
                  <a:moveTo>
                    <a:pt x="10171" y="3457"/>
                  </a:moveTo>
                  <a:cubicBezTo>
                    <a:pt x="9808" y="3183"/>
                    <a:pt x="9316" y="2740"/>
                    <a:pt x="9081" y="2476"/>
                  </a:cubicBezTo>
                  <a:cubicBezTo>
                    <a:pt x="8835" y="2211"/>
                    <a:pt x="8143" y="1845"/>
                    <a:pt x="7545" y="1662"/>
                  </a:cubicBezTo>
                  <a:cubicBezTo>
                    <a:pt x="6936" y="1479"/>
                    <a:pt x="6760" y="1159"/>
                    <a:pt x="7147" y="946"/>
                  </a:cubicBezTo>
                  <a:cubicBezTo>
                    <a:pt x="7534" y="737"/>
                    <a:pt x="7850" y="437"/>
                    <a:pt x="7850" y="285"/>
                  </a:cubicBezTo>
                  <a:cubicBezTo>
                    <a:pt x="7850" y="127"/>
                    <a:pt x="7557" y="0"/>
                    <a:pt x="7194" y="0"/>
                  </a:cubicBezTo>
                  <a:cubicBezTo>
                    <a:pt x="6830" y="0"/>
                    <a:pt x="6033" y="249"/>
                    <a:pt x="5424" y="549"/>
                  </a:cubicBezTo>
                  <a:lnTo>
                    <a:pt x="3876" y="1312"/>
                  </a:lnTo>
                  <a:cubicBezTo>
                    <a:pt x="3266" y="1612"/>
                    <a:pt x="2762" y="1957"/>
                    <a:pt x="2762" y="2079"/>
                  </a:cubicBezTo>
                  <a:cubicBezTo>
                    <a:pt x="2762" y="2196"/>
                    <a:pt x="2985" y="2593"/>
                    <a:pt x="3255" y="2964"/>
                  </a:cubicBezTo>
                  <a:lnTo>
                    <a:pt x="4732" y="4982"/>
                  </a:lnTo>
                  <a:cubicBezTo>
                    <a:pt x="5002" y="5348"/>
                    <a:pt x="4946" y="5882"/>
                    <a:pt x="4708" y="6314"/>
                  </a:cubicBezTo>
                  <a:cubicBezTo>
                    <a:pt x="4487" y="6672"/>
                    <a:pt x="4036" y="7154"/>
                    <a:pt x="3259" y="7953"/>
                  </a:cubicBezTo>
                  <a:cubicBezTo>
                    <a:pt x="2482" y="8752"/>
                    <a:pt x="-404" y="10581"/>
                    <a:pt x="47" y="11106"/>
                  </a:cubicBezTo>
                  <a:cubicBezTo>
                    <a:pt x="2263" y="11131"/>
                    <a:pt x="4228" y="11178"/>
                    <a:pt x="5967" y="11103"/>
                  </a:cubicBezTo>
                  <a:cubicBezTo>
                    <a:pt x="7379" y="10452"/>
                    <a:pt x="8025" y="7926"/>
                    <a:pt x="8565" y="7107"/>
                  </a:cubicBezTo>
                  <a:cubicBezTo>
                    <a:pt x="9105" y="6288"/>
                    <a:pt x="9210" y="6187"/>
                    <a:pt x="9210" y="6187"/>
                  </a:cubicBezTo>
                  <a:cubicBezTo>
                    <a:pt x="9480" y="5821"/>
                    <a:pt x="9949" y="5414"/>
                    <a:pt x="10265" y="5282"/>
                  </a:cubicBezTo>
                  <a:cubicBezTo>
                    <a:pt x="10570" y="5155"/>
                    <a:pt x="10828" y="4804"/>
                    <a:pt x="10828" y="4504"/>
                  </a:cubicBezTo>
                  <a:cubicBezTo>
                    <a:pt x="10828" y="4204"/>
                    <a:pt x="10535" y="3732"/>
                    <a:pt x="10171" y="3457"/>
                  </a:cubicBezTo>
                  <a:close/>
                </a:path>
              </a:pathLst>
            </a:custGeom>
            <a:solidFill>
              <a:srgbClr val="F8C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6"/>
            <p:cNvSpPr/>
            <p:nvPr/>
          </p:nvSpPr>
          <p:spPr bwMode="auto">
            <a:xfrm>
              <a:off x="2173" y="371"/>
              <a:ext cx="3296" cy="2576"/>
            </a:xfrm>
            <a:custGeom>
              <a:avLst/>
              <a:gdLst>
                <a:gd name="T0" fmla="*/ 2242 w 2242"/>
                <a:gd name="T1" fmla="*/ 1615 h 1752"/>
                <a:gd name="T2" fmla="*/ 2105 w 2242"/>
                <a:gd name="T3" fmla="*/ 1752 h 1752"/>
                <a:gd name="T4" fmla="*/ 136 w 2242"/>
                <a:gd name="T5" fmla="*/ 1752 h 1752"/>
                <a:gd name="T6" fmla="*/ 0 w 2242"/>
                <a:gd name="T7" fmla="*/ 1615 h 1752"/>
                <a:gd name="T8" fmla="*/ 0 w 2242"/>
                <a:gd name="T9" fmla="*/ 136 h 1752"/>
                <a:gd name="T10" fmla="*/ 136 w 2242"/>
                <a:gd name="T11" fmla="*/ 0 h 1752"/>
                <a:gd name="T12" fmla="*/ 2105 w 2242"/>
                <a:gd name="T13" fmla="*/ 0 h 1752"/>
                <a:gd name="T14" fmla="*/ 2242 w 2242"/>
                <a:gd name="T15" fmla="*/ 136 h 1752"/>
                <a:gd name="T16" fmla="*/ 2242 w 2242"/>
                <a:gd name="T17" fmla="*/ 1615 h 1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42" h="1752">
                  <a:moveTo>
                    <a:pt x="2242" y="1615"/>
                  </a:moveTo>
                  <a:cubicBezTo>
                    <a:pt x="2242" y="1690"/>
                    <a:pt x="2180" y="1752"/>
                    <a:pt x="2105" y="1752"/>
                  </a:cubicBezTo>
                  <a:cubicBezTo>
                    <a:pt x="136" y="1752"/>
                    <a:pt x="136" y="1752"/>
                    <a:pt x="136" y="1752"/>
                  </a:cubicBezTo>
                  <a:cubicBezTo>
                    <a:pt x="61" y="1752"/>
                    <a:pt x="0" y="1690"/>
                    <a:pt x="0" y="1615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61"/>
                    <a:pt x="61" y="0"/>
                    <a:pt x="136" y="0"/>
                  </a:cubicBezTo>
                  <a:cubicBezTo>
                    <a:pt x="2105" y="0"/>
                    <a:pt x="2105" y="0"/>
                    <a:pt x="2105" y="0"/>
                  </a:cubicBezTo>
                  <a:cubicBezTo>
                    <a:pt x="2180" y="0"/>
                    <a:pt x="2242" y="61"/>
                    <a:pt x="2242" y="136"/>
                  </a:cubicBezTo>
                  <a:cubicBezTo>
                    <a:pt x="2242" y="1615"/>
                    <a:pt x="2242" y="1615"/>
                    <a:pt x="2242" y="1615"/>
                  </a:cubicBezTo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"/>
            <p:cNvSpPr/>
            <p:nvPr/>
          </p:nvSpPr>
          <p:spPr bwMode="auto">
            <a:xfrm>
              <a:off x="2168" y="367"/>
              <a:ext cx="3306" cy="2584"/>
            </a:xfrm>
            <a:custGeom>
              <a:avLst/>
              <a:gdLst>
                <a:gd name="T0" fmla="*/ 2245 w 2248"/>
                <a:gd name="T1" fmla="*/ 1618 h 1758"/>
                <a:gd name="T2" fmla="*/ 2242 w 2248"/>
                <a:gd name="T3" fmla="*/ 1618 h 1758"/>
                <a:gd name="T4" fmla="*/ 2203 w 2248"/>
                <a:gd name="T5" fmla="*/ 1713 h 1758"/>
                <a:gd name="T6" fmla="*/ 2108 w 2248"/>
                <a:gd name="T7" fmla="*/ 1752 h 1758"/>
                <a:gd name="T8" fmla="*/ 139 w 2248"/>
                <a:gd name="T9" fmla="*/ 1752 h 1758"/>
                <a:gd name="T10" fmla="*/ 45 w 2248"/>
                <a:gd name="T11" fmla="*/ 1713 h 1758"/>
                <a:gd name="T12" fmla="*/ 5 w 2248"/>
                <a:gd name="T13" fmla="*/ 1618 h 1758"/>
                <a:gd name="T14" fmla="*/ 5 w 2248"/>
                <a:gd name="T15" fmla="*/ 139 h 1758"/>
                <a:gd name="T16" fmla="*/ 45 w 2248"/>
                <a:gd name="T17" fmla="*/ 45 h 1758"/>
                <a:gd name="T18" fmla="*/ 139 w 2248"/>
                <a:gd name="T19" fmla="*/ 6 h 1758"/>
                <a:gd name="T20" fmla="*/ 2108 w 2248"/>
                <a:gd name="T21" fmla="*/ 6 h 1758"/>
                <a:gd name="T22" fmla="*/ 2203 w 2248"/>
                <a:gd name="T23" fmla="*/ 45 h 1758"/>
                <a:gd name="T24" fmla="*/ 2242 w 2248"/>
                <a:gd name="T25" fmla="*/ 139 h 1758"/>
                <a:gd name="T26" fmla="*/ 2242 w 2248"/>
                <a:gd name="T27" fmla="*/ 1618 h 1758"/>
                <a:gd name="T28" fmla="*/ 2245 w 2248"/>
                <a:gd name="T29" fmla="*/ 1618 h 1758"/>
                <a:gd name="T30" fmla="*/ 2248 w 2248"/>
                <a:gd name="T31" fmla="*/ 1618 h 1758"/>
                <a:gd name="T32" fmla="*/ 2248 w 2248"/>
                <a:gd name="T33" fmla="*/ 139 h 1758"/>
                <a:gd name="T34" fmla="*/ 2108 w 2248"/>
                <a:gd name="T35" fmla="*/ 0 h 1758"/>
                <a:gd name="T36" fmla="*/ 139 w 2248"/>
                <a:gd name="T37" fmla="*/ 0 h 1758"/>
                <a:gd name="T38" fmla="*/ 0 w 2248"/>
                <a:gd name="T39" fmla="*/ 139 h 1758"/>
                <a:gd name="T40" fmla="*/ 0 w 2248"/>
                <a:gd name="T41" fmla="*/ 1618 h 1758"/>
                <a:gd name="T42" fmla="*/ 139 w 2248"/>
                <a:gd name="T43" fmla="*/ 1758 h 1758"/>
                <a:gd name="T44" fmla="*/ 2108 w 2248"/>
                <a:gd name="T45" fmla="*/ 1758 h 1758"/>
                <a:gd name="T46" fmla="*/ 2248 w 2248"/>
                <a:gd name="T47" fmla="*/ 1618 h 1758"/>
                <a:gd name="T48" fmla="*/ 2245 w 2248"/>
                <a:gd name="T49" fmla="*/ 1618 h 17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48" h="1758">
                  <a:moveTo>
                    <a:pt x="2245" y="1618"/>
                  </a:moveTo>
                  <a:cubicBezTo>
                    <a:pt x="2242" y="1618"/>
                    <a:pt x="2242" y="1618"/>
                    <a:pt x="2242" y="1618"/>
                  </a:cubicBezTo>
                  <a:cubicBezTo>
                    <a:pt x="2242" y="1655"/>
                    <a:pt x="2227" y="1689"/>
                    <a:pt x="2203" y="1713"/>
                  </a:cubicBezTo>
                  <a:cubicBezTo>
                    <a:pt x="2179" y="1737"/>
                    <a:pt x="2145" y="1752"/>
                    <a:pt x="2108" y="1752"/>
                  </a:cubicBezTo>
                  <a:cubicBezTo>
                    <a:pt x="139" y="1752"/>
                    <a:pt x="139" y="1752"/>
                    <a:pt x="139" y="1752"/>
                  </a:cubicBezTo>
                  <a:cubicBezTo>
                    <a:pt x="102" y="1752"/>
                    <a:pt x="69" y="1737"/>
                    <a:pt x="45" y="1713"/>
                  </a:cubicBezTo>
                  <a:cubicBezTo>
                    <a:pt x="20" y="1689"/>
                    <a:pt x="5" y="1655"/>
                    <a:pt x="5" y="1618"/>
                  </a:cubicBezTo>
                  <a:cubicBezTo>
                    <a:pt x="5" y="139"/>
                    <a:pt x="5" y="139"/>
                    <a:pt x="5" y="139"/>
                  </a:cubicBezTo>
                  <a:cubicBezTo>
                    <a:pt x="5" y="103"/>
                    <a:pt x="20" y="69"/>
                    <a:pt x="45" y="45"/>
                  </a:cubicBezTo>
                  <a:cubicBezTo>
                    <a:pt x="69" y="21"/>
                    <a:pt x="102" y="6"/>
                    <a:pt x="139" y="6"/>
                  </a:cubicBezTo>
                  <a:cubicBezTo>
                    <a:pt x="2108" y="6"/>
                    <a:pt x="2108" y="6"/>
                    <a:pt x="2108" y="6"/>
                  </a:cubicBezTo>
                  <a:cubicBezTo>
                    <a:pt x="2145" y="6"/>
                    <a:pt x="2179" y="21"/>
                    <a:pt x="2203" y="45"/>
                  </a:cubicBezTo>
                  <a:cubicBezTo>
                    <a:pt x="2227" y="69"/>
                    <a:pt x="2242" y="103"/>
                    <a:pt x="2242" y="139"/>
                  </a:cubicBezTo>
                  <a:cubicBezTo>
                    <a:pt x="2242" y="1618"/>
                    <a:pt x="2242" y="1618"/>
                    <a:pt x="2242" y="1618"/>
                  </a:cubicBezTo>
                  <a:cubicBezTo>
                    <a:pt x="2245" y="1618"/>
                    <a:pt x="2245" y="1618"/>
                    <a:pt x="2245" y="1618"/>
                  </a:cubicBezTo>
                  <a:cubicBezTo>
                    <a:pt x="2248" y="1618"/>
                    <a:pt x="2248" y="1618"/>
                    <a:pt x="2248" y="1618"/>
                  </a:cubicBezTo>
                  <a:cubicBezTo>
                    <a:pt x="2248" y="139"/>
                    <a:pt x="2248" y="139"/>
                    <a:pt x="2248" y="139"/>
                  </a:cubicBezTo>
                  <a:cubicBezTo>
                    <a:pt x="2248" y="63"/>
                    <a:pt x="2185" y="0"/>
                    <a:pt x="210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62" y="0"/>
                    <a:pt x="0" y="63"/>
                    <a:pt x="0" y="139"/>
                  </a:cubicBezTo>
                  <a:cubicBezTo>
                    <a:pt x="0" y="1618"/>
                    <a:pt x="0" y="1618"/>
                    <a:pt x="0" y="1618"/>
                  </a:cubicBezTo>
                  <a:cubicBezTo>
                    <a:pt x="0" y="1695"/>
                    <a:pt x="62" y="1758"/>
                    <a:pt x="139" y="1758"/>
                  </a:cubicBezTo>
                  <a:cubicBezTo>
                    <a:pt x="2108" y="1758"/>
                    <a:pt x="2108" y="1758"/>
                    <a:pt x="2108" y="1758"/>
                  </a:cubicBezTo>
                  <a:cubicBezTo>
                    <a:pt x="2185" y="1758"/>
                    <a:pt x="2248" y="1695"/>
                    <a:pt x="2248" y="1618"/>
                  </a:cubicBezTo>
                  <a:lnTo>
                    <a:pt x="2245" y="1618"/>
                  </a:lnTo>
                  <a:close/>
                </a:path>
              </a:pathLst>
            </a:custGeom>
            <a:solidFill>
              <a:srgbClr val="4140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Rectangle 8"/>
            <p:cNvSpPr>
              <a:spLocks noChangeArrowheads="1"/>
            </p:cNvSpPr>
            <p:nvPr/>
          </p:nvSpPr>
          <p:spPr bwMode="auto">
            <a:xfrm>
              <a:off x="2442" y="628"/>
              <a:ext cx="2758" cy="204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9"/>
            <p:cNvSpPr>
              <a:spLocks noChangeArrowheads="1"/>
            </p:cNvSpPr>
            <p:nvPr/>
          </p:nvSpPr>
          <p:spPr bwMode="auto">
            <a:xfrm>
              <a:off x="2442" y="628"/>
              <a:ext cx="2758" cy="20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10"/>
            <p:cNvSpPr>
              <a:spLocks noChangeArrowheads="1"/>
            </p:cNvSpPr>
            <p:nvPr/>
          </p:nvSpPr>
          <p:spPr bwMode="auto">
            <a:xfrm>
              <a:off x="2592" y="1106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11"/>
            <p:cNvSpPr>
              <a:spLocks noChangeArrowheads="1"/>
            </p:cNvSpPr>
            <p:nvPr/>
          </p:nvSpPr>
          <p:spPr bwMode="auto">
            <a:xfrm>
              <a:off x="2592" y="1106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12"/>
            <p:cNvSpPr>
              <a:spLocks noChangeArrowheads="1"/>
            </p:cNvSpPr>
            <p:nvPr/>
          </p:nvSpPr>
          <p:spPr bwMode="auto">
            <a:xfrm>
              <a:off x="2592" y="1238"/>
              <a:ext cx="297" cy="5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Rectangle 13"/>
            <p:cNvSpPr>
              <a:spLocks noChangeArrowheads="1"/>
            </p:cNvSpPr>
            <p:nvPr/>
          </p:nvSpPr>
          <p:spPr bwMode="auto">
            <a:xfrm>
              <a:off x="2592" y="1238"/>
              <a:ext cx="297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Rectangle 14"/>
            <p:cNvSpPr>
              <a:spLocks noChangeArrowheads="1"/>
            </p:cNvSpPr>
            <p:nvPr/>
          </p:nvSpPr>
          <p:spPr bwMode="auto">
            <a:xfrm>
              <a:off x="3248" y="1106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Rectangle 15"/>
            <p:cNvSpPr>
              <a:spLocks noChangeArrowheads="1"/>
            </p:cNvSpPr>
            <p:nvPr/>
          </p:nvSpPr>
          <p:spPr bwMode="auto">
            <a:xfrm>
              <a:off x="3248" y="1106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Rectangle 16"/>
            <p:cNvSpPr>
              <a:spLocks noChangeArrowheads="1"/>
            </p:cNvSpPr>
            <p:nvPr/>
          </p:nvSpPr>
          <p:spPr bwMode="auto">
            <a:xfrm>
              <a:off x="3248" y="1271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Rectangle 17"/>
            <p:cNvSpPr>
              <a:spLocks noChangeArrowheads="1"/>
            </p:cNvSpPr>
            <p:nvPr/>
          </p:nvSpPr>
          <p:spPr bwMode="auto">
            <a:xfrm>
              <a:off x="3248" y="1271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18"/>
            <p:cNvSpPr>
              <a:spLocks noChangeArrowheads="1"/>
            </p:cNvSpPr>
            <p:nvPr/>
          </p:nvSpPr>
          <p:spPr bwMode="auto">
            <a:xfrm>
              <a:off x="3248" y="1415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19"/>
            <p:cNvSpPr>
              <a:spLocks noChangeArrowheads="1"/>
            </p:cNvSpPr>
            <p:nvPr/>
          </p:nvSpPr>
          <p:spPr bwMode="auto">
            <a:xfrm>
              <a:off x="3248" y="1415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20"/>
            <p:cNvSpPr>
              <a:spLocks noChangeArrowheads="1"/>
            </p:cNvSpPr>
            <p:nvPr/>
          </p:nvSpPr>
          <p:spPr bwMode="auto">
            <a:xfrm>
              <a:off x="3248" y="1549"/>
              <a:ext cx="297" cy="53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Rectangle 21"/>
            <p:cNvSpPr>
              <a:spLocks noChangeArrowheads="1"/>
            </p:cNvSpPr>
            <p:nvPr/>
          </p:nvSpPr>
          <p:spPr bwMode="auto">
            <a:xfrm>
              <a:off x="3248" y="1549"/>
              <a:ext cx="2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22"/>
            <p:cNvSpPr>
              <a:spLocks noChangeArrowheads="1"/>
            </p:cNvSpPr>
            <p:nvPr/>
          </p:nvSpPr>
          <p:spPr bwMode="auto">
            <a:xfrm>
              <a:off x="3248" y="1721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23"/>
            <p:cNvSpPr>
              <a:spLocks noChangeArrowheads="1"/>
            </p:cNvSpPr>
            <p:nvPr/>
          </p:nvSpPr>
          <p:spPr bwMode="auto">
            <a:xfrm>
              <a:off x="3248" y="1721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24"/>
            <p:cNvSpPr>
              <a:spLocks noChangeArrowheads="1"/>
            </p:cNvSpPr>
            <p:nvPr/>
          </p:nvSpPr>
          <p:spPr bwMode="auto">
            <a:xfrm>
              <a:off x="3248" y="1854"/>
              <a:ext cx="297" cy="5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Rectangle 25"/>
            <p:cNvSpPr>
              <a:spLocks noChangeArrowheads="1"/>
            </p:cNvSpPr>
            <p:nvPr/>
          </p:nvSpPr>
          <p:spPr bwMode="auto">
            <a:xfrm>
              <a:off x="3248" y="1854"/>
              <a:ext cx="297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26"/>
            <p:cNvSpPr>
              <a:spLocks noChangeArrowheads="1"/>
            </p:cNvSpPr>
            <p:nvPr/>
          </p:nvSpPr>
          <p:spPr bwMode="auto">
            <a:xfrm>
              <a:off x="3906" y="1106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27"/>
            <p:cNvSpPr>
              <a:spLocks noChangeArrowheads="1"/>
            </p:cNvSpPr>
            <p:nvPr/>
          </p:nvSpPr>
          <p:spPr bwMode="auto">
            <a:xfrm>
              <a:off x="3906" y="1106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Rectangle 28"/>
            <p:cNvSpPr>
              <a:spLocks noChangeArrowheads="1"/>
            </p:cNvSpPr>
            <p:nvPr/>
          </p:nvSpPr>
          <p:spPr bwMode="auto">
            <a:xfrm>
              <a:off x="3906" y="1238"/>
              <a:ext cx="297" cy="5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Rectangle 29"/>
            <p:cNvSpPr>
              <a:spLocks noChangeArrowheads="1"/>
            </p:cNvSpPr>
            <p:nvPr/>
          </p:nvSpPr>
          <p:spPr bwMode="auto">
            <a:xfrm>
              <a:off x="3906" y="1238"/>
              <a:ext cx="297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Rectangle 30"/>
            <p:cNvSpPr>
              <a:spLocks noChangeArrowheads="1"/>
            </p:cNvSpPr>
            <p:nvPr/>
          </p:nvSpPr>
          <p:spPr bwMode="auto">
            <a:xfrm>
              <a:off x="3906" y="1415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Rectangle 31"/>
            <p:cNvSpPr>
              <a:spLocks noChangeArrowheads="1"/>
            </p:cNvSpPr>
            <p:nvPr/>
          </p:nvSpPr>
          <p:spPr bwMode="auto">
            <a:xfrm>
              <a:off x="3906" y="1415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32"/>
            <p:cNvSpPr>
              <a:spLocks noChangeArrowheads="1"/>
            </p:cNvSpPr>
            <p:nvPr/>
          </p:nvSpPr>
          <p:spPr bwMode="auto">
            <a:xfrm>
              <a:off x="3906" y="1549"/>
              <a:ext cx="297" cy="53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33"/>
            <p:cNvSpPr>
              <a:spLocks noChangeArrowheads="1"/>
            </p:cNvSpPr>
            <p:nvPr/>
          </p:nvSpPr>
          <p:spPr bwMode="auto">
            <a:xfrm>
              <a:off x="3906" y="1549"/>
              <a:ext cx="297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34"/>
            <p:cNvSpPr>
              <a:spLocks noChangeArrowheads="1"/>
            </p:cNvSpPr>
            <p:nvPr/>
          </p:nvSpPr>
          <p:spPr bwMode="auto">
            <a:xfrm>
              <a:off x="3906" y="1721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Rectangle 35"/>
            <p:cNvSpPr>
              <a:spLocks noChangeArrowheads="1"/>
            </p:cNvSpPr>
            <p:nvPr/>
          </p:nvSpPr>
          <p:spPr bwMode="auto">
            <a:xfrm>
              <a:off x="3906" y="1721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Rectangle 36"/>
            <p:cNvSpPr>
              <a:spLocks noChangeArrowheads="1"/>
            </p:cNvSpPr>
            <p:nvPr/>
          </p:nvSpPr>
          <p:spPr bwMode="auto">
            <a:xfrm>
              <a:off x="3906" y="1871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Rectangle 37"/>
            <p:cNvSpPr>
              <a:spLocks noChangeArrowheads="1"/>
            </p:cNvSpPr>
            <p:nvPr/>
          </p:nvSpPr>
          <p:spPr bwMode="auto">
            <a:xfrm>
              <a:off x="3906" y="1871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Rectangle 38"/>
            <p:cNvSpPr>
              <a:spLocks noChangeArrowheads="1"/>
            </p:cNvSpPr>
            <p:nvPr/>
          </p:nvSpPr>
          <p:spPr bwMode="auto">
            <a:xfrm>
              <a:off x="4488" y="1106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Rectangle 39"/>
            <p:cNvSpPr>
              <a:spLocks noChangeArrowheads="1"/>
            </p:cNvSpPr>
            <p:nvPr/>
          </p:nvSpPr>
          <p:spPr bwMode="auto">
            <a:xfrm>
              <a:off x="4488" y="1106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Rectangle 40"/>
            <p:cNvSpPr>
              <a:spLocks noChangeArrowheads="1"/>
            </p:cNvSpPr>
            <p:nvPr/>
          </p:nvSpPr>
          <p:spPr bwMode="auto">
            <a:xfrm>
              <a:off x="4488" y="1271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Rectangle 41"/>
            <p:cNvSpPr>
              <a:spLocks noChangeArrowheads="1"/>
            </p:cNvSpPr>
            <p:nvPr/>
          </p:nvSpPr>
          <p:spPr bwMode="auto">
            <a:xfrm>
              <a:off x="4488" y="1271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Rectangle 42"/>
            <p:cNvSpPr>
              <a:spLocks noChangeArrowheads="1"/>
            </p:cNvSpPr>
            <p:nvPr/>
          </p:nvSpPr>
          <p:spPr bwMode="auto">
            <a:xfrm>
              <a:off x="4488" y="1415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Rectangle 43"/>
            <p:cNvSpPr>
              <a:spLocks noChangeArrowheads="1"/>
            </p:cNvSpPr>
            <p:nvPr/>
          </p:nvSpPr>
          <p:spPr bwMode="auto">
            <a:xfrm>
              <a:off x="4488" y="1415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Rectangle 44"/>
            <p:cNvSpPr>
              <a:spLocks noChangeArrowheads="1"/>
            </p:cNvSpPr>
            <p:nvPr/>
          </p:nvSpPr>
          <p:spPr bwMode="auto">
            <a:xfrm>
              <a:off x="4488" y="1581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Rectangle 45"/>
            <p:cNvSpPr>
              <a:spLocks noChangeArrowheads="1"/>
            </p:cNvSpPr>
            <p:nvPr/>
          </p:nvSpPr>
          <p:spPr bwMode="auto">
            <a:xfrm>
              <a:off x="4488" y="1581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Rectangle 46"/>
            <p:cNvSpPr>
              <a:spLocks noChangeArrowheads="1"/>
            </p:cNvSpPr>
            <p:nvPr/>
          </p:nvSpPr>
          <p:spPr bwMode="auto">
            <a:xfrm>
              <a:off x="4488" y="1721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Rectangle 47"/>
            <p:cNvSpPr>
              <a:spLocks noChangeArrowheads="1"/>
            </p:cNvSpPr>
            <p:nvPr/>
          </p:nvSpPr>
          <p:spPr bwMode="auto">
            <a:xfrm>
              <a:off x="4488" y="1721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Rectangle 48"/>
            <p:cNvSpPr>
              <a:spLocks noChangeArrowheads="1"/>
            </p:cNvSpPr>
            <p:nvPr/>
          </p:nvSpPr>
          <p:spPr bwMode="auto">
            <a:xfrm>
              <a:off x="4488" y="1854"/>
              <a:ext cx="297" cy="5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Rectangle 49"/>
            <p:cNvSpPr>
              <a:spLocks noChangeArrowheads="1"/>
            </p:cNvSpPr>
            <p:nvPr/>
          </p:nvSpPr>
          <p:spPr bwMode="auto">
            <a:xfrm>
              <a:off x="4488" y="1854"/>
              <a:ext cx="297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Rectangle 50"/>
            <p:cNvSpPr>
              <a:spLocks noChangeArrowheads="1"/>
            </p:cNvSpPr>
            <p:nvPr/>
          </p:nvSpPr>
          <p:spPr bwMode="auto">
            <a:xfrm>
              <a:off x="2592" y="1415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Rectangle 51"/>
            <p:cNvSpPr>
              <a:spLocks noChangeArrowheads="1"/>
            </p:cNvSpPr>
            <p:nvPr/>
          </p:nvSpPr>
          <p:spPr bwMode="auto">
            <a:xfrm>
              <a:off x="2592" y="1415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Rectangle 52"/>
            <p:cNvSpPr>
              <a:spLocks noChangeArrowheads="1"/>
            </p:cNvSpPr>
            <p:nvPr/>
          </p:nvSpPr>
          <p:spPr bwMode="auto">
            <a:xfrm>
              <a:off x="2592" y="1581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7" name="Rectangle 53"/>
            <p:cNvSpPr>
              <a:spLocks noChangeArrowheads="1"/>
            </p:cNvSpPr>
            <p:nvPr/>
          </p:nvSpPr>
          <p:spPr bwMode="auto">
            <a:xfrm>
              <a:off x="2592" y="1581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Rectangle 54"/>
            <p:cNvSpPr>
              <a:spLocks noChangeArrowheads="1"/>
            </p:cNvSpPr>
            <p:nvPr/>
          </p:nvSpPr>
          <p:spPr bwMode="auto">
            <a:xfrm>
              <a:off x="2592" y="1721"/>
              <a:ext cx="297" cy="54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Rectangle 55"/>
            <p:cNvSpPr>
              <a:spLocks noChangeArrowheads="1"/>
            </p:cNvSpPr>
            <p:nvPr/>
          </p:nvSpPr>
          <p:spPr bwMode="auto">
            <a:xfrm>
              <a:off x="2592" y="1721"/>
              <a:ext cx="297" cy="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Rectangle 56"/>
            <p:cNvSpPr>
              <a:spLocks noChangeArrowheads="1"/>
            </p:cNvSpPr>
            <p:nvPr/>
          </p:nvSpPr>
          <p:spPr bwMode="auto">
            <a:xfrm>
              <a:off x="2592" y="1854"/>
              <a:ext cx="297" cy="55"/>
            </a:xfrm>
            <a:prstGeom prst="rect">
              <a:avLst/>
            </a:prstGeom>
            <a:solidFill>
              <a:srgbClr val="ECED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Rectangle 57"/>
            <p:cNvSpPr>
              <a:spLocks noChangeArrowheads="1"/>
            </p:cNvSpPr>
            <p:nvPr/>
          </p:nvSpPr>
          <p:spPr bwMode="auto">
            <a:xfrm>
              <a:off x="2592" y="1854"/>
              <a:ext cx="297" cy="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58"/>
            <p:cNvSpPr/>
            <p:nvPr/>
          </p:nvSpPr>
          <p:spPr bwMode="auto">
            <a:xfrm>
              <a:off x="2984" y="1074"/>
              <a:ext cx="86" cy="86"/>
            </a:xfrm>
            <a:custGeom>
              <a:avLst/>
              <a:gdLst>
                <a:gd name="T0" fmla="*/ 39 w 86"/>
                <a:gd name="T1" fmla="*/ 0 h 86"/>
                <a:gd name="T2" fmla="*/ 0 w 86"/>
                <a:gd name="T3" fmla="*/ 86 h 86"/>
                <a:gd name="T4" fmla="*/ 86 w 86"/>
                <a:gd name="T5" fmla="*/ 86 h 86"/>
                <a:gd name="T6" fmla="*/ 39 w 86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39" y="0"/>
                  </a:moveTo>
                  <a:lnTo>
                    <a:pt x="0" y="86"/>
                  </a:lnTo>
                  <a:lnTo>
                    <a:pt x="86" y="8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59"/>
            <p:cNvSpPr/>
            <p:nvPr/>
          </p:nvSpPr>
          <p:spPr bwMode="auto">
            <a:xfrm>
              <a:off x="2984" y="1074"/>
              <a:ext cx="86" cy="86"/>
            </a:xfrm>
            <a:custGeom>
              <a:avLst/>
              <a:gdLst>
                <a:gd name="T0" fmla="*/ 39 w 86"/>
                <a:gd name="T1" fmla="*/ 0 h 86"/>
                <a:gd name="T2" fmla="*/ 0 w 86"/>
                <a:gd name="T3" fmla="*/ 86 h 86"/>
                <a:gd name="T4" fmla="*/ 86 w 86"/>
                <a:gd name="T5" fmla="*/ 86 h 86"/>
                <a:gd name="T6" fmla="*/ 39 w 86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39" y="0"/>
                  </a:moveTo>
                  <a:lnTo>
                    <a:pt x="0" y="86"/>
                  </a:lnTo>
                  <a:lnTo>
                    <a:pt x="86" y="86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60"/>
            <p:cNvSpPr/>
            <p:nvPr/>
          </p:nvSpPr>
          <p:spPr bwMode="auto">
            <a:xfrm>
              <a:off x="2984" y="1238"/>
              <a:ext cx="86" cy="87"/>
            </a:xfrm>
            <a:custGeom>
              <a:avLst/>
              <a:gdLst>
                <a:gd name="T0" fmla="*/ 86 w 86"/>
                <a:gd name="T1" fmla="*/ 0 h 87"/>
                <a:gd name="T2" fmla="*/ 0 w 86"/>
                <a:gd name="T3" fmla="*/ 0 h 87"/>
                <a:gd name="T4" fmla="*/ 39 w 86"/>
                <a:gd name="T5" fmla="*/ 87 h 87"/>
                <a:gd name="T6" fmla="*/ 86 w 8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86" y="0"/>
                  </a:moveTo>
                  <a:lnTo>
                    <a:pt x="0" y="0"/>
                  </a:lnTo>
                  <a:lnTo>
                    <a:pt x="39" y="8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9B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61"/>
            <p:cNvSpPr/>
            <p:nvPr/>
          </p:nvSpPr>
          <p:spPr bwMode="auto">
            <a:xfrm>
              <a:off x="2984" y="1238"/>
              <a:ext cx="86" cy="87"/>
            </a:xfrm>
            <a:custGeom>
              <a:avLst/>
              <a:gdLst>
                <a:gd name="T0" fmla="*/ 86 w 86"/>
                <a:gd name="T1" fmla="*/ 0 h 87"/>
                <a:gd name="T2" fmla="*/ 0 w 86"/>
                <a:gd name="T3" fmla="*/ 0 h 87"/>
                <a:gd name="T4" fmla="*/ 39 w 86"/>
                <a:gd name="T5" fmla="*/ 87 h 87"/>
                <a:gd name="T6" fmla="*/ 86 w 8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86" y="0"/>
                  </a:moveTo>
                  <a:lnTo>
                    <a:pt x="0" y="0"/>
                  </a:lnTo>
                  <a:lnTo>
                    <a:pt x="39" y="87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62"/>
            <p:cNvSpPr/>
            <p:nvPr/>
          </p:nvSpPr>
          <p:spPr bwMode="auto">
            <a:xfrm>
              <a:off x="3642" y="1074"/>
              <a:ext cx="83" cy="86"/>
            </a:xfrm>
            <a:custGeom>
              <a:avLst/>
              <a:gdLst>
                <a:gd name="T0" fmla="*/ 38 w 83"/>
                <a:gd name="T1" fmla="*/ 0 h 86"/>
                <a:gd name="T2" fmla="*/ 0 w 83"/>
                <a:gd name="T3" fmla="*/ 86 h 86"/>
                <a:gd name="T4" fmla="*/ 83 w 83"/>
                <a:gd name="T5" fmla="*/ 86 h 86"/>
                <a:gd name="T6" fmla="*/ 38 w 83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6">
                  <a:moveTo>
                    <a:pt x="38" y="0"/>
                  </a:moveTo>
                  <a:lnTo>
                    <a:pt x="0" y="86"/>
                  </a:lnTo>
                  <a:lnTo>
                    <a:pt x="83" y="8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63"/>
            <p:cNvSpPr/>
            <p:nvPr/>
          </p:nvSpPr>
          <p:spPr bwMode="auto">
            <a:xfrm>
              <a:off x="3642" y="1074"/>
              <a:ext cx="83" cy="86"/>
            </a:xfrm>
            <a:custGeom>
              <a:avLst/>
              <a:gdLst>
                <a:gd name="T0" fmla="*/ 38 w 83"/>
                <a:gd name="T1" fmla="*/ 0 h 86"/>
                <a:gd name="T2" fmla="*/ 0 w 83"/>
                <a:gd name="T3" fmla="*/ 86 h 86"/>
                <a:gd name="T4" fmla="*/ 83 w 83"/>
                <a:gd name="T5" fmla="*/ 86 h 86"/>
                <a:gd name="T6" fmla="*/ 38 w 83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6">
                  <a:moveTo>
                    <a:pt x="38" y="0"/>
                  </a:moveTo>
                  <a:lnTo>
                    <a:pt x="0" y="86"/>
                  </a:lnTo>
                  <a:lnTo>
                    <a:pt x="83" y="86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64"/>
            <p:cNvSpPr/>
            <p:nvPr/>
          </p:nvSpPr>
          <p:spPr bwMode="auto">
            <a:xfrm>
              <a:off x="3642" y="1238"/>
              <a:ext cx="83" cy="87"/>
            </a:xfrm>
            <a:custGeom>
              <a:avLst/>
              <a:gdLst>
                <a:gd name="T0" fmla="*/ 38 w 83"/>
                <a:gd name="T1" fmla="*/ 0 h 87"/>
                <a:gd name="T2" fmla="*/ 0 w 83"/>
                <a:gd name="T3" fmla="*/ 87 h 87"/>
                <a:gd name="T4" fmla="*/ 83 w 83"/>
                <a:gd name="T5" fmla="*/ 87 h 87"/>
                <a:gd name="T6" fmla="*/ 38 w 83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7">
                  <a:moveTo>
                    <a:pt x="38" y="0"/>
                  </a:moveTo>
                  <a:lnTo>
                    <a:pt x="0" y="87"/>
                  </a:lnTo>
                  <a:lnTo>
                    <a:pt x="83" y="8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65"/>
            <p:cNvSpPr/>
            <p:nvPr/>
          </p:nvSpPr>
          <p:spPr bwMode="auto">
            <a:xfrm>
              <a:off x="3642" y="1238"/>
              <a:ext cx="83" cy="87"/>
            </a:xfrm>
            <a:custGeom>
              <a:avLst/>
              <a:gdLst>
                <a:gd name="T0" fmla="*/ 38 w 83"/>
                <a:gd name="T1" fmla="*/ 0 h 87"/>
                <a:gd name="T2" fmla="*/ 0 w 83"/>
                <a:gd name="T3" fmla="*/ 87 h 87"/>
                <a:gd name="T4" fmla="*/ 83 w 83"/>
                <a:gd name="T5" fmla="*/ 87 h 87"/>
                <a:gd name="T6" fmla="*/ 38 w 83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7">
                  <a:moveTo>
                    <a:pt x="38" y="0"/>
                  </a:moveTo>
                  <a:lnTo>
                    <a:pt x="0" y="87"/>
                  </a:lnTo>
                  <a:lnTo>
                    <a:pt x="83" y="87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66"/>
            <p:cNvSpPr/>
            <p:nvPr/>
          </p:nvSpPr>
          <p:spPr bwMode="auto">
            <a:xfrm>
              <a:off x="3642" y="1382"/>
              <a:ext cx="83" cy="87"/>
            </a:xfrm>
            <a:custGeom>
              <a:avLst/>
              <a:gdLst>
                <a:gd name="T0" fmla="*/ 38 w 83"/>
                <a:gd name="T1" fmla="*/ 0 h 87"/>
                <a:gd name="T2" fmla="*/ 0 w 83"/>
                <a:gd name="T3" fmla="*/ 87 h 87"/>
                <a:gd name="T4" fmla="*/ 83 w 83"/>
                <a:gd name="T5" fmla="*/ 87 h 87"/>
                <a:gd name="T6" fmla="*/ 38 w 83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7">
                  <a:moveTo>
                    <a:pt x="38" y="0"/>
                  </a:moveTo>
                  <a:lnTo>
                    <a:pt x="0" y="87"/>
                  </a:lnTo>
                  <a:lnTo>
                    <a:pt x="83" y="8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67"/>
            <p:cNvSpPr/>
            <p:nvPr/>
          </p:nvSpPr>
          <p:spPr bwMode="auto">
            <a:xfrm>
              <a:off x="3642" y="1382"/>
              <a:ext cx="83" cy="87"/>
            </a:xfrm>
            <a:custGeom>
              <a:avLst/>
              <a:gdLst>
                <a:gd name="T0" fmla="*/ 38 w 83"/>
                <a:gd name="T1" fmla="*/ 0 h 87"/>
                <a:gd name="T2" fmla="*/ 0 w 83"/>
                <a:gd name="T3" fmla="*/ 87 h 87"/>
                <a:gd name="T4" fmla="*/ 83 w 83"/>
                <a:gd name="T5" fmla="*/ 87 h 87"/>
                <a:gd name="T6" fmla="*/ 38 w 83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7">
                  <a:moveTo>
                    <a:pt x="38" y="0"/>
                  </a:moveTo>
                  <a:lnTo>
                    <a:pt x="0" y="87"/>
                  </a:lnTo>
                  <a:lnTo>
                    <a:pt x="83" y="87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68"/>
            <p:cNvSpPr/>
            <p:nvPr/>
          </p:nvSpPr>
          <p:spPr bwMode="auto">
            <a:xfrm>
              <a:off x="3642" y="1549"/>
              <a:ext cx="83" cy="86"/>
            </a:xfrm>
            <a:custGeom>
              <a:avLst/>
              <a:gdLst>
                <a:gd name="T0" fmla="*/ 83 w 83"/>
                <a:gd name="T1" fmla="*/ 0 h 86"/>
                <a:gd name="T2" fmla="*/ 0 w 83"/>
                <a:gd name="T3" fmla="*/ 0 h 86"/>
                <a:gd name="T4" fmla="*/ 38 w 83"/>
                <a:gd name="T5" fmla="*/ 86 h 86"/>
                <a:gd name="T6" fmla="*/ 83 w 83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6">
                  <a:moveTo>
                    <a:pt x="83" y="0"/>
                  </a:moveTo>
                  <a:lnTo>
                    <a:pt x="0" y="0"/>
                  </a:lnTo>
                  <a:lnTo>
                    <a:pt x="38" y="86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9B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69"/>
            <p:cNvSpPr/>
            <p:nvPr/>
          </p:nvSpPr>
          <p:spPr bwMode="auto">
            <a:xfrm>
              <a:off x="3642" y="1549"/>
              <a:ext cx="83" cy="86"/>
            </a:xfrm>
            <a:custGeom>
              <a:avLst/>
              <a:gdLst>
                <a:gd name="T0" fmla="*/ 83 w 83"/>
                <a:gd name="T1" fmla="*/ 0 h 86"/>
                <a:gd name="T2" fmla="*/ 0 w 83"/>
                <a:gd name="T3" fmla="*/ 0 h 86"/>
                <a:gd name="T4" fmla="*/ 38 w 83"/>
                <a:gd name="T5" fmla="*/ 86 h 86"/>
                <a:gd name="T6" fmla="*/ 83 w 83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6">
                  <a:moveTo>
                    <a:pt x="83" y="0"/>
                  </a:moveTo>
                  <a:lnTo>
                    <a:pt x="0" y="0"/>
                  </a:lnTo>
                  <a:lnTo>
                    <a:pt x="38" y="86"/>
                  </a:lnTo>
                  <a:lnTo>
                    <a:pt x="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70"/>
            <p:cNvSpPr/>
            <p:nvPr/>
          </p:nvSpPr>
          <p:spPr bwMode="auto">
            <a:xfrm>
              <a:off x="3642" y="1688"/>
              <a:ext cx="83" cy="87"/>
            </a:xfrm>
            <a:custGeom>
              <a:avLst/>
              <a:gdLst>
                <a:gd name="T0" fmla="*/ 38 w 83"/>
                <a:gd name="T1" fmla="*/ 0 h 87"/>
                <a:gd name="T2" fmla="*/ 0 w 83"/>
                <a:gd name="T3" fmla="*/ 87 h 87"/>
                <a:gd name="T4" fmla="*/ 83 w 83"/>
                <a:gd name="T5" fmla="*/ 87 h 87"/>
                <a:gd name="T6" fmla="*/ 38 w 83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7">
                  <a:moveTo>
                    <a:pt x="38" y="0"/>
                  </a:moveTo>
                  <a:lnTo>
                    <a:pt x="0" y="87"/>
                  </a:lnTo>
                  <a:lnTo>
                    <a:pt x="83" y="8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71"/>
            <p:cNvSpPr/>
            <p:nvPr/>
          </p:nvSpPr>
          <p:spPr bwMode="auto">
            <a:xfrm>
              <a:off x="3642" y="1688"/>
              <a:ext cx="83" cy="87"/>
            </a:xfrm>
            <a:custGeom>
              <a:avLst/>
              <a:gdLst>
                <a:gd name="T0" fmla="*/ 38 w 83"/>
                <a:gd name="T1" fmla="*/ 0 h 87"/>
                <a:gd name="T2" fmla="*/ 0 w 83"/>
                <a:gd name="T3" fmla="*/ 87 h 87"/>
                <a:gd name="T4" fmla="*/ 83 w 83"/>
                <a:gd name="T5" fmla="*/ 87 h 87"/>
                <a:gd name="T6" fmla="*/ 38 w 83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7">
                  <a:moveTo>
                    <a:pt x="38" y="0"/>
                  </a:moveTo>
                  <a:lnTo>
                    <a:pt x="0" y="87"/>
                  </a:lnTo>
                  <a:lnTo>
                    <a:pt x="83" y="87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72"/>
            <p:cNvSpPr/>
            <p:nvPr/>
          </p:nvSpPr>
          <p:spPr bwMode="auto">
            <a:xfrm>
              <a:off x="3642" y="1854"/>
              <a:ext cx="83" cy="87"/>
            </a:xfrm>
            <a:custGeom>
              <a:avLst/>
              <a:gdLst>
                <a:gd name="T0" fmla="*/ 83 w 83"/>
                <a:gd name="T1" fmla="*/ 0 h 87"/>
                <a:gd name="T2" fmla="*/ 0 w 83"/>
                <a:gd name="T3" fmla="*/ 0 h 87"/>
                <a:gd name="T4" fmla="*/ 38 w 83"/>
                <a:gd name="T5" fmla="*/ 87 h 87"/>
                <a:gd name="T6" fmla="*/ 83 w 83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7">
                  <a:moveTo>
                    <a:pt x="83" y="0"/>
                  </a:moveTo>
                  <a:lnTo>
                    <a:pt x="0" y="0"/>
                  </a:lnTo>
                  <a:lnTo>
                    <a:pt x="38" y="87"/>
                  </a:lnTo>
                  <a:lnTo>
                    <a:pt x="83" y="0"/>
                  </a:lnTo>
                  <a:close/>
                </a:path>
              </a:pathLst>
            </a:custGeom>
            <a:solidFill>
              <a:srgbClr val="F9B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73"/>
            <p:cNvSpPr/>
            <p:nvPr/>
          </p:nvSpPr>
          <p:spPr bwMode="auto">
            <a:xfrm>
              <a:off x="3642" y="1854"/>
              <a:ext cx="83" cy="87"/>
            </a:xfrm>
            <a:custGeom>
              <a:avLst/>
              <a:gdLst>
                <a:gd name="T0" fmla="*/ 83 w 83"/>
                <a:gd name="T1" fmla="*/ 0 h 87"/>
                <a:gd name="T2" fmla="*/ 0 w 83"/>
                <a:gd name="T3" fmla="*/ 0 h 87"/>
                <a:gd name="T4" fmla="*/ 38 w 83"/>
                <a:gd name="T5" fmla="*/ 87 h 87"/>
                <a:gd name="T6" fmla="*/ 83 w 83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3" h="87">
                  <a:moveTo>
                    <a:pt x="83" y="0"/>
                  </a:moveTo>
                  <a:lnTo>
                    <a:pt x="0" y="0"/>
                  </a:lnTo>
                  <a:lnTo>
                    <a:pt x="38" y="87"/>
                  </a:lnTo>
                  <a:lnTo>
                    <a:pt x="83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74"/>
            <p:cNvSpPr/>
            <p:nvPr/>
          </p:nvSpPr>
          <p:spPr bwMode="auto">
            <a:xfrm>
              <a:off x="4300" y="1074"/>
              <a:ext cx="84" cy="86"/>
            </a:xfrm>
            <a:custGeom>
              <a:avLst/>
              <a:gdLst>
                <a:gd name="T0" fmla="*/ 39 w 84"/>
                <a:gd name="T1" fmla="*/ 0 h 86"/>
                <a:gd name="T2" fmla="*/ 0 w 84"/>
                <a:gd name="T3" fmla="*/ 86 h 86"/>
                <a:gd name="T4" fmla="*/ 84 w 84"/>
                <a:gd name="T5" fmla="*/ 86 h 86"/>
                <a:gd name="T6" fmla="*/ 39 w 84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6">
                  <a:moveTo>
                    <a:pt x="39" y="0"/>
                  </a:moveTo>
                  <a:lnTo>
                    <a:pt x="0" y="86"/>
                  </a:lnTo>
                  <a:lnTo>
                    <a:pt x="84" y="8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75"/>
            <p:cNvSpPr/>
            <p:nvPr/>
          </p:nvSpPr>
          <p:spPr bwMode="auto">
            <a:xfrm>
              <a:off x="4300" y="1074"/>
              <a:ext cx="84" cy="86"/>
            </a:xfrm>
            <a:custGeom>
              <a:avLst/>
              <a:gdLst>
                <a:gd name="T0" fmla="*/ 39 w 84"/>
                <a:gd name="T1" fmla="*/ 0 h 86"/>
                <a:gd name="T2" fmla="*/ 0 w 84"/>
                <a:gd name="T3" fmla="*/ 86 h 86"/>
                <a:gd name="T4" fmla="*/ 84 w 84"/>
                <a:gd name="T5" fmla="*/ 86 h 86"/>
                <a:gd name="T6" fmla="*/ 39 w 84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6">
                  <a:moveTo>
                    <a:pt x="39" y="0"/>
                  </a:moveTo>
                  <a:lnTo>
                    <a:pt x="0" y="86"/>
                  </a:lnTo>
                  <a:lnTo>
                    <a:pt x="84" y="86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76"/>
            <p:cNvSpPr/>
            <p:nvPr/>
          </p:nvSpPr>
          <p:spPr bwMode="auto">
            <a:xfrm>
              <a:off x="4300" y="1238"/>
              <a:ext cx="84" cy="87"/>
            </a:xfrm>
            <a:custGeom>
              <a:avLst/>
              <a:gdLst>
                <a:gd name="T0" fmla="*/ 84 w 84"/>
                <a:gd name="T1" fmla="*/ 0 h 87"/>
                <a:gd name="T2" fmla="*/ 0 w 84"/>
                <a:gd name="T3" fmla="*/ 0 h 87"/>
                <a:gd name="T4" fmla="*/ 39 w 84"/>
                <a:gd name="T5" fmla="*/ 87 h 87"/>
                <a:gd name="T6" fmla="*/ 84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84" y="0"/>
                  </a:moveTo>
                  <a:lnTo>
                    <a:pt x="0" y="0"/>
                  </a:lnTo>
                  <a:lnTo>
                    <a:pt x="39" y="8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9B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77"/>
            <p:cNvSpPr/>
            <p:nvPr/>
          </p:nvSpPr>
          <p:spPr bwMode="auto">
            <a:xfrm>
              <a:off x="4300" y="1238"/>
              <a:ext cx="84" cy="87"/>
            </a:xfrm>
            <a:custGeom>
              <a:avLst/>
              <a:gdLst>
                <a:gd name="T0" fmla="*/ 84 w 84"/>
                <a:gd name="T1" fmla="*/ 0 h 87"/>
                <a:gd name="T2" fmla="*/ 0 w 84"/>
                <a:gd name="T3" fmla="*/ 0 h 87"/>
                <a:gd name="T4" fmla="*/ 39 w 84"/>
                <a:gd name="T5" fmla="*/ 87 h 87"/>
                <a:gd name="T6" fmla="*/ 84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84" y="0"/>
                  </a:moveTo>
                  <a:lnTo>
                    <a:pt x="0" y="0"/>
                  </a:lnTo>
                  <a:lnTo>
                    <a:pt x="39" y="87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78"/>
            <p:cNvSpPr/>
            <p:nvPr/>
          </p:nvSpPr>
          <p:spPr bwMode="auto">
            <a:xfrm>
              <a:off x="4300" y="1382"/>
              <a:ext cx="84" cy="87"/>
            </a:xfrm>
            <a:custGeom>
              <a:avLst/>
              <a:gdLst>
                <a:gd name="T0" fmla="*/ 39 w 84"/>
                <a:gd name="T1" fmla="*/ 0 h 87"/>
                <a:gd name="T2" fmla="*/ 0 w 84"/>
                <a:gd name="T3" fmla="*/ 87 h 87"/>
                <a:gd name="T4" fmla="*/ 84 w 84"/>
                <a:gd name="T5" fmla="*/ 87 h 87"/>
                <a:gd name="T6" fmla="*/ 39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39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79"/>
            <p:cNvSpPr/>
            <p:nvPr/>
          </p:nvSpPr>
          <p:spPr bwMode="auto">
            <a:xfrm>
              <a:off x="4300" y="1382"/>
              <a:ext cx="84" cy="87"/>
            </a:xfrm>
            <a:custGeom>
              <a:avLst/>
              <a:gdLst>
                <a:gd name="T0" fmla="*/ 39 w 84"/>
                <a:gd name="T1" fmla="*/ 0 h 87"/>
                <a:gd name="T2" fmla="*/ 0 w 84"/>
                <a:gd name="T3" fmla="*/ 87 h 87"/>
                <a:gd name="T4" fmla="*/ 84 w 84"/>
                <a:gd name="T5" fmla="*/ 87 h 87"/>
                <a:gd name="T6" fmla="*/ 39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39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80"/>
            <p:cNvSpPr/>
            <p:nvPr/>
          </p:nvSpPr>
          <p:spPr bwMode="auto">
            <a:xfrm>
              <a:off x="4300" y="1549"/>
              <a:ext cx="84" cy="86"/>
            </a:xfrm>
            <a:custGeom>
              <a:avLst/>
              <a:gdLst>
                <a:gd name="T0" fmla="*/ 84 w 84"/>
                <a:gd name="T1" fmla="*/ 0 h 86"/>
                <a:gd name="T2" fmla="*/ 0 w 84"/>
                <a:gd name="T3" fmla="*/ 0 h 86"/>
                <a:gd name="T4" fmla="*/ 39 w 84"/>
                <a:gd name="T5" fmla="*/ 86 h 86"/>
                <a:gd name="T6" fmla="*/ 84 w 84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6">
                  <a:moveTo>
                    <a:pt x="84" y="0"/>
                  </a:moveTo>
                  <a:lnTo>
                    <a:pt x="0" y="0"/>
                  </a:lnTo>
                  <a:lnTo>
                    <a:pt x="39" y="86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9B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81"/>
            <p:cNvSpPr/>
            <p:nvPr/>
          </p:nvSpPr>
          <p:spPr bwMode="auto">
            <a:xfrm>
              <a:off x="4300" y="1549"/>
              <a:ext cx="84" cy="86"/>
            </a:xfrm>
            <a:custGeom>
              <a:avLst/>
              <a:gdLst>
                <a:gd name="T0" fmla="*/ 84 w 84"/>
                <a:gd name="T1" fmla="*/ 0 h 86"/>
                <a:gd name="T2" fmla="*/ 0 w 84"/>
                <a:gd name="T3" fmla="*/ 0 h 86"/>
                <a:gd name="T4" fmla="*/ 39 w 84"/>
                <a:gd name="T5" fmla="*/ 86 h 86"/>
                <a:gd name="T6" fmla="*/ 84 w 84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6">
                  <a:moveTo>
                    <a:pt x="84" y="0"/>
                  </a:moveTo>
                  <a:lnTo>
                    <a:pt x="0" y="0"/>
                  </a:lnTo>
                  <a:lnTo>
                    <a:pt x="39" y="86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82"/>
            <p:cNvSpPr/>
            <p:nvPr/>
          </p:nvSpPr>
          <p:spPr bwMode="auto">
            <a:xfrm>
              <a:off x="4300" y="1688"/>
              <a:ext cx="84" cy="87"/>
            </a:xfrm>
            <a:custGeom>
              <a:avLst/>
              <a:gdLst>
                <a:gd name="T0" fmla="*/ 39 w 84"/>
                <a:gd name="T1" fmla="*/ 0 h 87"/>
                <a:gd name="T2" fmla="*/ 0 w 84"/>
                <a:gd name="T3" fmla="*/ 87 h 87"/>
                <a:gd name="T4" fmla="*/ 84 w 84"/>
                <a:gd name="T5" fmla="*/ 87 h 87"/>
                <a:gd name="T6" fmla="*/ 39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39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83"/>
            <p:cNvSpPr/>
            <p:nvPr/>
          </p:nvSpPr>
          <p:spPr bwMode="auto">
            <a:xfrm>
              <a:off x="4300" y="1688"/>
              <a:ext cx="84" cy="87"/>
            </a:xfrm>
            <a:custGeom>
              <a:avLst/>
              <a:gdLst>
                <a:gd name="T0" fmla="*/ 39 w 84"/>
                <a:gd name="T1" fmla="*/ 0 h 87"/>
                <a:gd name="T2" fmla="*/ 0 w 84"/>
                <a:gd name="T3" fmla="*/ 87 h 87"/>
                <a:gd name="T4" fmla="*/ 84 w 84"/>
                <a:gd name="T5" fmla="*/ 87 h 87"/>
                <a:gd name="T6" fmla="*/ 39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39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84"/>
            <p:cNvSpPr/>
            <p:nvPr/>
          </p:nvSpPr>
          <p:spPr bwMode="auto">
            <a:xfrm>
              <a:off x="4300" y="1838"/>
              <a:ext cx="84" cy="87"/>
            </a:xfrm>
            <a:custGeom>
              <a:avLst/>
              <a:gdLst>
                <a:gd name="T0" fmla="*/ 39 w 84"/>
                <a:gd name="T1" fmla="*/ 0 h 87"/>
                <a:gd name="T2" fmla="*/ 0 w 84"/>
                <a:gd name="T3" fmla="*/ 87 h 87"/>
                <a:gd name="T4" fmla="*/ 84 w 84"/>
                <a:gd name="T5" fmla="*/ 87 h 87"/>
                <a:gd name="T6" fmla="*/ 39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39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9" name="Freeform 85"/>
            <p:cNvSpPr/>
            <p:nvPr/>
          </p:nvSpPr>
          <p:spPr bwMode="auto">
            <a:xfrm>
              <a:off x="4300" y="1838"/>
              <a:ext cx="84" cy="87"/>
            </a:xfrm>
            <a:custGeom>
              <a:avLst/>
              <a:gdLst>
                <a:gd name="T0" fmla="*/ 39 w 84"/>
                <a:gd name="T1" fmla="*/ 0 h 87"/>
                <a:gd name="T2" fmla="*/ 0 w 84"/>
                <a:gd name="T3" fmla="*/ 87 h 87"/>
                <a:gd name="T4" fmla="*/ 84 w 84"/>
                <a:gd name="T5" fmla="*/ 87 h 87"/>
                <a:gd name="T6" fmla="*/ 39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39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0" name="Freeform 86"/>
            <p:cNvSpPr/>
            <p:nvPr/>
          </p:nvSpPr>
          <p:spPr bwMode="auto">
            <a:xfrm>
              <a:off x="4881" y="1074"/>
              <a:ext cx="84" cy="86"/>
            </a:xfrm>
            <a:custGeom>
              <a:avLst/>
              <a:gdLst>
                <a:gd name="T0" fmla="*/ 38 w 84"/>
                <a:gd name="T1" fmla="*/ 0 h 86"/>
                <a:gd name="T2" fmla="*/ 0 w 84"/>
                <a:gd name="T3" fmla="*/ 86 h 86"/>
                <a:gd name="T4" fmla="*/ 84 w 84"/>
                <a:gd name="T5" fmla="*/ 86 h 86"/>
                <a:gd name="T6" fmla="*/ 38 w 84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6">
                  <a:moveTo>
                    <a:pt x="38" y="0"/>
                  </a:moveTo>
                  <a:lnTo>
                    <a:pt x="0" y="86"/>
                  </a:lnTo>
                  <a:lnTo>
                    <a:pt x="84" y="8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87"/>
            <p:cNvSpPr/>
            <p:nvPr/>
          </p:nvSpPr>
          <p:spPr bwMode="auto">
            <a:xfrm>
              <a:off x="4881" y="1074"/>
              <a:ext cx="84" cy="86"/>
            </a:xfrm>
            <a:custGeom>
              <a:avLst/>
              <a:gdLst>
                <a:gd name="T0" fmla="*/ 38 w 84"/>
                <a:gd name="T1" fmla="*/ 0 h 86"/>
                <a:gd name="T2" fmla="*/ 0 w 84"/>
                <a:gd name="T3" fmla="*/ 86 h 86"/>
                <a:gd name="T4" fmla="*/ 84 w 84"/>
                <a:gd name="T5" fmla="*/ 86 h 86"/>
                <a:gd name="T6" fmla="*/ 38 w 84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6">
                  <a:moveTo>
                    <a:pt x="38" y="0"/>
                  </a:moveTo>
                  <a:lnTo>
                    <a:pt x="0" y="86"/>
                  </a:lnTo>
                  <a:lnTo>
                    <a:pt x="84" y="86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88"/>
            <p:cNvSpPr/>
            <p:nvPr/>
          </p:nvSpPr>
          <p:spPr bwMode="auto">
            <a:xfrm>
              <a:off x="4881" y="1250"/>
              <a:ext cx="84" cy="87"/>
            </a:xfrm>
            <a:custGeom>
              <a:avLst/>
              <a:gdLst>
                <a:gd name="T0" fmla="*/ 38 w 84"/>
                <a:gd name="T1" fmla="*/ 0 h 87"/>
                <a:gd name="T2" fmla="*/ 0 w 84"/>
                <a:gd name="T3" fmla="*/ 87 h 87"/>
                <a:gd name="T4" fmla="*/ 84 w 84"/>
                <a:gd name="T5" fmla="*/ 87 h 87"/>
                <a:gd name="T6" fmla="*/ 38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38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89"/>
            <p:cNvSpPr/>
            <p:nvPr/>
          </p:nvSpPr>
          <p:spPr bwMode="auto">
            <a:xfrm>
              <a:off x="4881" y="1250"/>
              <a:ext cx="84" cy="87"/>
            </a:xfrm>
            <a:custGeom>
              <a:avLst/>
              <a:gdLst>
                <a:gd name="T0" fmla="*/ 38 w 84"/>
                <a:gd name="T1" fmla="*/ 0 h 87"/>
                <a:gd name="T2" fmla="*/ 0 w 84"/>
                <a:gd name="T3" fmla="*/ 87 h 87"/>
                <a:gd name="T4" fmla="*/ 84 w 84"/>
                <a:gd name="T5" fmla="*/ 87 h 87"/>
                <a:gd name="T6" fmla="*/ 38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38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90"/>
            <p:cNvSpPr/>
            <p:nvPr/>
          </p:nvSpPr>
          <p:spPr bwMode="auto">
            <a:xfrm>
              <a:off x="4881" y="1382"/>
              <a:ext cx="84" cy="87"/>
            </a:xfrm>
            <a:custGeom>
              <a:avLst/>
              <a:gdLst>
                <a:gd name="T0" fmla="*/ 38 w 84"/>
                <a:gd name="T1" fmla="*/ 0 h 87"/>
                <a:gd name="T2" fmla="*/ 0 w 84"/>
                <a:gd name="T3" fmla="*/ 87 h 87"/>
                <a:gd name="T4" fmla="*/ 84 w 84"/>
                <a:gd name="T5" fmla="*/ 87 h 87"/>
                <a:gd name="T6" fmla="*/ 38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38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91"/>
            <p:cNvSpPr/>
            <p:nvPr/>
          </p:nvSpPr>
          <p:spPr bwMode="auto">
            <a:xfrm>
              <a:off x="4881" y="1382"/>
              <a:ext cx="84" cy="87"/>
            </a:xfrm>
            <a:custGeom>
              <a:avLst/>
              <a:gdLst>
                <a:gd name="T0" fmla="*/ 38 w 84"/>
                <a:gd name="T1" fmla="*/ 0 h 87"/>
                <a:gd name="T2" fmla="*/ 0 w 84"/>
                <a:gd name="T3" fmla="*/ 87 h 87"/>
                <a:gd name="T4" fmla="*/ 84 w 84"/>
                <a:gd name="T5" fmla="*/ 87 h 87"/>
                <a:gd name="T6" fmla="*/ 38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38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92"/>
            <p:cNvSpPr/>
            <p:nvPr/>
          </p:nvSpPr>
          <p:spPr bwMode="auto">
            <a:xfrm>
              <a:off x="4881" y="1549"/>
              <a:ext cx="84" cy="86"/>
            </a:xfrm>
            <a:custGeom>
              <a:avLst/>
              <a:gdLst>
                <a:gd name="T0" fmla="*/ 38 w 84"/>
                <a:gd name="T1" fmla="*/ 0 h 86"/>
                <a:gd name="T2" fmla="*/ 0 w 84"/>
                <a:gd name="T3" fmla="*/ 86 h 86"/>
                <a:gd name="T4" fmla="*/ 84 w 84"/>
                <a:gd name="T5" fmla="*/ 86 h 86"/>
                <a:gd name="T6" fmla="*/ 38 w 84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6">
                  <a:moveTo>
                    <a:pt x="38" y="0"/>
                  </a:moveTo>
                  <a:lnTo>
                    <a:pt x="0" y="86"/>
                  </a:lnTo>
                  <a:lnTo>
                    <a:pt x="84" y="86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7" name="Freeform 93"/>
            <p:cNvSpPr/>
            <p:nvPr/>
          </p:nvSpPr>
          <p:spPr bwMode="auto">
            <a:xfrm>
              <a:off x="4881" y="1549"/>
              <a:ext cx="84" cy="86"/>
            </a:xfrm>
            <a:custGeom>
              <a:avLst/>
              <a:gdLst>
                <a:gd name="T0" fmla="*/ 38 w 84"/>
                <a:gd name="T1" fmla="*/ 0 h 86"/>
                <a:gd name="T2" fmla="*/ 0 w 84"/>
                <a:gd name="T3" fmla="*/ 86 h 86"/>
                <a:gd name="T4" fmla="*/ 84 w 84"/>
                <a:gd name="T5" fmla="*/ 86 h 86"/>
                <a:gd name="T6" fmla="*/ 38 w 84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6">
                  <a:moveTo>
                    <a:pt x="38" y="0"/>
                  </a:moveTo>
                  <a:lnTo>
                    <a:pt x="0" y="86"/>
                  </a:lnTo>
                  <a:lnTo>
                    <a:pt x="84" y="86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8" name="Freeform 94"/>
            <p:cNvSpPr/>
            <p:nvPr/>
          </p:nvSpPr>
          <p:spPr bwMode="auto">
            <a:xfrm>
              <a:off x="4881" y="1688"/>
              <a:ext cx="84" cy="87"/>
            </a:xfrm>
            <a:custGeom>
              <a:avLst/>
              <a:gdLst>
                <a:gd name="T0" fmla="*/ 38 w 84"/>
                <a:gd name="T1" fmla="*/ 0 h 87"/>
                <a:gd name="T2" fmla="*/ 0 w 84"/>
                <a:gd name="T3" fmla="*/ 87 h 87"/>
                <a:gd name="T4" fmla="*/ 84 w 84"/>
                <a:gd name="T5" fmla="*/ 87 h 87"/>
                <a:gd name="T6" fmla="*/ 38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38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95"/>
            <p:cNvSpPr/>
            <p:nvPr/>
          </p:nvSpPr>
          <p:spPr bwMode="auto">
            <a:xfrm>
              <a:off x="4881" y="1688"/>
              <a:ext cx="84" cy="87"/>
            </a:xfrm>
            <a:custGeom>
              <a:avLst/>
              <a:gdLst>
                <a:gd name="T0" fmla="*/ 38 w 84"/>
                <a:gd name="T1" fmla="*/ 0 h 87"/>
                <a:gd name="T2" fmla="*/ 0 w 84"/>
                <a:gd name="T3" fmla="*/ 87 h 87"/>
                <a:gd name="T4" fmla="*/ 84 w 84"/>
                <a:gd name="T5" fmla="*/ 87 h 87"/>
                <a:gd name="T6" fmla="*/ 38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38" y="0"/>
                  </a:moveTo>
                  <a:lnTo>
                    <a:pt x="0" y="87"/>
                  </a:lnTo>
                  <a:lnTo>
                    <a:pt x="84" y="87"/>
                  </a:lnTo>
                  <a:lnTo>
                    <a:pt x="3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96"/>
            <p:cNvSpPr/>
            <p:nvPr/>
          </p:nvSpPr>
          <p:spPr bwMode="auto">
            <a:xfrm>
              <a:off x="4881" y="1854"/>
              <a:ext cx="84" cy="87"/>
            </a:xfrm>
            <a:custGeom>
              <a:avLst/>
              <a:gdLst>
                <a:gd name="T0" fmla="*/ 84 w 84"/>
                <a:gd name="T1" fmla="*/ 0 h 87"/>
                <a:gd name="T2" fmla="*/ 0 w 84"/>
                <a:gd name="T3" fmla="*/ 0 h 87"/>
                <a:gd name="T4" fmla="*/ 38 w 84"/>
                <a:gd name="T5" fmla="*/ 87 h 87"/>
                <a:gd name="T6" fmla="*/ 84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84" y="0"/>
                  </a:moveTo>
                  <a:lnTo>
                    <a:pt x="0" y="0"/>
                  </a:lnTo>
                  <a:lnTo>
                    <a:pt x="38" y="87"/>
                  </a:lnTo>
                  <a:lnTo>
                    <a:pt x="84" y="0"/>
                  </a:lnTo>
                  <a:close/>
                </a:path>
              </a:pathLst>
            </a:custGeom>
            <a:solidFill>
              <a:srgbClr val="F9B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1" name="Freeform 97"/>
            <p:cNvSpPr/>
            <p:nvPr/>
          </p:nvSpPr>
          <p:spPr bwMode="auto">
            <a:xfrm>
              <a:off x="4881" y="1854"/>
              <a:ext cx="84" cy="87"/>
            </a:xfrm>
            <a:custGeom>
              <a:avLst/>
              <a:gdLst>
                <a:gd name="T0" fmla="*/ 84 w 84"/>
                <a:gd name="T1" fmla="*/ 0 h 87"/>
                <a:gd name="T2" fmla="*/ 0 w 84"/>
                <a:gd name="T3" fmla="*/ 0 h 87"/>
                <a:gd name="T4" fmla="*/ 38 w 84"/>
                <a:gd name="T5" fmla="*/ 87 h 87"/>
                <a:gd name="T6" fmla="*/ 84 w 84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4" h="87">
                  <a:moveTo>
                    <a:pt x="84" y="0"/>
                  </a:moveTo>
                  <a:lnTo>
                    <a:pt x="0" y="0"/>
                  </a:lnTo>
                  <a:lnTo>
                    <a:pt x="38" y="87"/>
                  </a:lnTo>
                  <a:lnTo>
                    <a:pt x="84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2" name="Freeform 98"/>
            <p:cNvSpPr/>
            <p:nvPr/>
          </p:nvSpPr>
          <p:spPr bwMode="auto">
            <a:xfrm>
              <a:off x="2984" y="1382"/>
              <a:ext cx="86" cy="87"/>
            </a:xfrm>
            <a:custGeom>
              <a:avLst/>
              <a:gdLst>
                <a:gd name="T0" fmla="*/ 39 w 86"/>
                <a:gd name="T1" fmla="*/ 0 h 87"/>
                <a:gd name="T2" fmla="*/ 0 w 86"/>
                <a:gd name="T3" fmla="*/ 87 h 87"/>
                <a:gd name="T4" fmla="*/ 86 w 86"/>
                <a:gd name="T5" fmla="*/ 87 h 87"/>
                <a:gd name="T6" fmla="*/ 39 w 8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39" y="0"/>
                  </a:moveTo>
                  <a:lnTo>
                    <a:pt x="0" y="87"/>
                  </a:lnTo>
                  <a:lnTo>
                    <a:pt x="86" y="8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99"/>
            <p:cNvSpPr/>
            <p:nvPr/>
          </p:nvSpPr>
          <p:spPr bwMode="auto">
            <a:xfrm>
              <a:off x="2984" y="1382"/>
              <a:ext cx="86" cy="87"/>
            </a:xfrm>
            <a:custGeom>
              <a:avLst/>
              <a:gdLst>
                <a:gd name="T0" fmla="*/ 39 w 86"/>
                <a:gd name="T1" fmla="*/ 0 h 87"/>
                <a:gd name="T2" fmla="*/ 0 w 86"/>
                <a:gd name="T3" fmla="*/ 87 h 87"/>
                <a:gd name="T4" fmla="*/ 86 w 86"/>
                <a:gd name="T5" fmla="*/ 87 h 87"/>
                <a:gd name="T6" fmla="*/ 39 w 8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39" y="0"/>
                  </a:moveTo>
                  <a:lnTo>
                    <a:pt x="0" y="87"/>
                  </a:lnTo>
                  <a:lnTo>
                    <a:pt x="86" y="87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00"/>
            <p:cNvSpPr/>
            <p:nvPr/>
          </p:nvSpPr>
          <p:spPr bwMode="auto">
            <a:xfrm>
              <a:off x="2984" y="1549"/>
              <a:ext cx="86" cy="86"/>
            </a:xfrm>
            <a:custGeom>
              <a:avLst/>
              <a:gdLst>
                <a:gd name="T0" fmla="*/ 39 w 86"/>
                <a:gd name="T1" fmla="*/ 0 h 86"/>
                <a:gd name="T2" fmla="*/ 0 w 86"/>
                <a:gd name="T3" fmla="*/ 86 h 86"/>
                <a:gd name="T4" fmla="*/ 86 w 86"/>
                <a:gd name="T5" fmla="*/ 86 h 86"/>
                <a:gd name="T6" fmla="*/ 39 w 86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39" y="0"/>
                  </a:moveTo>
                  <a:lnTo>
                    <a:pt x="0" y="86"/>
                  </a:lnTo>
                  <a:lnTo>
                    <a:pt x="86" y="86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01"/>
            <p:cNvSpPr/>
            <p:nvPr/>
          </p:nvSpPr>
          <p:spPr bwMode="auto">
            <a:xfrm>
              <a:off x="2984" y="1549"/>
              <a:ext cx="86" cy="86"/>
            </a:xfrm>
            <a:custGeom>
              <a:avLst/>
              <a:gdLst>
                <a:gd name="T0" fmla="*/ 39 w 86"/>
                <a:gd name="T1" fmla="*/ 0 h 86"/>
                <a:gd name="T2" fmla="*/ 0 w 86"/>
                <a:gd name="T3" fmla="*/ 86 h 86"/>
                <a:gd name="T4" fmla="*/ 86 w 86"/>
                <a:gd name="T5" fmla="*/ 86 h 86"/>
                <a:gd name="T6" fmla="*/ 39 w 86"/>
                <a:gd name="T7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6">
                  <a:moveTo>
                    <a:pt x="39" y="0"/>
                  </a:moveTo>
                  <a:lnTo>
                    <a:pt x="0" y="86"/>
                  </a:lnTo>
                  <a:lnTo>
                    <a:pt x="86" y="86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02"/>
            <p:cNvSpPr/>
            <p:nvPr/>
          </p:nvSpPr>
          <p:spPr bwMode="auto">
            <a:xfrm>
              <a:off x="2984" y="1688"/>
              <a:ext cx="86" cy="87"/>
            </a:xfrm>
            <a:custGeom>
              <a:avLst/>
              <a:gdLst>
                <a:gd name="T0" fmla="*/ 39 w 86"/>
                <a:gd name="T1" fmla="*/ 0 h 87"/>
                <a:gd name="T2" fmla="*/ 0 w 86"/>
                <a:gd name="T3" fmla="*/ 87 h 87"/>
                <a:gd name="T4" fmla="*/ 86 w 86"/>
                <a:gd name="T5" fmla="*/ 87 h 87"/>
                <a:gd name="T6" fmla="*/ 39 w 8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39" y="0"/>
                  </a:moveTo>
                  <a:lnTo>
                    <a:pt x="0" y="87"/>
                  </a:lnTo>
                  <a:lnTo>
                    <a:pt x="86" y="8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D1E8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03"/>
            <p:cNvSpPr/>
            <p:nvPr/>
          </p:nvSpPr>
          <p:spPr bwMode="auto">
            <a:xfrm>
              <a:off x="2984" y="1688"/>
              <a:ext cx="86" cy="87"/>
            </a:xfrm>
            <a:custGeom>
              <a:avLst/>
              <a:gdLst>
                <a:gd name="T0" fmla="*/ 39 w 86"/>
                <a:gd name="T1" fmla="*/ 0 h 87"/>
                <a:gd name="T2" fmla="*/ 0 w 86"/>
                <a:gd name="T3" fmla="*/ 87 h 87"/>
                <a:gd name="T4" fmla="*/ 86 w 86"/>
                <a:gd name="T5" fmla="*/ 87 h 87"/>
                <a:gd name="T6" fmla="*/ 39 w 8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39" y="0"/>
                  </a:moveTo>
                  <a:lnTo>
                    <a:pt x="0" y="87"/>
                  </a:lnTo>
                  <a:lnTo>
                    <a:pt x="86" y="87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04"/>
            <p:cNvSpPr/>
            <p:nvPr/>
          </p:nvSpPr>
          <p:spPr bwMode="auto">
            <a:xfrm>
              <a:off x="2984" y="1854"/>
              <a:ext cx="86" cy="87"/>
            </a:xfrm>
            <a:custGeom>
              <a:avLst/>
              <a:gdLst>
                <a:gd name="T0" fmla="*/ 86 w 86"/>
                <a:gd name="T1" fmla="*/ 0 h 87"/>
                <a:gd name="T2" fmla="*/ 0 w 86"/>
                <a:gd name="T3" fmla="*/ 0 h 87"/>
                <a:gd name="T4" fmla="*/ 39 w 86"/>
                <a:gd name="T5" fmla="*/ 87 h 87"/>
                <a:gd name="T6" fmla="*/ 86 w 8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86" y="0"/>
                  </a:moveTo>
                  <a:lnTo>
                    <a:pt x="0" y="0"/>
                  </a:lnTo>
                  <a:lnTo>
                    <a:pt x="39" y="87"/>
                  </a:lnTo>
                  <a:lnTo>
                    <a:pt x="86" y="0"/>
                  </a:lnTo>
                  <a:close/>
                </a:path>
              </a:pathLst>
            </a:custGeom>
            <a:solidFill>
              <a:srgbClr val="F9BC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9" name="Freeform 105"/>
            <p:cNvSpPr/>
            <p:nvPr/>
          </p:nvSpPr>
          <p:spPr bwMode="auto">
            <a:xfrm>
              <a:off x="2984" y="1854"/>
              <a:ext cx="86" cy="87"/>
            </a:xfrm>
            <a:custGeom>
              <a:avLst/>
              <a:gdLst>
                <a:gd name="T0" fmla="*/ 86 w 86"/>
                <a:gd name="T1" fmla="*/ 0 h 87"/>
                <a:gd name="T2" fmla="*/ 0 w 86"/>
                <a:gd name="T3" fmla="*/ 0 h 87"/>
                <a:gd name="T4" fmla="*/ 39 w 86"/>
                <a:gd name="T5" fmla="*/ 87 h 87"/>
                <a:gd name="T6" fmla="*/ 86 w 86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6" h="87">
                  <a:moveTo>
                    <a:pt x="86" y="0"/>
                  </a:moveTo>
                  <a:lnTo>
                    <a:pt x="0" y="0"/>
                  </a:lnTo>
                  <a:lnTo>
                    <a:pt x="39" y="87"/>
                  </a:lnTo>
                  <a:lnTo>
                    <a:pt x="8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0" name="Freeform 106"/>
            <p:cNvSpPr/>
            <p:nvPr/>
          </p:nvSpPr>
          <p:spPr bwMode="auto">
            <a:xfrm>
              <a:off x="2520" y="1065"/>
              <a:ext cx="2210" cy="922"/>
            </a:xfrm>
            <a:custGeom>
              <a:avLst/>
              <a:gdLst>
                <a:gd name="T0" fmla="*/ 9 w 2210"/>
                <a:gd name="T1" fmla="*/ 922 h 922"/>
                <a:gd name="T2" fmla="*/ 0 w 2210"/>
                <a:gd name="T3" fmla="*/ 914 h 922"/>
                <a:gd name="T4" fmla="*/ 356 w 2210"/>
                <a:gd name="T5" fmla="*/ 523 h 922"/>
                <a:gd name="T6" fmla="*/ 451 w 2210"/>
                <a:gd name="T7" fmla="*/ 767 h 922"/>
                <a:gd name="T8" fmla="*/ 751 w 2210"/>
                <a:gd name="T9" fmla="*/ 207 h 922"/>
                <a:gd name="T10" fmla="*/ 969 w 2210"/>
                <a:gd name="T11" fmla="*/ 737 h 922"/>
                <a:gd name="T12" fmla="*/ 1170 w 2210"/>
                <a:gd name="T13" fmla="*/ 0 h 922"/>
                <a:gd name="T14" fmla="*/ 1333 w 2210"/>
                <a:gd name="T15" fmla="*/ 194 h 922"/>
                <a:gd name="T16" fmla="*/ 1502 w 2210"/>
                <a:gd name="T17" fmla="*/ 203 h 922"/>
                <a:gd name="T18" fmla="*/ 1607 w 2210"/>
                <a:gd name="T19" fmla="*/ 410 h 922"/>
                <a:gd name="T20" fmla="*/ 1714 w 2210"/>
                <a:gd name="T21" fmla="*/ 262 h 922"/>
                <a:gd name="T22" fmla="*/ 1911 w 2210"/>
                <a:gd name="T23" fmla="*/ 573 h 922"/>
                <a:gd name="T24" fmla="*/ 2061 w 2210"/>
                <a:gd name="T25" fmla="*/ 204 h 922"/>
                <a:gd name="T26" fmla="*/ 2115 w 2210"/>
                <a:gd name="T27" fmla="*/ 354 h 922"/>
                <a:gd name="T28" fmla="*/ 2199 w 2210"/>
                <a:gd name="T29" fmla="*/ 210 h 922"/>
                <a:gd name="T30" fmla="*/ 2210 w 2210"/>
                <a:gd name="T31" fmla="*/ 216 h 922"/>
                <a:gd name="T32" fmla="*/ 2113 w 2210"/>
                <a:gd name="T33" fmla="*/ 382 h 922"/>
                <a:gd name="T34" fmla="*/ 2060 w 2210"/>
                <a:gd name="T35" fmla="*/ 238 h 922"/>
                <a:gd name="T36" fmla="*/ 1913 w 2210"/>
                <a:gd name="T37" fmla="*/ 600 h 922"/>
                <a:gd name="T38" fmla="*/ 1714 w 2210"/>
                <a:gd name="T39" fmla="*/ 282 h 922"/>
                <a:gd name="T40" fmla="*/ 1604 w 2210"/>
                <a:gd name="T41" fmla="*/ 432 h 922"/>
                <a:gd name="T42" fmla="*/ 1495 w 2210"/>
                <a:gd name="T43" fmla="*/ 215 h 922"/>
                <a:gd name="T44" fmla="*/ 1327 w 2210"/>
                <a:gd name="T45" fmla="*/ 206 h 922"/>
                <a:gd name="T46" fmla="*/ 1176 w 2210"/>
                <a:gd name="T47" fmla="*/ 25 h 922"/>
                <a:gd name="T48" fmla="*/ 970 w 2210"/>
                <a:gd name="T49" fmla="*/ 773 h 922"/>
                <a:gd name="T50" fmla="*/ 750 w 2210"/>
                <a:gd name="T51" fmla="*/ 235 h 922"/>
                <a:gd name="T52" fmla="*/ 450 w 2210"/>
                <a:gd name="T53" fmla="*/ 795 h 922"/>
                <a:gd name="T54" fmla="*/ 351 w 2210"/>
                <a:gd name="T55" fmla="*/ 545 h 922"/>
                <a:gd name="T56" fmla="*/ 9 w 2210"/>
                <a:gd name="T57" fmla="*/ 922 h 9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210" h="922">
                  <a:moveTo>
                    <a:pt x="9" y="922"/>
                  </a:moveTo>
                  <a:lnTo>
                    <a:pt x="0" y="914"/>
                  </a:lnTo>
                  <a:lnTo>
                    <a:pt x="356" y="523"/>
                  </a:lnTo>
                  <a:lnTo>
                    <a:pt x="451" y="767"/>
                  </a:lnTo>
                  <a:lnTo>
                    <a:pt x="751" y="207"/>
                  </a:lnTo>
                  <a:lnTo>
                    <a:pt x="969" y="737"/>
                  </a:lnTo>
                  <a:lnTo>
                    <a:pt x="1170" y="0"/>
                  </a:lnTo>
                  <a:lnTo>
                    <a:pt x="1333" y="194"/>
                  </a:lnTo>
                  <a:lnTo>
                    <a:pt x="1502" y="203"/>
                  </a:lnTo>
                  <a:lnTo>
                    <a:pt x="1607" y="410"/>
                  </a:lnTo>
                  <a:lnTo>
                    <a:pt x="1714" y="262"/>
                  </a:lnTo>
                  <a:lnTo>
                    <a:pt x="1911" y="573"/>
                  </a:lnTo>
                  <a:lnTo>
                    <a:pt x="2061" y="204"/>
                  </a:lnTo>
                  <a:lnTo>
                    <a:pt x="2115" y="354"/>
                  </a:lnTo>
                  <a:lnTo>
                    <a:pt x="2199" y="210"/>
                  </a:lnTo>
                  <a:lnTo>
                    <a:pt x="2210" y="216"/>
                  </a:lnTo>
                  <a:lnTo>
                    <a:pt x="2113" y="382"/>
                  </a:lnTo>
                  <a:lnTo>
                    <a:pt x="2060" y="238"/>
                  </a:lnTo>
                  <a:lnTo>
                    <a:pt x="1913" y="600"/>
                  </a:lnTo>
                  <a:lnTo>
                    <a:pt x="1714" y="282"/>
                  </a:lnTo>
                  <a:lnTo>
                    <a:pt x="1604" y="432"/>
                  </a:lnTo>
                  <a:lnTo>
                    <a:pt x="1495" y="215"/>
                  </a:lnTo>
                  <a:lnTo>
                    <a:pt x="1327" y="206"/>
                  </a:lnTo>
                  <a:lnTo>
                    <a:pt x="1176" y="25"/>
                  </a:lnTo>
                  <a:lnTo>
                    <a:pt x="970" y="773"/>
                  </a:lnTo>
                  <a:lnTo>
                    <a:pt x="750" y="235"/>
                  </a:lnTo>
                  <a:lnTo>
                    <a:pt x="450" y="795"/>
                  </a:lnTo>
                  <a:lnTo>
                    <a:pt x="351" y="545"/>
                  </a:lnTo>
                  <a:lnTo>
                    <a:pt x="9" y="922"/>
                  </a:lnTo>
                  <a:close/>
                </a:path>
              </a:pathLst>
            </a:custGeom>
            <a:solidFill>
              <a:srgbClr val="BD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07"/>
            <p:cNvSpPr/>
            <p:nvPr/>
          </p:nvSpPr>
          <p:spPr bwMode="auto">
            <a:xfrm>
              <a:off x="3364" y="2125"/>
              <a:ext cx="913" cy="354"/>
            </a:xfrm>
            <a:custGeom>
              <a:avLst/>
              <a:gdLst>
                <a:gd name="T0" fmla="*/ 621 w 621"/>
                <a:gd name="T1" fmla="*/ 172 h 241"/>
                <a:gd name="T2" fmla="*/ 553 w 621"/>
                <a:gd name="T3" fmla="*/ 241 h 241"/>
                <a:gd name="T4" fmla="*/ 68 w 621"/>
                <a:gd name="T5" fmla="*/ 241 h 241"/>
                <a:gd name="T6" fmla="*/ 0 w 621"/>
                <a:gd name="T7" fmla="*/ 172 h 241"/>
                <a:gd name="T8" fmla="*/ 0 w 621"/>
                <a:gd name="T9" fmla="*/ 68 h 241"/>
                <a:gd name="T10" fmla="*/ 68 w 621"/>
                <a:gd name="T11" fmla="*/ 0 h 241"/>
                <a:gd name="T12" fmla="*/ 553 w 621"/>
                <a:gd name="T13" fmla="*/ 0 h 241"/>
                <a:gd name="T14" fmla="*/ 621 w 621"/>
                <a:gd name="T15" fmla="*/ 68 h 241"/>
                <a:gd name="T16" fmla="*/ 621 w 621"/>
                <a:gd name="T17" fmla="*/ 17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21" h="241">
                  <a:moveTo>
                    <a:pt x="621" y="172"/>
                  </a:moveTo>
                  <a:cubicBezTo>
                    <a:pt x="621" y="210"/>
                    <a:pt x="591" y="241"/>
                    <a:pt x="553" y="241"/>
                  </a:cubicBezTo>
                  <a:cubicBezTo>
                    <a:pt x="68" y="241"/>
                    <a:pt x="68" y="241"/>
                    <a:pt x="68" y="241"/>
                  </a:cubicBezTo>
                  <a:cubicBezTo>
                    <a:pt x="31" y="241"/>
                    <a:pt x="0" y="210"/>
                    <a:pt x="0" y="172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30"/>
                    <a:pt x="31" y="0"/>
                    <a:pt x="68" y="0"/>
                  </a:cubicBezTo>
                  <a:cubicBezTo>
                    <a:pt x="553" y="0"/>
                    <a:pt x="553" y="0"/>
                    <a:pt x="553" y="0"/>
                  </a:cubicBezTo>
                  <a:cubicBezTo>
                    <a:pt x="591" y="0"/>
                    <a:pt x="621" y="30"/>
                    <a:pt x="621" y="68"/>
                  </a:cubicBezTo>
                  <a:lnTo>
                    <a:pt x="621" y="172"/>
                  </a:lnTo>
                  <a:close/>
                </a:path>
              </a:pathLst>
            </a:custGeom>
            <a:solidFill>
              <a:srgbClr val="F157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08"/>
            <p:cNvSpPr/>
            <p:nvPr/>
          </p:nvSpPr>
          <p:spPr bwMode="auto">
            <a:xfrm>
              <a:off x="2535" y="718"/>
              <a:ext cx="127" cy="193"/>
            </a:xfrm>
            <a:custGeom>
              <a:avLst/>
              <a:gdLst>
                <a:gd name="T0" fmla="*/ 6 w 87"/>
                <a:gd name="T1" fmla="*/ 99 h 131"/>
                <a:gd name="T2" fmla="*/ 38 w 87"/>
                <a:gd name="T3" fmla="*/ 107 h 131"/>
                <a:gd name="T4" fmla="*/ 58 w 87"/>
                <a:gd name="T5" fmla="*/ 94 h 131"/>
                <a:gd name="T6" fmla="*/ 37 w 87"/>
                <a:gd name="T7" fmla="*/ 76 h 131"/>
                <a:gd name="T8" fmla="*/ 2 w 87"/>
                <a:gd name="T9" fmla="*/ 38 h 131"/>
                <a:gd name="T10" fmla="*/ 50 w 87"/>
                <a:gd name="T11" fmla="*/ 0 h 131"/>
                <a:gd name="T12" fmla="*/ 82 w 87"/>
                <a:gd name="T13" fmla="*/ 7 h 131"/>
                <a:gd name="T14" fmla="*/ 76 w 87"/>
                <a:gd name="T15" fmla="*/ 30 h 131"/>
                <a:gd name="T16" fmla="*/ 49 w 87"/>
                <a:gd name="T17" fmla="*/ 24 h 131"/>
                <a:gd name="T18" fmla="*/ 31 w 87"/>
                <a:gd name="T19" fmla="*/ 36 h 131"/>
                <a:gd name="T20" fmla="*/ 54 w 87"/>
                <a:gd name="T21" fmla="*/ 54 h 131"/>
                <a:gd name="T22" fmla="*/ 87 w 87"/>
                <a:gd name="T23" fmla="*/ 91 h 131"/>
                <a:gd name="T24" fmla="*/ 36 w 87"/>
                <a:gd name="T25" fmla="*/ 131 h 131"/>
                <a:gd name="T26" fmla="*/ 0 w 87"/>
                <a:gd name="T27" fmla="*/ 123 h 131"/>
                <a:gd name="T28" fmla="*/ 6 w 87"/>
                <a:gd name="T29" fmla="*/ 9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7" h="131">
                  <a:moveTo>
                    <a:pt x="6" y="99"/>
                  </a:moveTo>
                  <a:cubicBezTo>
                    <a:pt x="14" y="103"/>
                    <a:pt x="25" y="107"/>
                    <a:pt x="38" y="107"/>
                  </a:cubicBezTo>
                  <a:cubicBezTo>
                    <a:pt x="51" y="107"/>
                    <a:pt x="58" y="102"/>
                    <a:pt x="58" y="94"/>
                  </a:cubicBezTo>
                  <a:cubicBezTo>
                    <a:pt x="58" y="86"/>
                    <a:pt x="52" y="81"/>
                    <a:pt x="37" y="76"/>
                  </a:cubicBezTo>
                  <a:cubicBezTo>
                    <a:pt x="16" y="68"/>
                    <a:pt x="2" y="57"/>
                    <a:pt x="2" y="38"/>
                  </a:cubicBezTo>
                  <a:cubicBezTo>
                    <a:pt x="2" y="17"/>
                    <a:pt x="20" y="0"/>
                    <a:pt x="50" y="0"/>
                  </a:cubicBezTo>
                  <a:cubicBezTo>
                    <a:pt x="64" y="0"/>
                    <a:pt x="74" y="3"/>
                    <a:pt x="82" y="7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1" y="27"/>
                    <a:pt x="62" y="24"/>
                    <a:pt x="49" y="24"/>
                  </a:cubicBezTo>
                  <a:cubicBezTo>
                    <a:pt x="37" y="24"/>
                    <a:pt x="31" y="29"/>
                    <a:pt x="31" y="36"/>
                  </a:cubicBezTo>
                  <a:cubicBezTo>
                    <a:pt x="31" y="44"/>
                    <a:pt x="38" y="48"/>
                    <a:pt x="54" y="54"/>
                  </a:cubicBezTo>
                  <a:cubicBezTo>
                    <a:pt x="77" y="62"/>
                    <a:pt x="87" y="74"/>
                    <a:pt x="87" y="91"/>
                  </a:cubicBezTo>
                  <a:cubicBezTo>
                    <a:pt x="87" y="113"/>
                    <a:pt x="71" y="131"/>
                    <a:pt x="36" y="131"/>
                  </a:cubicBezTo>
                  <a:cubicBezTo>
                    <a:pt x="22" y="131"/>
                    <a:pt x="7" y="127"/>
                    <a:pt x="0" y="123"/>
                  </a:cubicBezTo>
                  <a:lnTo>
                    <a:pt x="6" y="99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09"/>
            <p:cNvSpPr/>
            <p:nvPr/>
          </p:nvSpPr>
          <p:spPr bwMode="auto">
            <a:xfrm>
              <a:off x="2676" y="734"/>
              <a:ext cx="89" cy="177"/>
            </a:xfrm>
            <a:custGeom>
              <a:avLst/>
              <a:gdLst>
                <a:gd name="T0" fmla="*/ 40 w 61"/>
                <a:gd name="T1" fmla="*/ 0 h 120"/>
                <a:gd name="T2" fmla="*/ 40 w 61"/>
                <a:gd name="T3" fmla="*/ 26 h 120"/>
                <a:gd name="T4" fmla="*/ 61 w 61"/>
                <a:gd name="T5" fmla="*/ 26 h 120"/>
                <a:gd name="T6" fmla="*/ 61 w 61"/>
                <a:gd name="T7" fmla="*/ 47 h 120"/>
                <a:gd name="T8" fmla="*/ 40 w 61"/>
                <a:gd name="T9" fmla="*/ 47 h 120"/>
                <a:gd name="T10" fmla="*/ 40 w 61"/>
                <a:gd name="T11" fmla="*/ 80 h 120"/>
                <a:gd name="T12" fmla="*/ 52 w 61"/>
                <a:gd name="T13" fmla="*/ 96 h 120"/>
                <a:gd name="T14" fmla="*/ 60 w 61"/>
                <a:gd name="T15" fmla="*/ 96 h 120"/>
                <a:gd name="T16" fmla="*/ 60 w 61"/>
                <a:gd name="T17" fmla="*/ 117 h 120"/>
                <a:gd name="T18" fmla="*/ 42 w 61"/>
                <a:gd name="T19" fmla="*/ 120 h 120"/>
                <a:gd name="T20" fmla="*/ 20 w 61"/>
                <a:gd name="T21" fmla="*/ 112 h 120"/>
                <a:gd name="T22" fmla="*/ 12 w 61"/>
                <a:gd name="T23" fmla="*/ 85 h 120"/>
                <a:gd name="T24" fmla="*/ 12 w 61"/>
                <a:gd name="T25" fmla="*/ 47 h 120"/>
                <a:gd name="T26" fmla="*/ 0 w 61"/>
                <a:gd name="T27" fmla="*/ 47 h 120"/>
                <a:gd name="T28" fmla="*/ 0 w 61"/>
                <a:gd name="T29" fmla="*/ 26 h 120"/>
                <a:gd name="T30" fmla="*/ 12 w 61"/>
                <a:gd name="T31" fmla="*/ 26 h 120"/>
                <a:gd name="T32" fmla="*/ 12 w 61"/>
                <a:gd name="T33" fmla="*/ 6 h 120"/>
                <a:gd name="T34" fmla="*/ 40 w 61"/>
                <a:gd name="T3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1" h="120">
                  <a:moveTo>
                    <a:pt x="40" y="0"/>
                  </a:moveTo>
                  <a:cubicBezTo>
                    <a:pt x="40" y="26"/>
                    <a:pt x="40" y="26"/>
                    <a:pt x="40" y="26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1" y="47"/>
                    <a:pt x="61" y="47"/>
                    <a:pt x="61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40" y="91"/>
                    <a:pt x="43" y="96"/>
                    <a:pt x="52" y="96"/>
                  </a:cubicBezTo>
                  <a:cubicBezTo>
                    <a:pt x="55" y="96"/>
                    <a:pt x="58" y="96"/>
                    <a:pt x="60" y="96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7" y="119"/>
                    <a:pt x="50" y="120"/>
                    <a:pt x="42" y="120"/>
                  </a:cubicBezTo>
                  <a:cubicBezTo>
                    <a:pt x="33" y="120"/>
                    <a:pt x="25" y="116"/>
                    <a:pt x="20" y="112"/>
                  </a:cubicBezTo>
                  <a:cubicBezTo>
                    <a:pt x="15" y="106"/>
                    <a:pt x="12" y="98"/>
                    <a:pt x="12" y="85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6"/>
                    <a:pt x="12" y="6"/>
                    <a:pt x="12" y="6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10"/>
            <p:cNvSpPr>
              <a:spLocks noEditPoints="1"/>
            </p:cNvSpPr>
            <p:nvPr/>
          </p:nvSpPr>
          <p:spPr bwMode="auto">
            <a:xfrm>
              <a:off x="2780" y="769"/>
              <a:ext cx="141" cy="142"/>
            </a:xfrm>
            <a:custGeom>
              <a:avLst/>
              <a:gdLst>
                <a:gd name="T0" fmla="*/ 96 w 96"/>
                <a:gd name="T1" fmla="*/ 47 h 96"/>
                <a:gd name="T2" fmla="*/ 48 w 96"/>
                <a:gd name="T3" fmla="*/ 96 h 96"/>
                <a:gd name="T4" fmla="*/ 0 w 96"/>
                <a:gd name="T5" fmla="*/ 49 h 96"/>
                <a:gd name="T6" fmla="*/ 49 w 96"/>
                <a:gd name="T7" fmla="*/ 0 h 96"/>
                <a:gd name="T8" fmla="*/ 96 w 96"/>
                <a:gd name="T9" fmla="*/ 47 h 96"/>
                <a:gd name="T10" fmla="*/ 30 w 96"/>
                <a:gd name="T11" fmla="*/ 48 h 96"/>
                <a:gd name="T12" fmla="*/ 48 w 96"/>
                <a:gd name="T13" fmla="*/ 75 h 96"/>
                <a:gd name="T14" fmla="*/ 67 w 96"/>
                <a:gd name="T15" fmla="*/ 48 h 96"/>
                <a:gd name="T16" fmla="*/ 48 w 96"/>
                <a:gd name="T17" fmla="*/ 20 h 96"/>
                <a:gd name="T18" fmla="*/ 30 w 96"/>
                <a:gd name="T19" fmla="*/ 4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6" h="96">
                  <a:moveTo>
                    <a:pt x="96" y="47"/>
                  </a:moveTo>
                  <a:cubicBezTo>
                    <a:pt x="96" y="80"/>
                    <a:pt x="72" y="96"/>
                    <a:pt x="48" y="96"/>
                  </a:cubicBezTo>
                  <a:cubicBezTo>
                    <a:pt x="21" y="96"/>
                    <a:pt x="0" y="78"/>
                    <a:pt x="0" y="49"/>
                  </a:cubicBezTo>
                  <a:cubicBezTo>
                    <a:pt x="0" y="19"/>
                    <a:pt x="20" y="0"/>
                    <a:pt x="49" y="0"/>
                  </a:cubicBezTo>
                  <a:cubicBezTo>
                    <a:pt x="77" y="0"/>
                    <a:pt x="96" y="19"/>
                    <a:pt x="96" y="47"/>
                  </a:cubicBezTo>
                  <a:close/>
                  <a:moveTo>
                    <a:pt x="30" y="48"/>
                  </a:moveTo>
                  <a:cubicBezTo>
                    <a:pt x="30" y="64"/>
                    <a:pt x="36" y="75"/>
                    <a:pt x="48" y="75"/>
                  </a:cubicBezTo>
                  <a:cubicBezTo>
                    <a:pt x="60" y="75"/>
                    <a:pt x="67" y="64"/>
                    <a:pt x="67" y="48"/>
                  </a:cubicBezTo>
                  <a:cubicBezTo>
                    <a:pt x="67" y="34"/>
                    <a:pt x="61" y="20"/>
                    <a:pt x="48" y="20"/>
                  </a:cubicBezTo>
                  <a:cubicBezTo>
                    <a:pt x="35" y="20"/>
                    <a:pt x="30" y="34"/>
                    <a:pt x="30" y="48"/>
                  </a:cubicBez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11"/>
            <p:cNvSpPr/>
            <p:nvPr/>
          </p:nvSpPr>
          <p:spPr bwMode="auto">
            <a:xfrm>
              <a:off x="2940" y="769"/>
              <a:ext cx="109" cy="142"/>
            </a:xfrm>
            <a:custGeom>
              <a:avLst/>
              <a:gdLst>
                <a:gd name="T0" fmla="*/ 74 w 74"/>
                <a:gd name="T1" fmla="*/ 92 h 96"/>
                <a:gd name="T2" fmla="*/ 49 w 74"/>
                <a:gd name="T3" fmla="*/ 96 h 96"/>
                <a:gd name="T4" fmla="*/ 0 w 74"/>
                <a:gd name="T5" fmla="*/ 49 h 96"/>
                <a:gd name="T6" fmla="*/ 53 w 74"/>
                <a:gd name="T7" fmla="*/ 0 h 96"/>
                <a:gd name="T8" fmla="*/ 74 w 74"/>
                <a:gd name="T9" fmla="*/ 4 h 96"/>
                <a:gd name="T10" fmla="*/ 70 w 74"/>
                <a:gd name="T11" fmla="*/ 25 h 96"/>
                <a:gd name="T12" fmla="*/ 54 w 74"/>
                <a:gd name="T13" fmla="*/ 22 h 96"/>
                <a:gd name="T14" fmla="*/ 29 w 74"/>
                <a:gd name="T15" fmla="*/ 48 h 96"/>
                <a:gd name="T16" fmla="*/ 54 w 74"/>
                <a:gd name="T17" fmla="*/ 73 h 96"/>
                <a:gd name="T18" fmla="*/ 71 w 74"/>
                <a:gd name="T19" fmla="*/ 71 h 96"/>
                <a:gd name="T20" fmla="*/ 74 w 74"/>
                <a:gd name="T21" fmla="*/ 9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96">
                  <a:moveTo>
                    <a:pt x="74" y="92"/>
                  </a:moveTo>
                  <a:cubicBezTo>
                    <a:pt x="69" y="94"/>
                    <a:pt x="60" y="96"/>
                    <a:pt x="49" y="96"/>
                  </a:cubicBezTo>
                  <a:cubicBezTo>
                    <a:pt x="19" y="96"/>
                    <a:pt x="0" y="78"/>
                    <a:pt x="0" y="49"/>
                  </a:cubicBezTo>
                  <a:cubicBezTo>
                    <a:pt x="0" y="22"/>
                    <a:pt x="18" y="0"/>
                    <a:pt x="53" y="0"/>
                  </a:cubicBezTo>
                  <a:cubicBezTo>
                    <a:pt x="60" y="0"/>
                    <a:pt x="68" y="1"/>
                    <a:pt x="74" y="4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6" y="23"/>
                    <a:pt x="61" y="22"/>
                    <a:pt x="54" y="22"/>
                  </a:cubicBezTo>
                  <a:cubicBezTo>
                    <a:pt x="39" y="22"/>
                    <a:pt x="29" y="33"/>
                    <a:pt x="29" y="48"/>
                  </a:cubicBezTo>
                  <a:cubicBezTo>
                    <a:pt x="29" y="65"/>
                    <a:pt x="41" y="73"/>
                    <a:pt x="54" y="73"/>
                  </a:cubicBezTo>
                  <a:cubicBezTo>
                    <a:pt x="61" y="73"/>
                    <a:pt x="66" y="72"/>
                    <a:pt x="71" y="71"/>
                  </a:cubicBezTo>
                  <a:lnTo>
                    <a:pt x="74" y="92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12"/>
            <p:cNvSpPr/>
            <p:nvPr/>
          </p:nvSpPr>
          <p:spPr bwMode="auto">
            <a:xfrm>
              <a:off x="3073" y="712"/>
              <a:ext cx="136" cy="196"/>
            </a:xfrm>
            <a:custGeom>
              <a:avLst/>
              <a:gdLst>
                <a:gd name="T0" fmla="*/ 28 w 93"/>
                <a:gd name="T1" fmla="*/ 80 h 133"/>
                <a:gd name="T2" fmla="*/ 29 w 93"/>
                <a:gd name="T3" fmla="*/ 80 h 133"/>
                <a:gd name="T4" fmla="*/ 35 w 93"/>
                <a:gd name="T5" fmla="*/ 69 h 133"/>
                <a:gd name="T6" fmla="*/ 54 w 93"/>
                <a:gd name="T7" fmla="*/ 41 h 133"/>
                <a:gd name="T8" fmla="*/ 88 w 93"/>
                <a:gd name="T9" fmla="*/ 41 h 133"/>
                <a:gd name="T10" fmla="*/ 56 w 93"/>
                <a:gd name="T11" fmla="*/ 78 h 133"/>
                <a:gd name="T12" fmla="*/ 93 w 93"/>
                <a:gd name="T13" fmla="*/ 133 h 133"/>
                <a:gd name="T14" fmla="*/ 58 w 93"/>
                <a:gd name="T15" fmla="*/ 133 h 133"/>
                <a:gd name="T16" fmla="*/ 36 w 93"/>
                <a:gd name="T17" fmla="*/ 95 h 133"/>
                <a:gd name="T18" fmla="*/ 28 w 93"/>
                <a:gd name="T19" fmla="*/ 104 h 133"/>
                <a:gd name="T20" fmla="*/ 28 w 93"/>
                <a:gd name="T21" fmla="*/ 133 h 133"/>
                <a:gd name="T22" fmla="*/ 0 w 93"/>
                <a:gd name="T23" fmla="*/ 133 h 133"/>
                <a:gd name="T24" fmla="*/ 0 w 93"/>
                <a:gd name="T25" fmla="*/ 0 h 133"/>
                <a:gd name="T26" fmla="*/ 28 w 93"/>
                <a:gd name="T27" fmla="*/ 0 h 133"/>
                <a:gd name="T28" fmla="*/ 28 w 93"/>
                <a:gd name="T29" fmla="*/ 8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3" h="133">
                  <a:moveTo>
                    <a:pt x="28" y="80"/>
                  </a:moveTo>
                  <a:cubicBezTo>
                    <a:pt x="29" y="80"/>
                    <a:pt x="29" y="80"/>
                    <a:pt x="29" y="80"/>
                  </a:cubicBezTo>
                  <a:cubicBezTo>
                    <a:pt x="31" y="76"/>
                    <a:pt x="33" y="72"/>
                    <a:pt x="35" y="69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56" y="78"/>
                    <a:pt x="56" y="78"/>
                    <a:pt x="56" y="78"/>
                  </a:cubicBezTo>
                  <a:cubicBezTo>
                    <a:pt x="93" y="133"/>
                    <a:pt x="93" y="133"/>
                    <a:pt x="93" y="133"/>
                  </a:cubicBezTo>
                  <a:cubicBezTo>
                    <a:pt x="58" y="133"/>
                    <a:pt x="58" y="133"/>
                    <a:pt x="58" y="133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28" y="104"/>
                    <a:pt x="28" y="104"/>
                    <a:pt x="28" y="104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28" y="80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13"/>
            <p:cNvSpPr/>
            <p:nvPr/>
          </p:nvSpPr>
          <p:spPr bwMode="auto">
            <a:xfrm>
              <a:off x="3280" y="721"/>
              <a:ext cx="118" cy="187"/>
            </a:xfrm>
            <a:custGeom>
              <a:avLst/>
              <a:gdLst>
                <a:gd name="T0" fmla="*/ 110 w 118"/>
                <a:gd name="T1" fmla="*/ 107 h 187"/>
                <a:gd name="T2" fmla="*/ 41 w 118"/>
                <a:gd name="T3" fmla="*/ 107 h 187"/>
                <a:gd name="T4" fmla="*/ 41 w 118"/>
                <a:gd name="T5" fmla="*/ 151 h 187"/>
                <a:gd name="T6" fmla="*/ 118 w 118"/>
                <a:gd name="T7" fmla="*/ 151 h 187"/>
                <a:gd name="T8" fmla="*/ 118 w 118"/>
                <a:gd name="T9" fmla="*/ 187 h 187"/>
                <a:gd name="T10" fmla="*/ 0 w 118"/>
                <a:gd name="T11" fmla="*/ 187 h 187"/>
                <a:gd name="T12" fmla="*/ 0 w 118"/>
                <a:gd name="T13" fmla="*/ 0 h 187"/>
                <a:gd name="T14" fmla="*/ 115 w 118"/>
                <a:gd name="T15" fmla="*/ 0 h 187"/>
                <a:gd name="T16" fmla="*/ 115 w 118"/>
                <a:gd name="T17" fmla="*/ 35 h 187"/>
                <a:gd name="T18" fmla="*/ 41 w 118"/>
                <a:gd name="T19" fmla="*/ 35 h 187"/>
                <a:gd name="T20" fmla="*/ 41 w 118"/>
                <a:gd name="T21" fmla="*/ 73 h 187"/>
                <a:gd name="T22" fmla="*/ 110 w 118"/>
                <a:gd name="T23" fmla="*/ 73 h 187"/>
                <a:gd name="T24" fmla="*/ 110 w 118"/>
                <a:gd name="T25" fmla="*/ 10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8" h="187">
                  <a:moveTo>
                    <a:pt x="110" y="107"/>
                  </a:moveTo>
                  <a:lnTo>
                    <a:pt x="41" y="107"/>
                  </a:lnTo>
                  <a:lnTo>
                    <a:pt x="41" y="151"/>
                  </a:lnTo>
                  <a:lnTo>
                    <a:pt x="118" y="151"/>
                  </a:lnTo>
                  <a:lnTo>
                    <a:pt x="118" y="187"/>
                  </a:lnTo>
                  <a:lnTo>
                    <a:pt x="0" y="187"/>
                  </a:lnTo>
                  <a:lnTo>
                    <a:pt x="0" y="0"/>
                  </a:lnTo>
                  <a:lnTo>
                    <a:pt x="115" y="0"/>
                  </a:lnTo>
                  <a:lnTo>
                    <a:pt x="115" y="35"/>
                  </a:lnTo>
                  <a:lnTo>
                    <a:pt x="41" y="35"/>
                  </a:lnTo>
                  <a:lnTo>
                    <a:pt x="41" y="73"/>
                  </a:lnTo>
                  <a:lnTo>
                    <a:pt x="110" y="73"/>
                  </a:lnTo>
                  <a:lnTo>
                    <a:pt x="110" y="107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14"/>
            <p:cNvSpPr/>
            <p:nvPr/>
          </p:nvSpPr>
          <p:spPr bwMode="auto">
            <a:xfrm>
              <a:off x="3409" y="772"/>
              <a:ext cx="141" cy="136"/>
            </a:xfrm>
            <a:custGeom>
              <a:avLst/>
              <a:gdLst>
                <a:gd name="T0" fmla="*/ 33 w 96"/>
                <a:gd name="T1" fmla="*/ 0 h 92"/>
                <a:gd name="T2" fmla="*/ 42 w 96"/>
                <a:gd name="T3" fmla="*/ 15 h 92"/>
                <a:gd name="T4" fmla="*/ 49 w 96"/>
                <a:gd name="T5" fmla="*/ 29 h 92"/>
                <a:gd name="T6" fmla="*/ 49 w 96"/>
                <a:gd name="T7" fmla="*/ 29 h 92"/>
                <a:gd name="T8" fmla="*/ 57 w 96"/>
                <a:gd name="T9" fmla="*/ 15 h 92"/>
                <a:gd name="T10" fmla="*/ 65 w 96"/>
                <a:gd name="T11" fmla="*/ 0 h 92"/>
                <a:gd name="T12" fmla="*/ 96 w 96"/>
                <a:gd name="T13" fmla="*/ 0 h 92"/>
                <a:gd name="T14" fmla="*/ 65 w 96"/>
                <a:gd name="T15" fmla="*/ 44 h 92"/>
                <a:gd name="T16" fmla="*/ 96 w 96"/>
                <a:gd name="T17" fmla="*/ 92 h 92"/>
                <a:gd name="T18" fmla="*/ 64 w 96"/>
                <a:gd name="T19" fmla="*/ 92 h 92"/>
                <a:gd name="T20" fmla="*/ 55 w 96"/>
                <a:gd name="T21" fmla="*/ 75 h 92"/>
                <a:gd name="T22" fmla="*/ 47 w 96"/>
                <a:gd name="T23" fmla="*/ 61 h 92"/>
                <a:gd name="T24" fmla="*/ 47 w 96"/>
                <a:gd name="T25" fmla="*/ 61 h 92"/>
                <a:gd name="T26" fmla="*/ 40 w 96"/>
                <a:gd name="T27" fmla="*/ 75 h 92"/>
                <a:gd name="T28" fmla="*/ 31 w 96"/>
                <a:gd name="T29" fmla="*/ 92 h 92"/>
                <a:gd name="T30" fmla="*/ 0 w 96"/>
                <a:gd name="T31" fmla="*/ 92 h 92"/>
                <a:gd name="T32" fmla="*/ 31 w 96"/>
                <a:gd name="T33" fmla="*/ 45 h 92"/>
                <a:gd name="T34" fmla="*/ 1 w 96"/>
                <a:gd name="T35" fmla="*/ 0 h 92"/>
                <a:gd name="T36" fmla="*/ 33 w 96"/>
                <a:gd name="T3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6" h="92">
                  <a:moveTo>
                    <a:pt x="33" y="0"/>
                  </a:moveTo>
                  <a:cubicBezTo>
                    <a:pt x="42" y="15"/>
                    <a:pt x="42" y="15"/>
                    <a:pt x="42" y="15"/>
                  </a:cubicBezTo>
                  <a:cubicBezTo>
                    <a:pt x="44" y="20"/>
                    <a:pt x="47" y="25"/>
                    <a:pt x="49" y="29"/>
                  </a:cubicBezTo>
                  <a:cubicBezTo>
                    <a:pt x="49" y="29"/>
                    <a:pt x="49" y="29"/>
                    <a:pt x="49" y="29"/>
                  </a:cubicBezTo>
                  <a:cubicBezTo>
                    <a:pt x="52" y="24"/>
                    <a:pt x="54" y="19"/>
                    <a:pt x="57" y="15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96" y="92"/>
                    <a:pt x="96" y="92"/>
                    <a:pt x="96" y="92"/>
                  </a:cubicBezTo>
                  <a:cubicBezTo>
                    <a:pt x="64" y="92"/>
                    <a:pt x="64" y="92"/>
                    <a:pt x="64" y="92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2" y="71"/>
                    <a:pt x="50" y="66"/>
                    <a:pt x="47" y="61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5" y="66"/>
                    <a:pt x="42" y="71"/>
                    <a:pt x="40" y="75"/>
                  </a:cubicBezTo>
                  <a:cubicBezTo>
                    <a:pt x="31" y="92"/>
                    <a:pt x="31" y="92"/>
                    <a:pt x="31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9" name="Freeform 115"/>
            <p:cNvSpPr/>
            <p:nvPr/>
          </p:nvSpPr>
          <p:spPr bwMode="auto">
            <a:xfrm>
              <a:off x="3555" y="769"/>
              <a:ext cx="109" cy="142"/>
            </a:xfrm>
            <a:custGeom>
              <a:avLst/>
              <a:gdLst>
                <a:gd name="T0" fmla="*/ 74 w 74"/>
                <a:gd name="T1" fmla="*/ 92 h 96"/>
                <a:gd name="T2" fmla="*/ 48 w 74"/>
                <a:gd name="T3" fmla="*/ 96 h 96"/>
                <a:gd name="T4" fmla="*/ 0 w 74"/>
                <a:gd name="T5" fmla="*/ 49 h 96"/>
                <a:gd name="T6" fmla="*/ 52 w 74"/>
                <a:gd name="T7" fmla="*/ 0 h 96"/>
                <a:gd name="T8" fmla="*/ 74 w 74"/>
                <a:gd name="T9" fmla="*/ 4 h 96"/>
                <a:gd name="T10" fmla="*/ 70 w 74"/>
                <a:gd name="T11" fmla="*/ 25 h 96"/>
                <a:gd name="T12" fmla="*/ 54 w 74"/>
                <a:gd name="T13" fmla="*/ 22 h 96"/>
                <a:gd name="T14" fmla="*/ 29 w 74"/>
                <a:gd name="T15" fmla="*/ 48 h 96"/>
                <a:gd name="T16" fmla="*/ 54 w 74"/>
                <a:gd name="T17" fmla="*/ 73 h 96"/>
                <a:gd name="T18" fmla="*/ 71 w 74"/>
                <a:gd name="T19" fmla="*/ 71 h 96"/>
                <a:gd name="T20" fmla="*/ 74 w 74"/>
                <a:gd name="T21" fmla="*/ 9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4" h="96">
                  <a:moveTo>
                    <a:pt x="74" y="92"/>
                  </a:moveTo>
                  <a:cubicBezTo>
                    <a:pt x="69" y="94"/>
                    <a:pt x="59" y="96"/>
                    <a:pt x="48" y="96"/>
                  </a:cubicBezTo>
                  <a:cubicBezTo>
                    <a:pt x="19" y="96"/>
                    <a:pt x="0" y="78"/>
                    <a:pt x="0" y="49"/>
                  </a:cubicBezTo>
                  <a:cubicBezTo>
                    <a:pt x="0" y="22"/>
                    <a:pt x="18" y="0"/>
                    <a:pt x="52" y="0"/>
                  </a:cubicBezTo>
                  <a:cubicBezTo>
                    <a:pt x="60" y="0"/>
                    <a:pt x="68" y="1"/>
                    <a:pt x="74" y="4"/>
                  </a:cubicBezTo>
                  <a:cubicBezTo>
                    <a:pt x="70" y="25"/>
                    <a:pt x="70" y="25"/>
                    <a:pt x="70" y="25"/>
                  </a:cubicBezTo>
                  <a:cubicBezTo>
                    <a:pt x="66" y="23"/>
                    <a:pt x="61" y="22"/>
                    <a:pt x="54" y="22"/>
                  </a:cubicBezTo>
                  <a:cubicBezTo>
                    <a:pt x="39" y="22"/>
                    <a:pt x="29" y="33"/>
                    <a:pt x="29" y="48"/>
                  </a:cubicBezTo>
                  <a:cubicBezTo>
                    <a:pt x="29" y="65"/>
                    <a:pt x="40" y="73"/>
                    <a:pt x="54" y="73"/>
                  </a:cubicBezTo>
                  <a:cubicBezTo>
                    <a:pt x="61" y="73"/>
                    <a:pt x="66" y="72"/>
                    <a:pt x="71" y="71"/>
                  </a:cubicBezTo>
                  <a:lnTo>
                    <a:pt x="74" y="92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0" name="Freeform 116"/>
            <p:cNvSpPr/>
            <p:nvPr/>
          </p:nvSpPr>
          <p:spPr bwMode="auto">
            <a:xfrm>
              <a:off x="3687" y="712"/>
              <a:ext cx="128" cy="196"/>
            </a:xfrm>
            <a:custGeom>
              <a:avLst/>
              <a:gdLst>
                <a:gd name="T0" fmla="*/ 0 w 87"/>
                <a:gd name="T1" fmla="*/ 0 h 133"/>
                <a:gd name="T2" fmla="*/ 28 w 87"/>
                <a:gd name="T3" fmla="*/ 0 h 133"/>
                <a:gd name="T4" fmla="*/ 28 w 87"/>
                <a:gd name="T5" fmla="*/ 52 h 133"/>
                <a:gd name="T6" fmla="*/ 29 w 87"/>
                <a:gd name="T7" fmla="*/ 52 h 133"/>
                <a:gd name="T8" fmla="*/ 40 w 87"/>
                <a:gd name="T9" fmla="*/ 43 h 133"/>
                <a:gd name="T10" fmla="*/ 55 w 87"/>
                <a:gd name="T11" fmla="*/ 39 h 133"/>
                <a:gd name="T12" fmla="*/ 87 w 87"/>
                <a:gd name="T13" fmla="*/ 79 h 133"/>
                <a:gd name="T14" fmla="*/ 87 w 87"/>
                <a:gd name="T15" fmla="*/ 133 h 133"/>
                <a:gd name="T16" fmla="*/ 58 w 87"/>
                <a:gd name="T17" fmla="*/ 133 h 133"/>
                <a:gd name="T18" fmla="*/ 58 w 87"/>
                <a:gd name="T19" fmla="*/ 82 h 133"/>
                <a:gd name="T20" fmla="*/ 43 w 87"/>
                <a:gd name="T21" fmla="*/ 62 h 133"/>
                <a:gd name="T22" fmla="*/ 29 w 87"/>
                <a:gd name="T23" fmla="*/ 72 h 133"/>
                <a:gd name="T24" fmla="*/ 28 w 87"/>
                <a:gd name="T25" fmla="*/ 78 h 133"/>
                <a:gd name="T26" fmla="*/ 28 w 87"/>
                <a:gd name="T27" fmla="*/ 133 h 133"/>
                <a:gd name="T28" fmla="*/ 0 w 87"/>
                <a:gd name="T29" fmla="*/ 133 h 133"/>
                <a:gd name="T30" fmla="*/ 0 w 87"/>
                <a:gd name="T31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33">
                  <a:moveTo>
                    <a:pt x="0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2" y="48"/>
                    <a:pt x="35" y="45"/>
                    <a:pt x="40" y="43"/>
                  </a:cubicBezTo>
                  <a:cubicBezTo>
                    <a:pt x="44" y="40"/>
                    <a:pt x="49" y="39"/>
                    <a:pt x="55" y="39"/>
                  </a:cubicBezTo>
                  <a:cubicBezTo>
                    <a:pt x="73" y="39"/>
                    <a:pt x="87" y="52"/>
                    <a:pt x="87" y="79"/>
                  </a:cubicBezTo>
                  <a:cubicBezTo>
                    <a:pt x="87" y="133"/>
                    <a:pt x="87" y="133"/>
                    <a:pt x="87" y="133"/>
                  </a:cubicBezTo>
                  <a:cubicBezTo>
                    <a:pt x="58" y="133"/>
                    <a:pt x="58" y="133"/>
                    <a:pt x="58" y="133"/>
                  </a:cubicBezTo>
                  <a:cubicBezTo>
                    <a:pt x="58" y="82"/>
                    <a:pt x="58" y="82"/>
                    <a:pt x="58" y="82"/>
                  </a:cubicBezTo>
                  <a:cubicBezTo>
                    <a:pt x="58" y="70"/>
                    <a:pt x="54" y="62"/>
                    <a:pt x="43" y="62"/>
                  </a:cubicBezTo>
                  <a:cubicBezTo>
                    <a:pt x="36" y="62"/>
                    <a:pt x="31" y="67"/>
                    <a:pt x="29" y="72"/>
                  </a:cubicBezTo>
                  <a:cubicBezTo>
                    <a:pt x="28" y="74"/>
                    <a:pt x="28" y="76"/>
                    <a:pt x="28" y="78"/>
                  </a:cubicBezTo>
                  <a:cubicBezTo>
                    <a:pt x="28" y="133"/>
                    <a:pt x="28" y="133"/>
                    <a:pt x="28" y="133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17"/>
            <p:cNvSpPr>
              <a:spLocks noEditPoints="1"/>
            </p:cNvSpPr>
            <p:nvPr/>
          </p:nvSpPr>
          <p:spPr bwMode="auto">
            <a:xfrm>
              <a:off x="3840" y="769"/>
              <a:ext cx="124" cy="142"/>
            </a:xfrm>
            <a:custGeom>
              <a:avLst/>
              <a:gdLst>
                <a:gd name="T0" fmla="*/ 58 w 84"/>
                <a:gd name="T1" fmla="*/ 94 h 96"/>
                <a:gd name="T2" fmla="*/ 56 w 84"/>
                <a:gd name="T3" fmla="*/ 85 h 96"/>
                <a:gd name="T4" fmla="*/ 56 w 84"/>
                <a:gd name="T5" fmla="*/ 85 h 96"/>
                <a:gd name="T6" fmla="*/ 29 w 84"/>
                <a:gd name="T7" fmla="*/ 96 h 96"/>
                <a:gd name="T8" fmla="*/ 0 w 84"/>
                <a:gd name="T9" fmla="*/ 68 h 96"/>
                <a:gd name="T10" fmla="*/ 54 w 84"/>
                <a:gd name="T11" fmla="*/ 33 h 96"/>
                <a:gd name="T12" fmla="*/ 54 w 84"/>
                <a:gd name="T13" fmla="*/ 31 h 96"/>
                <a:gd name="T14" fmla="*/ 37 w 84"/>
                <a:gd name="T15" fmla="*/ 19 h 96"/>
                <a:gd name="T16" fmla="*/ 12 w 84"/>
                <a:gd name="T17" fmla="*/ 26 h 96"/>
                <a:gd name="T18" fmla="*/ 6 w 84"/>
                <a:gd name="T19" fmla="*/ 8 h 96"/>
                <a:gd name="T20" fmla="*/ 42 w 84"/>
                <a:gd name="T21" fmla="*/ 0 h 96"/>
                <a:gd name="T22" fmla="*/ 82 w 84"/>
                <a:gd name="T23" fmla="*/ 40 h 96"/>
                <a:gd name="T24" fmla="*/ 82 w 84"/>
                <a:gd name="T25" fmla="*/ 71 h 96"/>
                <a:gd name="T26" fmla="*/ 84 w 84"/>
                <a:gd name="T27" fmla="*/ 94 h 96"/>
                <a:gd name="T28" fmla="*/ 58 w 84"/>
                <a:gd name="T29" fmla="*/ 94 h 96"/>
                <a:gd name="T30" fmla="*/ 55 w 84"/>
                <a:gd name="T31" fmla="*/ 50 h 96"/>
                <a:gd name="T32" fmla="*/ 28 w 84"/>
                <a:gd name="T33" fmla="*/ 65 h 96"/>
                <a:gd name="T34" fmla="*/ 39 w 84"/>
                <a:gd name="T35" fmla="*/ 76 h 96"/>
                <a:gd name="T36" fmla="*/ 54 w 84"/>
                <a:gd name="T37" fmla="*/ 65 h 96"/>
                <a:gd name="T38" fmla="*/ 55 w 84"/>
                <a:gd name="T39" fmla="*/ 60 h 96"/>
                <a:gd name="T40" fmla="*/ 55 w 84"/>
                <a:gd name="T41" fmla="*/ 5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4" h="96">
                  <a:moveTo>
                    <a:pt x="58" y="94"/>
                  </a:moveTo>
                  <a:cubicBezTo>
                    <a:pt x="56" y="85"/>
                    <a:pt x="56" y="85"/>
                    <a:pt x="56" y="85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50" y="92"/>
                    <a:pt x="40" y="96"/>
                    <a:pt x="29" y="96"/>
                  </a:cubicBezTo>
                  <a:cubicBezTo>
                    <a:pt x="11" y="96"/>
                    <a:pt x="0" y="82"/>
                    <a:pt x="0" y="68"/>
                  </a:cubicBezTo>
                  <a:cubicBezTo>
                    <a:pt x="0" y="44"/>
                    <a:pt x="21" y="32"/>
                    <a:pt x="54" y="33"/>
                  </a:cubicBezTo>
                  <a:cubicBezTo>
                    <a:pt x="54" y="31"/>
                    <a:pt x="54" y="31"/>
                    <a:pt x="54" y="31"/>
                  </a:cubicBezTo>
                  <a:cubicBezTo>
                    <a:pt x="54" y="26"/>
                    <a:pt x="51" y="19"/>
                    <a:pt x="37" y="19"/>
                  </a:cubicBezTo>
                  <a:cubicBezTo>
                    <a:pt x="27" y="19"/>
                    <a:pt x="18" y="23"/>
                    <a:pt x="12" y="26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3" y="4"/>
                    <a:pt x="25" y="0"/>
                    <a:pt x="42" y="0"/>
                  </a:cubicBezTo>
                  <a:cubicBezTo>
                    <a:pt x="73" y="0"/>
                    <a:pt x="82" y="18"/>
                    <a:pt x="82" y="40"/>
                  </a:cubicBezTo>
                  <a:cubicBezTo>
                    <a:pt x="82" y="71"/>
                    <a:pt x="82" y="71"/>
                    <a:pt x="82" y="71"/>
                  </a:cubicBezTo>
                  <a:cubicBezTo>
                    <a:pt x="82" y="80"/>
                    <a:pt x="83" y="89"/>
                    <a:pt x="84" y="94"/>
                  </a:cubicBezTo>
                  <a:lnTo>
                    <a:pt x="58" y="94"/>
                  </a:lnTo>
                  <a:close/>
                  <a:moveTo>
                    <a:pt x="55" y="50"/>
                  </a:moveTo>
                  <a:cubicBezTo>
                    <a:pt x="39" y="50"/>
                    <a:pt x="28" y="54"/>
                    <a:pt x="28" y="65"/>
                  </a:cubicBezTo>
                  <a:cubicBezTo>
                    <a:pt x="28" y="72"/>
                    <a:pt x="33" y="76"/>
                    <a:pt x="39" y="76"/>
                  </a:cubicBezTo>
                  <a:cubicBezTo>
                    <a:pt x="46" y="76"/>
                    <a:pt x="52" y="71"/>
                    <a:pt x="54" y="65"/>
                  </a:cubicBezTo>
                  <a:cubicBezTo>
                    <a:pt x="54" y="64"/>
                    <a:pt x="55" y="62"/>
                    <a:pt x="55" y="60"/>
                  </a:cubicBezTo>
                  <a:lnTo>
                    <a:pt x="55" y="50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Freeform 118"/>
            <p:cNvSpPr/>
            <p:nvPr/>
          </p:nvSpPr>
          <p:spPr bwMode="auto">
            <a:xfrm>
              <a:off x="3993" y="769"/>
              <a:ext cx="129" cy="139"/>
            </a:xfrm>
            <a:custGeom>
              <a:avLst/>
              <a:gdLst>
                <a:gd name="T0" fmla="*/ 1 w 88"/>
                <a:gd name="T1" fmla="*/ 31 h 94"/>
                <a:gd name="T2" fmla="*/ 0 w 88"/>
                <a:gd name="T3" fmla="*/ 2 h 94"/>
                <a:gd name="T4" fmla="*/ 25 w 88"/>
                <a:gd name="T5" fmla="*/ 2 h 94"/>
                <a:gd name="T6" fmla="*/ 26 w 88"/>
                <a:gd name="T7" fmla="*/ 15 h 94"/>
                <a:gd name="T8" fmla="*/ 27 w 88"/>
                <a:gd name="T9" fmla="*/ 15 h 94"/>
                <a:gd name="T10" fmla="*/ 55 w 88"/>
                <a:gd name="T11" fmla="*/ 0 h 94"/>
                <a:gd name="T12" fmla="*/ 88 w 88"/>
                <a:gd name="T13" fmla="*/ 39 h 94"/>
                <a:gd name="T14" fmla="*/ 88 w 88"/>
                <a:gd name="T15" fmla="*/ 94 h 94"/>
                <a:gd name="T16" fmla="*/ 59 w 88"/>
                <a:gd name="T17" fmla="*/ 94 h 94"/>
                <a:gd name="T18" fmla="*/ 59 w 88"/>
                <a:gd name="T19" fmla="*/ 43 h 94"/>
                <a:gd name="T20" fmla="*/ 45 w 88"/>
                <a:gd name="T21" fmla="*/ 23 h 94"/>
                <a:gd name="T22" fmla="*/ 30 w 88"/>
                <a:gd name="T23" fmla="*/ 34 h 94"/>
                <a:gd name="T24" fmla="*/ 29 w 88"/>
                <a:gd name="T25" fmla="*/ 41 h 94"/>
                <a:gd name="T26" fmla="*/ 29 w 88"/>
                <a:gd name="T27" fmla="*/ 94 h 94"/>
                <a:gd name="T28" fmla="*/ 1 w 88"/>
                <a:gd name="T29" fmla="*/ 94 h 94"/>
                <a:gd name="T30" fmla="*/ 1 w 88"/>
                <a:gd name="T31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8" h="94">
                  <a:moveTo>
                    <a:pt x="1" y="31"/>
                  </a:moveTo>
                  <a:cubicBezTo>
                    <a:pt x="1" y="20"/>
                    <a:pt x="0" y="10"/>
                    <a:pt x="0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6" y="15"/>
                    <a:pt x="26" y="15"/>
                    <a:pt x="26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30" y="9"/>
                    <a:pt x="40" y="0"/>
                    <a:pt x="55" y="0"/>
                  </a:cubicBezTo>
                  <a:cubicBezTo>
                    <a:pt x="74" y="0"/>
                    <a:pt x="88" y="12"/>
                    <a:pt x="88" y="39"/>
                  </a:cubicBezTo>
                  <a:cubicBezTo>
                    <a:pt x="88" y="94"/>
                    <a:pt x="88" y="94"/>
                    <a:pt x="88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59" y="43"/>
                    <a:pt x="59" y="43"/>
                    <a:pt x="59" y="43"/>
                  </a:cubicBezTo>
                  <a:cubicBezTo>
                    <a:pt x="59" y="31"/>
                    <a:pt x="55" y="23"/>
                    <a:pt x="45" y="23"/>
                  </a:cubicBezTo>
                  <a:cubicBezTo>
                    <a:pt x="37" y="23"/>
                    <a:pt x="32" y="28"/>
                    <a:pt x="30" y="34"/>
                  </a:cubicBezTo>
                  <a:cubicBezTo>
                    <a:pt x="30" y="35"/>
                    <a:pt x="29" y="38"/>
                    <a:pt x="29" y="41"/>
                  </a:cubicBezTo>
                  <a:cubicBezTo>
                    <a:pt x="29" y="94"/>
                    <a:pt x="29" y="94"/>
                    <a:pt x="29" y="94"/>
                  </a:cubicBezTo>
                  <a:cubicBezTo>
                    <a:pt x="1" y="94"/>
                    <a:pt x="1" y="94"/>
                    <a:pt x="1" y="94"/>
                  </a:cubicBezTo>
                  <a:lnTo>
                    <a:pt x="1" y="31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19"/>
            <p:cNvSpPr>
              <a:spLocks noEditPoints="1"/>
            </p:cNvSpPr>
            <p:nvPr/>
          </p:nvSpPr>
          <p:spPr bwMode="auto">
            <a:xfrm>
              <a:off x="4149" y="769"/>
              <a:ext cx="135" cy="196"/>
            </a:xfrm>
            <a:custGeom>
              <a:avLst/>
              <a:gdLst>
                <a:gd name="T0" fmla="*/ 92 w 92"/>
                <a:gd name="T1" fmla="*/ 2 h 133"/>
                <a:gd name="T2" fmla="*/ 92 w 92"/>
                <a:gd name="T3" fmla="*/ 29 h 133"/>
                <a:gd name="T4" fmla="*/ 92 w 92"/>
                <a:gd name="T5" fmla="*/ 80 h 133"/>
                <a:gd name="T6" fmla="*/ 78 w 92"/>
                <a:gd name="T7" fmla="*/ 122 h 133"/>
                <a:gd name="T8" fmla="*/ 40 w 92"/>
                <a:gd name="T9" fmla="*/ 133 h 133"/>
                <a:gd name="T10" fmla="*/ 7 w 92"/>
                <a:gd name="T11" fmla="*/ 126 h 133"/>
                <a:gd name="T12" fmla="*/ 13 w 92"/>
                <a:gd name="T13" fmla="*/ 104 h 133"/>
                <a:gd name="T14" fmla="*/ 40 w 92"/>
                <a:gd name="T15" fmla="*/ 111 h 133"/>
                <a:gd name="T16" fmla="*/ 64 w 92"/>
                <a:gd name="T17" fmla="*/ 87 h 133"/>
                <a:gd name="T18" fmla="*/ 64 w 92"/>
                <a:gd name="T19" fmla="*/ 81 h 133"/>
                <a:gd name="T20" fmla="*/ 63 w 92"/>
                <a:gd name="T21" fmla="*/ 81 h 133"/>
                <a:gd name="T22" fmla="*/ 38 w 92"/>
                <a:gd name="T23" fmla="*/ 93 h 133"/>
                <a:gd name="T24" fmla="*/ 0 w 92"/>
                <a:gd name="T25" fmla="*/ 48 h 133"/>
                <a:gd name="T26" fmla="*/ 41 w 92"/>
                <a:gd name="T27" fmla="*/ 0 h 133"/>
                <a:gd name="T28" fmla="*/ 66 w 92"/>
                <a:gd name="T29" fmla="*/ 13 h 133"/>
                <a:gd name="T30" fmla="*/ 67 w 92"/>
                <a:gd name="T31" fmla="*/ 13 h 133"/>
                <a:gd name="T32" fmla="*/ 68 w 92"/>
                <a:gd name="T33" fmla="*/ 2 h 133"/>
                <a:gd name="T34" fmla="*/ 92 w 92"/>
                <a:gd name="T35" fmla="*/ 2 h 133"/>
                <a:gd name="T36" fmla="*/ 63 w 92"/>
                <a:gd name="T37" fmla="*/ 39 h 133"/>
                <a:gd name="T38" fmla="*/ 63 w 92"/>
                <a:gd name="T39" fmla="*/ 34 h 133"/>
                <a:gd name="T40" fmla="*/ 47 w 92"/>
                <a:gd name="T41" fmla="*/ 22 h 133"/>
                <a:gd name="T42" fmla="*/ 28 w 92"/>
                <a:gd name="T43" fmla="*/ 48 h 133"/>
                <a:gd name="T44" fmla="*/ 47 w 92"/>
                <a:gd name="T45" fmla="*/ 72 h 133"/>
                <a:gd name="T46" fmla="*/ 62 w 92"/>
                <a:gd name="T47" fmla="*/ 60 h 133"/>
                <a:gd name="T48" fmla="*/ 63 w 92"/>
                <a:gd name="T49" fmla="*/ 53 h 133"/>
                <a:gd name="T50" fmla="*/ 63 w 92"/>
                <a:gd name="T51" fmla="*/ 3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2" h="133">
                  <a:moveTo>
                    <a:pt x="92" y="2"/>
                  </a:moveTo>
                  <a:cubicBezTo>
                    <a:pt x="92" y="8"/>
                    <a:pt x="92" y="16"/>
                    <a:pt x="92" y="29"/>
                  </a:cubicBezTo>
                  <a:cubicBezTo>
                    <a:pt x="92" y="80"/>
                    <a:pt x="92" y="80"/>
                    <a:pt x="92" y="80"/>
                  </a:cubicBezTo>
                  <a:cubicBezTo>
                    <a:pt x="92" y="98"/>
                    <a:pt x="88" y="113"/>
                    <a:pt x="78" y="122"/>
                  </a:cubicBezTo>
                  <a:cubicBezTo>
                    <a:pt x="68" y="130"/>
                    <a:pt x="54" y="133"/>
                    <a:pt x="40" y="133"/>
                  </a:cubicBezTo>
                  <a:cubicBezTo>
                    <a:pt x="28" y="133"/>
                    <a:pt x="16" y="131"/>
                    <a:pt x="7" y="126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9" y="108"/>
                    <a:pt x="29" y="111"/>
                    <a:pt x="40" y="111"/>
                  </a:cubicBezTo>
                  <a:cubicBezTo>
                    <a:pt x="53" y="111"/>
                    <a:pt x="64" y="104"/>
                    <a:pt x="64" y="87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58" y="89"/>
                    <a:pt x="49" y="93"/>
                    <a:pt x="38" y="93"/>
                  </a:cubicBezTo>
                  <a:cubicBezTo>
                    <a:pt x="16" y="93"/>
                    <a:pt x="0" y="75"/>
                    <a:pt x="0" y="48"/>
                  </a:cubicBezTo>
                  <a:cubicBezTo>
                    <a:pt x="0" y="19"/>
                    <a:pt x="19" y="0"/>
                    <a:pt x="41" y="0"/>
                  </a:cubicBezTo>
                  <a:cubicBezTo>
                    <a:pt x="54" y="0"/>
                    <a:pt x="62" y="5"/>
                    <a:pt x="66" y="13"/>
                  </a:cubicBezTo>
                  <a:cubicBezTo>
                    <a:pt x="67" y="13"/>
                    <a:pt x="67" y="13"/>
                    <a:pt x="67" y="13"/>
                  </a:cubicBezTo>
                  <a:cubicBezTo>
                    <a:pt x="68" y="2"/>
                    <a:pt x="68" y="2"/>
                    <a:pt x="68" y="2"/>
                  </a:cubicBezTo>
                  <a:lnTo>
                    <a:pt x="92" y="2"/>
                  </a:lnTo>
                  <a:close/>
                  <a:moveTo>
                    <a:pt x="63" y="39"/>
                  </a:moveTo>
                  <a:cubicBezTo>
                    <a:pt x="63" y="37"/>
                    <a:pt x="63" y="36"/>
                    <a:pt x="63" y="34"/>
                  </a:cubicBezTo>
                  <a:cubicBezTo>
                    <a:pt x="61" y="27"/>
                    <a:pt x="55" y="22"/>
                    <a:pt x="47" y="22"/>
                  </a:cubicBezTo>
                  <a:cubicBezTo>
                    <a:pt x="37" y="22"/>
                    <a:pt x="28" y="31"/>
                    <a:pt x="28" y="48"/>
                  </a:cubicBezTo>
                  <a:cubicBezTo>
                    <a:pt x="28" y="61"/>
                    <a:pt x="35" y="72"/>
                    <a:pt x="47" y="72"/>
                  </a:cubicBezTo>
                  <a:cubicBezTo>
                    <a:pt x="55" y="72"/>
                    <a:pt x="60" y="67"/>
                    <a:pt x="62" y="60"/>
                  </a:cubicBezTo>
                  <a:cubicBezTo>
                    <a:pt x="63" y="58"/>
                    <a:pt x="63" y="55"/>
                    <a:pt x="63" y="53"/>
                  </a:cubicBezTo>
                  <a:lnTo>
                    <a:pt x="63" y="39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20"/>
            <p:cNvSpPr>
              <a:spLocks noEditPoints="1"/>
            </p:cNvSpPr>
            <p:nvPr/>
          </p:nvSpPr>
          <p:spPr bwMode="auto">
            <a:xfrm>
              <a:off x="4309" y="769"/>
              <a:ext cx="129" cy="142"/>
            </a:xfrm>
            <a:custGeom>
              <a:avLst/>
              <a:gdLst>
                <a:gd name="T0" fmla="*/ 28 w 88"/>
                <a:gd name="T1" fmla="*/ 57 h 96"/>
                <a:gd name="T2" fmla="*/ 53 w 88"/>
                <a:gd name="T3" fmla="*/ 74 h 96"/>
                <a:gd name="T4" fmla="*/ 79 w 88"/>
                <a:gd name="T5" fmla="*/ 71 h 96"/>
                <a:gd name="T6" fmla="*/ 83 w 88"/>
                <a:gd name="T7" fmla="*/ 90 h 96"/>
                <a:gd name="T8" fmla="*/ 49 w 88"/>
                <a:gd name="T9" fmla="*/ 96 h 96"/>
                <a:gd name="T10" fmla="*/ 0 w 88"/>
                <a:gd name="T11" fmla="*/ 49 h 96"/>
                <a:gd name="T12" fmla="*/ 47 w 88"/>
                <a:gd name="T13" fmla="*/ 0 h 96"/>
                <a:gd name="T14" fmla="*/ 88 w 88"/>
                <a:gd name="T15" fmla="*/ 46 h 96"/>
                <a:gd name="T16" fmla="*/ 87 w 88"/>
                <a:gd name="T17" fmla="*/ 57 h 96"/>
                <a:gd name="T18" fmla="*/ 28 w 88"/>
                <a:gd name="T19" fmla="*/ 57 h 96"/>
                <a:gd name="T20" fmla="*/ 61 w 88"/>
                <a:gd name="T21" fmla="*/ 37 h 96"/>
                <a:gd name="T22" fmla="*/ 45 w 88"/>
                <a:gd name="T23" fmla="*/ 19 h 96"/>
                <a:gd name="T24" fmla="*/ 27 w 88"/>
                <a:gd name="T25" fmla="*/ 37 h 96"/>
                <a:gd name="T26" fmla="*/ 61 w 88"/>
                <a:gd name="T27" fmla="*/ 3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8" h="96">
                  <a:moveTo>
                    <a:pt x="28" y="57"/>
                  </a:moveTo>
                  <a:cubicBezTo>
                    <a:pt x="28" y="69"/>
                    <a:pt x="40" y="74"/>
                    <a:pt x="53" y="74"/>
                  </a:cubicBezTo>
                  <a:cubicBezTo>
                    <a:pt x="63" y="74"/>
                    <a:pt x="71" y="73"/>
                    <a:pt x="79" y="71"/>
                  </a:cubicBezTo>
                  <a:cubicBezTo>
                    <a:pt x="83" y="90"/>
                    <a:pt x="83" y="90"/>
                    <a:pt x="83" y="90"/>
                  </a:cubicBezTo>
                  <a:cubicBezTo>
                    <a:pt x="73" y="94"/>
                    <a:pt x="62" y="96"/>
                    <a:pt x="49" y="96"/>
                  </a:cubicBezTo>
                  <a:cubicBezTo>
                    <a:pt x="18" y="96"/>
                    <a:pt x="0" y="78"/>
                    <a:pt x="0" y="49"/>
                  </a:cubicBezTo>
                  <a:cubicBezTo>
                    <a:pt x="0" y="26"/>
                    <a:pt x="15" y="0"/>
                    <a:pt x="47" y="0"/>
                  </a:cubicBezTo>
                  <a:cubicBezTo>
                    <a:pt x="76" y="0"/>
                    <a:pt x="88" y="23"/>
                    <a:pt x="88" y="46"/>
                  </a:cubicBezTo>
                  <a:cubicBezTo>
                    <a:pt x="88" y="51"/>
                    <a:pt x="87" y="55"/>
                    <a:pt x="87" y="57"/>
                  </a:cubicBezTo>
                  <a:lnTo>
                    <a:pt x="28" y="57"/>
                  </a:lnTo>
                  <a:close/>
                  <a:moveTo>
                    <a:pt x="61" y="37"/>
                  </a:moveTo>
                  <a:cubicBezTo>
                    <a:pt x="61" y="31"/>
                    <a:pt x="58" y="19"/>
                    <a:pt x="45" y="19"/>
                  </a:cubicBezTo>
                  <a:cubicBezTo>
                    <a:pt x="33" y="19"/>
                    <a:pt x="28" y="30"/>
                    <a:pt x="27" y="37"/>
                  </a:cubicBezTo>
                  <a:lnTo>
                    <a:pt x="61" y="37"/>
                  </a:lnTo>
                  <a:close/>
                </a:path>
              </a:pathLst>
            </a:custGeom>
            <a:solidFill>
              <a:srgbClr val="26AB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5" name="Freeform 121"/>
            <p:cNvSpPr>
              <a:spLocks noEditPoints="1"/>
            </p:cNvSpPr>
            <p:nvPr/>
          </p:nvSpPr>
          <p:spPr bwMode="auto">
            <a:xfrm>
              <a:off x="4575" y="972"/>
              <a:ext cx="378" cy="368"/>
            </a:xfrm>
            <a:custGeom>
              <a:avLst/>
              <a:gdLst>
                <a:gd name="T0" fmla="*/ 218 w 257"/>
                <a:gd name="T1" fmla="*/ 60 h 250"/>
                <a:gd name="T2" fmla="*/ 57 w 257"/>
                <a:gd name="T3" fmla="*/ 38 h 250"/>
                <a:gd name="T4" fmla="*/ 39 w 257"/>
                <a:gd name="T5" fmla="*/ 199 h 250"/>
                <a:gd name="T6" fmla="*/ 76 w 257"/>
                <a:gd name="T7" fmla="*/ 231 h 250"/>
                <a:gd name="T8" fmla="*/ 102 w 257"/>
                <a:gd name="T9" fmla="*/ 179 h 250"/>
                <a:gd name="T10" fmla="*/ 41 w 257"/>
                <a:gd name="T11" fmla="*/ 175 h 250"/>
                <a:gd name="T12" fmla="*/ 169 w 257"/>
                <a:gd name="T13" fmla="*/ 67 h 250"/>
                <a:gd name="T14" fmla="*/ 157 w 257"/>
                <a:gd name="T15" fmla="*/ 233 h 250"/>
                <a:gd name="T16" fmla="*/ 118 w 257"/>
                <a:gd name="T17" fmla="*/ 187 h 250"/>
                <a:gd name="T18" fmla="*/ 92 w 257"/>
                <a:gd name="T19" fmla="*/ 238 h 250"/>
                <a:gd name="T20" fmla="*/ 200 w 257"/>
                <a:gd name="T21" fmla="*/ 221 h 250"/>
                <a:gd name="T22" fmla="*/ 218 w 257"/>
                <a:gd name="T23" fmla="*/ 60 h 250"/>
                <a:gd name="T24" fmla="*/ 64 w 257"/>
                <a:gd name="T25" fmla="*/ 65 h 250"/>
                <a:gd name="T26" fmla="*/ 24 w 257"/>
                <a:gd name="T27" fmla="*/ 155 h 250"/>
                <a:gd name="T28" fmla="*/ 61 w 257"/>
                <a:gd name="T29" fmla="*/ 45 h 250"/>
                <a:gd name="T30" fmla="*/ 211 w 257"/>
                <a:gd name="T31" fmla="*/ 64 h 250"/>
                <a:gd name="T32" fmla="*/ 234 w 257"/>
                <a:gd name="T33" fmla="*/ 125 h 250"/>
                <a:gd name="T34" fmla="*/ 214 w 257"/>
                <a:gd name="T35" fmla="*/ 85 h 250"/>
                <a:gd name="T36" fmla="*/ 64 w 257"/>
                <a:gd name="T37" fmla="*/ 6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7" h="250">
                  <a:moveTo>
                    <a:pt x="218" y="60"/>
                  </a:moveTo>
                  <a:cubicBezTo>
                    <a:pt x="179" y="9"/>
                    <a:pt x="107" y="0"/>
                    <a:pt x="57" y="38"/>
                  </a:cubicBezTo>
                  <a:cubicBezTo>
                    <a:pt x="8" y="77"/>
                    <a:pt x="0" y="149"/>
                    <a:pt x="39" y="199"/>
                  </a:cubicBezTo>
                  <a:cubicBezTo>
                    <a:pt x="49" y="213"/>
                    <a:pt x="62" y="223"/>
                    <a:pt x="76" y="231"/>
                  </a:cubicBezTo>
                  <a:cubicBezTo>
                    <a:pt x="102" y="179"/>
                    <a:pt x="102" y="179"/>
                    <a:pt x="102" y="179"/>
                  </a:cubicBezTo>
                  <a:cubicBezTo>
                    <a:pt x="41" y="175"/>
                    <a:pt x="41" y="175"/>
                    <a:pt x="41" y="175"/>
                  </a:cubicBezTo>
                  <a:cubicBezTo>
                    <a:pt x="169" y="67"/>
                    <a:pt x="169" y="67"/>
                    <a:pt x="169" y="67"/>
                  </a:cubicBezTo>
                  <a:cubicBezTo>
                    <a:pt x="157" y="233"/>
                    <a:pt x="157" y="233"/>
                    <a:pt x="157" y="233"/>
                  </a:cubicBezTo>
                  <a:cubicBezTo>
                    <a:pt x="118" y="187"/>
                    <a:pt x="118" y="187"/>
                    <a:pt x="118" y="187"/>
                  </a:cubicBezTo>
                  <a:cubicBezTo>
                    <a:pt x="92" y="238"/>
                    <a:pt x="92" y="238"/>
                    <a:pt x="92" y="238"/>
                  </a:cubicBezTo>
                  <a:cubicBezTo>
                    <a:pt x="127" y="250"/>
                    <a:pt x="168" y="246"/>
                    <a:pt x="200" y="221"/>
                  </a:cubicBezTo>
                  <a:cubicBezTo>
                    <a:pt x="249" y="182"/>
                    <a:pt x="257" y="110"/>
                    <a:pt x="218" y="60"/>
                  </a:cubicBezTo>
                  <a:close/>
                  <a:moveTo>
                    <a:pt x="64" y="65"/>
                  </a:moveTo>
                  <a:cubicBezTo>
                    <a:pt x="36" y="88"/>
                    <a:pt x="22" y="121"/>
                    <a:pt x="24" y="155"/>
                  </a:cubicBezTo>
                  <a:cubicBezTo>
                    <a:pt x="14" y="115"/>
                    <a:pt x="27" y="72"/>
                    <a:pt x="61" y="45"/>
                  </a:cubicBezTo>
                  <a:cubicBezTo>
                    <a:pt x="108" y="9"/>
                    <a:pt x="175" y="17"/>
                    <a:pt x="211" y="64"/>
                  </a:cubicBezTo>
                  <a:cubicBezTo>
                    <a:pt x="225" y="82"/>
                    <a:pt x="233" y="103"/>
                    <a:pt x="234" y="125"/>
                  </a:cubicBezTo>
                  <a:cubicBezTo>
                    <a:pt x="230" y="111"/>
                    <a:pt x="224" y="97"/>
                    <a:pt x="214" y="85"/>
                  </a:cubicBezTo>
                  <a:cubicBezTo>
                    <a:pt x="178" y="38"/>
                    <a:pt x="111" y="29"/>
                    <a:pt x="64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6" name="Freeform 122"/>
            <p:cNvSpPr/>
            <p:nvPr/>
          </p:nvSpPr>
          <p:spPr bwMode="auto">
            <a:xfrm>
              <a:off x="4946" y="1365"/>
              <a:ext cx="210" cy="256"/>
            </a:xfrm>
            <a:custGeom>
              <a:avLst/>
              <a:gdLst>
                <a:gd name="T0" fmla="*/ 130 w 143"/>
                <a:gd name="T1" fmla="*/ 128 h 174"/>
                <a:gd name="T2" fmla="*/ 47 w 143"/>
                <a:gd name="T3" fmla="*/ 21 h 174"/>
                <a:gd name="T4" fmla="*/ 6 w 143"/>
                <a:gd name="T5" fmla="*/ 8 h 174"/>
                <a:gd name="T6" fmla="*/ 0 w 143"/>
                <a:gd name="T7" fmla="*/ 18 h 174"/>
                <a:gd name="T8" fmla="*/ 30 w 143"/>
                <a:gd name="T9" fmla="*/ 34 h 174"/>
                <a:gd name="T10" fmla="*/ 114 w 143"/>
                <a:gd name="T11" fmla="*/ 141 h 174"/>
                <a:gd name="T12" fmla="*/ 122 w 143"/>
                <a:gd name="T13" fmla="*/ 174 h 174"/>
                <a:gd name="T14" fmla="*/ 133 w 143"/>
                <a:gd name="T15" fmla="*/ 171 h 174"/>
                <a:gd name="T16" fmla="*/ 130 w 143"/>
                <a:gd name="T17" fmla="*/ 12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74">
                  <a:moveTo>
                    <a:pt x="130" y="128"/>
                  </a:moveTo>
                  <a:cubicBezTo>
                    <a:pt x="47" y="21"/>
                    <a:pt x="47" y="21"/>
                    <a:pt x="47" y="21"/>
                  </a:cubicBezTo>
                  <a:cubicBezTo>
                    <a:pt x="35" y="6"/>
                    <a:pt x="16" y="0"/>
                    <a:pt x="6" y="8"/>
                  </a:cubicBezTo>
                  <a:cubicBezTo>
                    <a:pt x="3" y="11"/>
                    <a:pt x="1" y="14"/>
                    <a:pt x="0" y="18"/>
                  </a:cubicBezTo>
                  <a:cubicBezTo>
                    <a:pt x="10" y="17"/>
                    <a:pt x="22" y="23"/>
                    <a:pt x="30" y="34"/>
                  </a:cubicBezTo>
                  <a:cubicBezTo>
                    <a:pt x="114" y="141"/>
                    <a:pt x="114" y="141"/>
                    <a:pt x="114" y="141"/>
                  </a:cubicBezTo>
                  <a:cubicBezTo>
                    <a:pt x="122" y="152"/>
                    <a:pt x="125" y="165"/>
                    <a:pt x="122" y="174"/>
                  </a:cubicBezTo>
                  <a:cubicBezTo>
                    <a:pt x="126" y="174"/>
                    <a:pt x="130" y="173"/>
                    <a:pt x="133" y="171"/>
                  </a:cubicBezTo>
                  <a:cubicBezTo>
                    <a:pt x="143" y="163"/>
                    <a:pt x="142" y="144"/>
                    <a:pt x="130" y="128"/>
                  </a:cubicBez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23"/>
            <p:cNvSpPr/>
            <p:nvPr/>
          </p:nvSpPr>
          <p:spPr bwMode="auto">
            <a:xfrm>
              <a:off x="4596" y="986"/>
              <a:ext cx="323" cy="214"/>
            </a:xfrm>
            <a:custGeom>
              <a:avLst/>
              <a:gdLst>
                <a:gd name="T0" fmla="*/ 197 w 220"/>
                <a:gd name="T1" fmla="*/ 55 h 146"/>
                <a:gd name="T2" fmla="*/ 47 w 220"/>
                <a:gd name="T3" fmla="*/ 36 h 146"/>
                <a:gd name="T4" fmla="*/ 10 w 220"/>
                <a:gd name="T5" fmla="*/ 146 h 146"/>
                <a:gd name="T6" fmla="*/ 50 w 220"/>
                <a:gd name="T7" fmla="*/ 56 h 146"/>
                <a:gd name="T8" fmla="*/ 200 w 220"/>
                <a:gd name="T9" fmla="*/ 76 h 146"/>
                <a:gd name="T10" fmla="*/ 220 w 220"/>
                <a:gd name="T11" fmla="*/ 116 h 146"/>
                <a:gd name="T12" fmla="*/ 197 w 220"/>
                <a:gd name="T13" fmla="*/ 55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0" h="146">
                  <a:moveTo>
                    <a:pt x="197" y="55"/>
                  </a:moveTo>
                  <a:cubicBezTo>
                    <a:pt x="161" y="8"/>
                    <a:pt x="94" y="0"/>
                    <a:pt x="47" y="36"/>
                  </a:cubicBezTo>
                  <a:cubicBezTo>
                    <a:pt x="13" y="63"/>
                    <a:pt x="0" y="106"/>
                    <a:pt x="10" y="146"/>
                  </a:cubicBezTo>
                  <a:cubicBezTo>
                    <a:pt x="8" y="112"/>
                    <a:pt x="22" y="79"/>
                    <a:pt x="50" y="56"/>
                  </a:cubicBezTo>
                  <a:cubicBezTo>
                    <a:pt x="97" y="20"/>
                    <a:pt x="164" y="29"/>
                    <a:pt x="200" y="76"/>
                  </a:cubicBezTo>
                  <a:cubicBezTo>
                    <a:pt x="210" y="88"/>
                    <a:pt x="216" y="102"/>
                    <a:pt x="220" y="116"/>
                  </a:cubicBezTo>
                  <a:cubicBezTo>
                    <a:pt x="219" y="94"/>
                    <a:pt x="211" y="73"/>
                    <a:pt x="197" y="55"/>
                  </a:cubicBezTo>
                  <a:close/>
                </a:path>
              </a:pathLst>
            </a:custGeom>
            <a:solidFill>
              <a:srgbClr val="D0D2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24"/>
            <p:cNvSpPr>
              <a:spLocks noEditPoints="1"/>
            </p:cNvSpPr>
            <p:nvPr/>
          </p:nvSpPr>
          <p:spPr bwMode="auto">
            <a:xfrm>
              <a:off x="4530" y="927"/>
              <a:ext cx="649" cy="745"/>
            </a:xfrm>
            <a:custGeom>
              <a:avLst/>
              <a:gdLst>
                <a:gd name="T0" fmla="*/ 421 w 442"/>
                <a:gd name="T1" fmla="*/ 410 h 507"/>
                <a:gd name="T2" fmla="*/ 343 w 442"/>
                <a:gd name="T3" fmla="*/ 309 h 507"/>
                <a:gd name="T4" fmla="*/ 293 w 442"/>
                <a:gd name="T5" fmla="*/ 284 h 507"/>
                <a:gd name="T6" fmla="*/ 269 w 442"/>
                <a:gd name="T7" fmla="*/ 253 h 507"/>
                <a:gd name="T8" fmla="*/ 270 w 442"/>
                <a:gd name="T9" fmla="*/ 74 h 507"/>
                <a:gd name="T10" fmla="*/ 71 w 442"/>
                <a:gd name="T11" fmla="*/ 48 h 507"/>
                <a:gd name="T12" fmla="*/ 49 w 442"/>
                <a:gd name="T13" fmla="*/ 247 h 507"/>
                <a:gd name="T14" fmla="*/ 225 w 442"/>
                <a:gd name="T15" fmla="*/ 288 h 507"/>
                <a:gd name="T16" fmla="*/ 249 w 442"/>
                <a:gd name="T17" fmla="*/ 318 h 507"/>
                <a:gd name="T18" fmla="*/ 261 w 442"/>
                <a:gd name="T19" fmla="*/ 373 h 507"/>
                <a:gd name="T20" fmla="*/ 340 w 442"/>
                <a:gd name="T21" fmla="*/ 474 h 507"/>
                <a:gd name="T22" fmla="*/ 418 w 442"/>
                <a:gd name="T23" fmla="*/ 489 h 507"/>
                <a:gd name="T24" fmla="*/ 421 w 442"/>
                <a:gd name="T25" fmla="*/ 410 h 507"/>
                <a:gd name="T26" fmla="*/ 231 w 442"/>
                <a:gd name="T27" fmla="*/ 252 h 507"/>
                <a:gd name="T28" fmla="*/ 123 w 442"/>
                <a:gd name="T29" fmla="*/ 269 h 507"/>
                <a:gd name="T30" fmla="*/ 107 w 442"/>
                <a:gd name="T31" fmla="*/ 262 h 507"/>
                <a:gd name="T32" fmla="*/ 70 w 442"/>
                <a:gd name="T33" fmla="*/ 230 h 507"/>
                <a:gd name="T34" fmla="*/ 88 w 442"/>
                <a:gd name="T35" fmla="*/ 69 h 507"/>
                <a:gd name="T36" fmla="*/ 249 w 442"/>
                <a:gd name="T37" fmla="*/ 91 h 507"/>
                <a:gd name="T38" fmla="*/ 231 w 442"/>
                <a:gd name="T39" fmla="*/ 252 h 507"/>
                <a:gd name="T40" fmla="*/ 416 w 442"/>
                <a:gd name="T41" fmla="*/ 469 h 507"/>
                <a:gd name="T42" fmla="*/ 405 w 442"/>
                <a:gd name="T43" fmla="*/ 472 h 507"/>
                <a:gd name="T44" fmla="*/ 397 w 442"/>
                <a:gd name="T45" fmla="*/ 439 h 507"/>
                <a:gd name="T46" fmla="*/ 313 w 442"/>
                <a:gd name="T47" fmla="*/ 332 h 507"/>
                <a:gd name="T48" fmla="*/ 283 w 442"/>
                <a:gd name="T49" fmla="*/ 316 h 507"/>
                <a:gd name="T50" fmla="*/ 289 w 442"/>
                <a:gd name="T51" fmla="*/ 306 h 507"/>
                <a:gd name="T52" fmla="*/ 330 w 442"/>
                <a:gd name="T53" fmla="*/ 319 h 507"/>
                <a:gd name="T54" fmla="*/ 413 w 442"/>
                <a:gd name="T55" fmla="*/ 426 h 507"/>
                <a:gd name="T56" fmla="*/ 416 w 442"/>
                <a:gd name="T57" fmla="*/ 469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42" h="507">
                  <a:moveTo>
                    <a:pt x="421" y="410"/>
                  </a:moveTo>
                  <a:cubicBezTo>
                    <a:pt x="343" y="309"/>
                    <a:pt x="343" y="309"/>
                    <a:pt x="343" y="309"/>
                  </a:cubicBezTo>
                  <a:cubicBezTo>
                    <a:pt x="330" y="293"/>
                    <a:pt x="311" y="284"/>
                    <a:pt x="293" y="284"/>
                  </a:cubicBezTo>
                  <a:cubicBezTo>
                    <a:pt x="269" y="253"/>
                    <a:pt x="269" y="253"/>
                    <a:pt x="269" y="253"/>
                  </a:cubicBezTo>
                  <a:cubicBezTo>
                    <a:pt x="311" y="203"/>
                    <a:pt x="313" y="129"/>
                    <a:pt x="270" y="74"/>
                  </a:cubicBezTo>
                  <a:cubicBezTo>
                    <a:pt x="222" y="12"/>
                    <a:pt x="133" y="0"/>
                    <a:pt x="71" y="48"/>
                  </a:cubicBezTo>
                  <a:cubicBezTo>
                    <a:pt x="10" y="95"/>
                    <a:pt x="0" y="185"/>
                    <a:pt x="49" y="247"/>
                  </a:cubicBezTo>
                  <a:cubicBezTo>
                    <a:pt x="92" y="302"/>
                    <a:pt x="166" y="318"/>
                    <a:pt x="225" y="288"/>
                  </a:cubicBezTo>
                  <a:cubicBezTo>
                    <a:pt x="249" y="318"/>
                    <a:pt x="249" y="318"/>
                    <a:pt x="249" y="318"/>
                  </a:cubicBezTo>
                  <a:cubicBezTo>
                    <a:pt x="244" y="336"/>
                    <a:pt x="248" y="356"/>
                    <a:pt x="261" y="373"/>
                  </a:cubicBezTo>
                  <a:cubicBezTo>
                    <a:pt x="340" y="474"/>
                    <a:pt x="340" y="474"/>
                    <a:pt x="340" y="474"/>
                  </a:cubicBezTo>
                  <a:cubicBezTo>
                    <a:pt x="360" y="500"/>
                    <a:pt x="395" y="507"/>
                    <a:pt x="418" y="489"/>
                  </a:cubicBezTo>
                  <a:cubicBezTo>
                    <a:pt x="440" y="472"/>
                    <a:pt x="442" y="436"/>
                    <a:pt x="421" y="410"/>
                  </a:cubicBezTo>
                  <a:close/>
                  <a:moveTo>
                    <a:pt x="231" y="252"/>
                  </a:moveTo>
                  <a:cubicBezTo>
                    <a:pt x="199" y="277"/>
                    <a:pt x="158" y="281"/>
                    <a:pt x="123" y="269"/>
                  </a:cubicBezTo>
                  <a:cubicBezTo>
                    <a:pt x="117" y="267"/>
                    <a:pt x="112" y="264"/>
                    <a:pt x="107" y="262"/>
                  </a:cubicBezTo>
                  <a:cubicBezTo>
                    <a:pt x="93" y="254"/>
                    <a:pt x="80" y="244"/>
                    <a:pt x="70" y="230"/>
                  </a:cubicBezTo>
                  <a:cubicBezTo>
                    <a:pt x="31" y="180"/>
                    <a:pt x="39" y="108"/>
                    <a:pt x="88" y="69"/>
                  </a:cubicBezTo>
                  <a:cubicBezTo>
                    <a:pt x="138" y="31"/>
                    <a:pt x="210" y="40"/>
                    <a:pt x="249" y="91"/>
                  </a:cubicBezTo>
                  <a:cubicBezTo>
                    <a:pt x="288" y="141"/>
                    <a:pt x="280" y="213"/>
                    <a:pt x="231" y="252"/>
                  </a:cubicBezTo>
                  <a:close/>
                  <a:moveTo>
                    <a:pt x="416" y="469"/>
                  </a:moveTo>
                  <a:cubicBezTo>
                    <a:pt x="413" y="471"/>
                    <a:pt x="409" y="472"/>
                    <a:pt x="405" y="472"/>
                  </a:cubicBezTo>
                  <a:cubicBezTo>
                    <a:pt x="408" y="463"/>
                    <a:pt x="405" y="450"/>
                    <a:pt x="397" y="439"/>
                  </a:cubicBezTo>
                  <a:cubicBezTo>
                    <a:pt x="313" y="332"/>
                    <a:pt x="313" y="332"/>
                    <a:pt x="313" y="332"/>
                  </a:cubicBezTo>
                  <a:cubicBezTo>
                    <a:pt x="305" y="321"/>
                    <a:pt x="293" y="315"/>
                    <a:pt x="283" y="316"/>
                  </a:cubicBezTo>
                  <a:cubicBezTo>
                    <a:pt x="284" y="312"/>
                    <a:pt x="286" y="309"/>
                    <a:pt x="289" y="306"/>
                  </a:cubicBezTo>
                  <a:cubicBezTo>
                    <a:pt x="299" y="298"/>
                    <a:pt x="318" y="304"/>
                    <a:pt x="330" y="319"/>
                  </a:cubicBezTo>
                  <a:cubicBezTo>
                    <a:pt x="413" y="426"/>
                    <a:pt x="413" y="426"/>
                    <a:pt x="413" y="426"/>
                  </a:cubicBezTo>
                  <a:cubicBezTo>
                    <a:pt x="425" y="442"/>
                    <a:pt x="426" y="461"/>
                    <a:pt x="416" y="469"/>
                  </a:cubicBezTo>
                  <a:close/>
                </a:path>
              </a:pathLst>
            </a:custGeom>
            <a:solidFill>
              <a:srgbClr val="929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Freeform 125"/>
            <p:cNvSpPr/>
            <p:nvPr/>
          </p:nvSpPr>
          <p:spPr bwMode="auto">
            <a:xfrm>
              <a:off x="4635" y="1071"/>
              <a:ext cx="189" cy="251"/>
            </a:xfrm>
            <a:custGeom>
              <a:avLst/>
              <a:gdLst>
                <a:gd name="T0" fmla="*/ 116 w 128"/>
                <a:gd name="T1" fmla="*/ 166 h 171"/>
                <a:gd name="T2" fmla="*/ 128 w 128"/>
                <a:gd name="T3" fmla="*/ 0 h 171"/>
                <a:gd name="T4" fmla="*/ 0 w 128"/>
                <a:gd name="T5" fmla="*/ 108 h 171"/>
                <a:gd name="T6" fmla="*/ 61 w 128"/>
                <a:gd name="T7" fmla="*/ 112 h 171"/>
                <a:gd name="T8" fmla="*/ 35 w 128"/>
                <a:gd name="T9" fmla="*/ 164 h 171"/>
                <a:gd name="T10" fmla="*/ 51 w 128"/>
                <a:gd name="T11" fmla="*/ 171 h 171"/>
                <a:gd name="T12" fmla="*/ 77 w 128"/>
                <a:gd name="T13" fmla="*/ 120 h 171"/>
                <a:gd name="T14" fmla="*/ 116 w 128"/>
                <a:gd name="T15" fmla="*/ 166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8" h="171">
                  <a:moveTo>
                    <a:pt x="116" y="166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35" y="164"/>
                    <a:pt x="35" y="164"/>
                    <a:pt x="35" y="164"/>
                  </a:cubicBezTo>
                  <a:cubicBezTo>
                    <a:pt x="40" y="166"/>
                    <a:pt x="45" y="169"/>
                    <a:pt x="51" y="171"/>
                  </a:cubicBezTo>
                  <a:cubicBezTo>
                    <a:pt x="77" y="120"/>
                    <a:pt x="77" y="120"/>
                    <a:pt x="77" y="120"/>
                  </a:cubicBezTo>
                  <a:lnTo>
                    <a:pt x="116" y="166"/>
                  </a:lnTo>
                  <a:close/>
                </a:path>
              </a:pathLst>
            </a:custGeom>
            <a:solidFill>
              <a:srgbClr val="BD1E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Freeform 126"/>
            <p:cNvSpPr/>
            <p:nvPr/>
          </p:nvSpPr>
          <p:spPr bwMode="auto">
            <a:xfrm>
              <a:off x="1916" y="1700"/>
              <a:ext cx="733" cy="784"/>
            </a:xfrm>
            <a:custGeom>
              <a:avLst/>
              <a:gdLst>
                <a:gd name="T0" fmla="*/ 44 w 499"/>
                <a:gd name="T1" fmla="*/ 502 h 533"/>
                <a:gd name="T2" fmla="*/ 60 w 499"/>
                <a:gd name="T3" fmla="*/ 356 h 533"/>
                <a:gd name="T4" fmla="*/ 67 w 499"/>
                <a:gd name="T5" fmla="*/ 350 h 533"/>
                <a:gd name="T6" fmla="*/ 258 w 499"/>
                <a:gd name="T7" fmla="*/ 155 h 533"/>
                <a:gd name="T8" fmla="*/ 332 w 499"/>
                <a:gd name="T9" fmla="*/ 77 h 533"/>
                <a:gd name="T10" fmla="*/ 474 w 499"/>
                <a:gd name="T11" fmla="*/ 26 h 533"/>
                <a:gd name="T12" fmla="*/ 473 w 499"/>
                <a:gd name="T13" fmla="*/ 152 h 533"/>
                <a:gd name="T14" fmla="*/ 352 w 499"/>
                <a:gd name="T15" fmla="*/ 285 h 533"/>
                <a:gd name="T16" fmla="*/ 256 w 499"/>
                <a:gd name="T17" fmla="*/ 403 h 533"/>
                <a:gd name="T18" fmla="*/ 179 w 499"/>
                <a:gd name="T19" fmla="*/ 509 h 533"/>
                <a:gd name="T20" fmla="*/ 44 w 499"/>
                <a:gd name="T21" fmla="*/ 502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9" h="533">
                  <a:moveTo>
                    <a:pt x="44" y="502"/>
                  </a:moveTo>
                  <a:cubicBezTo>
                    <a:pt x="0" y="475"/>
                    <a:pt x="7" y="409"/>
                    <a:pt x="60" y="356"/>
                  </a:cubicBezTo>
                  <a:cubicBezTo>
                    <a:pt x="67" y="350"/>
                    <a:pt x="67" y="350"/>
                    <a:pt x="67" y="350"/>
                  </a:cubicBezTo>
                  <a:cubicBezTo>
                    <a:pt x="120" y="297"/>
                    <a:pt x="206" y="209"/>
                    <a:pt x="258" y="155"/>
                  </a:cubicBezTo>
                  <a:cubicBezTo>
                    <a:pt x="332" y="77"/>
                    <a:pt x="332" y="77"/>
                    <a:pt x="332" y="77"/>
                  </a:cubicBezTo>
                  <a:cubicBezTo>
                    <a:pt x="384" y="22"/>
                    <a:pt x="448" y="0"/>
                    <a:pt x="474" y="26"/>
                  </a:cubicBezTo>
                  <a:cubicBezTo>
                    <a:pt x="499" y="53"/>
                    <a:pt x="499" y="109"/>
                    <a:pt x="473" y="152"/>
                  </a:cubicBezTo>
                  <a:cubicBezTo>
                    <a:pt x="447" y="194"/>
                    <a:pt x="392" y="254"/>
                    <a:pt x="352" y="285"/>
                  </a:cubicBezTo>
                  <a:cubicBezTo>
                    <a:pt x="312" y="315"/>
                    <a:pt x="269" y="368"/>
                    <a:pt x="256" y="403"/>
                  </a:cubicBezTo>
                  <a:cubicBezTo>
                    <a:pt x="243" y="437"/>
                    <a:pt x="208" y="485"/>
                    <a:pt x="179" y="509"/>
                  </a:cubicBezTo>
                  <a:cubicBezTo>
                    <a:pt x="149" y="533"/>
                    <a:pt x="89" y="530"/>
                    <a:pt x="44" y="502"/>
                  </a:cubicBezTo>
                  <a:close/>
                </a:path>
              </a:pathLst>
            </a:custGeom>
            <a:solidFill>
              <a:srgbClr val="F8C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Freeform 127"/>
            <p:cNvSpPr/>
            <p:nvPr/>
          </p:nvSpPr>
          <p:spPr bwMode="auto">
            <a:xfrm>
              <a:off x="2460" y="1737"/>
              <a:ext cx="139" cy="147"/>
            </a:xfrm>
            <a:custGeom>
              <a:avLst/>
              <a:gdLst>
                <a:gd name="T0" fmla="*/ 57 w 95"/>
                <a:gd name="T1" fmla="*/ 13 h 100"/>
                <a:gd name="T2" fmla="*/ 85 w 95"/>
                <a:gd name="T3" fmla="*/ 68 h 100"/>
                <a:gd name="T4" fmla="*/ 39 w 95"/>
                <a:gd name="T5" fmla="*/ 97 h 100"/>
                <a:gd name="T6" fmla="*/ 0 w 95"/>
                <a:gd name="T7" fmla="*/ 36 h 100"/>
                <a:gd name="T8" fmla="*/ 57 w 95"/>
                <a:gd name="T9" fmla="*/ 13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5" h="100">
                  <a:moveTo>
                    <a:pt x="57" y="13"/>
                  </a:moveTo>
                  <a:cubicBezTo>
                    <a:pt x="57" y="13"/>
                    <a:pt x="95" y="46"/>
                    <a:pt x="85" y="68"/>
                  </a:cubicBezTo>
                  <a:cubicBezTo>
                    <a:pt x="85" y="68"/>
                    <a:pt x="62" y="100"/>
                    <a:pt x="39" y="97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44" y="0"/>
                    <a:pt x="57" y="13"/>
                  </a:cubicBezTo>
                  <a:close/>
                </a:path>
              </a:pathLst>
            </a:custGeom>
            <a:solidFill>
              <a:srgbClr val="FB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Freeform 128"/>
            <p:cNvSpPr/>
            <p:nvPr/>
          </p:nvSpPr>
          <p:spPr bwMode="auto">
            <a:xfrm>
              <a:off x="2076" y="2735"/>
              <a:ext cx="366" cy="356"/>
            </a:xfrm>
            <a:custGeom>
              <a:avLst/>
              <a:gdLst>
                <a:gd name="T0" fmla="*/ 249 w 249"/>
                <a:gd name="T1" fmla="*/ 163 h 242"/>
                <a:gd name="T2" fmla="*/ 35 w 249"/>
                <a:gd name="T3" fmla="*/ 0 h 242"/>
                <a:gd name="T4" fmla="*/ 249 w 249"/>
                <a:gd name="T5" fmla="*/ 163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9" h="242">
                  <a:moveTo>
                    <a:pt x="249" y="163"/>
                  </a:moveTo>
                  <a:cubicBezTo>
                    <a:pt x="249" y="163"/>
                    <a:pt x="50" y="208"/>
                    <a:pt x="35" y="0"/>
                  </a:cubicBezTo>
                  <a:cubicBezTo>
                    <a:pt x="35" y="0"/>
                    <a:pt x="0" y="242"/>
                    <a:pt x="249" y="163"/>
                  </a:cubicBezTo>
                  <a:close/>
                </a:path>
              </a:pathLst>
            </a:custGeom>
            <a:solidFill>
              <a:srgbClr val="FCE0C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3" name="Freeform 129"/>
            <p:cNvSpPr/>
            <p:nvPr/>
          </p:nvSpPr>
          <p:spPr bwMode="auto">
            <a:xfrm>
              <a:off x="1698" y="1891"/>
              <a:ext cx="146" cy="378"/>
            </a:xfrm>
            <a:custGeom>
              <a:avLst/>
              <a:gdLst>
                <a:gd name="T0" fmla="*/ 99 w 99"/>
                <a:gd name="T1" fmla="*/ 0 h 257"/>
                <a:gd name="T2" fmla="*/ 80 w 99"/>
                <a:gd name="T3" fmla="*/ 245 h 257"/>
                <a:gd name="T4" fmla="*/ 99 w 99"/>
                <a:gd name="T5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257">
                  <a:moveTo>
                    <a:pt x="99" y="0"/>
                  </a:moveTo>
                  <a:cubicBezTo>
                    <a:pt x="99" y="0"/>
                    <a:pt x="0" y="75"/>
                    <a:pt x="80" y="245"/>
                  </a:cubicBezTo>
                  <a:cubicBezTo>
                    <a:pt x="84" y="257"/>
                    <a:pt x="38" y="70"/>
                    <a:pt x="99" y="0"/>
                  </a:cubicBezTo>
                  <a:close/>
                </a:path>
              </a:pathLst>
            </a:custGeom>
            <a:solidFill>
              <a:srgbClr val="FB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4" name="Freeform 130"/>
            <p:cNvSpPr/>
            <p:nvPr/>
          </p:nvSpPr>
          <p:spPr bwMode="auto">
            <a:xfrm>
              <a:off x="3711" y="2204"/>
              <a:ext cx="1045" cy="2453"/>
            </a:xfrm>
            <a:custGeom>
              <a:avLst/>
              <a:gdLst>
                <a:gd name="T0" fmla="*/ 705 w 711"/>
                <a:gd name="T1" fmla="*/ 736 h 1440"/>
                <a:gd name="T2" fmla="*/ 699 w 711"/>
                <a:gd name="T3" fmla="*/ 703 h 1440"/>
                <a:gd name="T4" fmla="*/ 694 w 711"/>
                <a:gd name="T5" fmla="*/ 663 h 1440"/>
                <a:gd name="T6" fmla="*/ 675 w 711"/>
                <a:gd name="T7" fmla="*/ 630 h 1440"/>
                <a:gd name="T8" fmla="*/ 650 w 711"/>
                <a:gd name="T9" fmla="*/ 617 h 1440"/>
                <a:gd name="T10" fmla="*/ 628 w 711"/>
                <a:gd name="T11" fmla="*/ 616 h 1440"/>
                <a:gd name="T12" fmla="*/ 618 w 711"/>
                <a:gd name="T13" fmla="*/ 605 h 1440"/>
                <a:gd name="T14" fmla="*/ 618 w 711"/>
                <a:gd name="T15" fmla="*/ 575 h 1440"/>
                <a:gd name="T16" fmla="*/ 613 w 711"/>
                <a:gd name="T17" fmla="*/ 539 h 1440"/>
                <a:gd name="T18" fmla="*/ 594 w 711"/>
                <a:gd name="T19" fmla="*/ 506 h 1440"/>
                <a:gd name="T20" fmla="*/ 567 w 711"/>
                <a:gd name="T21" fmla="*/ 489 h 1440"/>
                <a:gd name="T22" fmla="*/ 538 w 711"/>
                <a:gd name="T23" fmla="*/ 493 h 1440"/>
                <a:gd name="T24" fmla="*/ 513 w 711"/>
                <a:gd name="T25" fmla="*/ 510 h 1440"/>
                <a:gd name="T26" fmla="*/ 508 w 711"/>
                <a:gd name="T27" fmla="*/ 499 h 1440"/>
                <a:gd name="T28" fmla="*/ 512 w 711"/>
                <a:gd name="T29" fmla="*/ 463 h 1440"/>
                <a:gd name="T30" fmla="*/ 505 w 711"/>
                <a:gd name="T31" fmla="*/ 427 h 1440"/>
                <a:gd name="T32" fmla="*/ 474 w 711"/>
                <a:gd name="T33" fmla="*/ 397 h 1440"/>
                <a:gd name="T34" fmla="*/ 430 w 711"/>
                <a:gd name="T35" fmla="*/ 391 h 1440"/>
                <a:gd name="T36" fmla="*/ 391 w 711"/>
                <a:gd name="T37" fmla="*/ 418 h 1440"/>
                <a:gd name="T38" fmla="*/ 363 w 711"/>
                <a:gd name="T39" fmla="*/ 476 h 1440"/>
                <a:gd name="T40" fmla="*/ 350 w 711"/>
                <a:gd name="T41" fmla="*/ 480 h 1440"/>
                <a:gd name="T42" fmla="*/ 345 w 711"/>
                <a:gd name="T43" fmla="*/ 404 h 1440"/>
                <a:gd name="T44" fmla="*/ 345 w 711"/>
                <a:gd name="T45" fmla="*/ 295 h 1440"/>
                <a:gd name="T46" fmla="*/ 345 w 711"/>
                <a:gd name="T47" fmla="*/ 159 h 1440"/>
                <a:gd name="T48" fmla="*/ 345 w 711"/>
                <a:gd name="T49" fmla="*/ 62 h 1440"/>
                <a:gd name="T50" fmla="*/ 329 w 711"/>
                <a:gd name="T51" fmla="*/ 19 h 1440"/>
                <a:gd name="T52" fmla="*/ 290 w 711"/>
                <a:gd name="T53" fmla="*/ 0 h 1440"/>
                <a:gd name="T54" fmla="*/ 249 w 711"/>
                <a:gd name="T55" fmla="*/ 24 h 1440"/>
                <a:gd name="T56" fmla="*/ 227 w 711"/>
                <a:gd name="T57" fmla="*/ 128 h 1440"/>
                <a:gd name="T58" fmla="*/ 227 w 711"/>
                <a:gd name="T59" fmla="*/ 135 h 1440"/>
                <a:gd name="T60" fmla="*/ 216 w 711"/>
                <a:gd name="T61" fmla="*/ 294 h 1440"/>
                <a:gd name="T62" fmla="*/ 211 w 711"/>
                <a:gd name="T63" fmla="*/ 363 h 1440"/>
                <a:gd name="T64" fmla="*/ 190 w 711"/>
                <a:gd name="T65" fmla="*/ 496 h 1440"/>
                <a:gd name="T66" fmla="*/ 165 w 711"/>
                <a:gd name="T67" fmla="*/ 581 h 1440"/>
                <a:gd name="T68" fmla="*/ 155 w 711"/>
                <a:gd name="T69" fmla="*/ 597 h 1440"/>
                <a:gd name="T70" fmla="*/ 146 w 711"/>
                <a:gd name="T71" fmla="*/ 554 h 1440"/>
                <a:gd name="T72" fmla="*/ 124 w 711"/>
                <a:gd name="T73" fmla="*/ 509 h 1440"/>
                <a:gd name="T74" fmla="*/ 89 w 711"/>
                <a:gd name="T75" fmla="*/ 467 h 1440"/>
                <a:gd name="T76" fmla="*/ 51 w 711"/>
                <a:gd name="T77" fmla="*/ 443 h 1440"/>
                <a:gd name="T78" fmla="*/ 16 w 711"/>
                <a:gd name="T79" fmla="*/ 448 h 1440"/>
                <a:gd name="T80" fmla="*/ 0 w 711"/>
                <a:gd name="T81" fmla="*/ 464 h 1440"/>
                <a:gd name="T82" fmla="*/ 13 w 711"/>
                <a:gd name="T83" fmla="*/ 507 h 1440"/>
                <a:gd name="T84" fmla="*/ 26 w 711"/>
                <a:gd name="T85" fmla="*/ 618 h 1440"/>
                <a:gd name="T86" fmla="*/ 26 w 711"/>
                <a:gd name="T87" fmla="*/ 723 h 1440"/>
                <a:gd name="T88" fmla="*/ 44 w 711"/>
                <a:gd name="T89" fmla="*/ 881 h 1440"/>
                <a:gd name="T90" fmla="*/ 92 w 711"/>
                <a:gd name="T91" fmla="*/ 1090 h 1440"/>
                <a:gd name="T92" fmla="*/ 115 w 711"/>
                <a:gd name="T93" fmla="*/ 1174 h 1440"/>
                <a:gd name="T94" fmla="*/ 122 w 711"/>
                <a:gd name="T95" fmla="*/ 1224 h 1440"/>
                <a:gd name="T96" fmla="*/ 125 w 711"/>
                <a:gd name="T97" fmla="*/ 1233 h 1440"/>
                <a:gd name="T98" fmla="*/ 133 w 711"/>
                <a:gd name="T99" fmla="*/ 1440 h 1440"/>
                <a:gd name="T100" fmla="*/ 592 w 711"/>
                <a:gd name="T101" fmla="*/ 1440 h 1440"/>
                <a:gd name="T102" fmla="*/ 559 w 711"/>
                <a:gd name="T103" fmla="*/ 1189 h 1440"/>
                <a:gd name="T104" fmla="*/ 561 w 711"/>
                <a:gd name="T105" fmla="*/ 1162 h 1440"/>
                <a:gd name="T106" fmla="*/ 576 w 711"/>
                <a:gd name="T107" fmla="*/ 1113 h 1440"/>
                <a:gd name="T108" fmla="*/ 605 w 711"/>
                <a:gd name="T109" fmla="*/ 1063 h 1440"/>
                <a:gd name="T110" fmla="*/ 630 w 711"/>
                <a:gd name="T111" fmla="*/ 1008 h 1440"/>
                <a:gd name="T112" fmla="*/ 653 w 711"/>
                <a:gd name="T113" fmla="*/ 940 h 1440"/>
                <a:gd name="T114" fmla="*/ 678 w 711"/>
                <a:gd name="T115" fmla="*/ 875 h 1440"/>
                <a:gd name="T116" fmla="*/ 700 w 711"/>
                <a:gd name="T117" fmla="*/ 823 h 1440"/>
                <a:gd name="T118" fmla="*/ 711 w 711"/>
                <a:gd name="T119" fmla="*/ 774 h 1440"/>
                <a:gd name="T120" fmla="*/ 705 w 711"/>
                <a:gd name="T121" fmla="*/ 736 h 1440"/>
                <a:gd name="connsiteX0" fmla="*/ 9916 w 10000"/>
                <a:gd name="connsiteY0" fmla="*/ 5111 h 11455"/>
                <a:gd name="connsiteX1" fmla="*/ 9831 w 10000"/>
                <a:gd name="connsiteY1" fmla="*/ 4882 h 11455"/>
                <a:gd name="connsiteX2" fmla="*/ 9761 w 10000"/>
                <a:gd name="connsiteY2" fmla="*/ 4604 h 11455"/>
                <a:gd name="connsiteX3" fmla="*/ 9494 w 10000"/>
                <a:gd name="connsiteY3" fmla="*/ 4375 h 11455"/>
                <a:gd name="connsiteX4" fmla="*/ 9142 w 10000"/>
                <a:gd name="connsiteY4" fmla="*/ 4285 h 11455"/>
                <a:gd name="connsiteX5" fmla="*/ 8833 w 10000"/>
                <a:gd name="connsiteY5" fmla="*/ 4278 h 11455"/>
                <a:gd name="connsiteX6" fmla="*/ 8692 w 10000"/>
                <a:gd name="connsiteY6" fmla="*/ 4201 h 11455"/>
                <a:gd name="connsiteX7" fmla="*/ 8692 w 10000"/>
                <a:gd name="connsiteY7" fmla="*/ 3993 h 11455"/>
                <a:gd name="connsiteX8" fmla="*/ 8622 w 10000"/>
                <a:gd name="connsiteY8" fmla="*/ 3743 h 11455"/>
                <a:gd name="connsiteX9" fmla="*/ 8354 w 10000"/>
                <a:gd name="connsiteY9" fmla="*/ 3514 h 11455"/>
                <a:gd name="connsiteX10" fmla="*/ 7975 w 10000"/>
                <a:gd name="connsiteY10" fmla="*/ 3396 h 11455"/>
                <a:gd name="connsiteX11" fmla="*/ 7567 w 10000"/>
                <a:gd name="connsiteY11" fmla="*/ 3424 h 11455"/>
                <a:gd name="connsiteX12" fmla="*/ 7215 w 10000"/>
                <a:gd name="connsiteY12" fmla="*/ 3542 h 11455"/>
                <a:gd name="connsiteX13" fmla="*/ 7145 w 10000"/>
                <a:gd name="connsiteY13" fmla="*/ 3465 h 11455"/>
                <a:gd name="connsiteX14" fmla="*/ 7201 w 10000"/>
                <a:gd name="connsiteY14" fmla="*/ 3215 h 11455"/>
                <a:gd name="connsiteX15" fmla="*/ 7103 w 10000"/>
                <a:gd name="connsiteY15" fmla="*/ 2965 h 11455"/>
                <a:gd name="connsiteX16" fmla="*/ 6667 w 10000"/>
                <a:gd name="connsiteY16" fmla="*/ 2757 h 11455"/>
                <a:gd name="connsiteX17" fmla="*/ 6048 w 10000"/>
                <a:gd name="connsiteY17" fmla="*/ 2715 h 11455"/>
                <a:gd name="connsiteX18" fmla="*/ 5499 w 10000"/>
                <a:gd name="connsiteY18" fmla="*/ 2903 h 11455"/>
                <a:gd name="connsiteX19" fmla="*/ 5105 w 10000"/>
                <a:gd name="connsiteY19" fmla="*/ 3306 h 11455"/>
                <a:gd name="connsiteX20" fmla="*/ 4923 w 10000"/>
                <a:gd name="connsiteY20" fmla="*/ 3333 h 11455"/>
                <a:gd name="connsiteX21" fmla="*/ 4852 w 10000"/>
                <a:gd name="connsiteY21" fmla="*/ 2806 h 11455"/>
                <a:gd name="connsiteX22" fmla="*/ 4852 w 10000"/>
                <a:gd name="connsiteY22" fmla="*/ 2049 h 11455"/>
                <a:gd name="connsiteX23" fmla="*/ 4852 w 10000"/>
                <a:gd name="connsiteY23" fmla="*/ 1104 h 11455"/>
                <a:gd name="connsiteX24" fmla="*/ 4852 w 10000"/>
                <a:gd name="connsiteY24" fmla="*/ 431 h 11455"/>
                <a:gd name="connsiteX25" fmla="*/ 4627 w 10000"/>
                <a:gd name="connsiteY25" fmla="*/ 132 h 11455"/>
                <a:gd name="connsiteX26" fmla="*/ 4079 w 10000"/>
                <a:gd name="connsiteY26" fmla="*/ 0 h 11455"/>
                <a:gd name="connsiteX27" fmla="*/ 3502 w 10000"/>
                <a:gd name="connsiteY27" fmla="*/ 167 h 11455"/>
                <a:gd name="connsiteX28" fmla="*/ 3193 w 10000"/>
                <a:gd name="connsiteY28" fmla="*/ 889 h 11455"/>
                <a:gd name="connsiteX29" fmla="*/ 3193 w 10000"/>
                <a:gd name="connsiteY29" fmla="*/ 938 h 11455"/>
                <a:gd name="connsiteX30" fmla="*/ 3038 w 10000"/>
                <a:gd name="connsiteY30" fmla="*/ 2042 h 11455"/>
                <a:gd name="connsiteX31" fmla="*/ 2968 w 10000"/>
                <a:gd name="connsiteY31" fmla="*/ 2521 h 11455"/>
                <a:gd name="connsiteX32" fmla="*/ 2672 w 10000"/>
                <a:gd name="connsiteY32" fmla="*/ 3444 h 11455"/>
                <a:gd name="connsiteX33" fmla="*/ 2321 w 10000"/>
                <a:gd name="connsiteY33" fmla="*/ 4035 h 11455"/>
                <a:gd name="connsiteX34" fmla="*/ 2180 w 10000"/>
                <a:gd name="connsiteY34" fmla="*/ 4146 h 11455"/>
                <a:gd name="connsiteX35" fmla="*/ 2053 w 10000"/>
                <a:gd name="connsiteY35" fmla="*/ 3847 h 11455"/>
                <a:gd name="connsiteX36" fmla="*/ 1744 w 10000"/>
                <a:gd name="connsiteY36" fmla="*/ 3535 h 11455"/>
                <a:gd name="connsiteX37" fmla="*/ 1252 w 10000"/>
                <a:gd name="connsiteY37" fmla="*/ 3243 h 11455"/>
                <a:gd name="connsiteX38" fmla="*/ 717 w 10000"/>
                <a:gd name="connsiteY38" fmla="*/ 3076 h 11455"/>
                <a:gd name="connsiteX39" fmla="*/ 225 w 10000"/>
                <a:gd name="connsiteY39" fmla="*/ 3111 h 11455"/>
                <a:gd name="connsiteX40" fmla="*/ 0 w 10000"/>
                <a:gd name="connsiteY40" fmla="*/ 3222 h 11455"/>
                <a:gd name="connsiteX41" fmla="*/ 183 w 10000"/>
                <a:gd name="connsiteY41" fmla="*/ 3521 h 11455"/>
                <a:gd name="connsiteX42" fmla="*/ 366 w 10000"/>
                <a:gd name="connsiteY42" fmla="*/ 4292 h 11455"/>
                <a:gd name="connsiteX43" fmla="*/ 366 w 10000"/>
                <a:gd name="connsiteY43" fmla="*/ 5021 h 11455"/>
                <a:gd name="connsiteX44" fmla="*/ 619 w 10000"/>
                <a:gd name="connsiteY44" fmla="*/ 6118 h 11455"/>
                <a:gd name="connsiteX45" fmla="*/ 1294 w 10000"/>
                <a:gd name="connsiteY45" fmla="*/ 7569 h 11455"/>
                <a:gd name="connsiteX46" fmla="*/ 1617 w 10000"/>
                <a:gd name="connsiteY46" fmla="*/ 8153 h 11455"/>
                <a:gd name="connsiteX47" fmla="*/ 1716 w 10000"/>
                <a:gd name="connsiteY47" fmla="*/ 8500 h 11455"/>
                <a:gd name="connsiteX48" fmla="*/ 1758 w 10000"/>
                <a:gd name="connsiteY48" fmla="*/ 8563 h 11455"/>
                <a:gd name="connsiteX49" fmla="*/ 1871 w 10000"/>
                <a:gd name="connsiteY49" fmla="*/ 11455 h 11455"/>
                <a:gd name="connsiteX50" fmla="*/ 8326 w 10000"/>
                <a:gd name="connsiteY50" fmla="*/ 10000 h 11455"/>
                <a:gd name="connsiteX51" fmla="*/ 7862 w 10000"/>
                <a:gd name="connsiteY51" fmla="*/ 8257 h 11455"/>
                <a:gd name="connsiteX52" fmla="*/ 7890 w 10000"/>
                <a:gd name="connsiteY52" fmla="*/ 8069 h 11455"/>
                <a:gd name="connsiteX53" fmla="*/ 8101 w 10000"/>
                <a:gd name="connsiteY53" fmla="*/ 7729 h 11455"/>
                <a:gd name="connsiteX54" fmla="*/ 8509 w 10000"/>
                <a:gd name="connsiteY54" fmla="*/ 7382 h 11455"/>
                <a:gd name="connsiteX55" fmla="*/ 8861 w 10000"/>
                <a:gd name="connsiteY55" fmla="*/ 7000 h 11455"/>
                <a:gd name="connsiteX56" fmla="*/ 9184 w 10000"/>
                <a:gd name="connsiteY56" fmla="*/ 6528 h 11455"/>
                <a:gd name="connsiteX57" fmla="*/ 9536 w 10000"/>
                <a:gd name="connsiteY57" fmla="*/ 6076 h 11455"/>
                <a:gd name="connsiteX58" fmla="*/ 9845 w 10000"/>
                <a:gd name="connsiteY58" fmla="*/ 5715 h 11455"/>
                <a:gd name="connsiteX59" fmla="*/ 10000 w 10000"/>
                <a:gd name="connsiteY59" fmla="*/ 5375 h 11455"/>
                <a:gd name="connsiteX60" fmla="*/ 9916 w 10000"/>
                <a:gd name="connsiteY60" fmla="*/ 5111 h 11455"/>
                <a:gd name="connsiteX0-1" fmla="*/ 9916 w 10000"/>
                <a:gd name="connsiteY0-2" fmla="*/ 5111 h 11543"/>
                <a:gd name="connsiteX1-3" fmla="*/ 9831 w 10000"/>
                <a:gd name="connsiteY1-4" fmla="*/ 4882 h 11543"/>
                <a:gd name="connsiteX2-5" fmla="*/ 9761 w 10000"/>
                <a:gd name="connsiteY2-6" fmla="*/ 4604 h 11543"/>
                <a:gd name="connsiteX3-7" fmla="*/ 9494 w 10000"/>
                <a:gd name="connsiteY3-8" fmla="*/ 4375 h 11543"/>
                <a:gd name="connsiteX4-9" fmla="*/ 9142 w 10000"/>
                <a:gd name="connsiteY4-10" fmla="*/ 4285 h 11543"/>
                <a:gd name="connsiteX5-11" fmla="*/ 8833 w 10000"/>
                <a:gd name="connsiteY5-12" fmla="*/ 4278 h 11543"/>
                <a:gd name="connsiteX6-13" fmla="*/ 8692 w 10000"/>
                <a:gd name="connsiteY6-14" fmla="*/ 4201 h 11543"/>
                <a:gd name="connsiteX7-15" fmla="*/ 8692 w 10000"/>
                <a:gd name="connsiteY7-16" fmla="*/ 3993 h 11543"/>
                <a:gd name="connsiteX8-17" fmla="*/ 8622 w 10000"/>
                <a:gd name="connsiteY8-18" fmla="*/ 3743 h 11543"/>
                <a:gd name="connsiteX9-19" fmla="*/ 8354 w 10000"/>
                <a:gd name="connsiteY9-20" fmla="*/ 3514 h 11543"/>
                <a:gd name="connsiteX10-21" fmla="*/ 7975 w 10000"/>
                <a:gd name="connsiteY10-22" fmla="*/ 3396 h 11543"/>
                <a:gd name="connsiteX11-23" fmla="*/ 7567 w 10000"/>
                <a:gd name="connsiteY11-24" fmla="*/ 3424 h 11543"/>
                <a:gd name="connsiteX12-25" fmla="*/ 7215 w 10000"/>
                <a:gd name="connsiteY12-26" fmla="*/ 3542 h 11543"/>
                <a:gd name="connsiteX13-27" fmla="*/ 7145 w 10000"/>
                <a:gd name="connsiteY13-28" fmla="*/ 3465 h 11543"/>
                <a:gd name="connsiteX14-29" fmla="*/ 7201 w 10000"/>
                <a:gd name="connsiteY14-30" fmla="*/ 3215 h 11543"/>
                <a:gd name="connsiteX15-31" fmla="*/ 7103 w 10000"/>
                <a:gd name="connsiteY15-32" fmla="*/ 2965 h 11543"/>
                <a:gd name="connsiteX16-33" fmla="*/ 6667 w 10000"/>
                <a:gd name="connsiteY16-34" fmla="*/ 2757 h 11543"/>
                <a:gd name="connsiteX17-35" fmla="*/ 6048 w 10000"/>
                <a:gd name="connsiteY17-36" fmla="*/ 2715 h 11543"/>
                <a:gd name="connsiteX18-37" fmla="*/ 5499 w 10000"/>
                <a:gd name="connsiteY18-38" fmla="*/ 2903 h 11543"/>
                <a:gd name="connsiteX19-39" fmla="*/ 5105 w 10000"/>
                <a:gd name="connsiteY19-40" fmla="*/ 3306 h 11543"/>
                <a:gd name="connsiteX20-41" fmla="*/ 4923 w 10000"/>
                <a:gd name="connsiteY20-42" fmla="*/ 3333 h 11543"/>
                <a:gd name="connsiteX21-43" fmla="*/ 4852 w 10000"/>
                <a:gd name="connsiteY21-44" fmla="*/ 2806 h 11543"/>
                <a:gd name="connsiteX22-45" fmla="*/ 4852 w 10000"/>
                <a:gd name="connsiteY22-46" fmla="*/ 2049 h 11543"/>
                <a:gd name="connsiteX23-47" fmla="*/ 4852 w 10000"/>
                <a:gd name="connsiteY23-48" fmla="*/ 1104 h 11543"/>
                <a:gd name="connsiteX24-49" fmla="*/ 4852 w 10000"/>
                <a:gd name="connsiteY24-50" fmla="*/ 431 h 11543"/>
                <a:gd name="connsiteX25-51" fmla="*/ 4627 w 10000"/>
                <a:gd name="connsiteY25-52" fmla="*/ 132 h 11543"/>
                <a:gd name="connsiteX26-53" fmla="*/ 4079 w 10000"/>
                <a:gd name="connsiteY26-54" fmla="*/ 0 h 11543"/>
                <a:gd name="connsiteX27-55" fmla="*/ 3502 w 10000"/>
                <a:gd name="connsiteY27-56" fmla="*/ 167 h 11543"/>
                <a:gd name="connsiteX28-57" fmla="*/ 3193 w 10000"/>
                <a:gd name="connsiteY28-58" fmla="*/ 889 h 11543"/>
                <a:gd name="connsiteX29-59" fmla="*/ 3193 w 10000"/>
                <a:gd name="connsiteY29-60" fmla="*/ 938 h 11543"/>
                <a:gd name="connsiteX30-61" fmla="*/ 3038 w 10000"/>
                <a:gd name="connsiteY30-62" fmla="*/ 2042 h 11543"/>
                <a:gd name="connsiteX31-63" fmla="*/ 2968 w 10000"/>
                <a:gd name="connsiteY31-64" fmla="*/ 2521 h 11543"/>
                <a:gd name="connsiteX32-65" fmla="*/ 2672 w 10000"/>
                <a:gd name="connsiteY32-66" fmla="*/ 3444 h 11543"/>
                <a:gd name="connsiteX33-67" fmla="*/ 2321 w 10000"/>
                <a:gd name="connsiteY33-68" fmla="*/ 4035 h 11543"/>
                <a:gd name="connsiteX34-69" fmla="*/ 2180 w 10000"/>
                <a:gd name="connsiteY34-70" fmla="*/ 4146 h 11543"/>
                <a:gd name="connsiteX35-71" fmla="*/ 2053 w 10000"/>
                <a:gd name="connsiteY35-72" fmla="*/ 3847 h 11543"/>
                <a:gd name="connsiteX36-73" fmla="*/ 1744 w 10000"/>
                <a:gd name="connsiteY36-74" fmla="*/ 3535 h 11543"/>
                <a:gd name="connsiteX37-75" fmla="*/ 1252 w 10000"/>
                <a:gd name="connsiteY37-76" fmla="*/ 3243 h 11543"/>
                <a:gd name="connsiteX38-77" fmla="*/ 717 w 10000"/>
                <a:gd name="connsiteY38-78" fmla="*/ 3076 h 11543"/>
                <a:gd name="connsiteX39-79" fmla="*/ 225 w 10000"/>
                <a:gd name="connsiteY39-80" fmla="*/ 3111 h 11543"/>
                <a:gd name="connsiteX40-81" fmla="*/ 0 w 10000"/>
                <a:gd name="connsiteY40-82" fmla="*/ 3222 h 11543"/>
                <a:gd name="connsiteX41-83" fmla="*/ 183 w 10000"/>
                <a:gd name="connsiteY41-84" fmla="*/ 3521 h 11543"/>
                <a:gd name="connsiteX42-85" fmla="*/ 366 w 10000"/>
                <a:gd name="connsiteY42-86" fmla="*/ 4292 h 11543"/>
                <a:gd name="connsiteX43-87" fmla="*/ 366 w 10000"/>
                <a:gd name="connsiteY43-88" fmla="*/ 5021 h 11543"/>
                <a:gd name="connsiteX44-89" fmla="*/ 619 w 10000"/>
                <a:gd name="connsiteY44-90" fmla="*/ 6118 h 11543"/>
                <a:gd name="connsiteX45-91" fmla="*/ 1294 w 10000"/>
                <a:gd name="connsiteY45-92" fmla="*/ 7569 h 11543"/>
                <a:gd name="connsiteX46-93" fmla="*/ 1617 w 10000"/>
                <a:gd name="connsiteY46-94" fmla="*/ 8153 h 11543"/>
                <a:gd name="connsiteX47-95" fmla="*/ 1716 w 10000"/>
                <a:gd name="connsiteY47-96" fmla="*/ 8500 h 11543"/>
                <a:gd name="connsiteX48-97" fmla="*/ 1758 w 10000"/>
                <a:gd name="connsiteY48-98" fmla="*/ 8563 h 11543"/>
                <a:gd name="connsiteX49-99" fmla="*/ 1871 w 10000"/>
                <a:gd name="connsiteY49-100" fmla="*/ 11455 h 11543"/>
                <a:gd name="connsiteX50-101" fmla="*/ 7666 w 10000"/>
                <a:gd name="connsiteY50-102" fmla="*/ 10732 h 11543"/>
                <a:gd name="connsiteX51-103" fmla="*/ 8326 w 10000"/>
                <a:gd name="connsiteY51-104" fmla="*/ 10000 h 11543"/>
                <a:gd name="connsiteX52-105" fmla="*/ 7862 w 10000"/>
                <a:gd name="connsiteY52-106" fmla="*/ 8257 h 11543"/>
                <a:gd name="connsiteX53-107" fmla="*/ 7890 w 10000"/>
                <a:gd name="connsiteY53-108" fmla="*/ 8069 h 11543"/>
                <a:gd name="connsiteX54-109" fmla="*/ 8101 w 10000"/>
                <a:gd name="connsiteY54-110" fmla="*/ 7729 h 11543"/>
                <a:gd name="connsiteX55-111" fmla="*/ 8509 w 10000"/>
                <a:gd name="connsiteY55-112" fmla="*/ 7382 h 11543"/>
                <a:gd name="connsiteX56-113" fmla="*/ 8861 w 10000"/>
                <a:gd name="connsiteY56-114" fmla="*/ 7000 h 11543"/>
                <a:gd name="connsiteX57-115" fmla="*/ 9184 w 10000"/>
                <a:gd name="connsiteY57-116" fmla="*/ 6528 h 11543"/>
                <a:gd name="connsiteX58-117" fmla="*/ 9536 w 10000"/>
                <a:gd name="connsiteY58-118" fmla="*/ 6076 h 11543"/>
                <a:gd name="connsiteX59-119" fmla="*/ 9845 w 10000"/>
                <a:gd name="connsiteY59-120" fmla="*/ 5715 h 11543"/>
                <a:gd name="connsiteX60-121" fmla="*/ 10000 w 10000"/>
                <a:gd name="connsiteY60-122" fmla="*/ 5375 h 11543"/>
                <a:gd name="connsiteX61" fmla="*/ 9916 w 10000"/>
                <a:gd name="connsiteY61" fmla="*/ 5111 h 11543"/>
                <a:gd name="connsiteX0-123" fmla="*/ 9916 w 10000"/>
                <a:gd name="connsiteY0-124" fmla="*/ 5111 h 11735"/>
                <a:gd name="connsiteX1-125" fmla="*/ 9831 w 10000"/>
                <a:gd name="connsiteY1-126" fmla="*/ 4882 h 11735"/>
                <a:gd name="connsiteX2-127" fmla="*/ 9761 w 10000"/>
                <a:gd name="connsiteY2-128" fmla="*/ 4604 h 11735"/>
                <a:gd name="connsiteX3-129" fmla="*/ 9494 w 10000"/>
                <a:gd name="connsiteY3-130" fmla="*/ 4375 h 11735"/>
                <a:gd name="connsiteX4-131" fmla="*/ 9142 w 10000"/>
                <a:gd name="connsiteY4-132" fmla="*/ 4285 h 11735"/>
                <a:gd name="connsiteX5-133" fmla="*/ 8833 w 10000"/>
                <a:gd name="connsiteY5-134" fmla="*/ 4278 h 11735"/>
                <a:gd name="connsiteX6-135" fmla="*/ 8692 w 10000"/>
                <a:gd name="connsiteY6-136" fmla="*/ 4201 h 11735"/>
                <a:gd name="connsiteX7-137" fmla="*/ 8692 w 10000"/>
                <a:gd name="connsiteY7-138" fmla="*/ 3993 h 11735"/>
                <a:gd name="connsiteX8-139" fmla="*/ 8622 w 10000"/>
                <a:gd name="connsiteY8-140" fmla="*/ 3743 h 11735"/>
                <a:gd name="connsiteX9-141" fmla="*/ 8354 w 10000"/>
                <a:gd name="connsiteY9-142" fmla="*/ 3514 h 11735"/>
                <a:gd name="connsiteX10-143" fmla="*/ 7975 w 10000"/>
                <a:gd name="connsiteY10-144" fmla="*/ 3396 h 11735"/>
                <a:gd name="connsiteX11-145" fmla="*/ 7567 w 10000"/>
                <a:gd name="connsiteY11-146" fmla="*/ 3424 h 11735"/>
                <a:gd name="connsiteX12-147" fmla="*/ 7215 w 10000"/>
                <a:gd name="connsiteY12-148" fmla="*/ 3542 h 11735"/>
                <a:gd name="connsiteX13-149" fmla="*/ 7145 w 10000"/>
                <a:gd name="connsiteY13-150" fmla="*/ 3465 h 11735"/>
                <a:gd name="connsiteX14-151" fmla="*/ 7201 w 10000"/>
                <a:gd name="connsiteY14-152" fmla="*/ 3215 h 11735"/>
                <a:gd name="connsiteX15-153" fmla="*/ 7103 w 10000"/>
                <a:gd name="connsiteY15-154" fmla="*/ 2965 h 11735"/>
                <a:gd name="connsiteX16-155" fmla="*/ 6667 w 10000"/>
                <a:gd name="connsiteY16-156" fmla="*/ 2757 h 11735"/>
                <a:gd name="connsiteX17-157" fmla="*/ 6048 w 10000"/>
                <a:gd name="connsiteY17-158" fmla="*/ 2715 h 11735"/>
                <a:gd name="connsiteX18-159" fmla="*/ 5499 w 10000"/>
                <a:gd name="connsiteY18-160" fmla="*/ 2903 h 11735"/>
                <a:gd name="connsiteX19-161" fmla="*/ 5105 w 10000"/>
                <a:gd name="connsiteY19-162" fmla="*/ 3306 h 11735"/>
                <a:gd name="connsiteX20-163" fmla="*/ 4923 w 10000"/>
                <a:gd name="connsiteY20-164" fmla="*/ 3333 h 11735"/>
                <a:gd name="connsiteX21-165" fmla="*/ 4852 w 10000"/>
                <a:gd name="connsiteY21-166" fmla="*/ 2806 h 11735"/>
                <a:gd name="connsiteX22-167" fmla="*/ 4852 w 10000"/>
                <a:gd name="connsiteY22-168" fmla="*/ 2049 h 11735"/>
                <a:gd name="connsiteX23-169" fmla="*/ 4852 w 10000"/>
                <a:gd name="connsiteY23-170" fmla="*/ 1104 h 11735"/>
                <a:gd name="connsiteX24-171" fmla="*/ 4852 w 10000"/>
                <a:gd name="connsiteY24-172" fmla="*/ 431 h 11735"/>
                <a:gd name="connsiteX25-173" fmla="*/ 4627 w 10000"/>
                <a:gd name="connsiteY25-174" fmla="*/ 132 h 11735"/>
                <a:gd name="connsiteX26-175" fmla="*/ 4079 w 10000"/>
                <a:gd name="connsiteY26-176" fmla="*/ 0 h 11735"/>
                <a:gd name="connsiteX27-177" fmla="*/ 3502 w 10000"/>
                <a:gd name="connsiteY27-178" fmla="*/ 167 h 11735"/>
                <a:gd name="connsiteX28-179" fmla="*/ 3193 w 10000"/>
                <a:gd name="connsiteY28-180" fmla="*/ 889 h 11735"/>
                <a:gd name="connsiteX29-181" fmla="*/ 3193 w 10000"/>
                <a:gd name="connsiteY29-182" fmla="*/ 938 h 11735"/>
                <a:gd name="connsiteX30-183" fmla="*/ 3038 w 10000"/>
                <a:gd name="connsiteY30-184" fmla="*/ 2042 h 11735"/>
                <a:gd name="connsiteX31-185" fmla="*/ 2968 w 10000"/>
                <a:gd name="connsiteY31-186" fmla="*/ 2521 h 11735"/>
                <a:gd name="connsiteX32-187" fmla="*/ 2672 w 10000"/>
                <a:gd name="connsiteY32-188" fmla="*/ 3444 h 11735"/>
                <a:gd name="connsiteX33-189" fmla="*/ 2321 w 10000"/>
                <a:gd name="connsiteY33-190" fmla="*/ 4035 h 11735"/>
                <a:gd name="connsiteX34-191" fmla="*/ 2180 w 10000"/>
                <a:gd name="connsiteY34-192" fmla="*/ 4146 h 11735"/>
                <a:gd name="connsiteX35-193" fmla="*/ 2053 w 10000"/>
                <a:gd name="connsiteY35-194" fmla="*/ 3847 h 11735"/>
                <a:gd name="connsiteX36-195" fmla="*/ 1744 w 10000"/>
                <a:gd name="connsiteY36-196" fmla="*/ 3535 h 11735"/>
                <a:gd name="connsiteX37-197" fmla="*/ 1252 w 10000"/>
                <a:gd name="connsiteY37-198" fmla="*/ 3243 h 11735"/>
                <a:gd name="connsiteX38-199" fmla="*/ 717 w 10000"/>
                <a:gd name="connsiteY38-200" fmla="*/ 3076 h 11735"/>
                <a:gd name="connsiteX39-201" fmla="*/ 225 w 10000"/>
                <a:gd name="connsiteY39-202" fmla="*/ 3111 h 11735"/>
                <a:gd name="connsiteX40-203" fmla="*/ 0 w 10000"/>
                <a:gd name="connsiteY40-204" fmla="*/ 3222 h 11735"/>
                <a:gd name="connsiteX41-205" fmla="*/ 183 w 10000"/>
                <a:gd name="connsiteY41-206" fmla="*/ 3521 h 11735"/>
                <a:gd name="connsiteX42-207" fmla="*/ 366 w 10000"/>
                <a:gd name="connsiteY42-208" fmla="*/ 4292 h 11735"/>
                <a:gd name="connsiteX43-209" fmla="*/ 366 w 10000"/>
                <a:gd name="connsiteY43-210" fmla="*/ 5021 h 11735"/>
                <a:gd name="connsiteX44-211" fmla="*/ 619 w 10000"/>
                <a:gd name="connsiteY44-212" fmla="*/ 6118 h 11735"/>
                <a:gd name="connsiteX45-213" fmla="*/ 1294 w 10000"/>
                <a:gd name="connsiteY45-214" fmla="*/ 7569 h 11735"/>
                <a:gd name="connsiteX46-215" fmla="*/ 1617 w 10000"/>
                <a:gd name="connsiteY46-216" fmla="*/ 8153 h 11735"/>
                <a:gd name="connsiteX47-217" fmla="*/ 1716 w 10000"/>
                <a:gd name="connsiteY47-218" fmla="*/ 8500 h 11735"/>
                <a:gd name="connsiteX48-219" fmla="*/ 1758 w 10000"/>
                <a:gd name="connsiteY48-220" fmla="*/ 8563 h 11735"/>
                <a:gd name="connsiteX49-221" fmla="*/ 1871 w 10000"/>
                <a:gd name="connsiteY49-222" fmla="*/ 11455 h 11735"/>
                <a:gd name="connsiteX50-223" fmla="*/ 7813 w 10000"/>
                <a:gd name="connsiteY50-224" fmla="*/ 11459 h 11735"/>
                <a:gd name="connsiteX51-225" fmla="*/ 8326 w 10000"/>
                <a:gd name="connsiteY51-226" fmla="*/ 10000 h 11735"/>
                <a:gd name="connsiteX52-227" fmla="*/ 7862 w 10000"/>
                <a:gd name="connsiteY52-228" fmla="*/ 8257 h 11735"/>
                <a:gd name="connsiteX53-229" fmla="*/ 7890 w 10000"/>
                <a:gd name="connsiteY53-230" fmla="*/ 8069 h 11735"/>
                <a:gd name="connsiteX54-231" fmla="*/ 8101 w 10000"/>
                <a:gd name="connsiteY54-232" fmla="*/ 7729 h 11735"/>
                <a:gd name="connsiteX55-233" fmla="*/ 8509 w 10000"/>
                <a:gd name="connsiteY55-234" fmla="*/ 7382 h 11735"/>
                <a:gd name="connsiteX56-235" fmla="*/ 8861 w 10000"/>
                <a:gd name="connsiteY56-236" fmla="*/ 7000 h 11735"/>
                <a:gd name="connsiteX57-237" fmla="*/ 9184 w 10000"/>
                <a:gd name="connsiteY57-238" fmla="*/ 6528 h 11735"/>
                <a:gd name="connsiteX58-239" fmla="*/ 9536 w 10000"/>
                <a:gd name="connsiteY58-240" fmla="*/ 6076 h 11735"/>
                <a:gd name="connsiteX59-241" fmla="*/ 9845 w 10000"/>
                <a:gd name="connsiteY59-242" fmla="*/ 5715 h 11735"/>
                <a:gd name="connsiteX60-243" fmla="*/ 10000 w 10000"/>
                <a:gd name="connsiteY60-244" fmla="*/ 5375 h 11735"/>
                <a:gd name="connsiteX61-245" fmla="*/ 9916 w 10000"/>
                <a:gd name="connsiteY61-246" fmla="*/ 5111 h 11735"/>
                <a:gd name="connsiteX0-247" fmla="*/ 9916 w 10000"/>
                <a:gd name="connsiteY0-248" fmla="*/ 5111 h 11735"/>
                <a:gd name="connsiteX1-249" fmla="*/ 9831 w 10000"/>
                <a:gd name="connsiteY1-250" fmla="*/ 4882 h 11735"/>
                <a:gd name="connsiteX2-251" fmla="*/ 9761 w 10000"/>
                <a:gd name="connsiteY2-252" fmla="*/ 4604 h 11735"/>
                <a:gd name="connsiteX3-253" fmla="*/ 9494 w 10000"/>
                <a:gd name="connsiteY3-254" fmla="*/ 4375 h 11735"/>
                <a:gd name="connsiteX4-255" fmla="*/ 9142 w 10000"/>
                <a:gd name="connsiteY4-256" fmla="*/ 4285 h 11735"/>
                <a:gd name="connsiteX5-257" fmla="*/ 8833 w 10000"/>
                <a:gd name="connsiteY5-258" fmla="*/ 4278 h 11735"/>
                <a:gd name="connsiteX6-259" fmla="*/ 8692 w 10000"/>
                <a:gd name="connsiteY6-260" fmla="*/ 4201 h 11735"/>
                <a:gd name="connsiteX7-261" fmla="*/ 8692 w 10000"/>
                <a:gd name="connsiteY7-262" fmla="*/ 3993 h 11735"/>
                <a:gd name="connsiteX8-263" fmla="*/ 8622 w 10000"/>
                <a:gd name="connsiteY8-264" fmla="*/ 3743 h 11735"/>
                <a:gd name="connsiteX9-265" fmla="*/ 8354 w 10000"/>
                <a:gd name="connsiteY9-266" fmla="*/ 3514 h 11735"/>
                <a:gd name="connsiteX10-267" fmla="*/ 7975 w 10000"/>
                <a:gd name="connsiteY10-268" fmla="*/ 3396 h 11735"/>
                <a:gd name="connsiteX11-269" fmla="*/ 7567 w 10000"/>
                <a:gd name="connsiteY11-270" fmla="*/ 3424 h 11735"/>
                <a:gd name="connsiteX12-271" fmla="*/ 7215 w 10000"/>
                <a:gd name="connsiteY12-272" fmla="*/ 3542 h 11735"/>
                <a:gd name="connsiteX13-273" fmla="*/ 7145 w 10000"/>
                <a:gd name="connsiteY13-274" fmla="*/ 3465 h 11735"/>
                <a:gd name="connsiteX14-275" fmla="*/ 7201 w 10000"/>
                <a:gd name="connsiteY14-276" fmla="*/ 3215 h 11735"/>
                <a:gd name="connsiteX15-277" fmla="*/ 7103 w 10000"/>
                <a:gd name="connsiteY15-278" fmla="*/ 2965 h 11735"/>
                <a:gd name="connsiteX16-279" fmla="*/ 6667 w 10000"/>
                <a:gd name="connsiteY16-280" fmla="*/ 2757 h 11735"/>
                <a:gd name="connsiteX17-281" fmla="*/ 6048 w 10000"/>
                <a:gd name="connsiteY17-282" fmla="*/ 2715 h 11735"/>
                <a:gd name="connsiteX18-283" fmla="*/ 5499 w 10000"/>
                <a:gd name="connsiteY18-284" fmla="*/ 2903 h 11735"/>
                <a:gd name="connsiteX19-285" fmla="*/ 5105 w 10000"/>
                <a:gd name="connsiteY19-286" fmla="*/ 3306 h 11735"/>
                <a:gd name="connsiteX20-287" fmla="*/ 4923 w 10000"/>
                <a:gd name="connsiteY20-288" fmla="*/ 3333 h 11735"/>
                <a:gd name="connsiteX21-289" fmla="*/ 4852 w 10000"/>
                <a:gd name="connsiteY21-290" fmla="*/ 2806 h 11735"/>
                <a:gd name="connsiteX22-291" fmla="*/ 4852 w 10000"/>
                <a:gd name="connsiteY22-292" fmla="*/ 2049 h 11735"/>
                <a:gd name="connsiteX23-293" fmla="*/ 4852 w 10000"/>
                <a:gd name="connsiteY23-294" fmla="*/ 1104 h 11735"/>
                <a:gd name="connsiteX24-295" fmla="*/ 4852 w 10000"/>
                <a:gd name="connsiteY24-296" fmla="*/ 431 h 11735"/>
                <a:gd name="connsiteX25-297" fmla="*/ 4627 w 10000"/>
                <a:gd name="connsiteY25-298" fmla="*/ 132 h 11735"/>
                <a:gd name="connsiteX26-299" fmla="*/ 4079 w 10000"/>
                <a:gd name="connsiteY26-300" fmla="*/ 0 h 11735"/>
                <a:gd name="connsiteX27-301" fmla="*/ 3502 w 10000"/>
                <a:gd name="connsiteY27-302" fmla="*/ 167 h 11735"/>
                <a:gd name="connsiteX28-303" fmla="*/ 3193 w 10000"/>
                <a:gd name="connsiteY28-304" fmla="*/ 889 h 11735"/>
                <a:gd name="connsiteX29-305" fmla="*/ 3193 w 10000"/>
                <a:gd name="connsiteY29-306" fmla="*/ 938 h 11735"/>
                <a:gd name="connsiteX30-307" fmla="*/ 3038 w 10000"/>
                <a:gd name="connsiteY30-308" fmla="*/ 2042 h 11735"/>
                <a:gd name="connsiteX31-309" fmla="*/ 2968 w 10000"/>
                <a:gd name="connsiteY31-310" fmla="*/ 2521 h 11735"/>
                <a:gd name="connsiteX32-311" fmla="*/ 2672 w 10000"/>
                <a:gd name="connsiteY32-312" fmla="*/ 3444 h 11735"/>
                <a:gd name="connsiteX33-313" fmla="*/ 2321 w 10000"/>
                <a:gd name="connsiteY33-314" fmla="*/ 4035 h 11735"/>
                <a:gd name="connsiteX34-315" fmla="*/ 2180 w 10000"/>
                <a:gd name="connsiteY34-316" fmla="*/ 4146 h 11735"/>
                <a:gd name="connsiteX35-317" fmla="*/ 2053 w 10000"/>
                <a:gd name="connsiteY35-318" fmla="*/ 3847 h 11735"/>
                <a:gd name="connsiteX36-319" fmla="*/ 1744 w 10000"/>
                <a:gd name="connsiteY36-320" fmla="*/ 3535 h 11735"/>
                <a:gd name="connsiteX37-321" fmla="*/ 1252 w 10000"/>
                <a:gd name="connsiteY37-322" fmla="*/ 3243 h 11735"/>
                <a:gd name="connsiteX38-323" fmla="*/ 717 w 10000"/>
                <a:gd name="connsiteY38-324" fmla="*/ 3076 h 11735"/>
                <a:gd name="connsiteX39-325" fmla="*/ 225 w 10000"/>
                <a:gd name="connsiteY39-326" fmla="*/ 3111 h 11735"/>
                <a:gd name="connsiteX40-327" fmla="*/ 0 w 10000"/>
                <a:gd name="connsiteY40-328" fmla="*/ 3222 h 11735"/>
                <a:gd name="connsiteX41-329" fmla="*/ 183 w 10000"/>
                <a:gd name="connsiteY41-330" fmla="*/ 3521 h 11735"/>
                <a:gd name="connsiteX42-331" fmla="*/ 366 w 10000"/>
                <a:gd name="connsiteY42-332" fmla="*/ 4292 h 11735"/>
                <a:gd name="connsiteX43-333" fmla="*/ 366 w 10000"/>
                <a:gd name="connsiteY43-334" fmla="*/ 5021 h 11735"/>
                <a:gd name="connsiteX44-335" fmla="*/ 619 w 10000"/>
                <a:gd name="connsiteY44-336" fmla="*/ 6118 h 11735"/>
                <a:gd name="connsiteX45-337" fmla="*/ 1294 w 10000"/>
                <a:gd name="connsiteY45-338" fmla="*/ 7569 h 11735"/>
                <a:gd name="connsiteX46-339" fmla="*/ 1617 w 10000"/>
                <a:gd name="connsiteY46-340" fmla="*/ 8153 h 11735"/>
                <a:gd name="connsiteX47-341" fmla="*/ 1716 w 10000"/>
                <a:gd name="connsiteY47-342" fmla="*/ 8500 h 11735"/>
                <a:gd name="connsiteX48-343" fmla="*/ 1758 w 10000"/>
                <a:gd name="connsiteY48-344" fmla="*/ 8563 h 11735"/>
                <a:gd name="connsiteX49-345" fmla="*/ 1871 w 10000"/>
                <a:gd name="connsiteY49-346" fmla="*/ 11455 h 11735"/>
                <a:gd name="connsiteX50-347" fmla="*/ 7813 w 10000"/>
                <a:gd name="connsiteY50-348" fmla="*/ 11459 h 11735"/>
                <a:gd name="connsiteX51-349" fmla="*/ 8326 w 10000"/>
                <a:gd name="connsiteY51-350" fmla="*/ 10000 h 11735"/>
                <a:gd name="connsiteX52-351" fmla="*/ 7862 w 10000"/>
                <a:gd name="connsiteY52-352" fmla="*/ 8257 h 11735"/>
                <a:gd name="connsiteX53-353" fmla="*/ 7890 w 10000"/>
                <a:gd name="connsiteY53-354" fmla="*/ 8069 h 11735"/>
                <a:gd name="connsiteX54-355" fmla="*/ 8101 w 10000"/>
                <a:gd name="connsiteY54-356" fmla="*/ 7729 h 11735"/>
                <a:gd name="connsiteX55-357" fmla="*/ 8509 w 10000"/>
                <a:gd name="connsiteY55-358" fmla="*/ 7382 h 11735"/>
                <a:gd name="connsiteX56-359" fmla="*/ 8861 w 10000"/>
                <a:gd name="connsiteY56-360" fmla="*/ 7000 h 11735"/>
                <a:gd name="connsiteX57-361" fmla="*/ 9184 w 10000"/>
                <a:gd name="connsiteY57-362" fmla="*/ 6528 h 11735"/>
                <a:gd name="connsiteX58-363" fmla="*/ 9536 w 10000"/>
                <a:gd name="connsiteY58-364" fmla="*/ 6076 h 11735"/>
                <a:gd name="connsiteX59-365" fmla="*/ 9845 w 10000"/>
                <a:gd name="connsiteY59-366" fmla="*/ 5715 h 11735"/>
                <a:gd name="connsiteX60-367" fmla="*/ 10000 w 10000"/>
                <a:gd name="connsiteY60-368" fmla="*/ 5375 h 11735"/>
                <a:gd name="connsiteX61-369" fmla="*/ 9916 w 10000"/>
                <a:gd name="connsiteY61-370" fmla="*/ 5111 h 11735"/>
                <a:gd name="connsiteX0-371" fmla="*/ 9916 w 10000"/>
                <a:gd name="connsiteY0-372" fmla="*/ 5111 h 11747"/>
                <a:gd name="connsiteX1-373" fmla="*/ 9831 w 10000"/>
                <a:gd name="connsiteY1-374" fmla="*/ 4882 h 11747"/>
                <a:gd name="connsiteX2-375" fmla="*/ 9761 w 10000"/>
                <a:gd name="connsiteY2-376" fmla="*/ 4604 h 11747"/>
                <a:gd name="connsiteX3-377" fmla="*/ 9494 w 10000"/>
                <a:gd name="connsiteY3-378" fmla="*/ 4375 h 11747"/>
                <a:gd name="connsiteX4-379" fmla="*/ 9142 w 10000"/>
                <a:gd name="connsiteY4-380" fmla="*/ 4285 h 11747"/>
                <a:gd name="connsiteX5-381" fmla="*/ 8833 w 10000"/>
                <a:gd name="connsiteY5-382" fmla="*/ 4278 h 11747"/>
                <a:gd name="connsiteX6-383" fmla="*/ 8692 w 10000"/>
                <a:gd name="connsiteY6-384" fmla="*/ 4201 h 11747"/>
                <a:gd name="connsiteX7-385" fmla="*/ 8692 w 10000"/>
                <a:gd name="connsiteY7-386" fmla="*/ 3993 h 11747"/>
                <a:gd name="connsiteX8-387" fmla="*/ 8622 w 10000"/>
                <a:gd name="connsiteY8-388" fmla="*/ 3743 h 11747"/>
                <a:gd name="connsiteX9-389" fmla="*/ 8354 w 10000"/>
                <a:gd name="connsiteY9-390" fmla="*/ 3514 h 11747"/>
                <a:gd name="connsiteX10-391" fmla="*/ 7975 w 10000"/>
                <a:gd name="connsiteY10-392" fmla="*/ 3396 h 11747"/>
                <a:gd name="connsiteX11-393" fmla="*/ 7567 w 10000"/>
                <a:gd name="connsiteY11-394" fmla="*/ 3424 h 11747"/>
                <a:gd name="connsiteX12-395" fmla="*/ 7215 w 10000"/>
                <a:gd name="connsiteY12-396" fmla="*/ 3542 h 11747"/>
                <a:gd name="connsiteX13-397" fmla="*/ 7145 w 10000"/>
                <a:gd name="connsiteY13-398" fmla="*/ 3465 h 11747"/>
                <a:gd name="connsiteX14-399" fmla="*/ 7201 w 10000"/>
                <a:gd name="connsiteY14-400" fmla="*/ 3215 h 11747"/>
                <a:gd name="connsiteX15-401" fmla="*/ 7103 w 10000"/>
                <a:gd name="connsiteY15-402" fmla="*/ 2965 h 11747"/>
                <a:gd name="connsiteX16-403" fmla="*/ 6667 w 10000"/>
                <a:gd name="connsiteY16-404" fmla="*/ 2757 h 11747"/>
                <a:gd name="connsiteX17-405" fmla="*/ 6048 w 10000"/>
                <a:gd name="connsiteY17-406" fmla="*/ 2715 h 11747"/>
                <a:gd name="connsiteX18-407" fmla="*/ 5499 w 10000"/>
                <a:gd name="connsiteY18-408" fmla="*/ 2903 h 11747"/>
                <a:gd name="connsiteX19-409" fmla="*/ 5105 w 10000"/>
                <a:gd name="connsiteY19-410" fmla="*/ 3306 h 11747"/>
                <a:gd name="connsiteX20-411" fmla="*/ 4923 w 10000"/>
                <a:gd name="connsiteY20-412" fmla="*/ 3333 h 11747"/>
                <a:gd name="connsiteX21-413" fmla="*/ 4852 w 10000"/>
                <a:gd name="connsiteY21-414" fmla="*/ 2806 h 11747"/>
                <a:gd name="connsiteX22-415" fmla="*/ 4852 w 10000"/>
                <a:gd name="connsiteY22-416" fmla="*/ 2049 h 11747"/>
                <a:gd name="connsiteX23-417" fmla="*/ 4852 w 10000"/>
                <a:gd name="connsiteY23-418" fmla="*/ 1104 h 11747"/>
                <a:gd name="connsiteX24-419" fmla="*/ 4852 w 10000"/>
                <a:gd name="connsiteY24-420" fmla="*/ 431 h 11747"/>
                <a:gd name="connsiteX25-421" fmla="*/ 4627 w 10000"/>
                <a:gd name="connsiteY25-422" fmla="*/ 132 h 11747"/>
                <a:gd name="connsiteX26-423" fmla="*/ 4079 w 10000"/>
                <a:gd name="connsiteY26-424" fmla="*/ 0 h 11747"/>
                <a:gd name="connsiteX27-425" fmla="*/ 3502 w 10000"/>
                <a:gd name="connsiteY27-426" fmla="*/ 167 h 11747"/>
                <a:gd name="connsiteX28-427" fmla="*/ 3193 w 10000"/>
                <a:gd name="connsiteY28-428" fmla="*/ 889 h 11747"/>
                <a:gd name="connsiteX29-429" fmla="*/ 3193 w 10000"/>
                <a:gd name="connsiteY29-430" fmla="*/ 938 h 11747"/>
                <a:gd name="connsiteX30-431" fmla="*/ 3038 w 10000"/>
                <a:gd name="connsiteY30-432" fmla="*/ 2042 h 11747"/>
                <a:gd name="connsiteX31-433" fmla="*/ 2968 w 10000"/>
                <a:gd name="connsiteY31-434" fmla="*/ 2521 h 11747"/>
                <a:gd name="connsiteX32-435" fmla="*/ 2672 w 10000"/>
                <a:gd name="connsiteY32-436" fmla="*/ 3444 h 11747"/>
                <a:gd name="connsiteX33-437" fmla="*/ 2321 w 10000"/>
                <a:gd name="connsiteY33-438" fmla="*/ 4035 h 11747"/>
                <a:gd name="connsiteX34-439" fmla="*/ 2180 w 10000"/>
                <a:gd name="connsiteY34-440" fmla="*/ 4146 h 11747"/>
                <a:gd name="connsiteX35-441" fmla="*/ 2053 w 10000"/>
                <a:gd name="connsiteY35-442" fmla="*/ 3847 h 11747"/>
                <a:gd name="connsiteX36-443" fmla="*/ 1744 w 10000"/>
                <a:gd name="connsiteY36-444" fmla="*/ 3535 h 11747"/>
                <a:gd name="connsiteX37-445" fmla="*/ 1252 w 10000"/>
                <a:gd name="connsiteY37-446" fmla="*/ 3243 h 11747"/>
                <a:gd name="connsiteX38-447" fmla="*/ 717 w 10000"/>
                <a:gd name="connsiteY38-448" fmla="*/ 3076 h 11747"/>
                <a:gd name="connsiteX39-449" fmla="*/ 225 w 10000"/>
                <a:gd name="connsiteY39-450" fmla="*/ 3111 h 11747"/>
                <a:gd name="connsiteX40-451" fmla="*/ 0 w 10000"/>
                <a:gd name="connsiteY40-452" fmla="*/ 3222 h 11747"/>
                <a:gd name="connsiteX41-453" fmla="*/ 183 w 10000"/>
                <a:gd name="connsiteY41-454" fmla="*/ 3521 h 11747"/>
                <a:gd name="connsiteX42-455" fmla="*/ 366 w 10000"/>
                <a:gd name="connsiteY42-456" fmla="*/ 4292 h 11747"/>
                <a:gd name="connsiteX43-457" fmla="*/ 366 w 10000"/>
                <a:gd name="connsiteY43-458" fmla="*/ 5021 h 11747"/>
                <a:gd name="connsiteX44-459" fmla="*/ 619 w 10000"/>
                <a:gd name="connsiteY44-460" fmla="*/ 6118 h 11747"/>
                <a:gd name="connsiteX45-461" fmla="*/ 1294 w 10000"/>
                <a:gd name="connsiteY45-462" fmla="*/ 7569 h 11747"/>
                <a:gd name="connsiteX46-463" fmla="*/ 1617 w 10000"/>
                <a:gd name="connsiteY46-464" fmla="*/ 8153 h 11747"/>
                <a:gd name="connsiteX47-465" fmla="*/ 1716 w 10000"/>
                <a:gd name="connsiteY47-466" fmla="*/ 8500 h 11747"/>
                <a:gd name="connsiteX48-467" fmla="*/ 1758 w 10000"/>
                <a:gd name="connsiteY48-468" fmla="*/ 8563 h 11747"/>
                <a:gd name="connsiteX49-469" fmla="*/ 1871 w 10000"/>
                <a:gd name="connsiteY49-470" fmla="*/ 11455 h 11747"/>
                <a:gd name="connsiteX50-471" fmla="*/ 7996 w 10000"/>
                <a:gd name="connsiteY50-472" fmla="*/ 11485 h 11747"/>
                <a:gd name="connsiteX51-473" fmla="*/ 8326 w 10000"/>
                <a:gd name="connsiteY51-474" fmla="*/ 10000 h 11747"/>
                <a:gd name="connsiteX52-475" fmla="*/ 7862 w 10000"/>
                <a:gd name="connsiteY52-476" fmla="*/ 8257 h 11747"/>
                <a:gd name="connsiteX53-477" fmla="*/ 7890 w 10000"/>
                <a:gd name="connsiteY53-478" fmla="*/ 8069 h 11747"/>
                <a:gd name="connsiteX54-479" fmla="*/ 8101 w 10000"/>
                <a:gd name="connsiteY54-480" fmla="*/ 7729 h 11747"/>
                <a:gd name="connsiteX55-481" fmla="*/ 8509 w 10000"/>
                <a:gd name="connsiteY55-482" fmla="*/ 7382 h 11747"/>
                <a:gd name="connsiteX56-483" fmla="*/ 8861 w 10000"/>
                <a:gd name="connsiteY56-484" fmla="*/ 7000 h 11747"/>
                <a:gd name="connsiteX57-485" fmla="*/ 9184 w 10000"/>
                <a:gd name="connsiteY57-486" fmla="*/ 6528 h 11747"/>
                <a:gd name="connsiteX58-487" fmla="*/ 9536 w 10000"/>
                <a:gd name="connsiteY58-488" fmla="*/ 6076 h 11747"/>
                <a:gd name="connsiteX59-489" fmla="*/ 9845 w 10000"/>
                <a:gd name="connsiteY59-490" fmla="*/ 5715 h 11747"/>
                <a:gd name="connsiteX60-491" fmla="*/ 10000 w 10000"/>
                <a:gd name="connsiteY60-492" fmla="*/ 5375 h 11747"/>
                <a:gd name="connsiteX61-493" fmla="*/ 9916 w 10000"/>
                <a:gd name="connsiteY61-494" fmla="*/ 5111 h 11747"/>
                <a:gd name="connsiteX0-495" fmla="*/ 9916 w 10000"/>
                <a:gd name="connsiteY0-496" fmla="*/ 5111 h 11747"/>
                <a:gd name="connsiteX1-497" fmla="*/ 9831 w 10000"/>
                <a:gd name="connsiteY1-498" fmla="*/ 4882 h 11747"/>
                <a:gd name="connsiteX2-499" fmla="*/ 9761 w 10000"/>
                <a:gd name="connsiteY2-500" fmla="*/ 4604 h 11747"/>
                <a:gd name="connsiteX3-501" fmla="*/ 9494 w 10000"/>
                <a:gd name="connsiteY3-502" fmla="*/ 4375 h 11747"/>
                <a:gd name="connsiteX4-503" fmla="*/ 9142 w 10000"/>
                <a:gd name="connsiteY4-504" fmla="*/ 4285 h 11747"/>
                <a:gd name="connsiteX5-505" fmla="*/ 8833 w 10000"/>
                <a:gd name="connsiteY5-506" fmla="*/ 4278 h 11747"/>
                <a:gd name="connsiteX6-507" fmla="*/ 8692 w 10000"/>
                <a:gd name="connsiteY6-508" fmla="*/ 4201 h 11747"/>
                <a:gd name="connsiteX7-509" fmla="*/ 8692 w 10000"/>
                <a:gd name="connsiteY7-510" fmla="*/ 3993 h 11747"/>
                <a:gd name="connsiteX8-511" fmla="*/ 8622 w 10000"/>
                <a:gd name="connsiteY8-512" fmla="*/ 3743 h 11747"/>
                <a:gd name="connsiteX9-513" fmla="*/ 8354 w 10000"/>
                <a:gd name="connsiteY9-514" fmla="*/ 3514 h 11747"/>
                <a:gd name="connsiteX10-515" fmla="*/ 7975 w 10000"/>
                <a:gd name="connsiteY10-516" fmla="*/ 3396 h 11747"/>
                <a:gd name="connsiteX11-517" fmla="*/ 7567 w 10000"/>
                <a:gd name="connsiteY11-518" fmla="*/ 3424 h 11747"/>
                <a:gd name="connsiteX12-519" fmla="*/ 7215 w 10000"/>
                <a:gd name="connsiteY12-520" fmla="*/ 3542 h 11747"/>
                <a:gd name="connsiteX13-521" fmla="*/ 7145 w 10000"/>
                <a:gd name="connsiteY13-522" fmla="*/ 3465 h 11747"/>
                <a:gd name="connsiteX14-523" fmla="*/ 7201 w 10000"/>
                <a:gd name="connsiteY14-524" fmla="*/ 3215 h 11747"/>
                <a:gd name="connsiteX15-525" fmla="*/ 7103 w 10000"/>
                <a:gd name="connsiteY15-526" fmla="*/ 2965 h 11747"/>
                <a:gd name="connsiteX16-527" fmla="*/ 6667 w 10000"/>
                <a:gd name="connsiteY16-528" fmla="*/ 2757 h 11747"/>
                <a:gd name="connsiteX17-529" fmla="*/ 6048 w 10000"/>
                <a:gd name="connsiteY17-530" fmla="*/ 2715 h 11747"/>
                <a:gd name="connsiteX18-531" fmla="*/ 5499 w 10000"/>
                <a:gd name="connsiteY18-532" fmla="*/ 2903 h 11747"/>
                <a:gd name="connsiteX19-533" fmla="*/ 5105 w 10000"/>
                <a:gd name="connsiteY19-534" fmla="*/ 3306 h 11747"/>
                <a:gd name="connsiteX20-535" fmla="*/ 4923 w 10000"/>
                <a:gd name="connsiteY20-536" fmla="*/ 3333 h 11747"/>
                <a:gd name="connsiteX21-537" fmla="*/ 4852 w 10000"/>
                <a:gd name="connsiteY21-538" fmla="*/ 2806 h 11747"/>
                <a:gd name="connsiteX22-539" fmla="*/ 4852 w 10000"/>
                <a:gd name="connsiteY22-540" fmla="*/ 2049 h 11747"/>
                <a:gd name="connsiteX23-541" fmla="*/ 4852 w 10000"/>
                <a:gd name="connsiteY23-542" fmla="*/ 1104 h 11747"/>
                <a:gd name="connsiteX24-543" fmla="*/ 4852 w 10000"/>
                <a:gd name="connsiteY24-544" fmla="*/ 431 h 11747"/>
                <a:gd name="connsiteX25-545" fmla="*/ 4627 w 10000"/>
                <a:gd name="connsiteY25-546" fmla="*/ 132 h 11747"/>
                <a:gd name="connsiteX26-547" fmla="*/ 4079 w 10000"/>
                <a:gd name="connsiteY26-548" fmla="*/ 0 h 11747"/>
                <a:gd name="connsiteX27-549" fmla="*/ 3502 w 10000"/>
                <a:gd name="connsiteY27-550" fmla="*/ 167 h 11747"/>
                <a:gd name="connsiteX28-551" fmla="*/ 3193 w 10000"/>
                <a:gd name="connsiteY28-552" fmla="*/ 889 h 11747"/>
                <a:gd name="connsiteX29-553" fmla="*/ 3193 w 10000"/>
                <a:gd name="connsiteY29-554" fmla="*/ 938 h 11747"/>
                <a:gd name="connsiteX30-555" fmla="*/ 3038 w 10000"/>
                <a:gd name="connsiteY30-556" fmla="*/ 2042 h 11747"/>
                <a:gd name="connsiteX31-557" fmla="*/ 2968 w 10000"/>
                <a:gd name="connsiteY31-558" fmla="*/ 2521 h 11747"/>
                <a:gd name="connsiteX32-559" fmla="*/ 2672 w 10000"/>
                <a:gd name="connsiteY32-560" fmla="*/ 3444 h 11747"/>
                <a:gd name="connsiteX33-561" fmla="*/ 2321 w 10000"/>
                <a:gd name="connsiteY33-562" fmla="*/ 4035 h 11747"/>
                <a:gd name="connsiteX34-563" fmla="*/ 2180 w 10000"/>
                <a:gd name="connsiteY34-564" fmla="*/ 4146 h 11747"/>
                <a:gd name="connsiteX35-565" fmla="*/ 2053 w 10000"/>
                <a:gd name="connsiteY35-566" fmla="*/ 3847 h 11747"/>
                <a:gd name="connsiteX36-567" fmla="*/ 1744 w 10000"/>
                <a:gd name="connsiteY36-568" fmla="*/ 3535 h 11747"/>
                <a:gd name="connsiteX37-569" fmla="*/ 1252 w 10000"/>
                <a:gd name="connsiteY37-570" fmla="*/ 3243 h 11747"/>
                <a:gd name="connsiteX38-571" fmla="*/ 717 w 10000"/>
                <a:gd name="connsiteY38-572" fmla="*/ 3076 h 11747"/>
                <a:gd name="connsiteX39-573" fmla="*/ 225 w 10000"/>
                <a:gd name="connsiteY39-574" fmla="*/ 3111 h 11747"/>
                <a:gd name="connsiteX40-575" fmla="*/ 0 w 10000"/>
                <a:gd name="connsiteY40-576" fmla="*/ 3222 h 11747"/>
                <a:gd name="connsiteX41-577" fmla="*/ 183 w 10000"/>
                <a:gd name="connsiteY41-578" fmla="*/ 3521 h 11747"/>
                <a:gd name="connsiteX42-579" fmla="*/ 366 w 10000"/>
                <a:gd name="connsiteY42-580" fmla="*/ 4292 h 11747"/>
                <a:gd name="connsiteX43-581" fmla="*/ 366 w 10000"/>
                <a:gd name="connsiteY43-582" fmla="*/ 5021 h 11747"/>
                <a:gd name="connsiteX44-583" fmla="*/ 619 w 10000"/>
                <a:gd name="connsiteY44-584" fmla="*/ 6118 h 11747"/>
                <a:gd name="connsiteX45-585" fmla="*/ 1294 w 10000"/>
                <a:gd name="connsiteY45-586" fmla="*/ 7569 h 11747"/>
                <a:gd name="connsiteX46-587" fmla="*/ 1617 w 10000"/>
                <a:gd name="connsiteY46-588" fmla="*/ 8153 h 11747"/>
                <a:gd name="connsiteX47-589" fmla="*/ 1716 w 10000"/>
                <a:gd name="connsiteY47-590" fmla="*/ 8500 h 11747"/>
                <a:gd name="connsiteX48-591" fmla="*/ 1758 w 10000"/>
                <a:gd name="connsiteY48-592" fmla="*/ 8563 h 11747"/>
                <a:gd name="connsiteX49-593" fmla="*/ 1871 w 10000"/>
                <a:gd name="connsiteY49-594" fmla="*/ 11455 h 11747"/>
                <a:gd name="connsiteX50-595" fmla="*/ 7996 w 10000"/>
                <a:gd name="connsiteY50-596" fmla="*/ 11485 h 11747"/>
                <a:gd name="connsiteX51-597" fmla="*/ 8326 w 10000"/>
                <a:gd name="connsiteY51-598" fmla="*/ 10000 h 11747"/>
                <a:gd name="connsiteX52-599" fmla="*/ 7862 w 10000"/>
                <a:gd name="connsiteY52-600" fmla="*/ 8257 h 11747"/>
                <a:gd name="connsiteX53-601" fmla="*/ 7890 w 10000"/>
                <a:gd name="connsiteY53-602" fmla="*/ 8069 h 11747"/>
                <a:gd name="connsiteX54-603" fmla="*/ 8101 w 10000"/>
                <a:gd name="connsiteY54-604" fmla="*/ 7729 h 11747"/>
                <a:gd name="connsiteX55-605" fmla="*/ 8509 w 10000"/>
                <a:gd name="connsiteY55-606" fmla="*/ 7382 h 11747"/>
                <a:gd name="connsiteX56-607" fmla="*/ 8861 w 10000"/>
                <a:gd name="connsiteY56-608" fmla="*/ 7000 h 11747"/>
                <a:gd name="connsiteX57-609" fmla="*/ 9184 w 10000"/>
                <a:gd name="connsiteY57-610" fmla="*/ 6528 h 11747"/>
                <a:gd name="connsiteX58-611" fmla="*/ 9536 w 10000"/>
                <a:gd name="connsiteY58-612" fmla="*/ 6076 h 11747"/>
                <a:gd name="connsiteX59-613" fmla="*/ 9845 w 10000"/>
                <a:gd name="connsiteY59-614" fmla="*/ 5715 h 11747"/>
                <a:gd name="connsiteX60-615" fmla="*/ 10000 w 10000"/>
                <a:gd name="connsiteY60-616" fmla="*/ 5375 h 11747"/>
                <a:gd name="connsiteX61-617" fmla="*/ 9916 w 10000"/>
                <a:gd name="connsiteY61-618" fmla="*/ 5111 h 11747"/>
                <a:gd name="connsiteX0-619" fmla="*/ 9916 w 10000"/>
                <a:gd name="connsiteY0-620" fmla="*/ 5111 h 11735"/>
                <a:gd name="connsiteX1-621" fmla="*/ 9831 w 10000"/>
                <a:gd name="connsiteY1-622" fmla="*/ 4882 h 11735"/>
                <a:gd name="connsiteX2-623" fmla="*/ 9761 w 10000"/>
                <a:gd name="connsiteY2-624" fmla="*/ 4604 h 11735"/>
                <a:gd name="connsiteX3-625" fmla="*/ 9494 w 10000"/>
                <a:gd name="connsiteY3-626" fmla="*/ 4375 h 11735"/>
                <a:gd name="connsiteX4-627" fmla="*/ 9142 w 10000"/>
                <a:gd name="connsiteY4-628" fmla="*/ 4285 h 11735"/>
                <a:gd name="connsiteX5-629" fmla="*/ 8833 w 10000"/>
                <a:gd name="connsiteY5-630" fmla="*/ 4278 h 11735"/>
                <a:gd name="connsiteX6-631" fmla="*/ 8692 w 10000"/>
                <a:gd name="connsiteY6-632" fmla="*/ 4201 h 11735"/>
                <a:gd name="connsiteX7-633" fmla="*/ 8692 w 10000"/>
                <a:gd name="connsiteY7-634" fmla="*/ 3993 h 11735"/>
                <a:gd name="connsiteX8-635" fmla="*/ 8622 w 10000"/>
                <a:gd name="connsiteY8-636" fmla="*/ 3743 h 11735"/>
                <a:gd name="connsiteX9-637" fmla="*/ 8354 w 10000"/>
                <a:gd name="connsiteY9-638" fmla="*/ 3514 h 11735"/>
                <a:gd name="connsiteX10-639" fmla="*/ 7975 w 10000"/>
                <a:gd name="connsiteY10-640" fmla="*/ 3396 h 11735"/>
                <a:gd name="connsiteX11-641" fmla="*/ 7567 w 10000"/>
                <a:gd name="connsiteY11-642" fmla="*/ 3424 h 11735"/>
                <a:gd name="connsiteX12-643" fmla="*/ 7215 w 10000"/>
                <a:gd name="connsiteY12-644" fmla="*/ 3542 h 11735"/>
                <a:gd name="connsiteX13-645" fmla="*/ 7145 w 10000"/>
                <a:gd name="connsiteY13-646" fmla="*/ 3465 h 11735"/>
                <a:gd name="connsiteX14-647" fmla="*/ 7201 w 10000"/>
                <a:gd name="connsiteY14-648" fmla="*/ 3215 h 11735"/>
                <a:gd name="connsiteX15-649" fmla="*/ 7103 w 10000"/>
                <a:gd name="connsiteY15-650" fmla="*/ 2965 h 11735"/>
                <a:gd name="connsiteX16-651" fmla="*/ 6667 w 10000"/>
                <a:gd name="connsiteY16-652" fmla="*/ 2757 h 11735"/>
                <a:gd name="connsiteX17-653" fmla="*/ 6048 w 10000"/>
                <a:gd name="connsiteY17-654" fmla="*/ 2715 h 11735"/>
                <a:gd name="connsiteX18-655" fmla="*/ 5499 w 10000"/>
                <a:gd name="connsiteY18-656" fmla="*/ 2903 h 11735"/>
                <a:gd name="connsiteX19-657" fmla="*/ 5105 w 10000"/>
                <a:gd name="connsiteY19-658" fmla="*/ 3306 h 11735"/>
                <a:gd name="connsiteX20-659" fmla="*/ 4923 w 10000"/>
                <a:gd name="connsiteY20-660" fmla="*/ 3333 h 11735"/>
                <a:gd name="connsiteX21-661" fmla="*/ 4852 w 10000"/>
                <a:gd name="connsiteY21-662" fmla="*/ 2806 h 11735"/>
                <a:gd name="connsiteX22-663" fmla="*/ 4852 w 10000"/>
                <a:gd name="connsiteY22-664" fmla="*/ 2049 h 11735"/>
                <a:gd name="connsiteX23-665" fmla="*/ 4852 w 10000"/>
                <a:gd name="connsiteY23-666" fmla="*/ 1104 h 11735"/>
                <a:gd name="connsiteX24-667" fmla="*/ 4852 w 10000"/>
                <a:gd name="connsiteY24-668" fmla="*/ 431 h 11735"/>
                <a:gd name="connsiteX25-669" fmla="*/ 4627 w 10000"/>
                <a:gd name="connsiteY25-670" fmla="*/ 132 h 11735"/>
                <a:gd name="connsiteX26-671" fmla="*/ 4079 w 10000"/>
                <a:gd name="connsiteY26-672" fmla="*/ 0 h 11735"/>
                <a:gd name="connsiteX27-673" fmla="*/ 3502 w 10000"/>
                <a:gd name="connsiteY27-674" fmla="*/ 167 h 11735"/>
                <a:gd name="connsiteX28-675" fmla="*/ 3193 w 10000"/>
                <a:gd name="connsiteY28-676" fmla="*/ 889 h 11735"/>
                <a:gd name="connsiteX29-677" fmla="*/ 3193 w 10000"/>
                <a:gd name="connsiteY29-678" fmla="*/ 938 h 11735"/>
                <a:gd name="connsiteX30-679" fmla="*/ 3038 w 10000"/>
                <a:gd name="connsiteY30-680" fmla="*/ 2042 h 11735"/>
                <a:gd name="connsiteX31-681" fmla="*/ 2968 w 10000"/>
                <a:gd name="connsiteY31-682" fmla="*/ 2521 h 11735"/>
                <a:gd name="connsiteX32-683" fmla="*/ 2672 w 10000"/>
                <a:gd name="connsiteY32-684" fmla="*/ 3444 h 11735"/>
                <a:gd name="connsiteX33-685" fmla="*/ 2321 w 10000"/>
                <a:gd name="connsiteY33-686" fmla="*/ 4035 h 11735"/>
                <a:gd name="connsiteX34-687" fmla="*/ 2180 w 10000"/>
                <a:gd name="connsiteY34-688" fmla="*/ 4146 h 11735"/>
                <a:gd name="connsiteX35-689" fmla="*/ 2053 w 10000"/>
                <a:gd name="connsiteY35-690" fmla="*/ 3847 h 11735"/>
                <a:gd name="connsiteX36-691" fmla="*/ 1744 w 10000"/>
                <a:gd name="connsiteY36-692" fmla="*/ 3535 h 11735"/>
                <a:gd name="connsiteX37-693" fmla="*/ 1252 w 10000"/>
                <a:gd name="connsiteY37-694" fmla="*/ 3243 h 11735"/>
                <a:gd name="connsiteX38-695" fmla="*/ 717 w 10000"/>
                <a:gd name="connsiteY38-696" fmla="*/ 3076 h 11735"/>
                <a:gd name="connsiteX39-697" fmla="*/ 225 w 10000"/>
                <a:gd name="connsiteY39-698" fmla="*/ 3111 h 11735"/>
                <a:gd name="connsiteX40-699" fmla="*/ 0 w 10000"/>
                <a:gd name="connsiteY40-700" fmla="*/ 3222 h 11735"/>
                <a:gd name="connsiteX41-701" fmla="*/ 183 w 10000"/>
                <a:gd name="connsiteY41-702" fmla="*/ 3521 h 11735"/>
                <a:gd name="connsiteX42-703" fmla="*/ 366 w 10000"/>
                <a:gd name="connsiteY42-704" fmla="*/ 4292 h 11735"/>
                <a:gd name="connsiteX43-705" fmla="*/ 366 w 10000"/>
                <a:gd name="connsiteY43-706" fmla="*/ 5021 h 11735"/>
                <a:gd name="connsiteX44-707" fmla="*/ 619 w 10000"/>
                <a:gd name="connsiteY44-708" fmla="*/ 6118 h 11735"/>
                <a:gd name="connsiteX45-709" fmla="*/ 1294 w 10000"/>
                <a:gd name="connsiteY45-710" fmla="*/ 7569 h 11735"/>
                <a:gd name="connsiteX46-711" fmla="*/ 1617 w 10000"/>
                <a:gd name="connsiteY46-712" fmla="*/ 8153 h 11735"/>
                <a:gd name="connsiteX47-713" fmla="*/ 1716 w 10000"/>
                <a:gd name="connsiteY47-714" fmla="*/ 8500 h 11735"/>
                <a:gd name="connsiteX48-715" fmla="*/ 1758 w 10000"/>
                <a:gd name="connsiteY48-716" fmla="*/ 8563 h 11735"/>
                <a:gd name="connsiteX49-717" fmla="*/ 1871 w 10000"/>
                <a:gd name="connsiteY49-718" fmla="*/ 11455 h 11735"/>
                <a:gd name="connsiteX50-719" fmla="*/ 7996 w 10000"/>
                <a:gd name="connsiteY50-720" fmla="*/ 11485 h 11735"/>
                <a:gd name="connsiteX51-721" fmla="*/ 8326 w 10000"/>
                <a:gd name="connsiteY51-722" fmla="*/ 10000 h 11735"/>
                <a:gd name="connsiteX52-723" fmla="*/ 7862 w 10000"/>
                <a:gd name="connsiteY52-724" fmla="*/ 8257 h 11735"/>
                <a:gd name="connsiteX53-725" fmla="*/ 7890 w 10000"/>
                <a:gd name="connsiteY53-726" fmla="*/ 8069 h 11735"/>
                <a:gd name="connsiteX54-727" fmla="*/ 8101 w 10000"/>
                <a:gd name="connsiteY54-728" fmla="*/ 7729 h 11735"/>
                <a:gd name="connsiteX55-729" fmla="*/ 8509 w 10000"/>
                <a:gd name="connsiteY55-730" fmla="*/ 7382 h 11735"/>
                <a:gd name="connsiteX56-731" fmla="*/ 8861 w 10000"/>
                <a:gd name="connsiteY56-732" fmla="*/ 7000 h 11735"/>
                <a:gd name="connsiteX57-733" fmla="*/ 9184 w 10000"/>
                <a:gd name="connsiteY57-734" fmla="*/ 6528 h 11735"/>
                <a:gd name="connsiteX58-735" fmla="*/ 9536 w 10000"/>
                <a:gd name="connsiteY58-736" fmla="*/ 6076 h 11735"/>
                <a:gd name="connsiteX59-737" fmla="*/ 9845 w 10000"/>
                <a:gd name="connsiteY59-738" fmla="*/ 5715 h 11735"/>
                <a:gd name="connsiteX60-739" fmla="*/ 10000 w 10000"/>
                <a:gd name="connsiteY60-740" fmla="*/ 5375 h 11735"/>
                <a:gd name="connsiteX61-741" fmla="*/ 9916 w 10000"/>
                <a:gd name="connsiteY61-742" fmla="*/ 5111 h 11735"/>
                <a:gd name="connsiteX0-743" fmla="*/ 9916 w 10000"/>
                <a:gd name="connsiteY0-744" fmla="*/ 5111 h 11999"/>
                <a:gd name="connsiteX1-745" fmla="*/ 9831 w 10000"/>
                <a:gd name="connsiteY1-746" fmla="*/ 4882 h 11999"/>
                <a:gd name="connsiteX2-747" fmla="*/ 9761 w 10000"/>
                <a:gd name="connsiteY2-748" fmla="*/ 4604 h 11999"/>
                <a:gd name="connsiteX3-749" fmla="*/ 9494 w 10000"/>
                <a:gd name="connsiteY3-750" fmla="*/ 4375 h 11999"/>
                <a:gd name="connsiteX4-751" fmla="*/ 9142 w 10000"/>
                <a:gd name="connsiteY4-752" fmla="*/ 4285 h 11999"/>
                <a:gd name="connsiteX5-753" fmla="*/ 8833 w 10000"/>
                <a:gd name="connsiteY5-754" fmla="*/ 4278 h 11999"/>
                <a:gd name="connsiteX6-755" fmla="*/ 8692 w 10000"/>
                <a:gd name="connsiteY6-756" fmla="*/ 4201 h 11999"/>
                <a:gd name="connsiteX7-757" fmla="*/ 8692 w 10000"/>
                <a:gd name="connsiteY7-758" fmla="*/ 3993 h 11999"/>
                <a:gd name="connsiteX8-759" fmla="*/ 8622 w 10000"/>
                <a:gd name="connsiteY8-760" fmla="*/ 3743 h 11999"/>
                <a:gd name="connsiteX9-761" fmla="*/ 8354 w 10000"/>
                <a:gd name="connsiteY9-762" fmla="*/ 3514 h 11999"/>
                <a:gd name="connsiteX10-763" fmla="*/ 7975 w 10000"/>
                <a:gd name="connsiteY10-764" fmla="*/ 3396 h 11999"/>
                <a:gd name="connsiteX11-765" fmla="*/ 7567 w 10000"/>
                <a:gd name="connsiteY11-766" fmla="*/ 3424 h 11999"/>
                <a:gd name="connsiteX12-767" fmla="*/ 7215 w 10000"/>
                <a:gd name="connsiteY12-768" fmla="*/ 3542 h 11999"/>
                <a:gd name="connsiteX13-769" fmla="*/ 7145 w 10000"/>
                <a:gd name="connsiteY13-770" fmla="*/ 3465 h 11999"/>
                <a:gd name="connsiteX14-771" fmla="*/ 7201 w 10000"/>
                <a:gd name="connsiteY14-772" fmla="*/ 3215 h 11999"/>
                <a:gd name="connsiteX15-773" fmla="*/ 7103 w 10000"/>
                <a:gd name="connsiteY15-774" fmla="*/ 2965 h 11999"/>
                <a:gd name="connsiteX16-775" fmla="*/ 6667 w 10000"/>
                <a:gd name="connsiteY16-776" fmla="*/ 2757 h 11999"/>
                <a:gd name="connsiteX17-777" fmla="*/ 6048 w 10000"/>
                <a:gd name="connsiteY17-778" fmla="*/ 2715 h 11999"/>
                <a:gd name="connsiteX18-779" fmla="*/ 5499 w 10000"/>
                <a:gd name="connsiteY18-780" fmla="*/ 2903 h 11999"/>
                <a:gd name="connsiteX19-781" fmla="*/ 5105 w 10000"/>
                <a:gd name="connsiteY19-782" fmla="*/ 3306 h 11999"/>
                <a:gd name="connsiteX20-783" fmla="*/ 4923 w 10000"/>
                <a:gd name="connsiteY20-784" fmla="*/ 3333 h 11999"/>
                <a:gd name="connsiteX21-785" fmla="*/ 4852 w 10000"/>
                <a:gd name="connsiteY21-786" fmla="*/ 2806 h 11999"/>
                <a:gd name="connsiteX22-787" fmla="*/ 4852 w 10000"/>
                <a:gd name="connsiteY22-788" fmla="*/ 2049 h 11999"/>
                <a:gd name="connsiteX23-789" fmla="*/ 4852 w 10000"/>
                <a:gd name="connsiteY23-790" fmla="*/ 1104 h 11999"/>
                <a:gd name="connsiteX24-791" fmla="*/ 4852 w 10000"/>
                <a:gd name="connsiteY24-792" fmla="*/ 431 h 11999"/>
                <a:gd name="connsiteX25-793" fmla="*/ 4627 w 10000"/>
                <a:gd name="connsiteY25-794" fmla="*/ 132 h 11999"/>
                <a:gd name="connsiteX26-795" fmla="*/ 4079 w 10000"/>
                <a:gd name="connsiteY26-796" fmla="*/ 0 h 11999"/>
                <a:gd name="connsiteX27-797" fmla="*/ 3502 w 10000"/>
                <a:gd name="connsiteY27-798" fmla="*/ 167 h 11999"/>
                <a:gd name="connsiteX28-799" fmla="*/ 3193 w 10000"/>
                <a:gd name="connsiteY28-800" fmla="*/ 889 h 11999"/>
                <a:gd name="connsiteX29-801" fmla="*/ 3193 w 10000"/>
                <a:gd name="connsiteY29-802" fmla="*/ 938 h 11999"/>
                <a:gd name="connsiteX30-803" fmla="*/ 3038 w 10000"/>
                <a:gd name="connsiteY30-804" fmla="*/ 2042 h 11999"/>
                <a:gd name="connsiteX31-805" fmla="*/ 2968 w 10000"/>
                <a:gd name="connsiteY31-806" fmla="*/ 2521 h 11999"/>
                <a:gd name="connsiteX32-807" fmla="*/ 2672 w 10000"/>
                <a:gd name="connsiteY32-808" fmla="*/ 3444 h 11999"/>
                <a:gd name="connsiteX33-809" fmla="*/ 2321 w 10000"/>
                <a:gd name="connsiteY33-810" fmla="*/ 4035 h 11999"/>
                <a:gd name="connsiteX34-811" fmla="*/ 2180 w 10000"/>
                <a:gd name="connsiteY34-812" fmla="*/ 4146 h 11999"/>
                <a:gd name="connsiteX35-813" fmla="*/ 2053 w 10000"/>
                <a:gd name="connsiteY35-814" fmla="*/ 3847 h 11999"/>
                <a:gd name="connsiteX36-815" fmla="*/ 1744 w 10000"/>
                <a:gd name="connsiteY36-816" fmla="*/ 3535 h 11999"/>
                <a:gd name="connsiteX37-817" fmla="*/ 1252 w 10000"/>
                <a:gd name="connsiteY37-818" fmla="*/ 3243 h 11999"/>
                <a:gd name="connsiteX38-819" fmla="*/ 717 w 10000"/>
                <a:gd name="connsiteY38-820" fmla="*/ 3076 h 11999"/>
                <a:gd name="connsiteX39-821" fmla="*/ 225 w 10000"/>
                <a:gd name="connsiteY39-822" fmla="*/ 3111 h 11999"/>
                <a:gd name="connsiteX40-823" fmla="*/ 0 w 10000"/>
                <a:gd name="connsiteY40-824" fmla="*/ 3222 h 11999"/>
                <a:gd name="connsiteX41-825" fmla="*/ 183 w 10000"/>
                <a:gd name="connsiteY41-826" fmla="*/ 3521 h 11999"/>
                <a:gd name="connsiteX42-827" fmla="*/ 366 w 10000"/>
                <a:gd name="connsiteY42-828" fmla="*/ 4292 h 11999"/>
                <a:gd name="connsiteX43-829" fmla="*/ 366 w 10000"/>
                <a:gd name="connsiteY43-830" fmla="*/ 5021 h 11999"/>
                <a:gd name="connsiteX44-831" fmla="*/ 619 w 10000"/>
                <a:gd name="connsiteY44-832" fmla="*/ 6118 h 11999"/>
                <a:gd name="connsiteX45-833" fmla="*/ 1294 w 10000"/>
                <a:gd name="connsiteY45-834" fmla="*/ 7569 h 11999"/>
                <a:gd name="connsiteX46-835" fmla="*/ 1617 w 10000"/>
                <a:gd name="connsiteY46-836" fmla="*/ 8153 h 11999"/>
                <a:gd name="connsiteX47-837" fmla="*/ 1716 w 10000"/>
                <a:gd name="connsiteY47-838" fmla="*/ 8500 h 11999"/>
                <a:gd name="connsiteX48-839" fmla="*/ 1758 w 10000"/>
                <a:gd name="connsiteY48-840" fmla="*/ 8563 h 11999"/>
                <a:gd name="connsiteX49-841" fmla="*/ 1871 w 10000"/>
                <a:gd name="connsiteY49-842" fmla="*/ 11455 h 11999"/>
                <a:gd name="connsiteX50-843" fmla="*/ 7996 w 10000"/>
                <a:gd name="connsiteY50-844" fmla="*/ 11485 h 11999"/>
                <a:gd name="connsiteX51-845" fmla="*/ 8326 w 10000"/>
                <a:gd name="connsiteY51-846" fmla="*/ 10000 h 11999"/>
                <a:gd name="connsiteX52-847" fmla="*/ 7862 w 10000"/>
                <a:gd name="connsiteY52-848" fmla="*/ 8257 h 11999"/>
                <a:gd name="connsiteX53-849" fmla="*/ 7890 w 10000"/>
                <a:gd name="connsiteY53-850" fmla="*/ 8069 h 11999"/>
                <a:gd name="connsiteX54-851" fmla="*/ 8101 w 10000"/>
                <a:gd name="connsiteY54-852" fmla="*/ 7729 h 11999"/>
                <a:gd name="connsiteX55-853" fmla="*/ 8509 w 10000"/>
                <a:gd name="connsiteY55-854" fmla="*/ 7382 h 11999"/>
                <a:gd name="connsiteX56-855" fmla="*/ 8861 w 10000"/>
                <a:gd name="connsiteY56-856" fmla="*/ 7000 h 11999"/>
                <a:gd name="connsiteX57-857" fmla="*/ 9184 w 10000"/>
                <a:gd name="connsiteY57-858" fmla="*/ 6528 h 11999"/>
                <a:gd name="connsiteX58-859" fmla="*/ 9536 w 10000"/>
                <a:gd name="connsiteY58-860" fmla="*/ 6076 h 11999"/>
                <a:gd name="connsiteX59-861" fmla="*/ 9845 w 10000"/>
                <a:gd name="connsiteY59-862" fmla="*/ 5715 h 11999"/>
                <a:gd name="connsiteX60-863" fmla="*/ 10000 w 10000"/>
                <a:gd name="connsiteY60-864" fmla="*/ 5375 h 11999"/>
                <a:gd name="connsiteX61-865" fmla="*/ 9916 w 10000"/>
                <a:gd name="connsiteY61-866" fmla="*/ 5111 h 11999"/>
                <a:gd name="connsiteX0-867" fmla="*/ 9916 w 10000"/>
                <a:gd name="connsiteY0-868" fmla="*/ 5111 h 11990"/>
                <a:gd name="connsiteX1-869" fmla="*/ 9831 w 10000"/>
                <a:gd name="connsiteY1-870" fmla="*/ 4882 h 11990"/>
                <a:gd name="connsiteX2-871" fmla="*/ 9761 w 10000"/>
                <a:gd name="connsiteY2-872" fmla="*/ 4604 h 11990"/>
                <a:gd name="connsiteX3-873" fmla="*/ 9494 w 10000"/>
                <a:gd name="connsiteY3-874" fmla="*/ 4375 h 11990"/>
                <a:gd name="connsiteX4-875" fmla="*/ 9142 w 10000"/>
                <a:gd name="connsiteY4-876" fmla="*/ 4285 h 11990"/>
                <a:gd name="connsiteX5-877" fmla="*/ 8833 w 10000"/>
                <a:gd name="connsiteY5-878" fmla="*/ 4278 h 11990"/>
                <a:gd name="connsiteX6-879" fmla="*/ 8692 w 10000"/>
                <a:gd name="connsiteY6-880" fmla="*/ 4201 h 11990"/>
                <a:gd name="connsiteX7-881" fmla="*/ 8692 w 10000"/>
                <a:gd name="connsiteY7-882" fmla="*/ 3993 h 11990"/>
                <a:gd name="connsiteX8-883" fmla="*/ 8622 w 10000"/>
                <a:gd name="connsiteY8-884" fmla="*/ 3743 h 11990"/>
                <a:gd name="connsiteX9-885" fmla="*/ 8354 w 10000"/>
                <a:gd name="connsiteY9-886" fmla="*/ 3514 h 11990"/>
                <a:gd name="connsiteX10-887" fmla="*/ 7975 w 10000"/>
                <a:gd name="connsiteY10-888" fmla="*/ 3396 h 11990"/>
                <a:gd name="connsiteX11-889" fmla="*/ 7567 w 10000"/>
                <a:gd name="connsiteY11-890" fmla="*/ 3424 h 11990"/>
                <a:gd name="connsiteX12-891" fmla="*/ 7215 w 10000"/>
                <a:gd name="connsiteY12-892" fmla="*/ 3542 h 11990"/>
                <a:gd name="connsiteX13-893" fmla="*/ 7145 w 10000"/>
                <a:gd name="connsiteY13-894" fmla="*/ 3465 h 11990"/>
                <a:gd name="connsiteX14-895" fmla="*/ 7201 w 10000"/>
                <a:gd name="connsiteY14-896" fmla="*/ 3215 h 11990"/>
                <a:gd name="connsiteX15-897" fmla="*/ 7103 w 10000"/>
                <a:gd name="connsiteY15-898" fmla="*/ 2965 h 11990"/>
                <a:gd name="connsiteX16-899" fmla="*/ 6667 w 10000"/>
                <a:gd name="connsiteY16-900" fmla="*/ 2757 h 11990"/>
                <a:gd name="connsiteX17-901" fmla="*/ 6048 w 10000"/>
                <a:gd name="connsiteY17-902" fmla="*/ 2715 h 11990"/>
                <a:gd name="connsiteX18-903" fmla="*/ 5499 w 10000"/>
                <a:gd name="connsiteY18-904" fmla="*/ 2903 h 11990"/>
                <a:gd name="connsiteX19-905" fmla="*/ 5105 w 10000"/>
                <a:gd name="connsiteY19-906" fmla="*/ 3306 h 11990"/>
                <a:gd name="connsiteX20-907" fmla="*/ 4923 w 10000"/>
                <a:gd name="connsiteY20-908" fmla="*/ 3333 h 11990"/>
                <a:gd name="connsiteX21-909" fmla="*/ 4852 w 10000"/>
                <a:gd name="connsiteY21-910" fmla="*/ 2806 h 11990"/>
                <a:gd name="connsiteX22-911" fmla="*/ 4852 w 10000"/>
                <a:gd name="connsiteY22-912" fmla="*/ 2049 h 11990"/>
                <a:gd name="connsiteX23-913" fmla="*/ 4852 w 10000"/>
                <a:gd name="connsiteY23-914" fmla="*/ 1104 h 11990"/>
                <a:gd name="connsiteX24-915" fmla="*/ 4852 w 10000"/>
                <a:gd name="connsiteY24-916" fmla="*/ 431 h 11990"/>
                <a:gd name="connsiteX25-917" fmla="*/ 4627 w 10000"/>
                <a:gd name="connsiteY25-918" fmla="*/ 132 h 11990"/>
                <a:gd name="connsiteX26-919" fmla="*/ 4079 w 10000"/>
                <a:gd name="connsiteY26-920" fmla="*/ 0 h 11990"/>
                <a:gd name="connsiteX27-921" fmla="*/ 3502 w 10000"/>
                <a:gd name="connsiteY27-922" fmla="*/ 167 h 11990"/>
                <a:gd name="connsiteX28-923" fmla="*/ 3193 w 10000"/>
                <a:gd name="connsiteY28-924" fmla="*/ 889 h 11990"/>
                <a:gd name="connsiteX29-925" fmla="*/ 3193 w 10000"/>
                <a:gd name="connsiteY29-926" fmla="*/ 938 h 11990"/>
                <a:gd name="connsiteX30-927" fmla="*/ 3038 w 10000"/>
                <a:gd name="connsiteY30-928" fmla="*/ 2042 h 11990"/>
                <a:gd name="connsiteX31-929" fmla="*/ 2968 w 10000"/>
                <a:gd name="connsiteY31-930" fmla="*/ 2521 h 11990"/>
                <a:gd name="connsiteX32-931" fmla="*/ 2672 w 10000"/>
                <a:gd name="connsiteY32-932" fmla="*/ 3444 h 11990"/>
                <a:gd name="connsiteX33-933" fmla="*/ 2321 w 10000"/>
                <a:gd name="connsiteY33-934" fmla="*/ 4035 h 11990"/>
                <a:gd name="connsiteX34-935" fmla="*/ 2180 w 10000"/>
                <a:gd name="connsiteY34-936" fmla="*/ 4146 h 11990"/>
                <a:gd name="connsiteX35-937" fmla="*/ 2053 w 10000"/>
                <a:gd name="connsiteY35-938" fmla="*/ 3847 h 11990"/>
                <a:gd name="connsiteX36-939" fmla="*/ 1744 w 10000"/>
                <a:gd name="connsiteY36-940" fmla="*/ 3535 h 11990"/>
                <a:gd name="connsiteX37-941" fmla="*/ 1252 w 10000"/>
                <a:gd name="connsiteY37-942" fmla="*/ 3243 h 11990"/>
                <a:gd name="connsiteX38-943" fmla="*/ 717 w 10000"/>
                <a:gd name="connsiteY38-944" fmla="*/ 3076 h 11990"/>
                <a:gd name="connsiteX39-945" fmla="*/ 225 w 10000"/>
                <a:gd name="connsiteY39-946" fmla="*/ 3111 h 11990"/>
                <a:gd name="connsiteX40-947" fmla="*/ 0 w 10000"/>
                <a:gd name="connsiteY40-948" fmla="*/ 3222 h 11990"/>
                <a:gd name="connsiteX41-949" fmla="*/ 183 w 10000"/>
                <a:gd name="connsiteY41-950" fmla="*/ 3521 h 11990"/>
                <a:gd name="connsiteX42-951" fmla="*/ 366 w 10000"/>
                <a:gd name="connsiteY42-952" fmla="*/ 4292 h 11990"/>
                <a:gd name="connsiteX43-953" fmla="*/ 366 w 10000"/>
                <a:gd name="connsiteY43-954" fmla="*/ 5021 h 11990"/>
                <a:gd name="connsiteX44-955" fmla="*/ 619 w 10000"/>
                <a:gd name="connsiteY44-956" fmla="*/ 6118 h 11990"/>
                <a:gd name="connsiteX45-957" fmla="*/ 1294 w 10000"/>
                <a:gd name="connsiteY45-958" fmla="*/ 7569 h 11990"/>
                <a:gd name="connsiteX46-959" fmla="*/ 1617 w 10000"/>
                <a:gd name="connsiteY46-960" fmla="*/ 8153 h 11990"/>
                <a:gd name="connsiteX47-961" fmla="*/ 1716 w 10000"/>
                <a:gd name="connsiteY47-962" fmla="*/ 8500 h 11990"/>
                <a:gd name="connsiteX48-963" fmla="*/ 1758 w 10000"/>
                <a:gd name="connsiteY48-964" fmla="*/ 8563 h 11990"/>
                <a:gd name="connsiteX49-965" fmla="*/ 1636 w 10000"/>
                <a:gd name="connsiteY49-966" fmla="*/ 11429 h 11990"/>
                <a:gd name="connsiteX50-967" fmla="*/ 7996 w 10000"/>
                <a:gd name="connsiteY50-968" fmla="*/ 11485 h 11990"/>
                <a:gd name="connsiteX51-969" fmla="*/ 8326 w 10000"/>
                <a:gd name="connsiteY51-970" fmla="*/ 10000 h 11990"/>
                <a:gd name="connsiteX52-971" fmla="*/ 7862 w 10000"/>
                <a:gd name="connsiteY52-972" fmla="*/ 8257 h 11990"/>
                <a:gd name="connsiteX53-973" fmla="*/ 7890 w 10000"/>
                <a:gd name="connsiteY53-974" fmla="*/ 8069 h 11990"/>
                <a:gd name="connsiteX54-975" fmla="*/ 8101 w 10000"/>
                <a:gd name="connsiteY54-976" fmla="*/ 7729 h 11990"/>
                <a:gd name="connsiteX55-977" fmla="*/ 8509 w 10000"/>
                <a:gd name="connsiteY55-978" fmla="*/ 7382 h 11990"/>
                <a:gd name="connsiteX56-979" fmla="*/ 8861 w 10000"/>
                <a:gd name="connsiteY56-980" fmla="*/ 7000 h 11990"/>
                <a:gd name="connsiteX57-981" fmla="*/ 9184 w 10000"/>
                <a:gd name="connsiteY57-982" fmla="*/ 6528 h 11990"/>
                <a:gd name="connsiteX58-983" fmla="*/ 9536 w 10000"/>
                <a:gd name="connsiteY58-984" fmla="*/ 6076 h 11990"/>
                <a:gd name="connsiteX59-985" fmla="*/ 9845 w 10000"/>
                <a:gd name="connsiteY59-986" fmla="*/ 5715 h 11990"/>
                <a:gd name="connsiteX60-987" fmla="*/ 10000 w 10000"/>
                <a:gd name="connsiteY60-988" fmla="*/ 5375 h 11990"/>
                <a:gd name="connsiteX61-989" fmla="*/ 9916 w 10000"/>
                <a:gd name="connsiteY61-990" fmla="*/ 5111 h 11990"/>
                <a:gd name="connsiteX0-991" fmla="*/ 9916 w 10000"/>
                <a:gd name="connsiteY0-992" fmla="*/ 5111 h 11990"/>
                <a:gd name="connsiteX1-993" fmla="*/ 9831 w 10000"/>
                <a:gd name="connsiteY1-994" fmla="*/ 4882 h 11990"/>
                <a:gd name="connsiteX2-995" fmla="*/ 9761 w 10000"/>
                <a:gd name="connsiteY2-996" fmla="*/ 4604 h 11990"/>
                <a:gd name="connsiteX3-997" fmla="*/ 9494 w 10000"/>
                <a:gd name="connsiteY3-998" fmla="*/ 4375 h 11990"/>
                <a:gd name="connsiteX4-999" fmla="*/ 9142 w 10000"/>
                <a:gd name="connsiteY4-1000" fmla="*/ 4285 h 11990"/>
                <a:gd name="connsiteX5-1001" fmla="*/ 8833 w 10000"/>
                <a:gd name="connsiteY5-1002" fmla="*/ 4278 h 11990"/>
                <a:gd name="connsiteX6-1003" fmla="*/ 8692 w 10000"/>
                <a:gd name="connsiteY6-1004" fmla="*/ 4201 h 11990"/>
                <a:gd name="connsiteX7-1005" fmla="*/ 8692 w 10000"/>
                <a:gd name="connsiteY7-1006" fmla="*/ 3993 h 11990"/>
                <a:gd name="connsiteX8-1007" fmla="*/ 8622 w 10000"/>
                <a:gd name="connsiteY8-1008" fmla="*/ 3743 h 11990"/>
                <a:gd name="connsiteX9-1009" fmla="*/ 8354 w 10000"/>
                <a:gd name="connsiteY9-1010" fmla="*/ 3514 h 11990"/>
                <a:gd name="connsiteX10-1011" fmla="*/ 7975 w 10000"/>
                <a:gd name="connsiteY10-1012" fmla="*/ 3396 h 11990"/>
                <a:gd name="connsiteX11-1013" fmla="*/ 7567 w 10000"/>
                <a:gd name="connsiteY11-1014" fmla="*/ 3424 h 11990"/>
                <a:gd name="connsiteX12-1015" fmla="*/ 7215 w 10000"/>
                <a:gd name="connsiteY12-1016" fmla="*/ 3542 h 11990"/>
                <a:gd name="connsiteX13-1017" fmla="*/ 7145 w 10000"/>
                <a:gd name="connsiteY13-1018" fmla="*/ 3465 h 11990"/>
                <a:gd name="connsiteX14-1019" fmla="*/ 7201 w 10000"/>
                <a:gd name="connsiteY14-1020" fmla="*/ 3215 h 11990"/>
                <a:gd name="connsiteX15-1021" fmla="*/ 7103 w 10000"/>
                <a:gd name="connsiteY15-1022" fmla="*/ 2965 h 11990"/>
                <a:gd name="connsiteX16-1023" fmla="*/ 6667 w 10000"/>
                <a:gd name="connsiteY16-1024" fmla="*/ 2757 h 11990"/>
                <a:gd name="connsiteX17-1025" fmla="*/ 6048 w 10000"/>
                <a:gd name="connsiteY17-1026" fmla="*/ 2715 h 11990"/>
                <a:gd name="connsiteX18-1027" fmla="*/ 5499 w 10000"/>
                <a:gd name="connsiteY18-1028" fmla="*/ 2903 h 11990"/>
                <a:gd name="connsiteX19-1029" fmla="*/ 5105 w 10000"/>
                <a:gd name="connsiteY19-1030" fmla="*/ 3306 h 11990"/>
                <a:gd name="connsiteX20-1031" fmla="*/ 4923 w 10000"/>
                <a:gd name="connsiteY20-1032" fmla="*/ 3333 h 11990"/>
                <a:gd name="connsiteX21-1033" fmla="*/ 4852 w 10000"/>
                <a:gd name="connsiteY21-1034" fmla="*/ 2806 h 11990"/>
                <a:gd name="connsiteX22-1035" fmla="*/ 4852 w 10000"/>
                <a:gd name="connsiteY22-1036" fmla="*/ 2049 h 11990"/>
                <a:gd name="connsiteX23-1037" fmla="*/ 4852 w 10000"/>
                <a:gd name="connsiteY23-1038" fmla="*/ 1104 h 11990"/>
                <a:gd name="connsiteX24-1039" fmla="*/ 4852 w 10000"/>
                <a:gd name="connsiteY24-1040" fmla="*/ 431 h 11990"/>
                <a:gd name="connsiteX25-1041" fmla="*/ 4627 w 10000"/>
                <a:gd name="connsiteY25-1042" fmla="*/ 132 h 11990"/>
                <a:gd name="connsiteX26-1043" fmla="*/ 4079 w 10000"/>
                <a:gd name="connsiteY26-1044" fmla="*/ 0 h 11990"/>
                <a:gd name="connsiteX27-1045" fmla="*/ 3502 w 10000"/>
                <a:gd name="connsiteY27-1046" fmla="*/ 167 h 11990"/>
                <a:gd name="connsiteX28-1047" fmla="*/ 3193 w 10000"/>
                <a:gd name="connsiteY28-1048" fmla="*/ 889 h 11990"/>
                <a:gd name="connsiteX29-1049" fmla="*/ 3193 w 10000"/>
                <a:gd name="connsiteY29-1050" fmla="*/ 938 h 11990"/>
                <a:gd name="connsiteX30-1051" fmla="*/ 3038 w 10000"/>
                <a:gd name="connsiteY30-1052" fmla="*/ 2042 h 11990"/>
                <a:gd name="connsiteX31-1053" fmla="*/ 2968 w 10000"/>
                <a:gd name="connsiteY31-1054" fmla="*/ 2521 h 11990"/>
                <a:gd name="connsiteX32-1055" fmla="*/ 2672 w 10000"/>
                <a:gd name="connsiteY32-1056" fmla="*/ 3444 h 11990"/>
                <a:gd name="connsiteX33-1057" fmla="*/ 2321 w 10000"/>
                <a:gd name="connsiteY33-1058" fmla="*/ 4035 h 11990"/>
                <a:gd name="connsiteX34-1059" fmla="*/ 2180 w 10000"/>
                <a:gd name="connsiteY34-1060" fmla="*/ 4146 h 11990"/>
                <a:gd name="connsiteX35-1061" fmla="*/ 2053 w 10000"/>
                <a:gd name="connsiteY35-1062" fmla="*/ 3847 h 11990"/>
                <a:gd name="connsiteX36-1063" fmla="*/ 1744 w 10000"/>
                <a:gd name="connsiteY36-1064" fmla="*/ 3535 h 11990"/>
                <a:gd name="connsiteX37-1065" fmla="*/ 1252 w 10000"/>
                <a:gd name="connsiteY37-1066" fmla="*/ 3243 h 11990"/>
                <a:gd name="connsiteX38-1067" fmla="*/ 717 w 10000"/>
                <a:gd name="connsiteY38-1068" fmla="*/ 3076 h 11990"/>
                <a:gd name="connsiteX39-1069" fmla="*/ 225 w 10000"/>
                <a:gd name="connsiteY39-1070" fmla="*/ 3111 h 11990"/>
                <a:gd name="connsiteX40-1071" fmla="*/ 0 w 10000"/>
                <a:gd name="connsiteY40-1072" fmla="*/ 3222 h 11990"/>
                <a:gd name="connsiteX41-1073" fmla="*/ 183 w 10000"/>
                <a:gd name="connsiteY41-1074" fmla="*/ 3521 h 11990"/>
                <a:gd name="connsiteX42-1075" fmla="*/ 366 w 10000"/>
                <a:gd name="connsiteY42-1076" fmla="*/ 4292 h 11990"/>
                <a:gd name="connsiteX43-1077" fmla="*/ 366 w 10000"/>
                <a:gd name="connsiteY43-1078" fmla="*/ 5021 h 11990"/>
                <a:gd name="connsiteX44-1079" fmla="*/ 619 w 10000"/>
                <a:gd name="connsiteY44-1080" fmla="*/ 6118 h 11990"/>
                <a:gd name="connsiteX45-1081" fmla="*/ 1294 w 10000"/>
                <a:gd name="connsiteY45-1082" fmla="*/ 7569 h 11990"/>
                <a:gd name="connsiteX46-1083" fmla="*/ 1617 w 10000"/>
                <a:gd name="connsiteY46-1084" fmla="*/ 8153 h 11990"/>
                <a:gd name="connsiteX47-1085" fmla="*/ 1716 w 10000"/>
                <a:gd name="connsiteY47-1086" fmla="*/ 8500 h 11990"/>
                <a:gd name="connsiteX48-1087" fmla="*/ 1758 w 10000"/>
                <a:gd name="connsiteY48-1088" fmla="*/ 8563 h 11990"/>
                <a:gd name="connsiteX49-1089" fmla="*/ 1636 w 10000"/>
                <a:gd name="connsiteY49-1090" fmla="*/ 11429 h 11990"/>
                <a:gd name="connsiteX50-1091" fmla="*/ 7996 w 10000"/>
                <a:gd name="connsiteY50-1092" fmla="*/ 11485 h 11990"/>
                <a:gd name="connsiteX51-1093" fmla="*/ 8326 w 10000"/>
                <a:gd name="connsiteY51-1094" fmla="*/ 10000 h 11990"/>
                <a:gd name="connsiteX52-1095" fmla="*/ 7862 w 10000"/>
                <a:gd name="connsiteY52-1096" fmla="*/ 8257 h 11990"/>
                <a:gd name="connsiteX53-1097" fmla="*/ 7890 w 10000"/>
                <a:gd name="connsiteY53-1098" fmla="*/ 8069 h 11990"/>
                <a:gd name="connsiteX54-1099" fmla="*/ 8101 w 10000"/>
                <a:gd name="connsiteY54-1100" fmla="*/ 7729 h 11990"/>
                <a:gd name="connsiteX55-1101" fmla="*/ 8509 w 10000"/>
                <a:gd name="connsiteY55-1102" fmla="*/ 7382 h 11990"/>
                <a:gd name="connsiteX56-1103" fmla="*/ 8861 w 10000"/>
                <a:gd name="connsiteY56-1104" fmla="*/ 7000 h 11990"/>
                <a:gd name="connsiteX57-1105" fmla="*/ 9184 w 10000"/>
                <a:gd name="connsiteY57-1106" fmla="*/ 6528 h 11990"/>
                <a:gd name="connsiteX58-1107" fmla="*/ 9536 w 10000"/>
                <a:gd name="connsiteY58-1108" fmla="*/ 6076 h 11990"/>
                <a:gd name="connsiteX59-1109" fmla="*/ 9845 w 10000"/>
                <a:gd name="connsiteY59-1110" fmla="*/ 5715 h 11990"/>
                <a:gd name="connsiteX60-1111" fmla="*/ 10000 w 10000"/>
                <a:gd name="connsiteY60-1112" fmla="*/ 5375 h 11990"/>
                <a:gd name="connsiteX61-1113" fmla="*/ 9916 w 10000"/>
                <a:gd name="connsiteY61-1114" fmla="*/ 5111 h 11990"/>
                <a:gd name="connsiteX0-1115" fmla="*/ 9916 w 10000"/>
                <a:gd name="connsiteY0-1116" fmla="*/ 5111 h 11671"/>
                <a:gd name="connsiteX1-1117" fmla="*/ 9831 w 10000"/>
                <a:gd name="connsiteY1-1118" fmla="*/ 4882 h 11671"/>
                <a:gd name="connsiteX2-1119" fmla="*/ 9761 w 10000"/>
                <a:gd name="connsiteY2-1120" fmla="*/ 4604 h 11671"/>
                <a:gd name="connsiteX3-1121" fmla="*/ 9494 w 10000"/>
                <a:gd name="connsiteY3-1122" fmla="*/ 4375 h 11671"/>
                <a:gd name="connsiteX4-1123" fmla="*/ 9142 w 10000"/>
                <a:gd name="connsiteY4-1124" fmla="*/ 4285 h 11671"/>
                <a:gd name="connsiteX5-1125" fmla="*/ 8833 w 10000"/>
                <a:gd name="connsiteY5-1126" fmla="*/ 4278 h 11671"/>
                <a:gd name="connsiteX6-1127" fmla="*/ 8692 w 10000"/>
                <a:gd name="connsiteY6-1128" fmla="*/ 4201 h 11671"/>
                <a:gd name="connsiteX7-1129" fmla="*/ 8692 w 10000"/>
                <a:gd name="connsiteY7-1130" fmla="*/ 3993 h 11671"/>
                <a:gd name="connsiteX8-1131" fmla="*/ 8622 w 10000"/>
                <a:gd name="connsiteY8-1132" fmla="*/ 3743 h 11671"/>
                <a:gd name="connsiteX9-1133" fmla="*/ 8354 w 10000"/>
                <a:gd name="connsiteY9-1134" fmla="*/ 3514 h 11671"/>
                <a:gd name="connsiteX10-1135" fmla="*/ 7975 w 10000"/>
                <a:gd name="connsiteY10-1136" fmla="*/ 3396 h 11671"/>
                <a:gd name="connsiteX11-1137" fmla="*/ 7567 w 10000"/>
                <a:gd name="connsiteY11-1138" fmla="*/ 3424 h 11671"/>
                <a:gd name="connsiteX12-1139" fmla="*/ 7215 w 10000"/>
                <a:gd name="connsiteY12-1140" fmla="*/ 3542 h 11671"/>
                <a:gd name="connsiteX13-1141" fmla="*/ 7145 w 10000"/>
                <a:gd name="connsiteY13-1142" fmla="*/ 3465 h 11671"/>
                <a:gd name="connsiteX14-1143" fmla="*/ 7201 w 10000"/>
                <a:gd name="connsiteY14-1144" fmla="*/ 3215 h 11671"/>
                <a:gd name="connsiteX15-1145" fmla="*/ 7103 w 10000"/>
                <a:gd name="connsiteY15-1146" fmla="*/ 2965 h 11671"/>
                <a:gd name="connsiteX16-1147" fmla="*/ 6667 w 10000"/>
                <a:gd name="connsiteY16-1148" fmla="*/ 2757 h 11671"/>
                <a:gd name="connsiteX17-1149" fmla="*/ 6048 w 10000"/>
                <a:gd name="connsiteY17-1150" fmla="*/ 2715 h 11671"/>
                <a:gd name="connsiteX18-1151" fmla="*/ 5499 w 10000"/>
                <a:gd name="connsiteY18-1152" fmla="*/ 2903 h 11671"/>
                <a:gd name="connsiteX19-1153" fmla="*/ 5105 w 10000"/>
                <a:gd name="connsiteY19-1154" fmla="*/ 3306 h 11671"/>
                <a:gd name="connsiteX20-1155" fmla="*/ 4923 w 10000"/>
                <a:gd name="connsiteY20-1156" fmla="*/ 3333 h 11671"/>
                <a:gd name="connsiteX21-1157" fmla="*/ 4852 w 10000"/>
                <a:gd name="connsiteY21-1158" fmla="*/ 2806 h 11671"/>
                <a:gd name="connsiteX22-1159" fmla="*/ 4852 w 10000"/>
                <a:gd name="connsiteY22-1160" fmla="*/ 2049 h 11671"/>
                <a:gd name="connsiteX23-1161" fmla="*/ 4852 w 10000"/>
                <a:gd name="connsiteY23-1162" fmla="*/ 1104 h 11671"/>
                <a:gd name="connsiteX24-1163" fmla="*/ 4852 w 10000"/>
                <a:gd name="connsiteY24-1164" fmla="*/ 431 h 11671"/>
                <a:gd name="connsiteX25-1165" fmla="*/ 4627 w 10000"/>
                <a:gd name="connsiteY25-1166" fmla="*/ 132 h 11671"/>
                <a:gd name="connsiteX26-1167" fmla="*/ 4079 w 10000"/>
                <a:gd name="connsiteY26-1168" fmla="*/ 0 h 11671"/>
                <a:gd name="connsiteX27-1169" fmla="*/ 3502 w 10000"/>
                <a:gd name="connsiteY27-1170" fmla="*/ 167 h 11671"/>
                <a:gd name="connsiteX28-1171" fmla="*/ 3193 w 10000"/>
                <a:gd name="connsiteY28-1172" fmla="*/ 889 h 11671"/>
                <a:gd name="connsiteX29-1173" fmla="*/ 3193 w 10000"/>
                <a:gd name="connsiteY29-1174" fmla="*/ 938 h 11671"/>
                <a:gd name="connsiteX30-1175" fmla="*/ 3038 w 10000"/>
                <a:gd name="connsiteY30-1176" fmla="*/ 2042 h 11671"/>
                <a:gd name="connsiteX31-1177" fmla="*/ 2968 w 10000"/>
                <a:gd name="connsiteY31-1178" fmla="*/ 2521 h 11671"/>
                <a:gd name="connsiteX32-1179" fmla="*/ 2672 w 10000"/>
                <a:gd name="connsiteY32-1180" fmla="*/ 3444 h 11671"/>
                <a:gd name="connsiteX33-1181" fmla="*/ 2321 w 10000"/>
                <a:gd name="connsiteY33-1182" fmla="*/ 4035 h 11671"/>
                <a:gd name="connsiteX34-1183" fmla="*/ 2180 w 10000"/>
                <a:gd name="connsiteY34-1184" fmla="*/ 4146 h 11671"/>
                <a:gd name="connsiteX35-1185" fmla="*/ 2053 w 10000"/>
                <a:gd name="connsiteY35-1186" fmla="*/ 3847 h 11671"/>
                <a:gd name="connsiteX36-1187" fmla="*/ 1744 w 10000"/>
                <a:gd name="connsiteY36-1188" fmla="*/ 3535 h 11671"/>
                <a:gd name="connsiteX37-1189" fmla="*/ 1252 w 10000"/>
                <a:gd name="connsiteY37-1190" fmla="*/ 3243 h 11671"/>
                <a:gd name="connsiteX38-1191" fmla="*/ 717 w 10000"/>
                <a:gd name="connsiteY38-1192" fmla="*/ 3076 h 11671"/>
                <a:gd name="connsiteX39-1193" fmla="*/ 225 w 10000"/>
                <a:gd name="connsiteY39-1194" fmla="*/ 3111 h 11671"/>
                <a:gd name="connsiteX40-1195" fmla="*/ 0 w 10000"/>
                <a:gd name="connsiteY40-1196" fmla="*/ 3222 h 11671"/>
                <a:gd name="connsiteX41-1197" fmla="*/ 183 w 10000"/>
                <a:gd name="connsiteY41-1198" fmla="*/ 3521 h 11671"/>
                <a:gd name="connsiteX42-1199" fmla="*/ 366 w 10000"/>
                <a:gd name="connsiteY42-1200" fmla="*/ 4292 h 11671"/>
                <a:gd name="connsiteX43-1201" fmla="*/ 366 w 10000"/>
                <a:gd name="connsiteY43-1202" fmla="*/ 5021 h 11671"/>
                <a:gd name="connsiteX44-1203" fmla="*/ 619 w 10000"/>
                <a:gd name="connsiteY44-1204" fmla="*/ 6118 h 11671"/>
                <a:gd name="connsiteX45-1205" fmla="*/ 1294 w 10000"/>
                <a:gd name="connsiteY45-1206" fmla="*/ 7569 h 11671"/>
                <a:gd name="connsiteX46-1207" fmla="*/ 1617 w 10000"/>
                <a:gd name="connsiteY46-1208" fmla="*/ 8153 h 11671"/>
                <a:gd name="connsiteX47-1209" fmla="*/ 1716 w 10000"/>
                <a:gd name="connsiteY47-1210" fmla="*/ 8500 h 11671"/>
                <a:gd name="connsiteX48-1211" fmla="*/ 1758 w 10000"/>
                <a:gd name="connsiteY48-1212" fmla="*/ 8563 h 11671"/>
                <a:gd name="connsiteX49-1213" fmla="*/ 1636 w 10000"/>
                <a:gd name="connsiteY49-1214" fmla="*/ 11429 h 11671"/>
                <a:gd name="connsiteX50-1215" fmla="*/ 7996 w 10000"/>
                <a:gd name="connsiteY50-1216" fmla="*/ 11485 h 11671"/>
                <a:gd name="connsiteX51-1217" fmla="*/ 8326 w 10000"/>
                <a:gd name="connsiteY51-1218" fmla="*/ 10000 h 11671"/>
                <a:gd name="connsiteX52-1219" fmla="*/ 7862 w 10000"/>
                <a:gd name="connsiteY52-1220" fmla="*/ 8257 h 11671"/>
                <a:gd name="connsiteX53-1221" fmla="*/ 7890 w 10000"/>
                <a:gd name="connsiteY53-1222" fmla="*/ 8069 h 11671"/>
                <a:gd name="connsiteX54-1223" fmla="*/ 8101 w 10000"/>
                <a:gd name="connsiteY54-1224" fmla="*/ 7729 h 11671"/>
                <a:gd name="connsiteX55-1225" fmla="*/ 8509 w 10000"/>
                <a:gd name="connsiteY55-1226" fmla="*/ 7382 h 11671"/>
                <a:gd name="connsiteX56-1227" fmla="*/ 8861 w 10000"/>
                <a:gd name="connsiteY56-1228" fmla="*/ 7000 h 11671"/>
                <a:gd name="connsiteX57-1229" fmla="*/ 9184 w 10000"/>
                <a:gd name="connsiteY57-1230" fmla="*/ 6528 h 11671"/>
                <a:gd name="connsiteX58-1231" fmla="*/ 9536 w 10000"/>
                <a:gd name="connsiteY58-1232" fmla="*/ 6076 h 11671"/>
                <a:gd name="connsiteX59-1233" fmla="*/ 9845 w 10000"/>
                <a:gd name="connsiteY59-1234" fmla="*/ 5715 h 11671"/>
                <a:gd name="connsiteX60-1235" fmla="*/ 10000 w 10000"/>
                <a:gd name="connsiteY60-1236" fmla="*/ 5375 h 11671"/>
                <a:gd name="connsiteX61-1237" fmla="*/ 9916 w 10000"/>
                <a:gd name="connsiteY61-1238" fmla="*/ 5111 h 11671"/>
                <a:gd name="connsiteX0-1239" fmla="*/ 9916 w 10000"/>
                <a:gd name="connsiteY0-1240" fmla="*/ 5111 h 11709"/>
                <a:gd name="connsiteX1-1241" fmla="*/ 9831 w 10000"/>
                <a:gd name="connsiteY1-1242" fmla="*/ 4882 h 11709"/>
                <a:gd name="connsiteX2-1243" fmla="*/ 9761 w 10000"/>
                <a:gd name="connsiteY2-1244" fmla="*/ 4604 h 11709"/>
                <a:gd name="connsiteX3-1245" fmla="*/ 9494 w 10000"/>
                <a:gd name="connsiteY3-1246" fmla="*/ 4375 h 11709"/>
                <a:gd name="connsiteX4-1247" fmla="*/ 9142 w 10000"/>
                <a:gd name="connsiteY4-1248" fmla="*/ 4285 h 11709"/>
                <a:gd name="connsiteX5-1249" fmla="*/ 8833 w 10000"/>
                <a:gd name="connsiteY5-1250" fmla="*/ 4278 h 11709"/>
                <a:gd name="connsiteX6-1251" fmla="*/ 8692 w 10000"/>
                <a:gd name="connsiteY6-1252" fmla="*/ 4201 h 11709"/>
                <a:gd name="connsiteX7-1253" fmla="*/ 8692 w 10000"/>
                <a:gd name="connsiteY7-1254" fmla="*/ 3993 h 11709"/>
                <a:gd name="connsiteX8-1255" fmla="*/ 8622 w 10000"/>
                <a:gd name="connsiteY8-1256" fmla="*/ 3743 h 11709"/>
                <a:gd name="connsiteX9-1257" fmla="*/ 8354 w 10000"/>
                <a:gd name="connsiteY9-1258" fmla="*/ 3514 h 11709"/>
                <a:gd name="connsiteX10-1259" fmla="*/ 7975 w 10000"/>
                <a:gd name="connsiteY10-1260" fmla="*/ 3396 h 11709"/>
                <a:gd name="connsiteX11-1261" fmla="*/ 7567 w 10000"/>
                <a:gd name="connsiteY11-1262" fmla="*/ 3424 h 11709"/>
                <a:gd name="connsiteX12-1263" fmla="*/ 7215 w 10000"/>
                <a:gd name="connsiteY12-1264" fmla="*/ 3542 h 11709"/>
                <a:gd name="connsiteX13-1265" fmla="*/ 7145 w 10000"/>
                <a:gd name="connsiteY13-1266" fmla="*/ 3465 h 11709"/>
                <a:gd name="connsiteX14-1267" fmla="*/ 7201 w 10000"/>
                <a:gd name="connsiteY14-1268" fmla="*/ 3215 h 11709"/>
                <a:gd name="connsiteX15-1269" fmla="*/ 7103 w 10000"/>
                <a:gd name="connsiteY15-1270" fmla="*/ 2965 h 11709"/>
                <a:gd name="connsiteX16-1271" fmla="*/ 6667 w 10000"/>
                <a:gd name="connsiteY16-1272" fmla="*/ 2757 h 11709"/>
                <a:gd name="connsiteX17-1273" fmla="*/ 6048 w 10000"/>
                <a:gd name="connsiteY17-1274" fmla="*/ 2715 h 11709"/>
                <a:gd name="connsiteX18-1275" fmla="*/ 5499 w 10000"/>
                <a:gd name="connsiteY18-1276" fmla="*/ 2903 h 11709"/>
                <a:gd name="connsiteX19-1277" fmla="*/ 5105 w 10000"/>
                <a:gd name="connsiteY19-1278" fmla="*/ 3306 h 11709"/>
                <a:gd name="connsiteX20-1279" fmla="*/ 4923 w 10000"/>
                <a:gd name="connsiteY20-1280" fmla="*/ 3333 h 11709"/>
                <a:gd name="connsiteX21-1281" fmla="*/ 4852 w 10000"/>
                <a:gd name="connsiteY21-1282" fmla="*/ 2806 h 11709"/>
                <a:gd name="connsiteX22-1283" fmla="*/ 4852 w 10000"/>
                <a:gd name="connsiteY22-1284" fmla="*/ 2049 h 11709"/>
                <a:gd name="connsiteX23-1285" fmla="*/ 4852 w 10000"/>
                <a:gd name="connsiteY23-1286" fmla="*/ 1104 h 11709"/>
                <a:gd name="connsiteX24-1287" fmla="*/ 4852 w 10000"/>
                <a:gd name="connsiteY24-1288" fmla="*/ 431 h 11709"/>
                <a:gd name="connsiteX25-1289" fmla="*/ 4627 w 10000"/>
                <a:gd name="connsiteY25-1290" fmla="*/ 132 h 11709"/>
                <a:gd name="connsiteX26-1291" fmla="*/ 4079 w 10000"/>
                <a:gd name="connsiteY26-1292" fmla="*/ 0 h 11709"/>
                <a:gd name="connsiteX27-1293" fmla="*/ 3502 w 10000"/>
                <a:gd name="connsiteY27-1294" fmla="*/ 167 h 11709"/>
                <a:gd name="connsiteX28-1295" fmla="*/ 3193 w 10000"/>
                <a:gd name="connsiteY28-1296" fmla="*/ 889 h 11709"/>
                <a:gd name="connsiteX29-1297" fmla="*/ 3193 w 10000"/>
                <a:gd name="connsiteY29-1298" fmla="*/ 938 h 11709"/>
                <a:gd name="connsiteX30-1299" fmla="*/ 3038 w 10000"/>
                <a:gd name="connsiteY30-1300" fmla="*/ 2042 h 11709"/>
                <a:gd name="connsiteX31-1301" fmla="*/ 2968 w 10000"/>
                <a:gd name="connsiteY31-1302" fmla="*/ 2521 h 11709"/>
                <a:gd name="connsiteX32-1303" fmla="*/ 2672 w 10000"/>
                <a:gd name="connsiteY32-1304" fmla="*/ 3444 h 11709"/>
                <a:gd name="connsiteX33-1305" fmla="*/ 2321 w 10000"/>
                <a:gd name="connsiteY33-1306" fmla="*/ 4035 h 11709"/>
                <a:gd name="connsiteX34-1307" fmla="*/ 2180 w 10000"/>
                <a:gd name="connsiteY34-1308" fmla="*/ 4146 h 11709"/>
                <a:gd name="connsiteX35-1309" fmla="*/ 2053 w 10000"/>
                <a:gd name="connsiteY35-1310" fmla="*/ 3847 h 11709"/>
                <a:gd name="connsiteX36-1311" fmla="*/ 1744 w 10000"/>
                <a:gd name="connsiteY36-1312" fmla="*/ 3535 h 11709"/>
                <a:gd name="connsiteX37-1313" fmla="*/ 1252 w 10000"/>
                <a:gd name="connsiteY37-1314" fmla="*/ 3243 h 11709"/>
                <a:gd name="connsiteX38-1315" fmla="*/ 717 w 10000"/>
                <a:gd name="connsiteY38-1316" fmla="*/ 3076 h 11709"/>
                <a:gd name="connsiteX39-1317" fmla="*/ 225 w 10000"/>
                <a:gd name="connsiteY39-1318" fmla="*/ 3111 h 11709"/>
                <a:gd name="connsiteX40-1319" fmla="*/ 0 w 10000"/>
                <a:gd name="connsiteY40-1320" fmla="*/ 3222 h 11709"/>
                <a:gd name="connsiteX41-1321" fmla="*/ 183 w 10000"/>
                <a:gd name="connsiteY41-1322" fmla="*/ 3521 h 11709"/>
                <a:gd name="connsiteX42-1323" fmla="*/ 366 w 10000"/>
                <a:gd name="connsiteY42-1324" fmla="*/ 4292 h 11709"/>
                <a:gd name="connsiteX43-1325" fmla="*/ 366 w 10000"/>
                <a:gd name="connsiteY43-1326" fmla="*/ 5021 h 11709"/>
                <a:gd name="connsiteX44-1327" fmla="*/ 619 w 10000"/>
                <a:gd name="connsiteY44-1328" fmla="*/ 6118 h 11709"/>
                <a:gd name="connsiteX45-1329" fmla="*/ 1294 w 10000"/>
                <a:gd name="connsiteY45-1330" fmla="*/ 7569 h 11709"/>
                <a:gd name="connsiteX46-1331" fmla="*/ 1617 w 10000"/>
                <a:gd name="connsiteY46-1332" fmla="*/ 8153 h 11709"/>
                <a:gd name="connsiteX47-1333" fmla="*/ 1716 w 10000"/>
                <a:gd name="connsiteY47-1334" fmla="*/ 8500 h 11709"/>
                <a:gd name="connsiteX48-1335" fmla="*/ 1758 w 10000"/>
                <a:gd name="connsiteY48-1336" fmla="*/ 8563 h 11709"/>
                <a:gd name="connsiteX49-1337" fmla="*/ 1636 w 10000"/>
                <a:gd name="connsiteY49-1338" fmla="*/ 11493 h 11709"/>
                <a:gd name="connsiteX50-1339" fmla="*/ 7996 w 10000"/>
                <a:gd name="connsiteY50-1340" fmla="*/ 11485 h 11709"/>
                <a:gd name="connsiteX51-1341" fmla="*/ 8326 w 10000"/>
                <a:gd name="connsiteY51-1342" fmla="*/ 10000 h 11709"/>
                <a:gd name="connsiteX52-1343" fmla="*/ 7862 w 10000"/>
                <a:gd name="connsiteY52-1344" fmla="*/ 8257 h 11709"/>
                <a:gd name="connsiteX53-1345" fmla="*/ 7890 w 10000"/>
                <a:gd name="connsiteY53-1346" fmla="*/ 8069 h 11709"/>
                <a:gd name="connsiteX54-1347" fmla="*/ 8101 w 10000"/>
                <a:gd name="connsiteY54-1348" fmla="*/ 7729 h 11709"/>
                <a:gd name="connsiteX55-1349" fmla="*/ 8509 w 10000"/>
                <a:gd name="connsiteY55-1350" fmla="*/ 7382 h 11709"/>
                <a:gd name="connsiteX56-1351" fmla="*/ 8861 w 10000"/>
                <a:gd name="connsiteY56-1352" fmla="*/ 7000 h 11709"/>
                <a:gd name="connsiteX57-1353" fmla="*/ 9184 w 10000"/>
                <a:gd name="connsiteY57-1354" fmla="*/ 6528 h 11709"/>
                <a:gd name="connsiteX58-1355" fmla="*/ 9536 w 10000"/>
                <a:gd name="connsiteY58-1356" fmla="*/ 6076 h 11709"/>
                <a:gd name="connsiteX59-1357" fmla="*/ 9845 w 10000"/>
                <a:gd name="connsiteY59-1358" fmla="*/ 5715 h 11709"/>
                <a:gd name="connsiteX60-1359" fmla="*/ 10000 w 10000"/>
                <a:gd name="connsiteY60-1360" fmla="*/ 5375 h 11709"/>
                <a:gd name="connsiteX61-1361" fmla="*/ 9916 w 10000"/>
                <a:gd name="connsiteY61-1362" fmla="*/ 5111 h 11709"/>
                <a:gd name="connsiteX0-1363" fmla="*/ 9916 w 10000"/>
                <a:gd name="connsiteY0-1364" fmla="*/ 5111 h 11734"/>
                <a:gd name="connsiteX1-1365" fmla="*/ 9831 w 10000"/>
                <a:gd name="connsiteY1-1366" fmla="*/ 4882 h 11734"/>
                <a:gd name="connsiteX2-1367" fmla="*/ 9761 w 10000"/>
                <a:gd name="connsiteY2-1368" fmla="*/ 4604 h 11734"/>
                <a:gd name="connsiteX3-1369" fmla="*/ 9494 w 10000"/>
                <a:gd name="connsiteY3-1370" fmla="*/ 4375 h 11734"/>
                <a:gd name="connsiteX4-1371" fmla="*/ 9142 w 10000"/>
                <a:gd name="connsiteY4-1372" fmla="*/ 4285 h 11734"/>
                <a:gd name="connsiteX5-1373" fmla="*/ 8833 w 10000"/>
                <a:gd name="connsiteY5-1374" fmla="*/ 4278 h 11734"/>
                <a:gd name="connsiteX6-1375" fmla="*/ 8692 w 10000"/>
                <a:gd name="connsiteY6-1376" fmla="*/ 4201 h 11734"/>
                <a:gd name="connsiteX7-1377" fmla="*/ 8692 w 10000"/>
                <a:gd name="connsiteY7-1378" fmla="*/ 3993 h 11734"/>
                <a:gd name="connsiteX8-1379" fmla="*/ 8622 w 10000"/>
                <a:gd name="connsiteY8-1380" fmla="*/ 3743 h 11734"/>
                <a:gd name="connsiteX9-1381" fmla="*/ 8354 w 10000"/>
                <a:gd name="connsiteY9-1382" fmla="*/ 3514 h 11734"/>
                <a:gd name="connsiteX10-1383" fmla="*/ 7975 w 10000"/>
                <a:gd name="connsiteY10-1384" fmla="*/ 3396 h 11734"/>
                <a:gd name="connsiteX11-1385" fmla="*/ 7567 w 10000"/>
                <a:gd name="connsiteY11-1386" fmla="*/ 3424 h 11734"/>
                <a:gd name="connsiteX12-1387" fmla="*/ 7215 w 10000"/>
                <a:gd name="connsiteY12-1388" fmla="*/ 3542 h 11734"/>
                <a:gd name="connsiteX13-1389" fmla="*/ 7145 w 10000"/>
                <a:gd name="connsiteY13-1390" fmla="*/ 3465 h 11734"/>
                <a:gd name="connsiteX14-1391" fmla="*/ 7201 w 10000"/>
                <a:gd name="connsiteY14-1392" fmla="*/ 3215 h 11734"/>
                <a:gd name="connsiteX15-1393" fmla="*/ 7103 w 10000"/>
                <a:gd name="connsiteY15-1394" fmla="*/ 2965 h 11734"/>
                <a:gd name="connsiteX16-1395" fmla="*/ 6667 w 10000"/>
                <a:gd name="connsiteY16-1396" fmla="*/ 2757 h 11734"/>
                <a:gd name="connsiteX17-1397" fmla="*/ 6048 w 10000"/>
                <a:gd name="connsiteY17-1398" fmla="*/ 2715 h 11734"/>
                <a:gd name="connsiteX18-1399" fmla="*/ 5499 w 10000"/>
                <a:gd name="connsiteY18-1400" fmla="*/ 2903 h 11734"/>
                <a:gd name="connsiteX19-1401" fmla="*/ 5105 w 10000"/>
                <a:gd name="connsiteY19-1402" fmla="*/ 3306 h 11734"/>
                <a:gd name="connsiteX20-1403" fmla="*/ 4923 w 10000"/>
                <a:gd name="connsiteY20-1404" fmla="*/ 3333 h 11734"/>
                <a:gd name="connsiteX21-1405" fmla="*/ 4852 w 10000"/>
                <a:gd name="connsiteY21-1406" fmla="*/ 2806 h 11734"/>
                <a:gd name="connsiteX22-1407" fmla="*/ 4852 w 10000"/>
                <a:gd name="connsiteY22-1408" fmla="*/ 2049 h 11734"/>
                <a:gd name="connsiteX23-1409" fmla="*/ 4852 w 10000"/>
                <a:gd name="connsiteY23-1410" fmla="*/ 1104 h 11734"/>
                <a:gd name="connsiteX24-1411" fmla="*/ 4852 w 10000"/>
                <a:gd name="connsiteY24-1412" fmla="*/ 431 h 11734"/>
                <a:gd name="connsiteX25-1413" fmla="*/ 4627 w 10000"/>
                <a:gd name="connsiteY25-1414" fmla="*/ 132 h 11734"/>
                <a:gd name="connsiteX26-1415" fmla="*/ 4079 w 10000"/>
                <a:gd name="connsiteY26-1416" fmla="*/ 0 h 11734"/>
                <a:gd name="connsiteX27-1417" fmla="*/ 3502 w 10000"/>
                <a:gd name="connsiteY27-1418" fmla="*/ 167 h 11734"/>
                <a:gd name="connsiteX28-1419" fmla="*/ 3193 w 10000"/>
                <a:gd name="connsiteY28-1420" fmla="*/ 889 h 11734"/>
                <a:gd name="connsiteX29-1421" fmla="*/ 3193 w 10000"/>
                <a:gd name="connsiteY29-1422" fmla="*/ 938 h 11734"/>
                <a:gd name="connsiteX30-1423" fmla="*/ 3038 w 10000"/>
                <a:gd name="connsiteY30-1424" fmla="*/ 2042 h 11734"/>
                <a:gd name="connsiteX31-1425" fmla="*/ 2968 w 10000"/>
                <a:gd name="connsiteY31-1426" fmla="*/ 2521 h 11734"/>
                <a:gd name="connsiteX32-1427" fmla="*/ 2672 w 10000"/>
                <a:gd name="connsiteY32-1428" fmla="*/ 3444 h 11734"/>
                <a:gd name="connsiteX33-1429" fmla="*/ 2321 w 10000"/>
                <a:gd name="connsiteY33-1430" fmla="*/ 4035 h 11734"/>
                <a:gd name="connsiteX34-1431" fmla="*/ 2180 w 10000"/>
                <a:gd name="connsiteY34-1432" fmla="*/ 4146 h 11734"/>
                <a:gd name="connsiteX35-1433" fmla="*/ 2053 w 10000"/>
                <a:gd name="connsiteY35-1434" fmla="*/ 3847 h 11734"/>
                <a:gd name="connsiteX36-1435" fmla="*/ 1744 w 10000"/>
                <a:gd name="connsiteY36-1436" fmla="*/ 3535 h 11734"/>
                <a:gd name="connsiteX37-1437" fmla="*/ 1252 w 10000"/>
                <a:gd name="connsiteY37-1438" fmla="*/ 3243 h 11734"/>
                <a:gd name="connsiteX38-1439" fmla="*/ 717 w 10000"/>
                <a:gd name="connsiteY38-1440" fmla="*/ 3076 h 11734"/>
                <a:gd name="connsiteX39-1441" fmla="*/ 225 w 10000"/>
                <a:gd name="connsiteY39-1442" fmla="*/ 3111 h 11734"/>
                <a:gd name="connsiteX40-1443" fmla="*/ 0 w 10000"/>
                <a:gd name="connsiteY40-1444" fmla="*/ 3222 h 11734"/>
                <a:gd name="connsiteX41-1445" fmla="*/ 183 w 10000"/>
                <a:gd name="connsiteY41-1446" fmla="*/ 3521 h 11734"/>
                <a:gd name="connsiteX42-1447" fmla="*/ 366 w 10000"/>
                <a:gd name="connsiteY42-1448" fmla="*/ 4292 h 11734"/>
                <a:gd name="connsiteX43-1449" fmla="*/ 366 w 10000"/>
                <a:gd name="connsiteY43-1450" fmla="*/ 5021 h 11734"/>
                <a:gd name="connsiteX44-1451" fmla="*/ 619 w 10000"/>
                <a:gd name="connsiteY44-1452" fmla="*/ 6118 h 11734"/>
                <a:gd name="connsiteX45-1453" fmla="*/ 1294 w 10000"/>
                <a:gd name="connsiteY45-1454" fmla="*/ 7569 h 11734"/>
                <a:gd name="connsiteX46-1455" fmla="*/ 1617 w 10000"/>
                <a:gd name="connsiteY46-1456" fmla="*/ 8153 h 11734"/>
                <a:gd name="connsiteX47-1457" fmla="*/ 1716 w 10000"/>
                <a:gd name="connsiteY47-1458" fmla="*/ 8500 h 11734"/>
                <a:gd name="connsiteX48-1459" fmla="*/ 1758 w 10000"/>
                <a:gd name="connsiteY48-1460" fmla="*/ 8563 h 11734"/>
                <a:gd name="connsiteX49-1461" fmla="*/ 1558 w 10000"/>
                <a:gd name="connsiteY49-1462" fmla="*/ 11532 h 11734"/>
                <a:gd name="connsiteX50-1463" fmla="*/ 7996 w 10000"/>
                <a:gd name="connsiteY50-1464" fmla="*/ 11485 h 11734"/>
                <a:gd name="connsiteX51-1465" fmla="*/ 8326 w 10000"/>
                <a:gd name="connsiteY51-1466" fmla="*/ 10000 h 11734"/>
                <a:gd name="connsiteX52-1467" fmla="*/ 7862 w 10000"/>
                <a:gd name="connsiteY52-1468" fmla="*/ 8257 h 11734"/>
                <a:gd name="connsiteX53-1469" fmla="*/ 7890 w 10000"/>
                <a:gd name="connsiteY53-1470" fmla="*/ 8069 h 11734"/>
                <a:gd name="connsiteX54-1471" fmla="*/ 8101 w 10000"/>
                <a:gd name="connsiteY54-1472" fmla="*/ 7729 h 11734"/>
                <a:gd name="connsiteX55-1473" fmla="*/ 8509 w 10000"/>
                <a:gd name="connsiteY55-1474" fmla="*/ 7382 h 11734"/>
                <a:gd name="connsiteX56-1475" fmla="*/ 8861 w 10000"/>
                <a:gd name="connsiteY56-1476" fmla="*/ 7000 h 11734"/>
                <a:gd name="connsiteX57-1477" fmla="*/ 9184 w 10000"/>
                <a:gd name="connsiteY57-1478" fmla="*/ 6528 h 11734"/>
                <a:gd name="connsiteX58-1479" fmla="*/ 9536 w 10000"/>
                <a:gd name="connsiteY58-1480" fmla="*/ 6076 h 11734"/>
                <a:gd name="connsiteX59-1481" fmla="*/ 9845 w 10000"/>
                <a:gd name="connsiteY59-1482" fmla="*/ 5715 h 11734"/>
                <a:gd name="connsiteX60-1483" fmla="*/ 10000 w 10000"/>
                <a:gd name="connsiteY60-1484" fmla="*/ 5375 h 11734"/>
                <a:gd name="connsiteX61-1485" fmla="*/ 9916 w 10000"/>
                <a:gd name="connsiteY61-1486" fmla="*/ 5111 h 11734"/>
                <a:gd name="connsiteX0-1487" fmla="*/ 9916 w 10000"/>
                <a:gd name="connsiteY0-1488" fmla="*/ 5111 h 11626"/>
                <a:gd name="connsiteX1-1489" fmla="*/ 9831 w 10000"/>
                <a:gd name="connsiteY1-1490" fmla="*/ 4882 h 11626"/>
                <a:gd name="connsiteX2-1491" fmla="*/ 9761 w 10000"/>
                <a:gd name="connsiteY2-1492" fmla="*/ 4604 h 11626"/>
                <a:gd name="connsiteX3-1493" fmla="*/ 9494 w 10000"/>
                <a:gd name="connsiteY3-1494" fmla="*/ 4375 h 11626"/>
                <a:gd name="connsiteX4-1495" fmla="*/ 9142 w 10000"/>
                <a:gd name="connsiteY4-1496" fmla="*/ 4285 h 11626"/>
                <a:gd name="connsiteX5-1497" fmla="*/ 8833 w 10000"/>
                <a:gd name="connsiteY5-1498" fmla="*/ 4278 h 11626"/>
                <a:gd name="connsiteX6-1499" fmla="*/ 8692 w 10000"/>
                <a:gd name="connsiteY6-1500" fmla="*/ 4201 h 11626"/>
                <a:gd name="connsiteX7-1501" fmla="*/ 8692 w 10000"/>
                <a:gd name="connsiteY7-1502" fmla="*/ 3993 h 11626"/>
                <a:gd name="connsiteX8-1503" fmla="*/ 8622 w 10000"/>
                <a:gd name="connsiteY8-1504" fmla="*/ 3743 h 11626"/>
                <a:gd name="connsiteX9-1505" fmla="*/ 8354 w 10000"/>
                <a:gd name="connsiteY9-1506" fmla="*/ 3514 h 11626"/>
                <a:gd name="connsiteX10-1507" fmla="*/ 7975 w 10000"/>
                <a:gd name="connsiteY10-1508" fmla="*/ 3396 h 11626"/>
                <a:gd name="connsiteX11-1509" fmla="*/ 7567 w 10000"/>
                <a:gd name="connsiteY11-1510" fmla="*/ 3424 h 11626"/>
                <a:gd name="connsiteX12-1511" fmla="*/ 7215 w 10000"/>
                <a:gd name="connsiteY12-1512" fmla="*/ 3542 h 11626"/>
                <a:gd name="connsiteX13-1513" fmla="*/ 7145 w 10000"/>
                <a:gd name="connsiteY13-1514" fmla="*/ 3465 h 11626"/>
                <a:gd name="connsiteX14-1515" fmla="*/ 7201 w 10000"/>
                <a:gd name="connsiteY14-1516" fmla="*/ 3215 h 11626"/>
                <a:gd name="connsiteX15-1517" fmla="*/ 7103 w 10000"/>
                <a:gd name="connsiteY15-1518" fmla="*/ 2965 h 11626"/>
                <a:gd name="connsiteX16-1519" fmla="*/ 6667 w 10000"/>
                <a:gd name="connsiteY16-1520" fmla="*/ 2757 h 11626"/>
                <a:gd name="connsiteX17-1521" fmla="*/ 6048 w 10000"/>
                <a:gd name="connsiteY17-1522" fmla="*/ 2715 h 11626"/>
                <a:gd name="connsiteX18-1523" fmla="*/ 5499 w 10000"/>
                <a:gd name="connsiteY18-1524" fmla="*/ 2903 h 11626"/>
                <a:gd name="connsiteX19-1525" fmla="*/ 5105 w 10000"/>
                <a:gd name="connsiteY19-1526" fmla="*/ 3306 h 11626"/>
                <a:gd name="connsiteX20-1527" fmla="*/ 4923 w 10000"/>
                <a:gd name="connsiteY20-1528" fmla="*/ 3333 h 11626"/>
                <a:gd name="connsiteX21-1529" fmla="*/ 4852 w 10000"/>
                <a:gd name="connsiteY21-1530" fmla="*/ 2806 h 11626"/>
                <a:gd name="connsiteX22-1531" fmla="*/ 4852 w 10000"/>
                <a:gd name="connsiteY22-1532" fmla="*/ 2049 h 11626"/>
                <a:gd name="connsiteX23-1533" fmla="*/ 4852 w 10000"/>
                <a:gd name="connsiteY23-1534" fmla="*/ 1104 h 11626"/>
                <a:gd name="connsiteX24-1535" fmla="*/ 4852 w 10000"/>
                <a:gd name="connsiteY24-1536" fmla="*/ 431 h 11626"/>
                <a:gd name="connsiteX25-1537" fmla="*/ 4627 w 10000"/>
                <a:gd name="connsiteY25-1538" fmla="*/ 132 h 11626"/>
                <a:gd name="connsiteX26-1539" fmla="*/ 4079 w 10000"/>
                <a:gd name="connsiteY26-1540" fmla="*/ 0 h 11626"/>
                <a:gd name="connsiteX27-1541" fmla="*/ 3502 w 10000"/>
                <a:gd name="connsiteY27-1542" fmla="*/ 167 h 11626"/>
                <a:gd name="connsiteX28-1543" fmla="*/ 3193 w 10000"/>
                <a:gd name="connsiteY28-1544" fmla="*/ 889 h 11626"/>
                <a:gd name="connsiteX29-1545" fmla="*/ 3193 w 10000"/>
                <a:gd name="connsiteY29-1546" fmla="*/ 938 h 11626"/>
                <a:gd name="connsiteX30-1547" fmla="*/ 3038 w 10000"/>
                <a:gd name="connsiteY30-1548" fmla="*/ 2042 h 11626"/>
                <a:gd name="connsiteX31-1549" fmla="*/ 2968 w 10000"/>
                <a:gd name="connsiteY31-1550" fmla="*/ 2521 h 11626"/>
                <a:gd name="connsiteX32-1551" fmla="*/ 2672 w 10000"/>
                <a:gd name="connsiteY32-1552" fmla="*/ 3444 h 11626"/>
                <a:gd name="connsiteX33-1553" fmla="*/ 2321 w 10000"/>
                <a:gd name="connsiteY33-1554" fmla="*/ 4035 h 11626"/>
                <a:gd name="connsiteX34-1555" fmla="*/ 2180 w 10000"/>
                <a:gd name="connsiteY34-1556" fmla="*/ 4146 h 11626"/>
                <a:gd name="connsiteX35-1557" fmla="*/ 2053 w 10000"/>
                <a:gd name="connsiteY35-1558" fmla="*/ 3847 h 11626"/>
                <a:gd name="connsiteX36-1559" fmla="*/ 1744 w 10000"/>
                <a:gd name="connsiteY36-1560" fmla="*/ 3535 h 11626"/>
                <a:gd name="connsiteX37-1561" fmla="*/ 1252 w 10000"/>
                <a:gd name="connsiteY37-1562" fmla="*/ 3243 h 11626"/>
                <a:gd name="connsiteX38-1563" fmla="*/ 717 w 10000"/>
                <a:gd name="connsiteY38-1564" fmla="*/ 3076 h 11626"/>
                <a:gd name="connsiteX39-1565" fmla="*/ 225 w 10000"/>
                <a:gd name="connsiteY39-1566" fmla="*/ 3111 h 11626"/>
                <a:gd name="connsiteX40-1567" fmla="*/ 0 w 10000"/>
                <a:gd name="connsiteY40-1568" fmla="*/ 3222 h 11626"/>
                <a:gd name="connsiteX41-1569" fmla="*/ 183 w 10000"/>
                <a:gd name="connsiteY41-1570" fmla="*/ 3521 h 11626"/>
                <a:gd name="connsiteX42-1571" fmla="*/ 366 w 10000"/>
                <a:gd name="connsiteY42-1572" fmla="*/ 4292 h 11626"/>
                <a:gd name="connsiteX43-1573" fmla="*/ 366 w 10000"/>
                <a:gd name="connsiteY43-1574" fmla="*/ 5021 h 11626"/>
                <a:gd name="connsiteX44-1575" fmla="*/ 619 w 10000"/>
                <a:gd name="connsiteY44-1576" fmla="*/ 6118 h 11626"/>
                <a:gd name="connsiteX45-1577" fmla="*/ 1294 w 10000"/>
                <a:gd name="connsiteY45-1578" fmla="*/ 7569 h 11626"/>
                <a:gd name="connsiteX46-1579" fmla="*/ 1617 w 10000"/>
                <a:gd name="connsiteY46-1580" fmla="*/ 8153 h 11626"/>
                <a:gd name="connsiteX47-1581" fmla="*/ 1716 w 10000"/>
                <a:gd name="connsiteY47-1582" fmla="*/ 8500 h 11626"/>
                <a:gd name="connsiteX48-1583" fmla="*/ 1758 w 10000"/>
                <a:gd name="connsiteY48-1584" fmla="*/ 8563 h 11626"/>
                <a:gd name="connsiteX49-1585" fmla="*/ 1558 w 10000"/>
                <a:gd name="connsiteY49-1586" fmla="*/ 11532 h 11626"/>
                <a:gd name="connsiteX50-1587" fmla="*/ 7996 w 10000"/>
                <a:gd name="connsiteY50-1588" fmla="*/ 11485 h 11626"/>
                <a:gd name="connsiteX51-1589" fmla="*/ 8326 w 10000"/>
                <a:gd name="connsiteY51-1590" fmla="*/ 10000 h 11626"/>
                <a:gd name="connsiteX52-1591" fmla="*/ 7862 w 10000"/>
                <a:gd name="connsiteY52-1592" fmla="*/ 8257 h 11626"/>
                <a:gd name="connsiteX53-1593" fmla="*/ 7890 w 10000"/>
                <a:gd name="connsiteY53-1594" fmla="*/ 8069 h 11626"/>
                <a:gd name="connsiteX54-1595" fmla="*/ 8101 w 10000"/>
                <a:gd name="connsiteY54-1596" fmla="*/ 7729 h 11626"/>
                <a:gd name="connsiteX55-1597" fmla="*/ 8509 w 10000"/>
                <a:gd name="connsiteY55-1598" fmla="*/ 7382 h 11626"/>
                <a:gd name="connsiteX56-1599" fmla="*/ 8861 w 10000"/>
                <a:gd name="connsiteY56-1600" fmla="*/ 7000 h 11626"/>
                <a:gd name="connsiteX57-1601" fmla="*/ 9184 w 10000"/>
                <a:gd name="connsiteY57-1602" fmla="*/ 6528 h 11626"/>
                <a:gd name="connsiteX58-1603" fmla="*/ 9536 w 10000"/>
                <a:gd name="connsiteY58-1604" fmla="*/ 6076 h 11626"/>
                <a:gd name="connsiteX59-1605" fmla="*/ 9845 w 10000"/>
                <a:gd name="connsiteY59-1606" fmla="*/ 5715 h 11626"/>
                <a:gd name="connsiteX60-1607" fmla="*/ 10000 w 10000"/>
                <a:gd name="connsiteY60-1608" fmla="*/ 5375 h 11626"/>
                <a:gd name="connsiteX61-1609" fmla="*/ 9916 w 10000"/>
                <a:gd name="connsiteY61-1610" fmla="*/ 5111 h 11626"/>
                <a:gd name="connsiteX0-1611" fmla="*/ 9916 w 10000"/>
                <a:gd name="connsiteY0-1612" fmla="*/ 5111 h 11669"/>
                <a:gd name="connsiteX1-1613" fmla="*/ 9831 w 10000"/>
                <a:gd name="connsiteY1-1614" fmla="*/ 4882 h 11669"/>
                <a:gd name="connsiteX2-1615" fmla="*/ 9761 w 10000"/>
                <a:gd name="connsiteY2-1616" fmla="*/ 4604 h 11669"/>
                <a:gd name="connsiteX3-1617" fmla="*/ 9494 w 10000"/>
                <a:gd name="connsiteY3-1618" fmla="*/ 4375 h 11669"/>
                <a:gd name="connsiteX4-1619" fmla="*/ 9142 w 10000"/>
                <a:gd name="connsiteY4-1620" fmla="*/ 4285 h 11669"/>
                <a:gd name="connsiteX5-1621" fmla="*/ 8833 w 10000"/>
                <a:gd name="connsiteY5-1622" fmla="*/ 4278 h 11669"/>
                <a:gd name="connsiteX6-1623" fmla="*/ 8692 w 10000"/>
                <a:gd name="connsiteY6-1624" fmla="*/ 4201 h 11669"/>
                <a:gd name="connsiteX7-1625" fmla="*/ 8692 w 10000"/>
                <a:gd name="connsiteY7-1626" fmla="*/ 3993 h 11669"/>
                <a:gd name="connsiteX8-1627" fmla="*/ 8622 w 10000"/>
                <a:gd name="connsiteY8-1628" fmla="*/ 3743 h 11669"/>
                <a:gd name="connsiteX9-1629" fmla="*/ 8354 w 10000"/>
                <a:gd name="connsiteY9-1630" fmla="*/ 3514 h 11669"/>
                <a:gd name="connsiteX10-1631" fmla="*/ 7975 w 10000"/>
                <a:gd name="connsiteY10-1632" fmla="*/ 3396 h 11669"/>
                <a:gd name="connsiteX11-1633" fmla="*/ 7567 w 10000"/>
                <a:gd name="connsiteY11-1634" fmla="*/ 3424 h 11669"/>
                <a:gd name="connsiteX12-1635" fmla="*/ 7215 w 10000"/>
                <a:gd name="connsiteY12-1636" fmla="*/ 3542 h 11669"/>
                <a:gd name="connsiteX13-1637" fmla="*/ 7145 w 10000"/>
                <a:gd name="connsiteY13-1638" fmla="*/ 3465 h 11669"/>
                <a:gd name="connsiteX14-1639" fmla="*/ 7201 w 10000"/>
                <a:gd name="connsiteY14-1640" fmla="*/ 3215 h 11669"/>
                <a:gd name="connsiteX15-1641" fmla="*/ 7103 w 10000"/>
                <a:gd name="connsiteY15-1642" fmla="*/ 2965 h 11669"/>
                <a:gd name="connsiteX16-1643" fmla="*/ 6667 w 10000"/>
                <a:gd name="connsiteY16-1644" fmla="*/ 2757 h 11669"/>
                <a:gd name="connsiteX17-1645" fmla="*/ 6048 w 10000"/>
                <a:gd name="connsiteY17-1646" fmla="*/ 2715 h 11669"/>
                <a:gd name="connsiteX18-1647" fmla="*/ 5499 w 10000"/>
                <a:gd name="connsiteY18-1648" fmla="*/ 2903 h 11669"/>
                <a:gd name="connsiteX19-1649" fmla="*/ 5105 w 10000"/>
                <a:gd name="connsiteY19-1650" fmla="*/ 3306 h 11669"/>
                <a:gd name="connsiteX20-1651" fmla="*/ 4923 w 10000"/>
                <a:gd name="connsiteY20-1652" fmla="*/ 3333 h 11669"/>
                <a:gd name="connsiteX21-1653" fmla="*/ 4852 w 10000"/>
                <a:gd name="connsiteY21-1654" fmla="*/ 2806 h 11669"/>
                <a:gd name="connsiteX22-1655" fmla="*/ 4852 w 10000"/>
                <a:gd name="connsiteY22-1656" fmla="*/ 2049 h 11669"/>
                <a:gd name="connsiteX23-1657" fmla="*/ 4852 w 10000"/>
                <a:gd name="connsiteY23-1658" fmla="*/ 1104 h 11669"/>
                <a:gd name="connsiteX24-1659" fmla="*/ 4852 w 10000"/>
                <a:gd name="connsiteY24-1660" fmla="*/ 431 h 11669"/>
                <a:gd name="connsiteX25-1661" fmla="*/ 4627 w 10000"/>
                <a:gd name="connsiteY25-1662" fmla="*/ 132 h 11669"/>
                <a:gd name="connsiteX26-1663" fmla="*/ 4079 w 10000"/>
                <a:gd name="connsiteY26-1664" fmla="*/ 0 h 11669"/>
                <a:gd name="connsiteX27-1665" fmla="*/ 3502 w 10000"/>
                <a:gd name="connsiteY27-1666" fmla="*/ 167 h 11669"/>
                <a:gd name="connsiteX28-1667" fmla="*/ 3193 w 10000"/>
                <a:gd name="connsiteY28-1668" fmla="*/ 889 h 11669"/>
                <a:gd name="connsiteX29-1669" fmla="*/ 3193 w 10000"/>
                <a:gd name="connsiteY29-1670" fmla="*/ 938 h 11669"/>
                <a:gd name="connsiteX30-1671" fmla="*/ 3038 w 10000"/>
                <a:gd name="connsiteY30-1672" fmla="*/ 2042 h 11669"/>
                <a:gd name="connsiteX31-1673" fmla="*/ 2968 w 10000"/>
                <a:gd name="connsiteY31-1674" fmla="*/ 2521 h 11669"/>
                <a:gd name="connsiteX32-1675" fmla="*/ 2672 w 10000"/>
                <a:gd name="connsiteY32-1676" fmla="*/ 3444 h 11669"/>
                <a:gd name="connsiteX33-1677" fmla="*/ 2321 w 10000"/>
                <a:gd name="connsiteY33-1678" fmla="*/ 4035 h 11669"/>
                <a:gd name="connsiteX34-1679" fmla="*/ 2180 w 10000"/>
                <a:gd name="connsiteY34-1680" fmla="*/ 4146 h 11669"/>
                <a:gd name="connsiteX35-1681" fmla="*/ 2053 w 10000"/>
                <a:gd name="connsiteY35-1682" fmla="*/ 3847 h 11669"/>
                <a:gd name="connsiteX36-1683" fmla="*/ 1744 w 10000"/>
                <a:gd name="connsiteY36-1684" fmla="*/ 3535 h 11669"/>
                <a:gd name="connsiteX37-1685" fmla="*/ 1252 w 10000"/>
                <a:gd name="connsiteY37-1686" fmla="*/ 3243 h 11669"/>
                <a:gd name="connsiteX38-1687" fmla="*/ 717 w 10000"/>
                <a:gd name="connsiteY38-1688" fmla="*/ 3076 h 11669"/>
                <a:gd name="connsiteX39-1689" fmla="*/ 225 w 10000"/>
                <a:gd name="connsiteY39-1690" fmla="*/ 3111 h 11669"/>
                <a:gd name="connsiteX40-1691" fmla="*/ 0 w 10000"/>
                <a:gd name="connsiteY40-1692" fmla="*/ 3222 h 11669"/>
                <a:gd name="connsiteX41-1693" fmla="*/ 183 w 10000"/>
                <a:gd name="connsiteY41-1694" fmla="*/ 3521 h 11669"/>
                <a:gd name="connsiteX42-1695" fmla="*/ 366 w 10000"/>
                <a:gd name="connsiteY42-1696" fmla="*/ 4292 h 11669"/>
                <a:gd name="connsiteX43-1697" fmla="*/ 366 w 10000"/>
                <a:gd name="connsiteY43-1698" fmla="*/ 5021 h 11669"/>
                <a:gd name="connsiteX44-1699" fmla="*/ 619 w 10000"/>
                <a:gd name="connsiteY44-1700" fmla="*/ 6118 h 11669"/>
                <a:gd name="connsiteX45-1701" fmla="*/ 1294 w 10000"/>
                <a:gd name="connsiteY45-1702" fmla="*/ 7569 h 11669"/>
                <a:gd name="connsiteX46-1703" fmla="*/ 1617 w 10000"/>
                <a:gd name="connsiteY46-1704" fmla="*/ 8153 h 11669"/>
                <a:gd name="connsiteX47-1705" fmla="*/ 1716 w 10000"/>
                <a:gd name="connsiteY47-1706" fmla="*/ 8500 h 11669"/>
                <a:gd name="connsiteX48-1707" fmla="*/ 1758 w 10000"/>
                <a:gd name="connsiteY48-1708" fmla="*/ 8563 h 11669"/>
                <a:gd name="connsiteX49-1709" fmla="*/ 1558 w 10000"/>
                <a:gd name="connsiteY49-1710" fmla="*/ 11532 h 11669"/>
                <a:gd name="connsiteX50-1711" fmla="*/ 7944 w 10000"/>
                <a:gd name="connsiteY50-1712" fmla="*/ 11549 h 11669"/>
                <a:gd name="connsiteX51-1713" fmla="*/ 8326 w 10000"/>
                <a:gd name="connsiteY51-1714" fmla="*/ 10000 h 11669"/>
                <a:gd name="connsiteX52-1715" fmla="*/ 7862 w 10000"/>
                <a:gd name="connsiteY52-1716" fmla="*/ 8257 h 11669"/>
                <a:gd name="connsiteX53-1717" fmla="*/ 7890 w 10000"/>
                <a:gd name="connsiteY53-1718" fmla="*/ 8069 h 11669"/>
                <a:gd name="connsiteX54-1719" fmla="*/ 8101 w 10000"/>
                <a:gd name="connsiteY54-1720" fmla="*/ 7729 h 11669"/>
                <a:gd name="connsiteX55-1721" fmla="*/ 8509 w 10000"/>
                <a:gd name="connsiteY55-1722" fmla="*/ 7382 h 11669"/>
                <a:gd name="connsiteX56-1723" fmla="*/ 8861 w 10000"/>
                <a:gd name="connsiteY56-1724" fmla="*/ 7000 h 11669"/>
                <a:gd name="connsiteX57-1725" fmla="*/ 9184 w 10000"/>
                <a:gd name="connsiteY57-1726" fmla="*/ 6528 h 11669"/>
                <a:gd name="connsiteX58-1727" fmla="*/ 9536 w 10000"/>
                <a:gd name="connsiteY58-1728" fmla="*/ 6076 h 11669"/>
                <a:gd name="connsiteX59-1729" fmla="*/ 9845 w 10000"/>
                <a:gd name="connsiteY59-1730" fmla="*/ 5715 h 11669"/>
                <a:gd name="connsiteX60-1731" fmla="*/ 10000 w 10000"/>
                <a:gd name="connsiteY60-1732" fmla="*/ 5375 h 11669"/>
                <a:gd name="connsiteX61-1733" fmla="*/ 9916 w 10000"/>
                <a:gd name="connsiteY61-1734" fmla="*/ 5111 h 11669"/>
                <a:gd name="connsiteX0-1735" fmla="*/ 9916 w 10000"/>
                <a:gd name="connsiteY0-1736" fmla="*/ 5111 h 11865"/>
                <a:gd name="connsiteX1-1737" fmla="*/ 9831 w 10000"/>
                <a:gd name="connsiteY1-1738" fmla="*/ 4882 h 11865"/>
                <a:gd name="connsiteX2-1739" fmla="*/ 9761 w 10000"/>
                <a:gd name="connsiteY2-1740" fmla="*/ 4604 h 11865"/>
                <a:gd name="connsiteX3-1741" fmla="*/ 9494 w 10000"/>
                <a:gd name="connsiteY3-1742" fmla="*/ 4375 h 11865"/>
                <a:gd name="connsiteX4-1743" fmla="*/ 9142 w 10000"/>
                <a:gd name="connsiteY4-1744" fmla="*/ 4285 h 11865"/>
                <a:gd name="connsiteX5-1745" fmla="*/ 8833 w 10000"/>
                <a:gd name="connsiteY5-1746" fmla="*/ 4278 h 11865"/>
                <a:gd name="connsiteX6-1747" fmla="*/ 8692 w 10000"/>
                <a:gd name="connsiteY6-1748" fmla="*/ 4201 h 11865"/>
                <a:gd name="connsiteX7-1749" fmla="*/ 8692 w 10000"/>
                <a:gd name="connsiteY7-1750" fmla="*/ 3993 h 11865"/>
                <a:gd name="connsiteX8-1751" fmla="*/ 8622 w 10000"/>
                <a:gd name="connsiteY8-1752" fmla="*/ 3743 h 11865"/>
                <a:gd name="connsiteX9-1753" fmla="*/ 8354 w 10000"/>
                <a:gd name="connsiteY9-1754" fmla="*/ 3514 h 11865"/>
                <a:gd name="connsiteX10-1755" fmla="*/ 7975 w 10000"/>
                <a:gd name="connsiteY10-1756" fmla="*/ 3396 h 11865"/>
                <a:gd name="connsiteX11-1757" fmla="*/ 7567 w 10000"/>
                <a:gd name="connsiteY11-1758" fmla="*/ 3424 h 11865"/>
                <a:gd name="connsiteX12-1759" fmla="*/ 7215 w 10000"/>
                <a:gd name="connsiteY12-1760" fmla="*/ 3542 h 11865"/>
                <a:gd name="connsiteX13-1761" fmla="*/ 7145 w 10000"/>
                <a:gd name="connsiteY13-1762" fmla="*/ 3465 h 11865"/>
                <a:gd name="connsiteX14-1763" fmla="*/ 7201 w 10000"/>
                <a:gd name="connsiteY14-1764" fmla="*/ 3215 h 11865"/>
                <a:gd name="connsiteX15-1765" fmla="*/ 7103 w 10000"/>
                <a:gd name="connsiteY15-1766" fmla="*/ 2965 h 11865"/>
                <a:gd name="connsiteX16-1767" fmla="*/ 6667 w 10000"/>
                <a:gd name="connsiteY16-1768" fmla="*/ 2757 h 11865"/>
                <a:gd name="connsiteX17-1769" fmla="*/ 6048 w 10000"/>
                <a:gd name="connsiteY17-1770" fmla="*/ 2715 h 11865"/>
                <a:gd name="connsiteX18-1771" fmla="*/ 5499 w 10000"/>
                <a:gd name="connsiteY18-1772" fmla="*/ 2903 h 11865"/>
                <a:gd name="connsiteX19-1773" fmla="*/ 5105 w 10000"/>
                <a:gd name="connsiteY19-1774" fmla="*/ 3306 h 11865"/>
                <a:gd name="connsiteX20-1775" fmla="*/ 4923 w 10000"/>
                <a:gd name="connsiteY20-1776" fmla="*/ 3333 h 11865"/>
                <a:gd name="connsiteX21-1777" fmla="*/ 4852 w 10000"/>
                <a:gd name="connsiteY21-1778" fmla="*/ 2806 h 11865"/>
                <a:gd name="connsiteX22-1779" fmla="*/ 4852 w 10000"/>
                <a:gd name="connsiteY22-1780" fmla="*/ 2049 h 11865"/>
                <a:gd name="connsiteX23-1781" fmla="*/ 4852 w 10000"/>
                <a:gd name="connsiteY23-1782" fmla="*/ 1104 h 11865"/>
                <a:gd name="connsiteX24-1783" fmla="*/ 4852 w 10000"/>
                <a:gd name="connsiteY24-1784" fmla="*/ 431 h 11865"/>
                <a:gd name="connsiteX25-1785" fmla="*/ 4627 w 10000"/>
                <a:gd name="connsiteY25-1786" fmla="*/ 132 h 11865"/>
                <a:gd name="connsiteX26-1787" fmla="*/ 4079 w 10000"/>
                <a:gd name="connsiteY26-1788" fmla="*/ 0 h 11865"/>
                <a:gd name="connsiteX27-1789" fmla="*/ 3502 w 10000"/>
                <a:gd name="connsiteY27-1790" fmla="*/ 167 h 11865"/>
                <a:gd name="connsiteX28-1791" fmla="*/ 3193 w 10000"/>
                <a:gd name="connsiteY28-1792" fmla="*/ 889 h 11865"/>
                <a:gd name="connsiteX29-1793" fmla="*/ 3193 w 10000"/>
                <a:gd name="connsiteY29-1794" fmla="*/ 938 h 11865"/>
                <a:gd name="connsiteX30-1795" fmla="*/ 3038 w 10000"/>
                <a:gd name="connsiteY30-1796" fmla="*/ 2042 h 11865"/>
                <a:gd name="connsiteX31-1797" fmla="*/ 2968 w 10000"/>
                <a:gd name="connsiteY31-1798" fmla="*/ 2521 h 11865"/>
                <a:gd name="connsiteX32-1799" fmla="*/ 2672 w 10000"/>
                <a:gd name="connsiteY32-1800" fmla="*/ 3444 h 11865"/>
                <a:gd name="connsiteX33-1801" fmla="*/ 2321 w 10000"/>
                <a:gd name="connsiteY33-1802" fmla="*/ 4035 h 11865"/>
                <a:gd name="connsiteX34-1803" fmla="*/ 2180 w 10000"/>
                <a:gd name="connsiteY34-1804" fmla="*/ 4146 h 11865"/>
                <a:gd name="connsiteX35-1805" fmla="*/ 2053 w 10000"/>
                <a:gd name="connsiteY35-1806" fmla="*/ 3847 h 11865"/>
                <a:gd name="connsiteX36-1807" fmla="*/ 1744 w 10000"/>
                <a:gd name="connsiteY36-1808" fmla="*/ 3535 h 11865"/>
                <a:gd name="connsiteX37-1809" fmla="*/ 1252 w 10000"/>
                <a:gd name="connsiteY37-1810" fmla="*/ 3243 h 11865"/>
                <a:gd name="connsiteX38-1811" fmla="*/ 717 w 10000"/>
                <a:gd name="connsiteY38-1812" fmla="*/ 3076 h 11865"/>
                <a:gd name="connsiteX39-1813" fmla="*/ 225 w 10000"/>
                <a:gd name="connsiteY39-1814" fmla="*/ 3111 h 11865"/>
                <a:gd name="connsiteX40-1815" fmla="*/ 0 w 10000"/>
                <a:gd name="connsiteY40-1816" fmla="*/ 3222 h 11865"/>
                <a:gd name="connsiteX41-1817" fmla="*/ 183 w 10000"/>
                <a:gd name="connsiteY41-1818" fmla="*/ 3521 h 11865"/>
                <a:gd name="connsiteX42-1819" fmla="*/ 366 w 10000"/>
                <a:gd name="connsiteY42-1820" fmla="*/ 4292 h 11865"/>
                <a:gd name="connsiteX43-1821" fmla="*/ 366 w 10000"/>
                <a:gd name="connsiteY43-1822" fmla="*/ 5021 h 11865"/>
                <a:gd name="connsiteX44-1823" fmla="*/ 619 w 10000"/>
                <a:gd name="connsiteY44-1824" fmla="*/ 6118 h 11865"/>
                <a:gd name="connsiteX45-1825" fmla="*/ 1294 w 10000"/>
                <a:gd name="connsiteY45-1826" fmla="*/ 7569 h 11865"/>
                <a:gd name="connsiteX46-1827" fmla="*/ 1617 w 10000"/>
                <a:gd name="connsiteY46-1828" fmla="*/ 8153 h 11865"/>
                <a:gd name="connsiteX47-1829" fmla="*/ 1716 w 10000"/>
                <a:gd name="connsiteY47-1830" fmla="*/ 8500 h 11865"/>
                <a:gd name="connsiteX48-1831" fmla="*/ 1758 w 10000"/>
                <a:gd name="connsiteY48-1832" fmla="*/ 8563 h 11865"/>
                <a:gd name="connsiteX49-1833" fmla="*/ 1558 w 10000"/>
                <a:gd name="connsiteY49-1834" fmla="*/ 11532 h 11865"/>
                <a:gd name="connsiteX50-1835" fmla="*/ 7944 w 10000"/>
                <a:gd name="connsiteY50-1836" fmla="*/ 11549 h 11865"/>
                <a:gd name="connsiteX51-1837" fmla="*/ 8326 w 10000"/>
                <a:gd name="connsiteY51-1838" fmla="*/ 10000 h 11865"/>
                <a:gd name="connsiteX52-1839" fmla="*/ 7862 w 10000"/>
                <a:gd name="connsiteY52-1840" fmla="*/ 8257 h 11865"/>
                <a:gd name="connsiteX53-1841" fmla="*/ 7890 w 10000"/>
                <a:gd name="connsiteY53-1842" fmla="*/ 8069 h 11865"/>
                <a:gd name="connsiteX54-1843" fmla="*/ 8101 w 10000"/>
                <a:gd name="connsiteY54-1844" fmla="*/ 7729 h 11865"/>
                <a:gd name="connsiteX55-1845" fmla="*/ 8509 w 10000"/>
                <a:gd name="connsiteY55-1846" fmla="*/ 7382 h 11865"/>
                <a:gd name="connsiteX56-1847" fmla="*/ 8861 w 10000"/>
                <a:gd name="connsiteY56-1848" fmla="*/ 7000 h 11865"/>
                <a:gd name="connsiteX57-1849" fmla="*/ 9184 w 10000"/>
                <a:gd name="connsiteY57-1850" fmla="*/ 6528 h 11865"/>
                <a:gd name="connsiteX58-1851" fmla="*/ 9536 w 10000"/>
                <a:gd name="connsiteY58-1852" fmla="*/ 6076 h 11865"/>
                <a:gd name="connsiteX59-1853" fmla="*/ 9845 w 10000"/>
                <a:gd name="connsiteY59-1854" fmla="*/ 5715 h 11865"/>
                <a:gd name="connsiteX60-1855" fmla="*/ 10000 w 10000"/>
                <a:gd name="connsiteY60-1856" fmla="*/ 5375 h 11865"/>
                <a:gd name="connsiteX61-1857" fmla="*/ 9916 w 10000"/>
                <a:gd name="connsiteY61-1858" fmla="*/ 5111 h 11865"/>
                <a:gd name="connsiteX0-1859" fmla="*/ 9916 w 10000"/>
                <a:gd name="connsiteY0-1860" fmla="*/ 5111 h 11846"/>
                <a:gd name="connsiteX1-1861" fmla="*/ 9831 w 10000"/>
                <a:gd name="connsiteY1-1862" fmla="*/ 4882 h 11846"/>
                <a:gd name="connsiteX2-1863" fmla="*/ 9761 w 10000"/>
                <a:gd name="connsiteY2-1864" fmla="*/ 4604 h 11846"/>
                <a:gd name="connsiteX3-1865" fmla="*/ 9494 w 10000"/>
                <a:gd name="connsiteY3-1866" fmla="*/ 4375 h 11846"/>
                <a:gd name="connsiteX4-1867" fmla="*/ 9142 w 10000"/>
                <a:gd name="connsiteY4-1868" fmla="*/ 4285 h 11846"/>
                <a:gd name="connsiteX5-1869" fmla="*/ 8833 w 10000"/>
                <a:gd name="connsiteY5-1870" fmla="*/ 4278 h 11846"/>
                <a:gd name="connsiteX6-1871" fmla="*/ 8692 w 10000"/>
                <a:gd name="connsiteY6-1872" fmla="*/ 4201 h 11846"/>
                <a:gd name="connsiteX7-1873" fmla="*/ 8692 w 10000"/>
                <a:gd name="connsiteY7-1874" fmla="*/ 3993 h 11846"/>
                <a:gd name="connsiteX8-1875" fmla="*/ 8622 w 10000"/>
                <a:gd name="connsiteY8-1876" fmla="*/ 3743 h 11846"/>
                <a:gd name="connsiteX9-1877" fmla="*/ 8354 w 10000"/>
                <a:gd name="connsiteY9-1878" fmla="*/ 3514 h 11846"/>
                <a:gd name="connsiteX10-1879" fmla="*/ 7975 w 10000"/>
                <a:gd name="connsiteY10-1880" fmla="*/ 3396 h 11846"/>
                <a:gd name="connsiteX11-1881" fmla="*/ 7567 w 10000"/>
                <a:gd name="connsiteY11-1882" fmla="*/ 3424 h 11846"/>
                <a:gd name="connsiteX12-1883" fmla="*/ 7215 w 10000"/>
                <a:gd name="connsiteY12-1884" fmla="*/ 3542 h 11846"/>
                <a:gd name="connsiteX13-1885" fmla="*/ 7145 w 10000"/>
                <a:gd name="connsiteY13-1886" fmla="*/ 3465 h 11846"/>
                <a:gd name="connsiteX14-1887" fmla="*/ 7201 w 10000"/>
                <a:gd name="connsiteY14-1888" fmla="*/ 3215 h 11846"/>
                <a:gd name="connsiteX15-1889" fmla="*/ 7103 w 10000"/>
                <a:gd name="connsiteY15-1890" fmla="*/ 2965 h 11846"/>
                <a:gd name="connsiteX16-1891" fmla="*/ 6667 w 10000"/>
                <a:gd name="connsiteY16-1892" fmla="*/ 2757 h 11846"/>
                <a:gd name="connsiteX17-1893" fmla="*/ 6048 w 10000"/>
                <a:gd name="connsiteY17-1894" fmla="*/ 2715 h 11846"/>
                <a:gd name="connsiteX18-1895" fmla="*/ 5499 w 10000"/>
                <a:gd name="connsiteY18-1896" fmla="*/ 2903 h 11846"/>
                <a:gd name="connsiteX19-1897" fmla="*/ 5105 w 10000"/>
                <a:gd name="connsiteY19-1898" fmla="*/ 3306 h 11846"/>
                <a:gd name="connsiteX20-1899" fmla="*/ 4923 w 10000"/>
                <a:gd name="connsiteY20-1900" fmla="*/ 3333 h 11846"/>
                <a:gd name="connsiteX21-1901" fmla="*/ 4852 w 10000"/>
                <a:gd name="connsiteY21-1902" fmla="*/ 2806 h 11846"/>
                <a:gd name="connsiteX22-1903" fmla="*/ 4852 w 10000"/>
                <a:gd name="connsiteY22-1904" fmla="*/ 2049 h 11846"/>
                <a:gd name="connsiteX23-1905" fmla="*/ 4852 w 10000"/>
                <a:gd name="connsiteY23-1906" fmla="*/ 1104 h 11846"/>
                <a:gd name="connsiteX24-1907" fmla="*/ 4852 w 10000"/>
                <a:gd name="connsiteY24-1908" fmla="*/ 431 h 11846"/>
                <a:gd name="connsiteX25-1909" fmla="*/ 4627 w 10000"/>
                <a:gd name="connsiteY25-1910" fmla="*/ 132 h 11846"/>
                <a:gd name="connsiteX26-1911" fmla="*/ 4079 w 10000"/>
                <a:gd name="connsiteY26-1912" fmla="*/ 0 h 11846"/>
                <a:gd name="connsiteX27-1913" fmla="*/ 3502 w 10000"/>
                <a:gd name="connsiteY27-1914" fmla="*/ 167 h 11846"/>
                <a:gd name="connsiteX28-1915" fmla="*/ 3193 w 10000"/>
                <a:gd name="connsiteY28-1916" fmla="*/ 889 h 11846"/>
                <a:gd name="connsiteX29-1917" fmla="*/ 3193 w 10000"/>
                <a:gd name="connsiteY29-1918" fmla="*/ 938 h 11846"/>
                <a:gd name="connsiteX30-1919" fmla="*/ 3038 w 10000"/>
                <a:gd name="connsiteY30-1920" fmla="*/ 2042 h 11846"/>
                <a:gd name="connsiteX31-1921" fmla="*/ 2968 w 10000"/>
                <a:gd name="connsiteY31-1922" fmla="*/ 2521 h 11846"/>
                <a:gd name="connsiteX32-1923" fmla="*/ 2672 w 10000"/>
                <a:gd name="connsiteY32-1924" fmla="*/ 3444 h 11846"/>
                <a:gd name="connsiteX33-1925" fmla="*/ 2321 w 10000"/>
                <a:gd name="connsiteY33-1926" fmla="*/ 4035 h 11846"/>
                <a:gd name="connsiteX34-1927" fmla="*/ 2180 w 10000"/>
                <a:gd name="connsiteY34-1928" fmla="*/ 4146 h 11846"/>
                <a:gd name="connsiteX35-1929" fmla="*/ 2053 w 10000"/>
                <a:gd name="connsiteY35-1930" fmla="*/ 3847 h 11846"/>
                <a:gd name="connsiteX36-1931" fmla="*/ 1744 w 10000"/>
                <a:gd name="connsiteY36-1932" fmla="*/ 3535 h 11846"/>
                <a:gd name="connsiteX37-1933" fmla="*/ 1252 w 10000"/>
                <a:gd name="connsiteY37-1934" fmla="*/ 3243 h 11846"/>
                <a:gd name="connsiteX38-1935" fmla="*/ 717 w 10000"/>
                <a:gd name="connsiteY38-1936" fmla="*/ 3076 h 11846"/>
                <a:gd name="connsiteX39-1937" fmla="*/ 225 w 10000"/>
                <a:gd name="connsiteY39-1938" fmla="*/ 3111 h 11846"/>
                <a:gd name="connsiteX40-1939" fmla="*/ 0 w 10000"/>
                <a:gd name="connsiteY40-1940" fmla="*/ 3222 h 11846"/>
                <a:gd name="connsiteX41-1941" fmla="*/ 183 w 10000"/>
                <a:gd name="connsiteY41-1942" fmla="*/ 3521 h 11846"/>
                <a:gd name="connsiteX42-1943" fmla="*/ 366 w 10000"/>
                <a:gd name="connsiteY42-1944" fmla="*/ 4292 h 11846"/>
                <a:gd name="connsiteX43-1945" fmla="*/ 366 w 10000"/>
                <a:gd name="connsiteY43-1946" fmla="*/ 5021 h 11846"/>
                <a:gd name="connsiteX44-1947" fmla="*/ 619 w 10000"/>
                <a:gd name="connsiteY44-1948" fmla="*/ 6118 h 11846"/>
                <a:gd name="connsiteX45-1949" fmla="*/ 1294 w 10000"/>
                <a:gd name="connsiteY45-1950" fmla="*/ 7569 h 11846"/>
                <a:gd name="connsiteX46-1951" fmla="*/ 1617 w 10000"/>
                <a:gd name="connsiteY46-1952" fmla="*/ 8153 h 11846"/>
                <a:gd name="connsiteX47-1953" fmla="*/ 1716 w 10000"/>
                <a:gd name="connsiteY47-1954" fmla="*/ 8500 h 11846"/>
                <a:gd name="connsiteX48-1955" fmla="*/ 1758 w 10000"/>
                <a:gd name="connsiteY48-1956" fmla="*/ 8563 h 11846"/>
                <a:gd name="connsiteX49-1957" fmla="*/ 1558 w 10000"/>
                <a:gd name="connsiteY49-1958" fmla="*/ 11532 h 11846"/>
                <a:gd name="connsiteX50-1959" fmla="*/ 8336 w 10000"/>
                <a:gd name="connsiteY50-1960" fmla="*/ 11523 h 11846"/>
                <a:gd name="connsiteX51-1961" fmla="*/ 8326 w 10000"/>
                <a:gd name="connsiteY51-1962" fmla="*/ 10000 h 11846"/>
                <a:gd name="connsiteX52-1963" fmla="*/ 7862 w 10000"/>
                <a:gd name="connsiteY52-1964" fmla="*/ 8257 h 11846"/>
                <a:gd name="connsiteX53-1965" fmla="*/ 7890 w 10000"/>
                <a:gd name="connsiteY53-1966" fmla="*/ 8069 h 11846"/>
                <a:gd name="connsiteX54-1967" fmla="*/ 8101 w 10000"/>
                <a:gd name="connsiteY54-1968" fmla="*/ 7729 h 11846"/>
                <a:gd name="connsiteX55-1969" fmla="*/ 8509 w 10000"/>
                <a:gd name="connsiteY55-1970" fmla="*/ 7382 h 11846"/>
                <a:gd name="connsiteX56-1971" fmla="*/ 8861 w 10000"/>
                <a:gd name="connsiteY56-1972" fmla="*/ 7000 h 11846"/>
                <a:gd name="connsiteX57-1973" fmla="*/ 9184 w 10000"/>
                <a:gd name="connsiteY57-1974" fmla="*/ 6528 h 11846"/>
                <a:gd name="connsiteX58-1975" fmla="*/ 9536 w 10000"/>
                <a:gd name="connsiteY58-1976" fmla="*/ 6076 h 11846"/>
                <a:gd name="connsiteX59-1977" fmla="*/ 9845 w 10000"/>
                <a:gd name="connsiteY59-1978" fmla="*/ 5715 h 11846"/>
                <a:gd name="connsiteX60-1979" fmla="*/ 10000 w 10000"/>
                <a:gd name="connsiteY60-1980" fmla="*/ 5375 h 11846"/>
                <a:gd name="connsiteX61-1981" fmla="*/ 9916 w 10000"/>
                <a:gd name="connsiteY61-1982" fmla="*/ 5111 h 11846"/>
                <a:gd name="connsiteX0-1983" fmla="*/ 9916 w 10000"/>
                <a:gd name="connsiteY0-1984" fmla="*/ 5111 h 12032"/>
                <a:gd name="connsiteX1-1985" fmla="*/ 9831 w 10000"/>
                <a:gd name="connsiteY1-1986" fmla="*/ 4882 h 12032"/>
                <a:gd name="connsiteX2-1987" fmla="*/ 9761 w 10000"/>
                <a:gd name="connsiteY2-1988" fmla="*/ 4604 h 12032"/>
                <a:gd name="connsiteX3-1989" fmla="*/ 9494 w 10000"/>
                <a:gd name="connsiteY3-1990" fmla="*/ 4375 h 12032"/>
                <a:gd name="connsiteX4-1991" fmla="*/ 9142 w 10000"/>
                <a:gd name="connsiteY4-1992" fmla="*/ 4285 h 12032"/>
                <a:gd name="connsiteX5-1993" fmla="*/ 8833 w 10000"/>
                <a:gd name="connsiteY5-1994" fmla="*/ 4278 h 12032"/>
                <a:gd name="connsiteX6-1995" fmla="*/ 8692 w 10000"/>
                <a:gd name="connsiteY6-1996" fmla="*/ 4201 h 12032"/>
                <a:gd name="connsiteX7-1997" fmla="*/ 8692 w 10000"/>
                <a:gd name="connsiteY7-1998" fmla="*/ 3993 h 12032"/>
                <a:gd name="connsiteX8-1999" fmla="*/ 8622 w 10000"/>
                <a:gd name="connsiteY8-2000" fmla="*/ 3743 h 12032"/>
                <a:gd name="connsiteX9-2001" fmla="*/ 8354 w 10000"/>
                <a:gd name="connsiteY9-2002" fmla="*/ 3514 h 12032"/>
                <a:gd name="connsiteX10-2003" fmla="*/ 7975 w 10000"/>
                <a:gd name="connsiteY10-2004" fmla="*/ 3396 h 12032"/>
                <a:gd name="connsiteX11-2005" fmla="*/ 7567 w 10000"/>
                <a:gd name="connsiteY11-2006" fmla="*/ 3424 h 12032"/>
                <a:gd name="connsiteX12-2007" fmla="*/ 7215 w 10000"/>
                <a:gd name="connsiteY12-2008" fmla="*/ 3542 h 12032"/>
                <a:gd name="connsiteX13-2009" fmla="*/ 7145 w 10000"/>
                <a:gd name="connsiteY13-2010" fmla="*/ 3465 h 12032"/>
                <a:gd name="connsiteX14-2011" fmla="*/ 7201 w 10000"/>
                <a:gd name="connsiteY14-2012" fmla="*/ 3215 h 12032"/>
                <a:gd name="connsiteX15-2013" fmla="*/ 7103 w 10000"/>
                <a:gd name="connsiteY15-2014" fmla="*/ 2965 h 12032"/>
                <a:gd name="connsiteX16-2015" fmla="*/ 6667 w 10000"/>
                <a:gd name="connsiteY16-2016" fmla="*/ 2757 h 12032"/>
                <a:gd name="connsiteX17-2017" fmla="*/ 6048 w 10000"/>
                <a:gd name="connsiteY17-2018" fmla="*/ 2715 h 12032"/>
                <a:gd name="connsiteX18-2019" fmla="*/ 5499 w 10000"/>
                <a:gd name="connsiteY18-2020" fmla="*/ 2903 h 12032"/>
                <a:gd name="connsiteX19-2021" fmla="*/ 5105 w 10000"/>
                <a:gd name="connsiteY19-2022" fmla="*/ 3306 h 12032"/>
                <a:gd name="connsiteX20-2023" fmla="*/ 4923 w 10000"/>
                <a:gd name="connsiteY20-2024" fmla="*/ 3333 h 12032"/>
                <a:gd name="connsiteX21-2025" fmla="*/ 4852 w 10000"/>
                <a:gd name="connsiteY21-2026" fmla="*/ 2806 h 12032"/>
                <a:gd name="connsiteX22-2027" fmla="*/ 4852 w 10000"/>
                <a:gd name="connsiteY22-2028" fmla="*/ 2049 h 12032"/>
                <a:gd name="connsiteX23-2029" fmla="*/ 4852 w 10000"/>
                <a:gd name="connsiteY23-2030" fmla="*/ 1104 h 12032"/>
                <a:gd name="connsiteX24-2031" fmla="*/ 4852 w 10000"/>
                <a:gd name="connsiteY24-2032" fmla="*/ 431 h 12032"/>
                <a:gd name="connsiteX25-2033" fmla="*/ 4627 w 10000"/>
                <a:gd name="connsiteY25-2034" fmla="*/ 132 h 12032"/>
                <a:gd name="connsiteX26-2035" fmla="*/ 4079 w 10000"/>
                <a:gd name="connsiteY26-2036" fmla="*/ 0 h 12032"/>
                <a:gd name="connsiteX27-2037" fmla="*/ 3502 w 10000"/>
                <a:gd name="connsiteY27-2038" fmla="*/ 167 h 12032"/>
                <a:gd name="connsiteX28-2039" fmla="*/ 3193 w 10000"/>
                <a:gd name="connsiteY28-2040" fmla="*/ 889 h 12032"/>
                <a:gd name="connsiteX29-2041" fmla="*/ 3193 w 10000"/>
                <a:gd name="connsiteY29-2042" fmla="*/ 938 h 12032"/>
                <a:gd name="connsiteX30-2043" fmla="*/ 3038 w 10000"/>
                <a:gd name="connsiteY30-2044" fmla="*/ 2042 h 12032"/>
                <a:gd name="connsiteX31-2045" fmla="*/ 2968 w 10000"/>
                <a:gd name="connsiteY31-2046" fmla="*/ 2521 h 12032"/>
                <a:gd name="connsiteX32-2047" fmla="*/ 2672 w 10000"/>
                <a:gd name="connsiteY32-2048" fmla="*/ 3444 h 12032"/>
                <a:gd name="connsiteX33-2049" fmla="*/ 2321 w 10000"/>
                <a:gd name="connsiteY33-2050" fmla="*/ 4035 h 12032"/>
                <a:gd name="connsiteX34-2051" fmla="*/ 2180 w 10000"/>
                <a:gd name="connsiteY34-2052" fmla="*/ 4146 h 12032"/>
                <a:gd name="connsiteX35-2053" fmla="*/ 2053 w 10000"/>
                <a:gd name="connsiteY35-2054" fmla="*/ 3847 h 12032"/>
                <a:gd name="connsiteX36-2055" fmla="*/ 1744 w 10000"/>
                <a:gd name="connsiteY36-2056" fmla="*/ 3535 h 12032"/>
                <a:gd name="connsiteX37-2057" fmla="*/ 1252 w 10000"/>
                <a:gd name="connsiteY37-2058" fmla="*/ 3243 h 12032"/>
                <a:gd name="connsiteX38-2059" fmla="*/ 717 w 10000"/>
                <a:gd name="connsiteY38-2060" fmla="*/ 3076 h 12032"/>
                <a:gd name="connsiteX39-2061" fmla="*/ 225 w 10000"/>
                <a:gd name="connsiteY39-2062" fmla="*/ 3111 h 12032"/>
                <a:gd name="connsiteX40-2063" fmla="*/ 0 w 10000"/>
                <a:gd name="connsiteY40-2064" fmla="*/ 3222 h 12032"/>
                <a:gd name="connsiteX41-2065" fmla="*/ 183 w 10000"/>
                <a:gd name="connsiteY41-2066" fmla="*/ 3521 h 12032"/>
                <a:gd name="connsiteX42-2067" fmla="*/ 366 w 10000"/>
                <a:gd name="connsiteY42-2068" fmla="*/ 4292 h 12032"/>
                <a:gd name="connsiteX43-2069" fmla="*/ 366 w 10000"/>
                <a:gd name="connsiteY43-2070" fmla="*/ 5021 h 12032"/>
                <a:gd name="connsiteX44-2071" fmla="*/ 619 w 10000"/>
                <a:gd name="connsiteY44-2072" fmla="*/ 6118 h 12032"/>
                <a:gd name="connsiteX45-2073" fmla="*/ 1294 w 10000"/>
                <a:gd name="connsiteY45-2074" fmla="*/ 7569 h 12032"/>
                <a:gd name="connsiteX46-2075" fmla="*/ 1617 w 10000"/>
                <a:gd name="connsiteY46-2076" fmla="*/ 8153 h 12032"/>
                <a:gd name="connsiteX47-2077" fmla="*/ 1716 w 10000"/>
                <a:gd name="connsiteY47-2078" fmla="*/ 8500 h 12032"/>
                <a:gd name="connsiteX48-2079" fmla="*/ 1758 w 10000"/>
                <a:gd name="connsiteY48-2080" fmla="*/ 8563 h 12032"/>
                <a:gd name="connsiteX49-2081" fmla="*/ 1558 w 10000"/>
                <a:gd name="connsiteY49-2082" fmla="*/ 11532 h 12032"/>
                <a:gd name="connsiteX50-2083" fmla="*/ 8336 w 10000"/>
                <a:gd name="connsiteY50-2084" fmla="*/ 11523 h 12032"/>
                <a:gd name="connsiteX51-2085" fmla="*/ 8326 w 10000"/>
                <a:gd name="connsiteY51-2086" fmla="*/ 10000 h 12032"/>
                <a:gd name="connsiteX52-2087" fmla="*/ 7862 w 10000"/>
                <a:gd name="connsiteY52-2088" fmla="*/ 8257 h 12032"/>
                <a:gd name="connsiteX53-2089" fmla="*/ 7890 w 10000"/>
                <a:gd name="connsiteY53-2090" fmla="*/ 8069 h 12032"/>
                <a:gd name="connsiteX54-2091" fmla="*/ 8101 w 10000"/>
                <a:gd name="connsiteY54-2092" fmla="*/ 7729 h 12032"/>
                <a:gd name="connsiteX55-2093" fmla="*/ 8509 w 10000"/>
                <a:gd name="connsiteY55-2094" fmla="*/ 7382 h 12032"/>
                <a:gd name="connsiteX56-2095" fmla="*/ 8861 w 10000"/>
                <a:gd name="connsiteY56-2096" fmla="*/ 7000 h 12032"/>
                <a:gd name="connsiteX57-2097" fmla="*/ 9184 w 10000"/>
                <a:gd name="connsiteY57-2098" fmla="*/ 6528 h 12032"/>
                <a:gd name="connsiteX58-2099" fmla="*/ 9536 w 10000"/>
                <a:gd name="connsiteY58-2100" fmla="*/ 6076 h 12032"/>
                <a:gd name="connsiteX59-2101" fmla="*/ 9845 w 10000"/>
                <a:gd name="connsiteY59-2102" fmla="*/ 5715 h 12032"/>
                <a:gd name="connsiteX60-2103" fmla="*/ 10000 w 10000"/>
                <a:gd name="connsiteY60-2104" fmla="*/ 5375 h 12032"/>
                <a:gd name="connsiteX61-2105" fmla="*/ 9916 w 10000"/>
                <a:gd name="connsiteY61-2106" fmla="*/ 5111 h 12032"/>
                <a:gd name="connsiteX0-2107" fmla="*/ 9916 w 10000"/>
                <a:gd name="connsiteY0-2108" fmla="*/ 5111 h 12032"/>
                <a:gd name="connsiteX1-2109" fmla="*/ 9831 w 10000"/>
                <a:gd name="connsiteY1-2110" fmla="*/ 4882 h 12032"/>
                <a:gd name="connsiteX2-2111" fmla="*/ 9761 w 10000"/>
                <a:gd name="connsiteY2-2112" fmla="*/ 4604 h 12032"/>
                <a:gd name="connsiteX3-2113" fmla="*/ 9494 w 10000"/>
                <a:gd name="connsiteY3-2114" fmla="*/ 4375 h 12032"/>
                <a:gd name="connsiteX4-2115" fmla="*/ 9142 w 10000"/>
                <a:gd name="connsiteY4-2116" fmla="*/ 4285 h 12032"/>
                <a:gd name="connsiteX5-2117" fmla="*/ 8833 w 10000"/>
                <a:gd name="connsiteY5-2118" fmla="*/ 4278 h 12032"/>
                <a:gd name="connsiteX6-2119" fmla="*/ 8692 w 10000"/>
                <a:gd name="connsiteY6-2120" fmla="*/ 4201 h 12032"/>
                <a:gd name="connsiteX7-2121" fmla="*/ 8692 w 10000"/>
                <a:gd name="connsiteY7-2122" fmla="*/ 3993 h 12032"/>
                <a:gd name="connsiteX8-2123" fmla="*/ 8622 w 10000"/>
                <a:gd name="connsiteY8-2124" fmla="*/ 3743 h 12032"/>
                <a:gd name="connsiteX9-2125" fmla="*/ 8354 w 10000"/>
                <a:gd name="connsiteY9-2126" fmla="*/ 3514 h 12032"/>
                <a:gd name="connsiteX10-2127" fmla="*/ 7975 w 10000"/>
                <a:gd name="connsiteY10-2128" fmla="*/ 3396 h 12032"/>
                <a:gd name="connsiteX11-2129" fmla="*/ 7567 w 10000"/>
                <a:gd name="connsiteY11-2130" fmla="*/ 3424 h 12032"/>
                <a:gd name="connsiteX12-2131" fmla="*/ 7215 w 10000"/>
                <a:gd name="connsiteY12-2132" fmla="*/ 3542 h 12032"/>
                <a:gd name="connsiteX13-2133" fmla="*/ 7145 w 10000"/>
                <a:gd name="connsiteY13-2134" fmla="*/ 3465 h 12032"/>
                <a:gd name="connsiteX14-2135" fmla="*/ 7201 w 10000"/>
                <a:gd name="connsiteY14-2136" fmla="*/ 3215 h 12032"/>
                <a:gd name="connsiteX15-2137" fmla="*/ 7103 w 10000"/>
                <a:gd name="connsiteY15-2138" fmla="*/ 2965 h 12032"/>
                <a:gd name="connsiteX16-2139" fmla="*/ 6667 w 10000"/>
                <a:gd name="connsiteY16-2140" fmla="*/ 2757 h 12032"/>
                <a:gd name="connsiteX17-2141" fmla="*/ 6048 w 10000"/>
                <a:gd name="connsiteY17-2142" fmla="*/ 2715 h 12032"/>
                <a:gd name="connsiteX18-2143" fmla="*/ 5499 w 10000"/>
                <a:gd name="connsiteY18-2144" fmla="*/ 2903 h 12032"/>
                <a:gd name="connsiteX19-2145" fmla="*/ 5105 w 10000"/>
                <a:gd name="connsiteY19-2146" fmla="*/ 3306 h 12032"/>
                <a:gd name="connsiteX20-2147" fmla="*/ 4923 w 10000"/>
                <a:gd name="connsiteY20-2148" fmla="*/ 3333 h 12032"/>
                <a:gd name="connsiteX21-2149" fmla="*/ 4852 w 10000"/>
                <a:gd name="connsiteY21-2150" fmla="*/ 2806 h 12032"/>
                <a:gd name="connsiteX22-2151" fmla="*/ 4852 w 10000"/>
                <a:gd name="connsiteY22-2152" fmla="*/ 2049 h 12032"/>
                <a:gd name="connsiteX23-2153" fmla="*/ 4852 w 10000"/>
                <a:gd name="connsiteY23-2154" fmla="*/ 1104 h 12032"/>
                <a:gd name="connsiteX24-2155" fmla="*/ 4852 w 10000"/>
                <a:gd name="connsiteY24-2156" fmla="*/ 431 h 12032"/>
                <a:gd name="connsiteX25-2157" fmla="*/ 4627 w 10000"/>
                <a:gd name="connsiteY25-2158" fmla="*/ 132 h 12032"/>
                <a:gd name="connsiteX26-2159" fmla="*/ 4079 w 10000"/>
                <a:gd name="connsiteY26-2160" fmla="*/ 0 h 12032"/>
                <a:gd name="connsiteX27-2161" fmla="*/ 3502 w 10000"/>
                <a:gd name="connsiteY27-2162" fmla="*/ 167 h 12032"/>
                <a:gd name="connsiteX28-2163" fmla="*/ 3193 w 10000"/>
                <a:gd name="connsiteY28-2164" fmla="*/ 889 h 12032"/>
                <a:gd name="connsiteX29-2165" fmla="*/ 3193 w 10000"/>
                <a:gd name="connsiteY29-2166" fmla="*/ 938 h 12032"/>
                <a:gd name="connsiteX30-2167" fmla="*/ 3038 w 10000"/>
                <a:gd name="connsiteY30-2168" fmla="*/ 2042 h 12032"/>
                <a:gd name="connsiteX31-2169" fmla="*/ 2968 w 10000"/>
                <a:gd name="connsiteY31-2170" fmla="*/ 2521 h 12032"/>
                <a:gd name="connsiteX32-2171" fmla="*/ 2672 w 10000"/>
                <a:gd name="connsiteY32-2172" fmla="*/ 3444 h 12032"/>
                <a:gd name="connsiteX33-2173" fmla="*/ 2321 w 10000"/>
                <a:gd name="connsiteY33-2174" fmla="*/ 4035 h 12032"/>
                <a:gd name="connsiteX34-2175" fmla="*/ 2180 w 10000"/>
                <a:gd name="connsiteY34-2176" fmla="*/ 4146 h 12032"/>
                <a:gd name="connsiteX35-2177" fmla="*/ 2053 w 10000"/>
                <a:gd name="connsiteY35-2178" fmla="*/ 3847 h 12032"/>
                <a:gd name="connsiteX36-2179" fmla="*/ 1744 w 10000"/>
                <a:gd name="connsiteY36-2180" fmla="*/ 3535 h 12032"/>
                <a:gd name="connsiteX37-2181" fmla="*/ 1252 w 10000"/>
                <a:gd name="connsiteY37-2182" fmla="*/ 3243 h 12032"/>
                <a:gd name="connsiteX38-2183" fmla="*/ 717 w 10000"/>
                <a:gd name="connsiteY38-2184" fmla="*/ 3076 h 12032"/>
                <a:gd name="connsiteX39-2185" fmla="*/ 225 w 10000"/>
                <a:gd name="connsiteY39-2186" fmla="*/ 3111 h 12032"/>
                <a:gd name="connsiteX40-2187" fmla="*/ 0 w 10000"/>
                <a:gd name="connsiteY40-2188" fmla="*/ 3222 h 12032"/>
                <a:gd name="connsiteX41-2189" fmla="*/ 183 w 10000"/>
                <a:gd name="connsiteY41-2190" fmla="*/ 3521 h 12032"/>
                <a:gd name="connsiteX42-2191" fmla="*/ 366 w 10000"/>
                <a:gd name="connsiteY42-2192" fmla="*/ 4292 h 12032"/>
                <a:gd name="connsiteX43-2193" fmla="*/ 366 w 10000"/>
                <a:gd name="connsiteY43-2194" fmla="*/ 5021 h 12032"/>
                <a:gd name="connsiteX44-2195" fmla="*/ 619 w 10000"/>
                <a:gd name="connsiteY44-2196" fmla="*/ 6118 h 12032"/>
                <a:gd name="connsiteX45-2197" fmla="*/ 1294 w 10000"/>
                <a:gd name="connsiteY45-2198" fmla="*/ 7569 h 12032"/>
                <a:gd name="connsiteX46-2199" fmla="*/ 1617 w 10000"/>
                <a:gd name="connsiteY46-2200" fmla="*/ 8153 h 12032"/>
                <a:gd name="connsiteX47-2201" fmla="*/ 1716 w 10000"/>
                <a:gd name="connsiteY47-2202" fmla="*/ 8500 h 12032"/>
                <a:gd name="connsiteX48-2203" fmla="*/ 1758 w 10000"/>
                <a:gd name="connsiteY48-2204" fmla="*/ 8563 h 12032"/>
                <a:gd name="connsiteX49-2205" fmla="*/ 1558 w 10000"/>
                <a:gd name="connsiteY49-2206" fmla="*/ 11532 h 12032"/>
                <a:gd name="connsiteX50-2207" fmla="*/ 8336 w 10000"/>
                <a:gd name="connsiteY50-2208" fmla="*/ 11523 h 12032"/>
                <a:gd name="connsiteX51-2209" fmla="*/ 8326 w 10000"/>
                <a:gd name="connsiteY51-2210" fmla="*/ 10000 h 12032"/>
                <a:gd name="connsiteX52-2211" fmla="*/ 7862 w 10000"/>
                <a:gd name="connsiteY52-2212" fmla="*/ 8257 h 12032"/>
                <a:gd name="connsiteX53-2213" fmla="*/ 7890 w 10000"/>
                <a:gd name="connsiteY53-2214" fmla="*/ 8069 h 12032"/>
                <a:gd name="connsiteX54-2215" fmla="*/ 8101 w 10000"/>
                <a:gd name="connsiteY54-2216" fmla="*/ 7729 h 12032"/>
                <a:gd name="connsiteX55-2217" fmla="*/ 8509 w 10000"/>
                <a:gd name="connsiteY55-2218" fmla="*/ 7382 h 12032"/>
                <a:gd name="connsiteX56-2219" fmla="*/ 8861 w 10000"/>
                <a:gd name="connsiteY56-2220" fmla="*/ 7000 h 12032"/>
                <a:gd name="connsiteX57-2221" fmla="*/ 9184 w 10000"/>
                <a:gd name="connsiteY57-2222" fmla="*/ 6528 h 12032"/>
                <a:gd name="connsiteX58-2223" fmla="*/ 9536 w 10000"/>
                <a:gd name="connsiteY58-2224" fmla="*/ 6076 h 12032"/>
                <a:gd name="connsiteX59-2225" fmla="*/ 9845 w 10000"/>
                <a:gd name="connsiteY59-2226" fmla="*/ 5715 h 12032"/>
                <a:gd name="connsiteX60-2227" fmla="*/ 10000 w 10000"/>
                <a:gd name="connsiteY60-2228" fmla="*/ 5375 h 12032"/>
                <a:gd name="connsiteX61-2229" fmla="*/ 9916 w 10000"/>
                <a:gd name="connsiteY61-2230" fmla="*/ 5111 h 12032"/>
                <a:gd name="connsiteX0-2231" fmla="*/ 9916 w 10000"/>
                <a:gd name="connsiteY0-2232" fmla="*/ 5111 h 11633"/>
                <a:gd name="connsiteX1-2233" fmla="*/ 9831 w 10000"/>
                <a:gd name="connsiteY1-2234" fmla="*/ 4882 h 11633"/>
                <a:gd name="connsiteX2-2235" fmla="*/ 9761 w 10000"/>
                <a:gd name="connsiteY2-2236" fmla="*/ 4604 h 11633"/>
                <a:gd name="connsiteX3-2237" fmla="*/ 9494 w 10000"/>
                <a:gd name="connsiteY3-2238" fmla="*/ 4375 h 11633"/>
                <a:gd name="connsiteX4-2239" fmla="*/ 9142 w 10000"/>
                <a:gd name="connsiteY4-2240" fmla="*/ 4285 h 11633"/>
                <a:gd name="connsiteX5-2241" fmla="*/ 8833 w 10000"/>
                <a:gd name="connsiteY5-2242" fmla="*/ 4278 h 11633"/>
                <a:gd name="connsiteX6-2243" fmla="*/ 8692 w 10000"/>
                <a:gd name="connsiteY6-2244" fmla="*/ 4201 h 11633"/>
                <a:gd name="connsiteX7-2245" fmla="*/ 8692 w 10000"/>
                <a:gd name="connsiteY7-2246" fmla="*/ 3993 h 11633"/>
                <a:gd name="connsiteX8-2247" fmla="*/ 8622 w 10000"/>
                <a:gd name="connsiteY8-2248" fmla="*/ 3743 h 11633"/>
                <a:gd name="connsiteX9-2249" fmla="*/ 8354 w 10000"/>
                <a:gd name="connsiteY9-2250" fmla="*/ 3514 h 11633"/>
                <a:gd name="connsiteX10-2251" fmla="*/ 7975 w 10000"/>
                <a:gd name="connsiteY10-2252" fmla="*/ 3396 h 11633"/>
                <a:gd name="connsiteX11-2253" fmla="*/ 7567 w 10000"/>
                <a:gd name="connsiteY11-2254" fmla="*/ 3424 h 11633"/>
                <a:gd name="connsiteX12-2255" fmla="*/ 7215 w 10000"/>
                <a:gd name="connsiteY12-2256" fmla="*/ 3542 h 11633"/>
                <a:gd name="connsiteX13-2257" fmla="*/ 7145 w 10000"/>
                <a:gd name="connsiteY13-2258" fmla="*/ 3465 h 11633"/>
                <a:gd name="connsiteX14-2259" fmla="*/ 7201 w 10000"/>
                <a:gd name="connsiteY14-2260" fmla="*/ 3215 h 11633"/>
                <a:gd name="connsiteX15-2261" fmla="*/ 7103 w 10000"/>
                <a:gd name="connsiteY15-2262" fmla="*/ 2965 h 11633"/>
                <a:gd name="connsiteX16-2263" fmla="*/ 6667 w 10000"/>
                <a:gd name="connsiteY16-2264" fmla="*/ 2757 h 11633"/>
                <a:gd name="connsiteX17-2265" fmla="*/ 6048 w 10000"/>
                <a:gd name="connsiteY17-2266" fmla="*/ 2715 h 11633"/>
                <a:gd name="connsiteX18-2267" fmla="*/ 5499 w 10000"/>
                <a:gd name="connsiteY18-2268" fmla="*/ 2903 h 11633"/>
                <a:gd name="connsiteX19-2269" fmla="*/ 5105 w 10000"/>
                <a:gd name="connsiteY19-2270" fmla="*/ 3306 h 11633"/>
                <a:gd name="connsiteX20-2271" fmla="*/ 4923 w 10000"/>
                <a:gd name="connsiteY20-2272" fmla="*/ 3333 h 11633"/>
                <a:gd name="connsiteX21-2273" fmla="*/ 4852 w 10000"/>
                <a:gd name="connsiteY21-2274" fmla="*/ 2806 h 11633"/>
                <a:gd name="connsiteX22-2275" fmla="*/ 4852 w 10000"/>
                <a:gd name="connsiteY22-2276" fmla="*/ 2049 h 11633"/>
                <a:gd name="connsiteX23-2277" fmla="*/ 4852 w 10000"/>
                <a:gd name="connsiteY23-2278" fmla="*/ 1104 h 11633"/>
                <a:gd name="connsiteX24-2279" fmla="*/ 4852 w 10000"/>
                <a:gd name="connsiteY24-2280" fmla="*/ 431 h 11633"/>
                <a:gd name="connsiteX25-2281" fmla="*/ 4627 w 10000"/>
                <a:gd name="connsiteY25-2282" fmla="*/ 132 h 11633"/>
                <a:gd name="connsiteX26-2283" fmla="*/ 4079 w 10000"/>
                <a:gd name="connsiteY26-2284" fmla="*/ 0 h 11633"/>
                <a:gd name="connsiteX27-2285" fmla="*/ 3502 w 10000"/>
                <a:gd name="connsiteY27-2286" fmla="*/ 167 h 11633"/>
                <a:gd name="connsiteX28-2287" fmla="*/ 3193 w 10000"/>
                <a:gd name="connsiteY28-2288" fmla="*/ 889 h 11633"/>
                <a:gd name="connsiteX29-2289" fmla="*/ 3193 w 10000"/>
                <a:gd name="connsiteY29-2290" fmla="*/ 938 h 11633"/>
                <a:gd name="connsiteX30-2291" fmla="*/ 3038 w 10000"/>
                <a:gd name="connsiteY30-2292" fmla="*/ 2042 h 11633"/>
                <a:gd name="connsiteX31-2293" fmla="*/ 2968 w 10000"/>
                <a:gd name="connsiteY31-2294" fmla="*/ 2521 h 11633"/>
                <a:gd name="connsiteX32-2295" fmla="*/ 2672 w 10000"/>
                <a:gd name="connsiteY32-2296" fmla="*/ 3444 h 11633"/>
                <a:gd name="connsiteX33-2297" fmla="*/ 2321 w 10000"/>
                <a:gd name="connsiteY33-2298" fmla="*/ 4035 h 11633"/>
                <a:gd name="connsiteX34-2299" fmla="*/ 2180 w 10000"/>
                <a:gd name="connsiteY34-2300" fmla="*/ 4146 h 11633"/>
                <a:gd name="connsiteX35-2301" fmla="*/ 2053 w 10000"/>
                <a:gd name="connsiteY35-2302" fmla="*/ 3847 h 11633"/>
                <a:gd name="connsiteX36-2303" fmla="*/ 1744 w 10000"/>
                <a:gd name="connsiteY36-2304" fmla="*/ 3535 h 11633"/>
                <a:gd name="connsiteX37-2305" fmla="*/ 1252 w 10000"/>
                <a:gd name="connsiteY37-2306" fmla="*/ 3243 h 11633"/>
                <a:gd name="connsiteX38-2307" fmla="*/ 717 w 10000"/>
                <a:gd name="connsiteY38-2308" fmla="*/ 3076 h 11633"/>
                <a:gd name="connsiteX39-2309" fmla="*/ 225 w 10000"/>
                <a:gd name="connsiteY39-2310" fmla="*/ 3111 h 11633"/>
                <a:gd name="connsiteX40-2311" fmla="*/ 0 w 10000"/>
                <a:gd name="connsiteY40-2312" fmla="*/ 3222 h 11633"/>
                <a:gd name="connsiteX41-2313" fmla="*/ 183 w 10000"/>
                <a:gd name="connsiteY41-2314" fmla="*/ 3521 h 11633"/>
                <a:gd name="connsiteX42-2315" fmla="*/ 366 w 10000"/>
                <a:gd name="connsiteY42-2316" fmla="*/ 4292 h 11633"/>
                <a:gd name="connsiteX43-2317" fmla="*/ 366 w 10000"/>
                <a:gd name="connsiteY43-2318" fmla="*/ 5021 h 11633"/>
                <a:gd name="connsiteX44-2319" fmla="*/ 619 w 10000"/>
                <a:gd name="connsiteY44-2320" fmla="*/ 6118 h 11633"/>
                <a:gd name="connsiteX45-2321" fmla="*/ 1294 w 10000"/>
                <a:gd name="connsiteY45-2322" fmla="*/ 7569 h 11633"/>
                <a:gd name="connsiteX46-2323" fmla="*/ 1617 w 10000"/>
                <a:gd name="connsiteY46-2324" fmla="*/ 8153 h 11633"/>
                <a:gd name="connsiteX47-2325" fmla="*/ 1716 w 10000"/>
                <a:gd name="connsiteY47-2326" fmla="*/ 8500 h 11633"/>
                <a:gd name="connsiteX48-2327" fmla="*/ 1758 w 10000"/>
                <a:gd name="connsiteY48-2328" fmla="*/ 8563 h 11633"/>
                <a:gd name="connsiteX49-2329" fmla="*/ 1558 w 10000"/>
                <a:gd name="connsiteY49-2330" fmla="*/ 11532 h 11633"/>
                <a:gd name="connsiteX50-2331" fmla="*/ 8336 w 10000"/>
                <a:gd name="connsiteY50-2332" fmla="*/ 11523 h 11633"/>
                <a:gd name="connsiteX51-2333" fmla="*/ 8326 w 10000"/>
                <a:gd name="connsiteY51-2334" fmla="*/ 10000 h 11633"/>
                <a:gd name="connsiteX52-2335" fmla="*/ 7862 w 10000"/>
                <a:gd name="connsiteY52-2336" fmla="*/ 8257 h 11633"/>
                <a:gd name="connsiteX53-2337" fmla="*/ 7890 w 10000"/>
                <a:gd name="connsiteY53-2338" fmla="*/ 8069 h 11633"/>
                <a:gd name="connsiteX54-2339" fmla="*/ 8101 w 10000"/>
                <a:gd name="connsiteY54-2340" fmla="*/ 7729 h 11633"/>
                <a:gd name="connsiteX55-2341" fmla="*/ 8509 w 10000"/>
                <a:gd name="connsiteY55-2342" fmla="*/ 7382 h 11633"/>
                <a:gd name="connsiteX56-2343" fmla="*/ 8861 w 10000"/>
                <a:gd name="connsiteY56-2344" fmla="*/ 7000 h 11633"/>
                <a:gd name="connsiteX57-2345" fmla="*/ 9184 w 10000"/>
                <a:gd name="connsiteY57-2346" fmla="*/ 6528 h 11633"/>
                <a:gd name="connsiteX58-2347" fmla="*/ 9536 w 10000"/>
                <a:gd name="connsiteY58-2348" fmla="*/ 6076 h 11633"/>
                <a:gd name="connsiteX59-2349" fmla="*/ 9845 w 10000"/>
                <a:gd name="connsiteY59-2350" fmla="*/ 5715 h 11633"/>
                <a:gd name="connsiteX60-2351" fmla="*/ 10000 w 10000"/>
                <a:gd name="connsiteY60-2352" fmla="*/ 5375 h 11633"/>
                <a:gd name="connsiteX61-2353" fmla="*/ 9916 w 10000"/>
                <a:gd name="connsiteY61-2354" fmla="*/ 5111 h 11633"/>
                <a:gd name="connsiteX0-2355" fmla="*/ 9916 w 10000"/>
                <a:gd name="connsiteY0-2356" fmla="*/ 5111 h 11583"/>
                <a:gd name="connsiteX1-2357" fmla="*/ 9831 w 10000"/>
                <a:gd name="connsiteY1-2358" fmla="*/ 4882 h 11583"/>
                <a:gd name="connsiteX2-2359" fmla="*/ 9761 w 10000"/>
                <a:gd name="connsiteY2-2360" fmla="*/ 4604 h 11583"/>
                <a:gd name="connsiteX3-2361" fmla="*/ 9494 w 10000"/>
                <a:gd name="connsiteY3-2362" fmla="*/ 4375 h 11583"/>
                <a:gd name="connsiteX4-2363" fmla="*/ 9142 w 10000"/>
                <a:gd name="connsiteY4-2364" fmla="*/ 4285 h 11583"/>
                <a:gd name="connsiteX5-2365" fmla="*/ 8833 w 10000"/>
                <a:gd name="connsiteY5-2366" fmla="*/ 4278 h 11583"/>
                <a:gd name="connsiteX6-2367" fmla="*/ 8692 w 10000"/>
                <a:gd name="connsiteY6-2368" fmla="*/ 4201 h 11583"/>
                <a:gd name="connsiteX7-2369" fmla="*/ 8692 w 10000"/>
                <a:gd name="connsiteY7-2370" fmla="*/ 3993 h 11583"/>
                <a:gd name="connsiteX8-2371" fmla="*/ 8622 w 10000"/>
                <a:gd name="connsiteY8-2372" fmla="*/ 3743 h 11583"/>
                <a:gd name="connsiteX9-2373" fmla="*/ 8354 w 10000"/>
                <a:gd name="connsiteY9-2374" fmla="*/ 3514 h 11583"/>
                <a:gd name="connsiteX10-2375" fmla="*/ 7975 w 10000"/>
                <a:gd name="connsiteY10-2376" fmla="*/ 3396 h 11583"/>
                <a:gd name="connsiteX11-2377" fmla="*/ 7567 w 10000"/>
                <a:gd name="connsiteY11-2378" fmla="*/ 3424 h 11583"/>
                <a:gd name="connsiteX12-2379" fmla="*/ 7215 w 10000"/>
                <a:gd name="connsiteY12-2380" fmla="*/ 3542 h 11583"/>
                <a:gd name="connsiteX13-2381" fmla="*/ 7145 w 10000"/>
                <a:gd name="connsiteY13-2382" fmla="*/ 3465 h 11583"/>
                <a:gd name="connsiteX14-2383" fmla="*/ 7201 w 10000"/>
                <a:gd name="connsiteY14-2384" fmla="*/ 3215 h 11583"/>
                <a:gd name="connsiteX15-2385" fmla="*/ 7103 w 10000"/>
                <a:gd name="connsiteY15-2386" fmla="*/ 2965 h 11583"/>
                <a:gd name="connsiteX16-2387" fmla="*/ 6667 w 10000"/>
                <a:gd name="connsiteY16-2388" fmla="*/ 2757 h 11583"/>
                <a:gd name="connsiteX17-2389" fmla="*/ 6048 w 10000"/>
                <a:gd name="connsiteY17-2390" fmla="*/ 2715 h 11583"/>
                <a:gd name="connsiteX18-2391" fmla="*/ 5499 w 10000"/>
                <a:gd name="connsiteY18-2392" fmla="*/ 2903 h 11583"/>
                <a:gd name="connsiteX19-2393" fmla="*/ 5105 w 10000"/>
                <a:gd name="connsiteY19-2394" fmla="*/ 3306 h 11583"/>
                <a:gd name="connsiteX20-2395" fmla="*/ 4923 w 10000"/>
                <a:gd name="connsiteY20-2396" fmla="*/ 3333 h 11583"/>
                <a:gd name="connsiteX21-2397" fmla="*/ 4852 w 10000"/>
                <a:gd name="connsiteY21-2398" fmla="*/ 2806 h 11583"/>
                <a:gd name="connsiteX22-2399" fmla="*/ 4852 w 10000"/>
                <a:gd name="connsiteY22-2400" fmla="*/ 2049 h 11583"/>
                <a:gd name="connsiteX23-2401" fmla="*/ 4852 w 10000"/>
                <a:gd name="connsiteY23-2402" fmla="*/ 1104 h 11583"/>
                <a:gd name="connsiteX24-2403" fmla="*/ 4852 w 10000"/>
                <a:gd name="connsiteY24-2404" fmla="*/ 431 h 11583"/>
                <a:gd name="connsiteX25-2405" fmla="*/ 4627 w 10000"/>
                <a:gd name="connsiteY25-2406" fmla="*/ 132 h 11583"/>
                <a:gd name="connsiteX26-2407" fmla="*/ 4079 w 10000"/>
                <a:gd name="connsiteY26-2408" fmla="*/ 0 h 11583"/>
                <a:gd name="connsiteX27-2409" fmla="*/ 3502 w 10000"/>
                <a:gd name="connsiteY27-2410" fmla="*/ 167 h 11583"/>
                <a:gd name="connsiteX28-2411" fmla="*/ 3193 w 10000"/>
                <a:gd name="connsiteY28-2412" fmla="*/ 889 h 11583"/>
                <a:gd name="connsiteX29-2413" fmla="*/ 3193 w 10000"/>
                <a:gd name="connsiteY29-2414" fmla="*/ 938 h 11583"/>
                <a:gd name="connsiteX30-2415" fmla="*/ 3038 w 10000"/>
                <a:gd name="connsiteY30-2416" fmla="*/ 2042 h 11583"/>
                <a:gd name="connsiteX31-2417" fmla="*/ 2968 w 10000"/>
                <a:gd name="connsiteY31-2418" fmla="*/ 2521 h 11583"/>
                <a:gd name="connsiteX32-2419" fmla="*/ 2672 w 10000"/>
                <a:gd name="connsiteY32-2420" fmla="*/ 3444 h 11583"/>
                <a:gd name="connsiteX33-2421" fmla="*/ 2321 w 10000"/>
                <a:gd name="connsiteY33-2422" fmla="*/ 4035 h 11583"/>
                <a:gd name="connsiteX34-2423" fmla="*/ 2180 w 10000"/>
                <a:gd name="connsiteY34-2424" fmla="*/ 4146 h 11583"/>
                <a:gd name="connsiteX35-2425" fmla="*/ 2053 w 10000"/>
                <a:gd name="connsiteY35-2426" fmla="*/ 3847 h 11583"/>
                <a:gd name="connsiteX36-2427" fmla="*/ 1744 w 10000"/>
                <a:gd name="connsiteY36-2428" fmla="*/ 3535 h 11583"/>
                <a:gd name="connsiteX37-2429" fmla="*/ 1252 w 10000"/>
                <a:gd name="connsiteY37-2430" fmla="*/ 3243 h 11583"/>
                <a:gd name="connsiteX38-2431" fmla="*/ 717 w 10000"/>
                <a:gd name="connsiteY38-2432" fmla="*/ 3076 h 11583"/>
                <a:gd name="connsiteX39-2433" fmla="*/ 225 w 10000"/>
                <a:gd name="connsiteY39-2434" fmla="*/ 3111 h 11583"/>
                <a:gd name="connsiteX40-2435" fmla="*/ 0 w 10000"/>
                <a:gd name="connsiteY40-2436" fmla="*/ 3222 h 11583"/>
                <a:gd name="connsiteX41-2437" fmla="*/ 183 w 10000"/>
                <a:gd name="connsiteY41-2438" fmla="*/ 3521 h 11583"/>
                <a:gd name="connsiteX42-2439" fmla="*/ 366 w 10000"/>
                <a:gd name="connsiteY42-2440" fmla="*/ 4292 h 11583"/>
                <a:gd name="connsiteX43-2441" fmla="*/ 366 w 10000"/>
                <a:gd name="connsiteY43-2442" fmla="*/ 5021 h 11583"/>
                <a:gd name="connsiteX44-2443" fmla="*/ 619 w 10000"/>
                <a:gd name="connsiteY44-2444" fmla="*/ 6118 h 11583"/>
                <a:gd name="connsiteX45-2445" fmla="*/ 1294 w 10000"/>
                <a:gd name="connsiteY45-2446" fmla="*/ 7569 h 11583"/>
                <a:gd name="connsiteX46-2447" fmla="*/ 1617 w 10000"/>
                <a:gd name="connsiteY46-2448" fmla="*/ 8153 h 11583"/>
                <a:gd name="connsiteX47-2449" fmla="*/ 1716 w 10000"/>
                <a:gd name="connsiteY47-2450" fmla="*/ 8500 h 11583"/>
                <a:gd name="connsiteX48-2451" fmla="*/ 1758 w 10000"/>
                <a:gd name="connsiteY48-2452" fmla="*/ 8563 h 11583"/>
                <a:gd name="connsiteX49-2453" fmla="*/ 1558 w 10000"/>
                <a:gd name="connsiteY49-2454" fmla="*/ 11532 h 11583"/>
                <a:gd name="connsiteX50-2455" fmla="*/ 8336 w 10000"/>
                <a:gd name="connsiteY50-2456" fmla="*/ 11523 h 11583"/>
                <a:gd name="connsiteX51-2457" fmla="*/ 8326 w 10000"/>
                <a:gd name="connsiteY51-2458" fmla="*/ 10000 h 11583"/>
                <a:gd name="connsiteX52-2459" fmla="*/ 7862 w 10000"/>
                <a:gd name="connsiteY52-2460" fmla="*/ 8257 h 11583"/>
                <a:gd name="connsiteX53-2461" fmla="*/ 7890 w 10000"/>
                <a:gd name="connsiteY53-2462" fmla="*/ 8069 h 11583"/>
                <a:gd name="connsiteX54-2463" fmla="*/ 8101 w 10000"/>
                <a:gd name="connsiteY54-2464" fmla="*/ 7729 h 11583"/>
                <a:gd name="connsiteX55-2465" fmla="*/ 8509 w 10000"/>
                <a:gd name="connsiteY55-2466" fmla="*/ 7382 h 11583"/>
                <a:gd name="connsiteX56-2467" fmla="*/ 8861 w 10000"/>
                <a:gd name="connsiteY56-2468" fmla="*/ 7000 h 11583"/>
                <a:gd name="connsiteX57-2469" fmla="*/ 9184 w 10000"/>
                <a:gd name="connsiteY57-2470" fmla="*/ 6528 h 11583"/>
                <a:gd name="connsiteX58-2471" fmla="*/ 9536 w 10000"/>
                <a:gd name="connsiteY58-2472" fmla="*/ 6076 h 11583"/>
                <a:gd name="connsiteX59-2473" fmla="*/ 9845 w 10000"/>
                <a:gd name="connsiteY59-2474" fmla="*/ 5715 h 11583"/>
                <a:gd name="connsiteX60-2475" fmla="*/ 10000 w 10000"/>
                <a:gd name="connsiteY60-2476" fmla="*/ 5375 h 11583"/>
                <a:gd name="connsiteX61-2477" fmla="*/ 9916 w 10000"/>
                <a:gd name="connsiteY61-2478" fmla="*/ 5111 h 115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  <a:cxn ang="0">
                  <a:pos x="connsiteX15-31" y="connsiteY15-32"/>
                </a:cxn>
                <a:cxn ang="0">
                  <a:pos x="connsiteX16-33" y="connsiteY16-34"/>
                </a:cxn>
                <a:cxn ang="0">
                  <a:pos x="connsiteX17-35" y="connsiteY17-36"/>
                </a:cxn>
                <a:cxn ang="0">
                  <a:pos x="connsiteX18-37" y="connsiteY18-38"/>
                </a:cxn>
                <a:cxn ang="0">
                  <a:pos x="connsiteX19-39" y="connsiteY19-40"/>
                </a:cxn>
                <a:cxn ang="0">
                  <a:pos x="connsiteX20-41" y="connsiteY20-42"/>
                </a:cxn>
                <a:cxn ang="0">
                  <a:pos x="connsiteX21-43" y="connsiteY21-44"/>
                </a:cxn>
                <a:cxn ang="0">
                  <a:pos x="connsiteX22-45" y="connsiteY22-46"/>
                </a:cxn>
                <a:cxn ang="0">
                  <a:pos x="connsiteX23-47" y="connsiteY23-48"/>
                </a:cxn>
                <a:cxn ang="0">
                  <a:pos x="connsiteX24-49" y="connsiteY24-50"/>
                </a:cxn>
                <a:cxn ang="0">
                  <a:pos x="connsiteX25-51" y="connsiteY25-52"/>
                </a:cxn>
                <a:cxn ang="0">
                  <a:pos x="connsiteX26-53" y="connsiteY26-54"/>
                </a:cxn>
                <a:cxn ang="0">
                  <a:pos x="connsiteX27-55" y="connsiteY27-56"/>
                </a:cxn>
                <a:cxn ang="0">
                  <a:pos x="connsiteX28-57" y="connsiteY28-58"/>
                </a:cxn>
                <a:cxn ang="0">
                  <a:pos x="connsiteX29-59" y="connsiteY29-60"/>
                </a:cxn>
                <a:cxn ang="0">
                  <a:pos x="connsiteX30-61" y="connsiteY30-62"/>
                </a:cxn>
                <a:cxn ang="0">
                  <a:pos x="connsiteX31-63" y="connsiteY31-64"/>
                </a:cxn>
                <a:cxn ang="0">
                  <a:pos x="connsiteX32-65" y="connsiteY32-66"/>
                </a:cxn>
                <a:cxn ang="0">
                  <a:pos x="connsiteX33-67" y="connsiteY33-68"/>
                </a:cxn>
                <a:cxn ang="0">
                  <a:pos x="connsiteX34-69" y="connsiteY34-70"/>
                </a:cxn>
                <a:cxn ang="0">
                  <a:pos x="connsiteX35-71" y="connsiteY35-72"/>
                </a:cxn>
                <a:cxn ang="0">
                  <a:pos x="connsiteX36-73" y="connsiteY36-74"/>
                </a:cxn>
                <a:cxn ang="0">
                  <a:pos x="connsiteX37-75" y="connsiteY37-76"/>
                </a:cxn>
                <a:cxn ang="0">
                  <a:pos x="connsiteX38-77" y="connsiteY38-78"/>
                </a:cxn>
                <a:cxn ang="0">
                  <a:pos x="connsiteX39-79" y="connsiteY39-80"/>
                </a:cxn>
                <a:cxn ang="0">
                  <a:pos x="connsiteX40-81" y="connsiteY40-82"/>
                </a:cxn>
                <a:cxn ang="0">
                  <a:pos x="connsiteX41-83" y="connsiteY41-84"/>
                </a:cxn>
                <a:cxn ang="0">
                  <a:pos x="connsiteX42-85" y="connsiteY42-86"/>
                </a:cxn>
                <a:cxn ang="0">
                  <a:pos x="connsiteX43-87" y="connsiteY43-88"/>
                </a:cxn>
                <a:cxn ang="0">
                  <a:pos x="connsiteX44-89" y="connsiteY44-90"/>
                </a:cxn>
                <a:cxn ang="0">
                  <a:pos x="connsiteX45-91" y="connsiteY45-92"/>
                </a:cxn>
                <a:cxn ang="0">
                  <a:pos x="connsiteX46-93" y="connsiteY46-94"/>
                </a:cxn>
                <a:cxn ang="0">
                  <a:pos x="connsiteX47-95" y="connsiteY47-96"/>
                </a:cxn>
                <a:cxn ang="0">
                  <a:pos x="connsiteX48-97" y="connsiteY48-98"/>
                </a:cxn>
                <a:cxn ang="0">
                  <a:pos x="connsiteX49-99" y="connsiteY49-100"/>
                </a:cxn>
                <a:cxn ang="0">
                  <a:pos x="connsiteX50-101" y="connsiteY50-102"/>
                </a:cxn>
                <a:cxn ang="0">
                  <a:pos x="connsiteX51-103" y="connsiteY51-104"/>
                </a:cxn>
                <a:cxn ang="0">
                  <a:pos x="connsiteX52-105" y="connsiteY52-106"/>
                </a:cxn>
                <a:cxn ang="0">
                  <a:pos x="connsiteX53-107" y="connsiteY53-108"/>
                </a:cxn>
                <a:cxn ang="0">
                  <a:pos x="connsiteX54-109" y="connsiteY54-110"/>
                </a:cxn>
                <a:cxn ang="0">
                  <a:pos x="connsiteX55-111" y="connsiteY55-112"/>
                </a:cxn>
                <a:cxn ang="0">
                  <a:pos x="connsiteX56-113" y="connsiteY56-114"/>
                </a:cxn>
                <a:cxn ang="0">
                  <a:pos x="connsiteX57-115" y="connsiteY57-116"/>
                </a:cxn>
                <a:cxn ang="0">
                  <a:pos x="connsiteX58-117" y="connsiteY58-118"/>
                </a:cxn>
                <a:cxn ang="0">
                  <a:pos x="connsiteX59-119" y="connsiteY59-120"/>
                </a:cxn>
                <a:cxn ang="0">
                  <a:pos x="connsiteX60-121" y="connsiteY60-122"/>
                </a:cxn>
                <a:cxn ang="0">
                  <a:pos x="connsiteX61-245" y="connsiteY61-246"/>
                </a:cxn>
              </a:cxnLst>
              <a:rect l="l" t="t" r="r" b="b"/>
              <a:pathLst>
                <a:path w="10000" h="11583">
                  <a:moveTo>
                    <a:pt x="9916" y="5111"/>
                  </a:moveTo>
                  <a:cubicBezTo>
                    <a:pt x="9873" y="5056"/>
                    <a:pt x="9831" y="4958"/>
                    <a:pt x="9831" y="4882"/>
                  </a:cubicBezTo>
                  <a:cubicBezTo>
                    <a:pt x="9831" y="4813"/>
                    <a:pt x="9803" y="4688"/>
                    <a:pt x="9761" y="4604"/>
                  </a:cubicBezTo>
                  <a:cubicBezTo>
                    <a:pt x="9705" y="4521"/>
                    <a:pt x="9592" y="4417"/>
                    <a:pt x="9494" y="4375"/>
                  </a:cubicBezTo>
                  <a:cubicBezTo>
                    <a:pt x="9395" y="4333"/>
                    <a:pt x="9241" y="4299"/>
                    <a:pt x="9142" y="4285"/>
                  </a:cubicBezTo>
                  <a:cubicBezTo>
                    <a:pt x="9044" y="4278"/>
                    <a:pt x="8903" y="4278"/>
                    <a:pt x="8833" y="4278"/>
                  </a:cubicBezTo>
                  <a:cubicBezTo>
                    <a:pt x="8762" y="4285"/>
                    <a:pt x="8692" y="4250"/>
                    <a:pt x="8692" y="4201"/>
                  </a:cubicBezTo>
                  <a:lnTo>
                    <a:pt x="8692" y="3993"/>
                  </a:lnTo>
                  <a:cubicBezTo>
                    <a:pt x="8692" y="3924"/>
                    <a:pt x="8664" y="3813"/>
                    <a:pt x="8622" y="3743"/>
                  </a:cubicBezTo>
                  <a:cubicBezTo>
                    <a:pt x="8579" y="3667"/>
                    <a:pt x="8453" y="3563"/>
                    <a:pt x="8354" y="3514"/>
                  </a:cubicBezTo>
                  <a:cubicBezTo>
                    <a:pt x="8256" y="3458"/>
                    <a:pt x="8087" y="3403"/>
                    <a:pt x="7975" y="3396"/>
                  </a:cubicBezTo>
                  <a:cubicBezTo>
                    <a:pt x="7848" y="3382"/>
                    <a:pt x="7665" y="3396"/>
                    <a:pt x="7567" y="3424"/>
                  </a:cubicBezTo>
                  <a:cubicBezTo>
                    <a:pt x="7454" y="3451"/>
                    <a:pt x="7300" y="3507"/>
                    <a:pt x="7215" y="3542"/>
                  </a:cubicBezTo>
                  <a:cubicBezTo>
                    <a:pt x="7145" y="3576"/>
                    <a:pt x="7103" y="3542"/>
                    <a:pt x="7145" y="3465"/>
                  </a:cubicBezTo>
                  <a:cubicBezTo>
                    <a:pt x="7173" y="3389"/>
                    <a:pt x="7201" y="3278"/>
                    <a:pt x="7201" y="3215"/>
                  </a:cubicBezTo>
                  <a:cubicBezTo>
                    <a:pt x="7201" y="3153"/>
                    <a:pt x="7159" y="3042"/>
                    <a:pt x="7103" y="2965"/>
                  </a:cubicBezTo>
                  <a:cubicBezTo>
                    <a:pt x="7060" y="2889"/>
                    <a:pt x="6864" y="2792"/>
                    <a:pt x="6667" y="2757"/>
                  </a:cubicBezTo>
                  <a:cubicBezTo>
                    <a:pt x="6484" y="2722"/>
                    <a:pt x="6203" y="2701"/>
                    <a:pt x="6048" y="2715"/>
                  </a:cubicBezTo>
                  <a:cubicBezTo>
                    <a:pt x="5907" y="2722"/>
                    <a:pt x="5654" y="2813"/>
                    <a:pt x="5499" y="2903"/>
                  </a:cubicBezTo>
                  <a:cubicBezTo>
                    <a:pt x="5345" y="3000"/>
                    <a:pt x="5176" y="3181"/>
                    <a:pt x="5105" y="3306"/>
                  </a:cubicBezTo>
                  <a:cubicBezTo>
                    <a:pt x="5049" y="3431"/>
                    <a:pt x="4965" y="3444"/>
                    <a:pt x="4923" y="3333"/>
                  </a:cubicBezTo>
                  <a:cubicBezTo>
                    <a:pt x="4880" y="3222"/>
                    <a:pt x="4852" y="2986"/>
                    <a:pt x="4852" y="2806"/>
                  </a:cubicBezTo>
                  <a:lnTo>
                    <a:pt x="4852" y="2049"/>
                  </a:lnTo>
                  <a:lnTo>
                    <a:pt x="4852" y="1104"/>
                  </a:lnTo>
                  <a:lnTo>
                    <a:pt x="4852" y="431"/>
                  </a:lnTo>
                  <a:cubicBezTo>
                    <a:pt x="4852" y="340"/>
                    <a:pt x="4754" y="201"/>
                    <a:pt x="4627" y="132"/>
                  </a:cubicBezTo>
                  <a:cubicBezTo>
                    <a:pt x="4515" y="56"/>
                    <a:pt x="4262" y="0"/>
                    <a:pt x="4079" y="0"/>
                  </a:cubicBezTo>
                  <a:cubicBezTo>
                    <a:pt x="3882" y="0"/>
                    <a:pt x="3629" y="76"/>
                    <a:pt x="3502" y="167"/>
                  </a:cubicBezTo>
                  <a:cubicBezTo>
                    <a:pt x="3376" y="264"/>
                    <a:pt x="3249" y="583"/>
                    <a:pt x="3193" y="889"/>
                  </a:cubicBezTo>
                  <a:lnTo>
                    <a:pt x="3193" y="938"/>
                  </a:lnTo>
                  <a:cubicBezTo>
                    <a:pt x="3150" y="1243"/>
                    <a:pt x="3080" y="1736"/>
                    <a:pt x="3038" y="2042"/>
                  </a:cubicBezTo>
                  <a:cubicBezTo>
                    <a:pt x="3015" y="2202"/>
                    <a:pt x="2991" y="2361"/>
                    <a:pt x="2968" y="2521"/>
                  </a:cubicBezTo>
                  <a:cubicBezTo>
                    <a:pt x="2925" y="2826"/>
                    <a:pt x="2799" y="3243"/>
                    <a:pt x="2672" y="3444"/>
                  </a:cubicBezTo>
                  <a:cubicBezTo>
                    <a:pt x="2560" y="3646"/>
                    <a:pt x="2405" y="3917"/>
                    <a:pt x="2321" y="4035"/>
                  </a:cubicBezTo>
                  <a:cubicBezTo>
                    <a:pt x="2236" y="4160"/>
                    <a:pt x="2180" y="4208"/>
                    <a:pt x="2180" y="4146"/>
                  </a:cubicBezTo>
                  <a:cubicBezTo>
                    <a:pt x="2180" y="4083"/>
                    <a:pt x="2124" y="3951"/>
                    <a:pt x="2053" y="3847"/>
                  </a:cubicBezTo>
                  <a:cubicBezTo>
                    <a:pt x="1997" y="3736"/>
                    <a:pt x="1857" y="3597"/>
                    <a:pt x="1744" y="3535"/>
                  </a:cubicBezTo>
                  <a:cubicBezTo>
                    <a:pt x="1632" y="3465"/>
                    <a:pt x="1406" y="3340"/>
                    <a:pt x="1252" y="3243"/>
                  </a:cubicBezTo>
                  <a:cubicBezTo>
                    <a:pt x="1097" y="3153"/>
                    <a:pt x="858" y="3076"/>
                    <a:pt x="717" y="3076"/>
                  </a:cubicBezTo>
                  <a:cubicBezTo>
                    <a:pt x="577" y="3076"/>
                    <a:pt x="352" y="3090"/>
                    <a:pt x="225" y="3111"/>
                  </a:cubicBezTo>
                  <a:cubicBezTo>
                    <a:pt x="98" y="3132"/>
                    <a:pt x="0" y="3181"/>
                    <a:pt x="0" y="3222"/>
                  </a:cubicBezTo>
                  <a:cubicBezTo>
                    <a:pt x="0" y="3264"/>
                    <a:pt x="84" y="3396"/>
                    <a:pt x="183" y="3521"/>
                  </a:cubicBezTo>
                  <a:cubicBezTo>
                    <a:pt x="281" y="3639"/>
                    <a:pt x="366" y="3986"/>
                    <a:pt x="366" y="4292"/>
                  </a:cubicBezTo>
                  <a:lnTo>
                    <a:pt x="366" y="5021"/>
                  </a:lnTo>
                  <a:cubicBezTo>
                    <a:pt x="366" y="5326"/>
                    <a:pt x="478" y="5819"/>
                    <a:pt x="619" y="6118"/>
                  </a:cubicBezTo>
                  <a:lnTo>
                    <a:pt x="1294" y="7569"/>
                  </a:lnTo>
                  <a:cubicBezTo>
                    <a:pt x="1435" y="7861"/>
                    <a:pt x="1575" y="8125"/>
                    <a:pt x="1617" y="8153"/>
                  </a:cubicBezTo>
                  <a:cubicBezTo>
                    <a:pt x="1660" y="8174"/>
                    <a:pt x="1702" y="8333"/>
                    <a:pt x="1716" y="8500"/>
                  </a:cubicBezTo>
                  <a:cubicBezTo>
                    <a:pt x="1716" y="8521"/>
                    <a:pt x="1730" y="8542"/>
                    <a:pt x="1758" y="8563"/>
                  </a:cubicBezTo>
                  <a:cubicBezTo>
                    <a:pt x="1871" y="10000"/>
                    <a:pt x="1380" y="10968"/>
                    <a:pt x="1558" y="11532"/>
                  </a:cubicBezTo>
                  <a:cubicBezTo>
                    <a:pt x="3367" y="11583"/>
                    <a:pt x="6279" y="11621"/>
                    <a:pt x="8336" y="11523"/>
                  </a:cubicBezTo>
                  <a:cubicBezTo>
                    <a:pt x="8445" y="11126"/>
                    <a:pt x="8405" y="10544"/>
                    <a:pt x="8326" y="10000"/>
                  </a:cubicBezTo>
                  <a:cubicBezTo>
                    <a:pt x="8247" y="9456"/>
                    <a:pt x="7862" y="8257"/>
                    <a:pt x="7862" y="8257"/>
                  </a:cubicBezTo>
                  <a:cubicBezTo>
                    <a:pt x="7876" y="8181"/>
                    <a:pt x="7876" y="8111"/>
                    <a:pt x="7890" y="8069"/>
                  </a:cubicBezTo>
                  <a:cubicBezTo>
                    <a:pt x="7904" y="7986"/>
                    <a:pt x="8003" y="7833"/>
                    <a:pt x="8101" y="7729"/>
                  </a:cubicBezTo>
                  <a:cubicBezTo>
                    <a:pt x="8200" y="7625"/>
                    <a:pt x="8383" y="7472"/>
                    <a:pt x="8509" y="7382"/>
                  </a:cubicBezTo>
                  <a:cubicBezTo>
                    <a:pt x="8636" y="7292"/>
                    <a:pt x="8790" y="7118"/>
                    <a:pt x="8861" y="7000"/>
                  </a:cubicBezTo>
                  <a:cubicBezTo>
                    <a:pt x="8931" y="6889"/>
                    <a:pt x="9072" y="6674"/>
                    <a:pt x="9184" y="6528"/>
                  </a:cubicBezTo>
                  <a:cubicBezTo>
                    <a:pt x="9297" y="6389"/>
                    <a:pt x="9451" y="6188"/>
                    <a:pt x="9536" y="6076"/>
                  </a:cubicBezTo>
                  <a:cubicBezTo>
                    <a:pt x="9634" y="5972"/>
                    <a:pt x="9775" y="5813"/>
                    <a:pt x="9845" y="5715"/>
                  </a:cubicBezTo>
                  <a:cubicBezTo>
                    <a:pt x="9930" y="5625"/>
                    <a:pt x="10000" y="5472"/>
                    <a:pt x="10000" y="5375"/>
                  </a:cubicBezTo>
                  <a:cubicBezTo>
                    <a:pt x="10000" y="5285"/>
                    <a:pt x="9958" y="5160"/>
                    <a:pt x="9916" y="5111"/>
                  </a:cubicBezTo>
                  <a:close/>
                </a:path>
              </a:pathLst>
            </a:custGeom>
            <a:solidFill>
              <a:srgbClr val="F8C8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31"/>
            <p:cNvSpPr/>
            <p:nvPr/>
          </p:nvSpPr>
          <p:spPr bwMode="auto">
            <a:xfrm>
              <a:off x="3711" y="2873"/>
              <a:ext cx="79" cy="109"/>
            </a:xfrm>
            <a:custGeom>
              <a:avLst/>
              <a:gdLst>
                <a:gd name="T0" fmla="*/ 20 w 54"/>
                <a:gd name="T1" fmla="*/ 74 h 74"/>
                <a:gd name="T2" fmla="*/ 0 w 54"/>
                <a:gd name="T3" fmla="*/ 15 h 74"/>
                <a:gd name="T4" fmla="*/ 31 w 54"/>
                <a:gd name="T5" fmla="*/ 15 h 74"/>
                <a:gd name="T6" fmla="*/ 54 w 54"/>
                <a:gd name="T7" fmla="*/ 63 h 74"/>
                <a:gd name="T8" fmla="*/ 20 w 54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74">
                  <a:moveTo>
                    <a:pt x="20" y="74"/>
                  </a:moveTo>
                  <a:cubicBezTo>
                    <a:pt x="20" y="74"/>
                    <a:pt x="5" y="23"/>
                    <a:pt x="0" y="15"/>
                  </a:cubicBezTo>
                  <a:cubicBezTo>
                    <a:pt x="0" y="15"/>
                    <a:pt x="19" y="0"/>
                    <a:pt x="31" y="15"/>
                  </a:cubicBezTo>
                  <a:cubicBezTo>
                    <a:pt x="45" y="32"/>
                    <a:pt x="54" y="63"/>
                    <a:pt x="54" y="63"/>
                  </a:cubicBezTo>
                  <a:lnTo>
                    <a:pt x="20" y="74"/>
                  </a:lnTo>
                  <a:close/>
                </a:path>
              </a:pathLst>
            </a:custGeom>
            <a:solidFill>
              <a:srgbClr val="FB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32"/>
            <p:cNvSpPr/>
            <p:nvPr/>
          </p:nvSpPr>
          <p:spPr bwMode="auto">
            <a:xfrm>
              <a:off x="4081" y="2216"/>
              <a:ext cx="118" cy="124"/>
            </a:xfrm>
            <a:custGeom>
              <a:avLst/>
              <a:gdLst>
                <a:gd name="T0" fmla="*/ 2 w 80"/>
                <a:gd name="T1" fmla="*/ 84 h 84"/>
                <a:gd name="T2" fmla="*/ 73 w 80"/>
                <a:gd name="T3" fmla="*/ 84 h 84"/>
                <a:gd name="T4" fmla="*/ 73 w 80"/>
                <a:gd name="T5" fmla="*/ 24 h 84"/>
                <a:gd name="T6" fmla="*/ 11 w 80"/>
                <a:gd name="T7" fmla="*/ 16 h 84"/>
                <a:gd name="T8" fmla="*/ 2 w 80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4">
                  <a:moveTo>
                    <a:pt x="2" y="84"/>
                  </a:moveTo>
                  <a:cubicBezTo>
                    <a:pt x="2" y="84"/>
                    <a:pt x="42" y="84"/>
                    <a:pt x="73" y="84"/>
                  </a:cubicBezTo>
                  <a:cubicBezTo>
                    <a:pt x="73" y="84"/>
                    <a:pt x="80" y="42"/>
                    <a:pt x="73" y="24"/>
                  </a:cubicBezTo>
                  <a:cubicBezTo>
                    <a:pt x="64" y="0"/>
                    <a:pt x="28" y="8"/>
                    <a:pt x="11" y="16"/>
                  </a:cubicBezTo>
                  <a:cubicBezTo>
                    <a:pt x="0" y="21"/>
                    <a:pt x="2" y="84"/>
                    <a:pt x="2" y="84"/>
                  </a:cubicBezTo>
                  <a:close/>
                </a:path>
              </a:pathLst>
            </a:custGeom>
            <a:solidFill>
              <a:srgbClr val="FBE2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7" name="Group 4"/>
          <p:cNvGrpSpPr/>
          <p:nvPr/>
        </p:nvGrpSpPr>
        <p:grpSpPr>
          <a:xfrm>
            <a:off x="6208299" y="1822824"/>
            <a:ext cx="3998543" cy="3850364"/>
            <a:chOff x="4200186" y="2320894"/>
            <a:chExt cx="3791627" cy="3651116"/>
          </a:xfrm>
        </p:grpSpPr>
        <p:sp>
          <p:nvSpPr>
            <p:cNvPr id="208" name="Rounded Rectangle 6"/>
            <p:cNvSpPr/>
            <p:nvPr/>
          </p:nvSpPr>
          <p:spPr>
            <a:xfrm flipH="1">
              <a:off x="4214254" y="4850056"/>
              <a:ext cx="3777559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9" name="Rounded Rectangle 5"/>
            <p:cNvSpPr/>
            <p:nvPr/>
          </p:nvSpPr>
          <p:spPr>
            <a:xfrm rot="3492391" flipH="1">
              <a:off x="4991307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0" name="Rounded Rectangle 3"/>
            <p:cNvSpPr/>
            <p:nvPr/>
          </p:nvSpPr>
          <p:spPr>
            <a:xfrm rot="18107609">
              <a:off x="3556490" y="3689252"/>
              <a:ext cx="3651116" cy="91440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1" name="Rounded Rectangle 9"/>
            <p:cNvSpPr/>
            <p:nvPr/>
          </p:nvSpPr>
          <p:spPr>
            <a:xfrm flipH="1">
              <a:off x="4200186" y="4850056"/>
              <a:ext cx="1948760" cy="914400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2" name="Oval 13"/>
            <p:cNvSpPr/>
            <p:nvPr/>
          </p:nvSpPr>
          <p:spPr>
            <a:xfrm>
              <a:off x="5725181" y="2613073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3" name="Oval 14"/>
            <p:cNvSpPr/>
            <p:nvPr/>
          </p:nvSpPr>
          <p:spPr>
            <a:xfrm>
              <a:off x="4297730" y="492940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4" name="Oval 15"/>
            <p:cNvSpPr/>
            <p:nvPr/>
          </p:nvSpPr>
          <p:spPr>
            <a:xfrm>
              <a:off x="7164059" y="4930934"/>
              <a:ext cx="755703" cy="75570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5" name="Freeform 17"/>
            <p:cNvSpPr>
              <a:spLocks noEditPoints="1"/>
            </p:cNvSpPr>
            <p:nvPr/>
          </p:nvSpPr>
          <p:spPr bwMode="auto">
            <a:xfrm>
              <a:off x="5950368" y="2791506"/>
              <a:ext cx="305327" cy="398835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6" name="Freeform 18"/>
            <p:cNvSpPr>
              <a:spLocks noEditPoints="1"/>
            </p:cNvSpPr>
            <p:nvPr/>
          </p:nvSpPr>
          <p:spPr bwMode="auto">
            <a:xfrm>
              <a:off x="4537230" y="5088755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7" name="Freeform 19"/>
            <p:cNvSpPr>
              <a:spLocks noEditPoints="1"/>
            </p:cNvSpPr>
            <p:nvPr/>
          </p:nvSpPr>
          <p:spPr bwMode="auto">
            <a:xfrm>
              <a:off x="7348218" y="5147991"/>
              <a:ext cx="387383" cy="332044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6430" tIns="48216" rIns="96430" bIns="48216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5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27" name="Text Placeholder 32"/>
          <p:cNvSpPr txBox="1"/>
          <p:nvPr/>
        </p:nvSpPr>
        <p:spPr>
          <a:xfrm>
            <a:off x="7082919" y="1366760"/>
            <a:ext cx="2445206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8" name="Text Placeholder 33"/>
          <p:cNvSpPr txBox="1"/>
          <p:nvPr/>
        </p:nvSpPr>
        <p:spPr>
          <a:xfrm>
            <a:off x="7453177" y="1066011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9" name="Text Placeholder 32"/>
          <p:cNvSpPr txBox="1"/>
          <p:nvPr/>
        </p:nvSpPr>
        <p:spPr>
          <a:xfrm>
            <a:off x="4662903" y="5924435"/>
            <a:ext cx="2445206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0" name="Text Placeholder 33"/>
          <p:cNvSpPr txBox="1"/>
          <p:nvPr/>
        </p:nvSpPr>
        <p:spPr>
          <a:xfrm>
            <a:off x="5033161" y="5623686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1" name="Text Placeholder 32"/>
          <p:cNvSpPr txBox="1"/>
          <p:nvPr/>
        </p:nvSpPr>
        <p:spPr>
          <a:xfrm>
            <a:off x="9169277" y="5977579"/>
            <a:ext cx="2445206" cy="4344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2" name="Text Placeholder 33"/>
          <p:cNvSpPr txBox="1"/>
          <p:nvPr/>
        </p:nvSpPr>
        <p:spPr>
          <a:xfrm>
            <a:off x="9539535" y="5676830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4" name="矩形 253"/>
          <p:cNvSpPr/>
          <p:nvPr/>
        </p:nvSpPr>
        <p:spPr>
          <a:xfrm>
            <a:off x="10247683" y="2297697"/>
            <a:ext cx="125931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E24848"/>
              </a:buClr>
            </a:pPr>
            <a:r>
              <a:rPr lang="en-US" altLang="zh-CN" sz="1100" noProof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Lorem ipsum dolor sit amet, consectetuer adipiscing elit, sed diam nonummy nibh euismod tincidunt ut laoreet dolore magna aliquam erat volutpat. Ut wisi enim ad minim veniam</a:t>
            </a:r>
            <a:r>
              <a:rPr lang="zh-CN" altLang="en-US" sz="1100" noProof="1">
                <a:solidFill>
                  <a:schemeClr val="bg1">
                    <a:lumMod val="50000"/>
                  </a:schemeClr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。</a:t>
            </a:r>
            <a:endParaRPr lang="en-US" altLang="zh-CN" sz="1100" noProof="1">
              <a:solidFill>
                <a:schemeClr val="bg1">
                  <a:lumMod val="50000"/>
                </a:schemeClr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27" grpId="0"/>
      <p:bldP spid="228" grpId="0"/>
      <p:bldP spid="229" grpId="0"/>
      <p:bldP spid="230" grpId="0"/>
      <p:bldP spid="231" grpId="0"/>
      <p:bldP spid="232" grpId="0"/>
      <p:bldP spid="25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02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</a:p>
        </p:txBody>
      </p:sp>
      <p:pic>
        <p:nvPicPr>
          <p:cNvPr id="165" name="图片 1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613" y="1100704"/>
            <a:ext cx="5414962" cy="2442618"/>
          </a:xfrm>
          <a:prstGeom prst="rect">
            <a:avLst/>
          </a:prstGeom>
        </p:spPr>
      </p:pic>
      <p:sp>
        <p:nvSpPr>
          <p:cNvPr id="166" name="Shape 267"/>
          <p:cNvSpPr/>
          <p:nvPr/>
        </p:nvSpPr>
        <p:spPr>
          <a:xfrm>
            <a:off x="2300287" y="4237953"/>
            <a:ext cx="543793" cy="4446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45" y="0"/>
                </a:moveTo>
                <a:lnTo>
                  <a:pt x="15198" y="0"/>
                </a:lnTo>
                <a:lnTo>
                  <a:pt x="14300" y="145"/>
                </a:lnTo>
                <a:lnTo>
                  <a:pt x="13463" y="509"/>
                </a:lnTo>
                <a:lnTo>
                  <a:pt x="12565" y="1091"/>
                </a:lnTo>
                <a:lnTo>
                  <a:pt x="11907" y="1745"/>
                </a:lnTo>
                <a:lnTo>
                  <a:pt x="4129" y="11200"/>
                </a:lnTo>
                <a:lnTo>
                  <a:pt x="4009" y="11636"/>
                </a:lnTo>
                <a:lnTo>
                  <a:pt x="3889" y="12000"/>
                </a:lnTo>
                <a:lnTo>
                  <a:pt x="3770" y="12509"/>
                </a:lnTo>
                <a:lnTo>
                  <a:pt x="3889" y="12945"/>
                </a:lnTo>
                <a:lnTo>
                  <a:pt x="4009" y="13309"/>
                </a:lnTo>
                <a:lnTo>
                  <a:pt x="4129" y="13745"/>
                </a:lnTo>
                <a:lnTo>
                  <a:pt x="4428" y="14109"/>
                </a:lnTo>
                <a:lnTo>
                  <a:pt x="9992" y="20945"/>
                </a:lnTo>
                <a:lnTo>
                  <a:pt x="10291" y="21236"/>
                </a:lnTo>
                <a:lnTo>
                  <a:pt x="10650" y="21527"/>
                </a:lnTo>
                <a:lnTo>
                  <a:pt x="10950" y="21600"/>
                </a:lnTo>
                <a:lnTo>
                  <a:pt x="11727" y="21600"/>
                </a:lnTo>
                <a:lnTo>
                  <a:pt x="12027" y="21527"/>
                </a:lnTo>
                <a:lnTo>
                  <a:pt x="12445" y="21236"/>
                </a:lnTo>
                <a:lnTo>
                  <a:pt x="12685" y="20945"/>
                </a:lnTo>
                <a:lnTo>
                  <a:pt x="20284" y="11782"/>
                </a:lnTo>
                <a:lnTo>
                  <a:pt x="20822" y="10982"/>
                </a:lnTo>
                <a:lnTo>
                  <a:pt x="21241" y="9891"/>
                </a:lnTo>
                <a:lnTo>
                  <a:pt x="21480" y="8873"/>
                </a:lnTo>
                <a:lnTo>
                  <a:pt x="21600" y="7782"/>
                </a:lnTo>
                <a:lnTo>
                  <a:pt x="21600" y="1891"/>
                </a:lnTo>
                <a:lnTo>
                  <a:pt x="21480" y="1455"/>
                </a:lnTo>
                <a:lnTo>
                  <a:pt x="21241" y="1091"/>
                </a:lnTo>
                <a:lnTo>
                  <a:pt x="21061" y="655"/>
                </a:lnTo>
                <a:lnTo>
                  <a:pt x="20702" y="436"/>
                </a:lnTo>
                <a:lnTo>
                  <a:pt x="20403" y="291"/>
                </a:lnTo>
                <a:lnTo>
                  <a:pt x="20044" y="145"/>
                </a:lnTo>
                <a:lnTo>
                  <a:pt x="19745" y="0"/>
                </a:lnTo>
                <a:close/>
                <a:moveTo>
                  <a:pt x="17112" y="7782"/>
                </a:moveTo>
                <a:lnTo>
                  <a:pt x="16694" y="7782"/>
                </a:lnTo>
                <a:lnTo>
                  <a:pt x="16394" y="7636"/>
                </a:lnTo>
                <a:lnTo>
                  <a:pt x="16035" y="7418"/>
                </a:lnTo>
                <a:lnTo>
                  <a:pt x="15736" y="7127"/>
                </a:lnTo>
                <a:lnTo>
                  <a:pt x="15497" y="6764"/>
                </a:lnTo>
                <a:lnTo>
                  <a:pt x="15377" y="6327"/>
                </a:lnTo>
                <a:lnTo>
                  <a:pt x="15317" y="5964"/>
                </a:lnTo>
                <a:lnTo>
                  <a:pt x="15198" y="5382"/>
                </a:lnTo>
                <a:lnTo>
                  <a:pt x="15317" y="5018"/>
                </a:lnTo>
                <a:lnTo>
                  <a:pt x="15377" y="4655"/>
                </a:lnTo>
                <a:lnTo>
                  <a:pt x="15497" y="4218"/>
                </a:lnTo>
                <a:lnTo>
                  <a:pt x="15736" y="3855"/>
                </a:lnTo>
                <a:lnTo>
                  <a:pt x="16035" y="3564"/>
                </a:lnTo>
                <a:lnTo>
                  <a:pt x="16394" y="3273"/>
                </a:lnTo>
                <a:lnTo>
                  <a:pt x="16694" y="3200"/>
                </a:lnTo>
                <a:lnTo>
                  <a:pt x="17471" y="3200"/>
                </a:lnTo>
                <a:lnTo>
                  <a:pt x="17890" y="3273"/>
                </a:lnTo>
                <a:lnTo>
                  <a:pt x="18189" y="3564"/>
                </a:lnTo>
                <a:lnTo>
                  <a:pt x="18429" y="3855"/>
                </a:lnTo>
                <a:lnTo>
                  <a:pt x="18788" y="4218"/>
                </a:lnTo>
                <a:lnTo>
                  <a:pt x="18848" y="4655"/>
                </a:lnTo>
                <a:lnTo>
                  <a:pt x="19087" y="5382"/>
                </a:lnTo>
                <a:lnTo>
                  <a:pt x="18967" y="5964"/>
                </a:lnTo>
                <a:lnTo>
                  <a:pt x="18848" y="6327"/>
                </a:lnTo>
                <a:lnTo>
                  <a:pt x="18788" y="6764"/>
                </a:lnTo>
                <a:lnTo>
                  <a:pt x="18429" y="7127"/>
                </a:lnTo>
                <a:lnTo>
                  <a:pt x="18189" y="7418"/>
                </a:lnTo>
                <a:lnTo>
                  <a:pt x="17890" y="7636"/>
                </a:lnTo>
                <a:lnTo>
                  <a:pt x="17471" y="7782"/>
                </a:lnTo>
                <a:lnTo>
                  <a:pt x="17112" y="7782"/>
                </a:lnTo>
                <a:close/>
                <a:moveTo>
                  <a:pt x="1616" y="13091"/>
                </a:moveTo>
                <a:lnTo>
                  <a:pt x="8437" y="21382"/>
                </a:lnTo>
                <a:lnTo>
                  <a:pt x="7778" y="21600"/>
                </a:lnTo>
                <a:lnTo>
                  <a:pt x="7240" y="21600"/>
                </a:lnTo>
                <a:lnTo>
                  <a:pt x="6701" y="21382"/>
                </a:lnTo>
                <a:lnTo>
                  <a:pt x="6163" y="20945"/>
                </a:lnTo>
                <a:lnTo>
                  <a:pt x="539" y="14109"/>
                </a:lnTo>
                <a:lnTo>
                  <a:pt x="299" y="13745"/>
                </a:lnTo>
                <a:lnTo>
                  <a:pt x="120" y="13309"/>
                </a:lnTo>
                <a:lnTo>
                  <a:pt x="0" y="12945"/>
                </a:lnTo>
                <a:lnTo>
                  <a:pt x="0" y="12000"/>
                </a:lnTo>
                <a:lnTo>
                  <a:pt x="120" y="11636"/>
                </a:lnTo>
                <a:lnTo>
                  <a:pt x="299" y="11200"/>
                </a:lnTo>
                <a:lnTo>
                  <a:pt x="539" y="10836"/>
                </a:lnTo>
                <a:lnTo>
                  <a:pt x="8137" y="1745"/>
                </a:lnTo>
                <a:lnTo>
                  <a:pt x="8796" y="1091"/>
                </a:lnTo>
                <a:lnTo>
                  <a:pt x="9633" y="509"/>
                </a:lnTo>
                <a:lnTo>
                  <a:pt x="10531" y="145"/>
                </a:lnTo>
                <a:lnTo>
                  <a:pt x="11368" y="0"/>
                </a:lnTo>
                <a:lnTo>
                  <a:pt x="1376" y="12145"/>
                </a:lnTo>
                <a:lnTo>
                  <a:pt x="1376" y="12800"/>
                </a:lnTo>
                <a:lnTo>
                  <a:pt x="1616" y="1309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 sz="2400"/>
            </a:pPr>
            <a:endParaRPr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7" name="Shape 326"/>
          <p:cNvSpPr/>
          <p:nvPr/>
        </p:nvSpPr>
        <p:spPr>
          <a:xfrm>
            <a:off x="5975725" y="4209411"/>
            <a:ext cx="510740" cy="5017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614" y="8343"/>
                </a:moveTo>
                <a:lnTo>
                  <a:pt x="18042" y="6920"/>
                </a:lnTo>
                <a:lnTo>
                  <a:pt x="18741" y="5562"/>
                </a:lnTo>
                <a:lnTo>
                  <a:pt x="19059" y="4462"/>
                </a:lnTo>
                <a:lnTo>
                  <a:pt x="19186" y="3880"/>
                </a:lnTo>
                <a:lnTo>
                  <a:pt x="17598" y="2263"/>
                </a:lnTo>
                <a:lnTo>
                  <a:pt x="17026" y="2393"/>
                </a:lnTo>
                <a:lnTo>
                  <a:pt x="16009" y="2846"/>
                </a:lnTo>
                <a:lnTo>
                  <a:pt x="14612" y="3557"/>
                </a:lnTo>
                <a:lnTo>
                  <a:pt x="13214" y="2975"/>
                </a:lnTo>
                <a:lnTo>
                  <a:pt x="12642" y="1423"/>
                </a:lnTo>
                <a:lnTo>
                  <a:pt x="11944" y="0"/>
                </a:lnTo>
                <a:lnTo>
                  <a:pt x="9529" y="0"/>
                </a:lnTo>
                <a:lnTo>
                  <a:pt x="8831" y="1423"/>
                </a:lnTo>
                <a:lnTo>
                  <a:pt x="8259" y="2975"/>
                </a:lnTo>
                <a:lnTo>
                  <a:pt x="6988" y="3557"/>
                </a:lnTo>
                <a:lnTo>
                  <a:pt x="5527" y="2846"/>
                </a:lnTo>
                <a:lnTo>
                  <a:pt x="4447" y="2522"/>
                </a:lnTo>
                <a:lnTo>
                  <a:pt x="3875" y="2393"/>
                </a:lnTo>
                <a:lnTo>
                  <a:pt x="2287" y="4010"/>
                </a:lnTo>
                <a:lnTo>
                  <a:pt x="2414" y="4592"/>
                </a:lnTo>
                <a:lnTo>
                  <a:pt x="2859" y="5562"/>
                </a:lnTo>
                <a:lnTo>
                  <a:pt x="3431" y="7049"/>
                </a:lnTo>
                <a:lnTo>
                  <a:pt x="2859" y="8343"/>
                </a:lnTo>
                <a:lnTo>
                  <a:pt x="1461" y="8925"/>
                </a:lnTo>
                <a:lnTo>
                  <a:pt x="445" y="9377"/>
                </a:lnTo>
                <a:lnTo>
                  <a:pt x="0" y="9636"/>
                </a:lnTo>
                <a:lnTo>
                  <a:pt x="0" y="11964"/>
                </a:lnTo>
                <a:lnTo>
                  <a:pt x="445" y="12352"/>
                </a:lnTo>
                <a:lnTo>
                  <a:pt x="1461" y="12675"/>
                </a:lnTo>
                <a:lnTo>
                  <a:pt x="2986" y="13257"/>
                </a:lnTo>
                <a:lnTo>
                  <a:pt x="3431" y="14551"/>
                </a:lnTo>
                <a:lnTo>
                  <a:pt x="2859" y="16103"/>
                </a:lnTo>
                <a:lnTo>
                  <a:pt x="2414" y="17138"/>
                </a:lnTo>
                <a:lnTo>
                  <a:pt x="2287" y="17590"/>
                </a:lnTo>
                <a:lnTo>
                  <a:pt x="4002" y="19272"/>
                </a:lnTo>
                <a:lnTo>
                  <a:pt x="4447" y="19143"/>
                </a:lnTo>
                <a:lnTo>
                  <a:pt x="5527" y="18819"/>
                </a:lnTo>
                <a:lnTo>
                  <a:pt x="6988" y="18108"/>
                </a:lnTo>
                <a:lnTo>
                  <a:pt x="8259" y="18690"/>
                </a:lnTo>
                <a:lnTo>
                  <a:pt x="8958" y="20048"/>
                </a:lnTo>
                <a:lnTo>
                  <a:pt x="9275" y="21147"/>
                </a:lnTo>
                <a:lnTo>
                  <a:pt x="9656" y="21600"/>
                </a:lnTo>
                <a:lnTo>
                  <a:pt x="11944" y="21600"/>
                </a:lnTo>
                <a:lnTo>
                  <a:pt x="12325" y="21147"/>
                </a:lnTo>
                <a:lnTo>
                  <a:pt x="12642" y="20048"/>
                </a:lnTo>
                <a:lnTo>
                  <a:pt x="13214" y="18690"/>
                </a:lnTo>
                <a:lnTo>
                  <a:pt x="14612" y="18108"/>
                </a:lnTo>
                <a:lnTo>
                  <a:pt x="16073" y="18690"/>
                </a:lnTo>
                <a:lnTo>
                  <a:pt x="17153" y="19143"/>
                </a:lnTo>
                <a:lnTo>
                  <a:pt x="17598" y="19272"/>
                </a:lnTo>
                <a:lnTo>
                  <a:pt x="19313" y="17526"/>
                </a:lnTo>
                <a:lnTo>
                  <a:pt x="19186" y="17008"/>
                </a:lnTo>
                <a:lnTo>
                  <a:pt x="18741" y="15974"/>
                </a:lnTo>
                <a:lnTo>
                  <a:pt x="18042" y="14551"/>
                </a:lnTo>
                <a:lnTo>
                  <a:pt x="18614" y="13257"/>
                </a:lnTo>
                <a:lnTo>
                  <a:pt x="20139" y="12675"/>
                </a:lnTo>
                <a:lnTo>
                  <a:pt x="21155" y="12223"/>
                </a:lnTo>
                <a:lnTo>
                  <a:pt x="21600" y="11899"/>
                </a:lnTo>
                <a:lnTo>
                  <a:pt x="21600" y="9507"/>
                </a:lnTo>
                <a:lnTo>
                  <a:pt x="21155" y="9313"/>
                </a:lnTo>
                <a:lnTo>
                  <a:pt x="20139" y="8795"/>
                </a:lnTo>
                <a:lnTo>
                  <a:pt x="18614" y="8343"/>
                </a:lnTo>
                <a:close/>
                <a:moveTo>
                  <a:pt x="14231" y="10800"/>
                </a:moveTo>
                <a:lnTo>
                  <a:pt x="14167" y="11511"/>
                </a:lnTo>
                <a:lnTo>
                  <a:pt x="13659" y="12675"/>
                </a:lnTo>
                <a:lnTo>
                  <a:pt x="13214" y="13257"/>
                </a:lnTo>
                <a:lnTo>
                  <a:pt x="12769" y="13646"/>
                </a:lnTo>
                <a:lnTo>
                  <a:pt x="12071" y="13969"/>
                </a:lnTo>
                <a:lnTo>
                  <a:pt x="11499" y="14228"/>
                </a:lnTo>
                <a:lnTo>
                  <a:pt x="10101" y="14228"/>
                </a:lnTo>
                <a:lnTo>
                  <a:pt x="9402" y="13969"/>
                </a:lnTo>
                <a:lnTo>
                  <a:pt x="8831" y="13646"/>
                </a:lnTo>
                <a:lnTo>
                  <a:pt x="8259" y="13257"/>
                </a:lnTo>
                <a:lnTo>
                  <a:pt x="7941" y="12675"/>
                </a:lnTo>
                <a:lnTo>
                  <a:pt x="7560" y="12093"/>
                </a:lnTo>
                <a:lnTo>
                  <a:pt x="7369" y="11511"/>
                </a:lnTo>
                <a:lnTo>
                  <a:pt x="7369" y="10089"/>
                </a:lnTo>
                <a:lnTo>
                  <a:pt x="7560" y="9377"/>
                </a:lnTo>
                <a:lnTo>
                  <a:pt x="7941" y="8795"/>
                </a:lnTo>
                <a:lnTo>
                  <a:pt x="8259" y="8343"/>
                </a:lnTo>
                <a:lnTo>
                  <a:pt x="8831" y="7890"/>
                </a:lnTo>
                <a:lnTo>
                  <a:pt x="9402" y="7631"/>
                </a:lnTo>
                <a:lnTo>
                  <a:pt x="10101" y="7437"/>
                </a:lnTo>
                <a:lnTo>
                  <a:pt x="10800" y="7308"/>
                </a:lnTo>
                <a:lnTo>
                  <a:pt x="11499" y="7437"/>
                </a:lnTo>
                <a:lnTo>
                  <a:pt x="12071" y="7631"/>
                </a:lnTo>
                <a:lnTo>
                  <a:pt x="12769" y="7890"/>
                </a:lnTo>
                <a:lnTo>
                  <a:pt x="13659" y="8795"/>
                </a:lnTo>
                <a:lnTo>
                  <a:pt x="13913" y="9377"/>
                </a:lnTo>
                <a:lnTo>
                  <a:pt x="14167" y="10089"/>
                </a:lnTo>
                <a:lnTo>
                  <a:pt x="14231" y="10800"/>
                </a:lnTo>
                <a:close/>
              </a:path>
            </a:pathLst>
          </a:custGeom>
          <a:solidFill>
            <a:srgbClr val="C00000"/>
          </a:solidFill>
          <a:ln w="12700">
            <a:miter lim="400000"/>
          </a:ln>
        </p:spPr>
        <p:txBody>
          <a:bodyPr lIns="0" tIns="0" rIns="0" bIns="0"/>
          <a:lstStyle/>
          <a:p>
            <a:pPr lvl="0">
              <a:defRPr sz="2400"/>
            </a:pPr>
            <a:endParaRPr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68" name="Shape 356"/>
          <p:cNvSpPr/>
          <p:nvPr/>
        </p:nvSpPr>
        <p:spPr>
          <a:xfrm>
            <a:off x="9517484" y="4237953"/>
            <a:ext cx="597945" cy="6113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80" y="15907"/>
                </a:moveTo>
                <a:cubicBezTo>
                  <a:pt x="12180" y="14204"/>
                  <a:pt x="13500" y="13265"/>
                  <a:pt x="15660" y="11857"/>
                </a:cubicBezTo>
                <a:cubicBezTo>
                  <a:pt x="18300" y="10154"/>
                  <a:pt x="21600" y="8041"/>
                  <a:pt x="21600" y="2993"/>
                </a:cubicBezTo>
                <a:cubicBezTo>
                  <a:pt x="21600" y="2524"/>
                  <a:pt x="21180" y="2172"/>
                  <a:pt x="20760" y="2172"/>
                </a:cubicBezTo>
                <a:cubicBezTo>
                  <a:pt x="16620" y="2172"/>
                  <a:pt x="16620" y="2172"/>
                  <a:pt x="16620" y="2172"/>
                </a:cubicBezTo>
                <a:cubicBezTo>
                  <a:pt x="16020" y="1115"/>
                  <a:pt x="14280" y="0"/>
                  <a:pt x="10800" y="0"/>
                </a:cubicBezTo>
                <a:cubicBezTo>
                  <a:pt x="7260" y="0"/>
                  <a:pt x="5520" y="1115"/>
                  <a:pt x="4980" y="2172"/>
                </a:cubicBezTo>
                <a:cubicBezTo>
                  <a:pt x="840" y="2172"/>
                  <a:pt x="840" y="2172"/>
                  <a:pt x="840" y="2172"/>
                </a:cubicBezTo>
                <a:cubicBezTo>
                  <a:pt x="360" y="2172"/>
                  <a:pt x="0" y="2524"/>
                  <a:pt x="0" y="2993"/>
                </a:cubicBezTo>
                <a:cubicBezTo>
                  <a:pt x="0" y="8041"/>
                  <a:pt x="3240" y="10154"/>
                  <a:pt x="5880" y="11857"/>
                </a:cubicBezTo>
                <a:cubicBezTo>
                  <a:pt x="8040" y="13265"/>
                  <a:pt x="9360" y="14204"/>
                  <a:pt x="9360" y="15907"/>
                </a:cubicBezTo>
                <a:cubicBezTo>
                  <a:pt x="9360" y="17433"/>
                  <a:pt x="9360" y="17433"/>
                  <a:pt x="9360" y="17433"/>
                </a:cubicBezTo>
                <a:cubicBezTo>
                  <a:pt x="7080" y="17667"/>
                  <a:pt x="5460" y="18489"/>
                  <a:pt x="5460" y="19487"/>
                </a:cubicBezTo>
                <a:cubicBezTo>
                  <a:pt x="5460" y="20661"/>
                  <a:pt x="7860" y="21600"/>
                  <a:pt x="10800" y="21600"/>
                </a:cubicBezTo>
                <a:cubicBezTo>
                  <a:pt x="13740" y="21600"/>
                  <a:pt x="16140" y="20661"/>
                  <a:pt x="16140" y="19487"/>
                </a:cubicBezTo>
                <a:cubicBezTo>
                  <a:pt x="16140" y="18489"/>
                  <a:pt x="14460" y="17667"/>
                  <a:pt x="12180" y="17433"/>
                </a:cubicBezTo>
                <a:lnTo>
                  <a:pt x="12180" y="15907"/>
                </a:lnTo>
                <a:close/>
                <a:moveTo>
                  <a:pt x="15540" y="9978"/>
                </a:moveTo>
                <a:cubicBezTo>
                  <a:pt x="16200" y="8570"/>
                  <a:pt x="16740" y="6633"/>
                  <a:pt x="16860" y="3815"/>
                </a:cubicBezTo>
                <a:cubicBezTo>
                  <a:pt x="19860" y="3815"/>
                  <a:pt x="19860" y="3815"/>
                  <a:pt x="19860" y="3815"/>
                </a:cubicBezTo>
                <a:cubicBezTo>
                  <a:pt x="19560" y="6985"/>
                  <a:pt x="17640" y="8570"/>
                  <a:pt x="15540" y="9978"/>
                </a:cubicBezTo>
                <a:close/>
                <a:moveTo>
                  <a:pt x="10800" y="1409"/>
                </a:moveTo>
                <a:cubicBezTo>
                  <a:pt x="14040" y="1409"/>
                  <a:pt x="15360" y="2759"/>
                  <a:pt x="15360" y="3228"/>
                </a:cubicBezTo>
                <a:cubicBezTo>
                  <a:pt x="15360" y="3698"/>
                  <a:pt x="14040" y="5048"/>
                  <a:pt x="10800" y="5048"/>
                </a:cubicBezTo>
                <a:cubicBezTo>
                  <a:pt x="7500" y="5048"/>
                  <a:pt x="6240" y="3698"/>
                  <a:pt x="6240" y="3228"/>
                </a:cubicBezTo>
                <a:cubicBezTo>
                  <a:pt x="6240" y="2759"/>
                  <a:pt x="7500" y="1409"/>
                  <a:pt x="10800" y="1409"/>
                </a:cubicBezTo>
                <a:close/>
                <a:moveTo>
                  <a:pt x="1740" y="3815"/>
                </a:moveTo>
                <a:cubicBezTo>
                  <a:pt x="4740" y="3815"/>
                  <a:pt x="4740" y="3815"/>
                  <a:pt x="4740" y="3815"/>
                </a:cubicBezTo>
                <a:cubicBezTo>
                  <a:pt x="4800" y="6633"/>
                  <a:pt x="5340" y="8570"/>
                  <a:pt x="6060" y="9978"/>
                </a:cubicBezTo>
                <a:cubicBezTo>
                  <a:pt x="3960" y="8570"/>
                  <a:pt x="1980" y="6985"/>
                  <a:pt x="1740" y="3815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2700">
            <a:noFill/>
            <a:miter lim="400000"/>
          </a:ln>
        </p:spPr>
        <p:txBody>
          <a:bodyPr lIns="0" tIns="0" rIns="0" bIns="0"/>
          <a:lstStyle/>
          <a:p>
            <a:pPr lvl="0">
              <a:defRPr sz="2400"/>
            </a:pPr>
            <a:endParaRPr>
              <a:solidFill>
                <a:schemeClr val="bg1">
                  <a:lumMod val="50000"/>
                </a:schemeClr>
              </a:solidFill>
              <a:cs typeface="+mn-ea"/>
              <a:sym typeface="+mn-lt"/>
            </a:endParaRPr>
          </a:p>
        </p:txBody>
      </p:sp>
      <p:cxnSp>
        <p:nvCxnSpPr>
          <p:cNvPr id="169" name="直接连接符 168"/>
          <p:cNvCxnSpPr/>
          <p:nvPr/>
        </p:nvCxnSpPr>
        <p:spPr>
          <a:xfrm>
            <a:off x="2975124" y="3814763"/>
            <a:ext cx="624564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0" name="Text Placeholder 32"/>
          <p:cNvSpPr txBox="1"/>
          <p:nvPr/>
        </p:nvSpPr>
        <p:spPr>
          <a:xfrm>
            <a:off x="1341957" y="5314050"/>
            <a:ext cx="2434913" cy="895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1" name="Text Placeholder 33"/>
          <p:cNvSpPr txBox="1"/>
          <p:nvPr/>
        </p:nvSpPr>
        <p:spPr>
          <a:xfrm>
            <a:off x="1707068" y="5013301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2" name="Text Placeholder 32"/>
          <p:cNvSpPr txBox="1"/>
          <p:nvPr/>
        </p:nvSpPr>
        <p:spPr>
          <a:xfrm>
            <a:off x="5019435" y="5309353"/>
            <a:ext cx="2434913" cy="895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3" name="Text Placeholder 33"/>
          <p:cNvSpPr txBox="1"/>
          <p:nvPr/>
        </p:nvSpPr>
        <p:spPr>
          <a:xfrm>
            <a:off x="5384546" y="5008604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4" name="Text Placeholder 32"/>
          <p:cNvSpPr txBox="1"/>
          <p:nvPr/>
        </p:nvSpPr>
        <p:spPr>
          <a:xfrm>
            <a:off x="8617400" y="5309353"/>
            <a:ext cx="2434913" cy="895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5" name="Text Placeholder 33"/>
          <p:cNvSpPr txBox="1"/>
          <p:nvPr/>
        </p:nvSpPr>
        <p:spPr>
          <a:xfrm>
            <a:off x="8982511" y="5008604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66" grpId="0" animBg="1"/>
      <p:bldP spid="167" grpId="0" animBg="1"/>
      <p:bldP spid="168" grpId="0" animBg="1"/>
      <p:bldP spid="170" grpId="0"/>
      <p:bldP spid="171" grpId="0"/>
      <p:bldP spid="172" grpId="0"/>
      <p:bldP spid="173" grpId="0"/>
      <p:bldP spid="174" grpId="0"/>
      <p:bldP spid="17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02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</a:p>
        </p:txBody>
      </p:sp>
      <p:pic>
        <p:nvPicPr>
          <p:cNvPr id="105" name="图片 10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" t="24557" r="1581" b="6683"/>
          <a:stretch>
            <a:fillRect/>
          </a:stretch>
        </p:blipFill>
        <p:spPr>
          <a:xfrm>
            <a:off x="1948070" y="2484784"/>
            <a:ext cx="8786191" cy="3544956"/>
          </a:xfrm>
          <a:prstGeom prst="rect">
            <a:avLst/>
          </a:prstGeom>
        </p:spPr>
      </p:pic>
      <p:sp>
        <p:nvSpPr>
          <p:cNvPr id="106" name="Title 20"/>
          <p:cNvSpPr txBox="1"/>
          <p:nvPr/>
        </p:nvSpPr>
        <p:spPr>
          <a:xfrm>
            <a:off x="2432153" y="2161584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107" name="Title 20"/>
          <p:cNvSpPr txBox="1"/>
          <p:nvPr/>
        </p:nvSpPr>
        <p:spPr>
          <a:xfrm>
            <a:off x="1967948" y="2387360"/>
            <a:ext cx="2405683" cy="688365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08" name="Title 20"/>
          <p:cNvSpPr txBox="1"/>
          <p:nvPr/>
        </p:nvSpPr>
        <p:spPr>
          <a:xfrm>
            <a:off x="4599602" y="5115599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109" name="Title 20"/>
          <p:cNvSpPr txBox="1"/>
          <p:nvPr/>
        </p:nvSpPr>
        <p:spPr>
          <a:xfrm>
            <a:off x="4135397" y="5341375"/>
            <a:ext cx="2405683" cy="688365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10" name="Title 20"/>
          <p:cNvSpPr txBox="1"/>
          <p:nvPr/>
        </p:nvSpPr>
        <p:spPr>
          <a:xfrm>
            <a:off x="7978187" y="2161584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111" name="Title 20"/>
          <p:cNvSpPr txBox="1"/>
          <p:nvPr/>
        </p:nvSpPr>
        <p:spPr>
          <a:xfrm>
            <a:off x="7513982" y="2387360"/>
            <a:ext cx="2405683" cy="688365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10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06" grpId="0"/>
      <p:bldP spid="107" grpId="0"/>
      <p:bldP spid="108" grpId="0"/>
      <p:bldP spid="109" grpId="0"/>
      <p:bldP spid="110" grpId="0"/>
      <p:bldP spid="1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93854" y="1484262"/>
            <a:ext cx="3828393" cy="4080857"/>
            <a:chOff x="999059" y="1708340"/>
            <a:chExt cx="3828393" cy="4080857"/>
          </a:xfrm>
        </p:grpSpPr>
        <p:grpSp>
          <p:nvGrpSpPr>
            <p:cNvPr id="5" name="组合 4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rgbClr val="4D4D4D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03</a:t>
              </a:r>
              <a:endParaRPr lang="zh-CN" altLang="en-US" sz="1800" dirty="0">
                <a:solidFill>
                  <a:srgbClr val="4D4D4D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947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PART</a:t>
              </a:r>
            </a:p>
            <a:p>
              <a:pPr algn="ctr">
                <a:buNone/>
              </a:pPr>
              <a:r>
                <a:rPr lang="en-US" altLang="zh-CN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THREE</a:t>
              </a:r>
              <a:endParaRPr lang="en-US" altLang="zh-CN" sz="5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37" name="直接连接符 36"/>
          <p:cNvCxnSpPr/>
          <p:nvPr>
            <p:custDataLst>
              <p:tags r:id="rId1"/>
            </p:custDataLst>
          </p:nvPr>
        </p:nvCxnSpPr>
        <p:spPr>
          <a:xfrm>
            <a:off x="6195536" y="3392247"/>
            <a:ext cx="4143672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20000"/>
                <a:lumOff val="80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8" name="矩形 37"/>
          <p:cNvSpPr/>
          <p:nvPr/>
        </p:nvSpPr>
        <p:spPr>
          <a:xfrm>
            <a:off x="6195536" y="2444039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>
                <a:solidFill>
                  <a:srgbClr val="3947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问题与不足</a:t>
            </a:r>
          </a:p>
        </p:txBody>
      </p:sp>
      <p:sp>
        <p:nvSpPr>
          <p:cNvPr id="39" name="TextBox 11"/>
          <p:cNvSpPr txBox="1"/>
          <p:nvPr/>
        </p:nvSpPr>
        <p:spPr>
          <a:xfrm>
            <a:off x="6195536" y="3523564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1"/>
          <p:cNvSpPr txBox="1"/>
          <p:nvPr/>
        </p:nvSpPr>
        <p:spPr>
          <a:xfrm>
            <a:off x="8339943" y="3523564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1"/>
          <p:cNvSpPr txBox="1"/>
          <p:nvPr/>
        </p:nvSpPr>
        <p:spPr>
          <a:xfrm>
            <a:off x="6195536" y="3897996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1"/>
          <p:cNvSpPr txBox="1"/>
          <p:nvPr/>
        </p:nvSpPr>
        <p:spPr>
          <a:xfrm>
            <a:off x="8339943" y="3897996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9556321" y="5072637"/>
            <a:ext cx="1896053" cy="1433119"/>
            <a:chOff x="1871171" y="3448784"/>
            <a:chExt cx="1896053" cy="1433119"/>
          </a:xfrm>
        </p:grpSpPr>
        <p:sp>
          <p:nvSpPr>
            <p:cNvPr id="53" name="Freeform 9"/>
            <p:cNvSpPr/>
            <p:nvPr/>
          </p:nvSpPr>
          <p:spPr bwMode="auto">
            <a:xfrm rot="16200000">
              <a:off x="1920418" y="3404461"/>
              <a:ext cx="1162255" cy="1260749"/>
            </a:xfrm>
            <a:custGeom>
              <a:avLst/>
              <a:gdLst>
                <a:gd name="T0" fmla="*/ 1027 w 1074"/>
                <a:gd name="T1" fmla="*/ 392 h 1167"/>
                <a:gd name="T2" fmla="*/ 993 w 1074"/>
                <a:gd name="T3" fmla="*/ 295 h 1167"/>
                <a:gd name="T4" fmla="*/ 650 w 1074"/>
                <a:gd name="T5" fmla="*/ 53 h 1167"/>
                <a:gd name="T6" fmla="*/ 543 w 1074"/>
                <a:gd name="T7" fmla="*/ 59 h 1167"/>
                <a:gd name="T8" fmla="*/ 0 w 1074"/>
                <a:gd name="T9" fmla="*/ 827 h 1167"/>
                <a:gd name="T10" fmla="*/ 480 w 1074"/>
                <a:gd name="T11" fmla="*/ 1167 h 1167"/>
                <a:gd name="T12" fmla="*/ 1027 w 1074"/>
                <a:gd name="T13" fmla="*/ 392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1167">
                  <a:moveTo>
                    <a:pt x="1027" y="392"/>
                  </a:moveTo>
                  <a:cubicBezTo>
                    <a:pt x="1074" y="327"/>
                    <a:pt x="993" y="295"/>
                    <a:pt x="993" y="295"/>
                  </a:cubicBezTo>
                  <a:cubicBezTo>
                    <a:pt x="650" y="53"/>
                    <a:pt x="650" y="53"/>
                    <a:pt x="650" y="53"/>
                  </a:cubicBezTo>
                  <a:cubicBezTo>
                    <a:pt x="575" y="0"/>
                    <a:pt x="543" y="59"/>
                    <a:pt x="543" y="59"/>
                  </a:cubicBezTo>
                  <a:cubicBezTo>
                    <a:pt x="0" y="827"/>
                    <a:pt x="0" y="827"/>
                    <a:pt x="0" y="827"/>
                  </a:cubicBezTo>
                  <a:cubicBezTo>
                    <a:pt x="480" y="1167"/>
                    <a:pt x="480" y="1167"/>
                    <a:pt x="480" y="1167"/>
                  </a:cubicBezTo>
                  <a:lnTo>
                    <a:pt x="1027" y="392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46"/>
            <p:cNvSpPr/>
            <p:nvPr/>
          </p:nvSpPr>
          <p:spPr bwMode="auto">
            <a:xfrm rot="16200000">
              <a:off x="2107564" y="3704874"/>
              <a:ext cx="832291" cy="911088"/>
            </a:xfrm>
            <a:custGeom>
              <a:avLst/>
              <a:gdLst>
                <a:gd name="T0" fmla="*/ 169 w 169"/>
                <a:gd name="T1" fmla="*/ 54 h 185"/>
                <a:gd name="T2" fmla="*/ 76 w 169"/>
                <a:gd name="T3" fmla="*/ 185 h 185"/>
                <a:gd name="T4" fmla="*/ 0 w 169"/>
                <a:gd name="T5" fmla="*/ 131 h 185"/>
                <a:gd name="T6" fmla="*/ 93 w 169"/>
                <a:gd name="T7" fmla="*/ 0 h 185"/>
                <a:gd name="T8" fmla="*/ 169 w 169"/>
                <a:gd name="T9" fmla="*/ 5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85">
                  <a:moveTo>
                    <a:pt x="169" y="54"/>
                  </a:moveTo>
                  <a:lnTo>
                    <a:pt x="76" y="185"/>
                  </a:lnTo>
                  <a:lnTo>
                    <a:pt x="0" y="131"/>
                  </a:lnTo>
                  <a:lnTo>
                    <a:pt x="93" y="0"/>
                  </a:lnTo>
                  <a:lnTo>
                    <a:pt x="169" y="54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47"/>
            <p:cNvSpPr>
              <a:spLocks noEditPoints="1"/>
            </p:cNvSpPr>
            <p:nvPr/>
          </p:nvSpPr>
          <p:spPr bwMode="auto">
            <a:xfrm rot="16200000">
              <a:off x="1932732" y="3544818"/>
              <a:ext cx="1157331" cy="1260749"/>
            </a:xfrm>
            <a:custGeom>
              <a:avLst/>
              <a:gdLst>
                <a:gd name="T0" fmla="*/ 993 w 1073"/>
                <a:gd name="T1" fmla="*/ 295 h 1167"/>
                <a:gd name="T2" fmla="*/ 650 w 1073"/>
                <a:gd name="T3" fmla="*/ 53 h 1167"/>
                <a:gd name="T4" fmla="*/ 542 w 1073"/>
                <a:gd name="T5" fmla="*/ 60 h 1167"/>
                <a:gd name="T6" fmla="*/ 0 w 1073"/>
                <a:gd name="T7" fmla="*/ 828 h 1167"/>
                <a:gd name="T8" fmla="*/ 480 w 1073"/>
                <a:gd name="T9" fmla="*/ 1167 h 1167"/>
                <a:gd name="T10" fmla="*/ 1027 w 1073"/>
                <a:gd name="T11" fmla="*/ 392 h 1167"/>
                <a:gd name="T12" fmla="*/ 993 w 1073"/>
                <a:gd name="T13" fmla="*/ 295 h 1167"/>
                <a:gd name="T14" fmla="*/ 735 w 1073"/>
                <a:gd name="T15" fmla="*/ 408 h 1167"/>
                <a:gd name="T16" fmla="*/ 660 w 1073"/>
                <a:gd name="T17" fmla="*/ 429 h 1167"/>
                <a:gd name="T18" fmla="*/ 611 w 1073"/>
                <a:gd name="T19" fmla="*/ 498 h 1167"/>
                <a:gd name="T20" fmla="*/ 612 w 1073"/>
                <a:gd name="T21" fmla="*/ 685 h 1167"/>
                <a:gd name="T22" fmla="*/ 600 w 1073"/>
                <a:gd name="T23" fmla="*/ 700 h 1167"/>
                <a:gd name="T24" fmla="*/ 601 w 1073"/>
                <a:gd name="T25" fmla="*/ 746 h 1167"/>
                <a:gd name="T26" fmla="*/ 548 w 1073"/>
                <a:gd name="T27" fmla="*/ 755 h 1167"/>
                <a:gd name="T28" fmla="*/ 539 w 1073"/>
                <a:gd name="T29" fmla="*/ 702 h 1167"/>
                <a:gd name="T30" fmla="*/ 589 w 1073"/>
                <a:gd name="T31" fmla="*/ 691 h 1167"/>
                <a:gd name="T32" fmla="*/ 603 w 1073"/>
                <a:gd name="T33" fmla="*/ 511 h 1167"/>
                <a:gd name="T34" fmla="*/ 397 w 1073"/>
                <a:gd name="T35" fmla="*/ 802 h 1167"/>
                <a:gd name="T36" fmla="*/ 396 w 1073"/>
                <a:gd name="T37" fmla="*/ 843 h 1167"/>
                <a:gd name="T38" fmla="*/ 344 w 1073"/>
                <a:gd name="T39" fmla="*/ 851 h 1167"/>
                <a:gd name="T40" fmla="*/ 336 w 1073"/>
                <a:gd name="T41" fmla="*/ 800 h 1167"/>
                <a:gd name="T42" fmla="*/ 374 w 1073"/>
                <a:gd name="T43" fmla="*/ 786 h 1167"/>
                <a:gd name="T44" fmla="*/ 531 w 1073"/>
                <a:gd name="T45" fmla="*/ 563 h 1167"/>
                <a:gd name="T46" fmla="*/ 366 w 1073"/>
                <a:gd name="T47" fmla="*/ 633 h 1167"/>
                <a:gd name="T48" fmla="*/ 376 w 1073"/>
                <a:gd name="T49" fmla="*/ 695 h 1167"/>
                <a:gd name="T50" fmla="*/ 313 w 1073"/>
                <a:gd name="T51" fmla="*/ 706 h 1167"/>
                <a:gd name="T52" fmla="*/ 302 w 1073"/>
                <a:gd name="T53" fmla="*/ 643 h 1167"/>
                <a:gd name="T54" fmla="*/ 354 w 1073"/>
                <a:gd name="T55" fmla="*/ 626 h 1167"/>
                <a:gd name="T56" fmla="*/ 541 w 1073"/>
                <a:gd name="T57" fmla="*/ 549 h 1167"/>
                <a:gd name="T58" fmla="*/ 637 w 1073"/>
                <a:gd name="T59" fmla="*/ 413 h 1167"/>
                <a:gd name="T60" fmla="*/ 632 w 1073"/>
                <a:gd name="T61" fmla="*/ 335 h 1167"/>
                <a:gd name="T62" fmla="*/ 720 w 1073"/>
                <a:gd name="T63" fmla="*/ 320 h 1167"/>
                <a:gd name="T64" fmla="*/ 735 w 1073"/>
                <a:gd name="T65" fmla="*/ 408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3" h="1167">
                  <a:moveTo>
                    <a:pt x="993" y="295"/>
                  </a:moveTo>
                  <a:cubicBezTo>
                    <a:pt x="650" y="53"/>
                    <a:pt x="650" y="53"/>
                    <a:pt x="650" y="53"/>
                  </a:cubicBezTo>
                  <a:cubicBezTo>
                    <a:pt x="574" y="0"/>
                    <a:pt x="542" y="60"/>
                    <a:pt x="542" y="60"/>
                  </a:cubicBezTo>
                  <a:cubicBezTo>
                    <a:pt x="0" y="828"/>
                    <a:pt x="0" y="828"/>
                    <a:pt x="0" y="828"/>
                  </a:cubicBezTo>
                  <a:cubicBezTo>
                    <a:pt x="480" y="1167"/>
                    <a:pt x="480" y="1167"/>
                    <a:pt x="480" y="1167"/>
                  </a:cubicBezTo>
                  <a:cubicBezTo>
                    <a:pt x="1027" y="392"/>
                    <a:pt x="1027" y="392"/>
                    <a:pt x="1027" y="392"/>
                  </a:cubicBezTo>
                  <a:cubicBezTo>
                    <a:pt x="1073" y="327"/>
                    <a:pt x="993" y="295"/>
                    <a:pt x="993" y="295"/>
                  </a:cubicBezTo>
                  <a:close/>
                  <a:moveTo>
                    <a:pt x="735" y="408"/>
                  </a:moveTo>
                  <a:cubicBezTo>
                    <a:pt x="718" y="432"/>
                    <a:pt x="687" y="440"/>
                    <a:pt x="660" y="429"/>
                  </a:cubicBezTo>
                  <a:cubicBezTo>
                    <a:pt x="611" y="498"/>
                    <a:pt x="611" y="498"/>
                    <a:pt x="611" y="498"/>
                  </a:cubicBezTo>
                  <a:cubicBezTo>
                    <a:pt x="668" y="580"/>
                    <a:pt x="636" y="650"/>
                    <a:pt x="612" y="685"/>
                  </a:cubicBezTo>
                  <a:cubicBezTo>
                    <a:pt x="607" y="691"/>
                    <a:pt x="603" y="696"/>
                    <a:pt x="600" y="700"/>
                  </a:cubicBezTo>
                  <a:cubicBezTo>
                    <a:pt x="610" y="713"/>
                    <a:pt x="611" y="732"/>
                    <a:pt x="601" y="746"/>
                  </a:cubicBezTo>
                  <a:cubicBezTo>
                    <a:pt x="589" y="764"/>
                    <a:pt x="565" y="768"/>
                    <a:pt x="548" y="755"/>
                  </a:cubicBezTo>
                  <a:cubicBezTo>
                    <a:pt x="531" y="743"/>
                    <a:pt x="527" y="720"/>
                    <a:pt x="539" y="702"/>
                  </a:cubicBezTo>
                  <a:cubicBezTo>
                    <a:pt x="550" y="686"/>
                    <a:pt x="572" y="682"/>
                    <a:pt x="589" y="691"/>
                  </a:cubicBezTo>
                  <a:cubicBezTo>
                    <a:pt x="609" y="669"/>
                    <a:pt x="661" y="598"/>
                    <a:pt x="603" y="511"/>
                  </a:cubicBezTo>
                  <a:cubicBezTo>
                    <a:pt x="397" y="802"/>
                    <a:pt x="397" y="802"/>
                    <a:pt x="397" y="802"/>
                  </a:cubicBezTo>
                  <a:cubicBezTo>
                    <a:pt x="404" y="814"/>
                    <a:pt x="404" y="830"/>
                    <a:pt x="396" y="843"/>
                  </a:cubicBezTo>
                  <a:cubicBezTo>
                    <a:pt x="384" y="859"/>
                    <a:pt x="361" y="863"/>
                    <a:pt x="344" y="851"/>
                  </a:cubicBezTo>
                  <a:cubicBezTo>
                    <a:pt x="328" y="840"/>
                    <a:pt x="324" y="817"/>
                    <a:pt x="336" y="800"/>
                  </a:cubicBezTo>
                  <a:cubicBezTo>
                    <a:pt x="344" y="788"/>
                    <a:pt x="360" y="782"/>
                    <a:pt x="374" y="786"/>
                  </a:cubicBezTo>
                  <a:cubicBezTo>
                    <a:pt x="531" y="563"/>
                    <a:pt x="531" y="563"/>
                    <a:pt x="531" y="563"/>
                  </a:cubicBezTo>
                  <a:cubicBezTo>
                    <a:pt x="425" y="556"/>
                    <a:pt x="379" y="612"/>
                    <a:pt x="366" y="633"/>
                  </a:cubicBezTo>
                  <a:cubicBezTo>
                    <a:pt x="386" y="647"/>
                    <a:pt x="391" y="675"/>
                    <a:pt x="376" y="695"/>
                  </a:cubicBezTo>
                  <a:cubicBezTo>
                    <a:pt x="362" y="716"/>
                    <a:pt x="334" y="720"/>
                    <a:pt x="313" y="706"/>
                  </a:cubicBezTo>
                  <a:cubicBezTo>
                    <a:pt x="293" y="692"/>
                    <a:pt x="288" y="663"/>
                    <a:pt x="302" y="643"/>
                  </a:cubicBezTo>
                  <a:cubicBezTo>
                    <a:pt x="314" y="626"/>
                    <a:pt x="335" y="620"/>
                    <a:pt x="354" y="626"/>
                  </a:cubicBezTo>
                  <a:cubicBezTo>
                    <a:pt x="368" y="603"/>
                    <a:pt x="420" y="539"/>
                    <a:pt x="541" y="549"/>
                  </a:cubicBezTo>
                  <a:cubicBezTo>
                    <a:pt x="637" y="413"/>
                    <a:pt x="637" y="413"/>
                    <a:pt x="637" y="413"/>
                  </a:cubicBezTo>
                  <a:cubicBezTo>
                    <a:pt x="618" y="392"/>
                    <a:pt x="615" y="359"/>
                    <a:pt x="632" y="335"/>
                  </a:cubicBezTo>
                  <a:cubicBezTo>
                    <a:pt x="652" y="306"/>
                    <a:pt x="692" y="300"/>
                    <a:pt x="720" y="320"/>
                  </a:cubicBezTo>
                  <a:cubicBezTo>
                    <a:pt x="749" y="340"/>
                    <a:pt x="755" y="379"/>
                    <a:pt x="735" y="408"/>
                  </a:cubicBezTo>
                  <a:close/>
                </a:path>
              </a:pathLst>
            </a:custGeom>
            <a:solidFill>
              <a:srgbClr val="D1D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10"/>
            <p:cNvSpPr>
              <a:spLocks noEditPoints="1"/>
            </p:cNvSpPr>
            <p:nvPr/>
          </p:nvSpPr>
          <p:spPr bwMode="auto">
            <a:xfrm rot="16200000">
              <a:off x="2853672" y="4219514"/>
              <a:ext cx="526955" cy="512179"/>
            </a:xfrm>
            <a:custGeom>
              <a:avLst/>
              <a:gdLst>
                <a:gd name="T0" fmla="*/ 107 w 107"/>
                <a:gd name="T1" fmla="*/ 48 h 104"/>
                <a:gd name="T2" fmla="*/ 39 w 107"/>
                <a:gd name="T3" fmla="*/ 0 h 104"/>
                <a:gd name="T4" fmla="*/ 0 w 107"/>
                <a:gd name="T5" fmla="*/ 56 h 104"/>
                <a:gd name="T6" fmla="*/ 67 w 107"/>
                <a:gd name="T7" fmla="*/ 104 h 104"/>
                <a:gd name="T8" fmla="*/ 107 w 107"/>
                <a:gd name="T9" fmla="*/ 48 h 104"/>
                <a:gd name="T10" fmla="*/ 37 w 107"/>
                <a:gd name="T11" fmla="*/ 53 h 104"/>
                <a:gd name="T12" fmla="*/ 22 w 107"/>
                <a:gd name="T13" fmla="*/ 42 h 104"/>
                <a:gd name="T14" fmla="*/ 30 w 107"/>
                <a:gd name="T15" fmla="*/ 30 h 104"/>
                <a:gd name="T16" fmla="*/ 45 w 107"/>
                <a:gd name="T17" fmla="*/ 41 h 104"/>
                <a:gd name="T18" fmla="*/ 37 w 107"/>
                <a:gd name="T19" fmla="*/ 53 h 104"/>
                <a:gd name="T20" fmla="*/ 66 w 107"/>
                <a:gd name="T21" fmla="*/ 56 h 104"/>
                <a:gd name="T22" fmla="*/ 81 w 107"/>
                <a:gd name="T23" fmla="*/ 66 h 104"/>
                <a:gd name="T24" fmla="*/ 73 w 107"/>
                <a:gd name="T25" fmla="*/ 78 h 104"/>
                <a:gd name="T26" fmla="*/ 57 w 107"/>
                <a:gd name="T27" fmla="*/ 68 h 104"/>
                <a:gd name="T28" fmla="*/ 66 w 107"/>
                <a:gd name="T29" fmla="*/ 5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04">
                  <a:moveTo>
                    <a:pt x="107" y="48"/>
                  </a:moveTo>
                  <a:lnTo>
                    <a:pt x="39" y="0"/>
                  </a:lnTo>
                  <a:lnTo>
                    <a:pt x="0" y="56"/>
                  </a:lnTo>
                  <a:lnTo>
                    <a:pt x="67" y="104"/>
                  </a:lnTo>
                  <a:lnTo>
                    <a:pt x="107" y="48"/>
                  </a:lnTo>
                  <a:close/>
                  <a:moveTo>
                    <a:pt x="37" y="53"/>
                  </a:moveTo>
                  <a:lnTo>
                    <a:pt x="22" y="42"/>
                  </a:lnTo>
                  <a:lnTo>
                    <a:pt x="30" y="30"/>
                  </a:lnTo>
                  <a:lnTo>
                    <a:pt x="45" y="41"/>
                  </a:lnTo>
                  <a:lnTo>
                    <a:pt x="37" y="53"/>
                  </a:lnTo>
                  <a:close/>
                  <a:moveTo>
                    <a:pt x="66" y="56"/>
                  </a:moveTo>
                  <a:lnTo>
                    <a:pt x="81" y="66"/>
                  </a:lnTo>
                  <a:lnTo>
                    <a:pt x="73" y="78"/>
                  </a:lnTo>
                  <a:lnTo>
                    <a:pt x="57" y="68"/>
                  </a:lnTo>
                  <a:lnTo>
                    <a:pt x="66" y="56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3"/>
            <p:cNvSpPr/>
            <p:nvPr/>
          </p:nvSpPr>
          <p:spPr bwMode="auto">
            <a:xfrm rot="16200000">
              <a:off x="3200872" y="3507881"/>
              <a:ext cx="615600" cy="497406"/>
            </a:xfrm>
            <a:custGeom>
              <a:avLst/>
              <a:gdLst>
                <a:gd name="T0" fmla="*/ 305 w 568"/>
                <a:gd name="T1" fmla="*/ 55 h 460"/>
                <a:gd name="T2" fmla="*/ 242 w 568"/>
                <a:gd name="T3" fmla="*/ 45 h 460"/>
                <a:gd name="T4" fmla="*/ 244 w 568"/>
                <a:gd name="T5" fmla="*/ 32 h 460"/>
                <a:gd name="T6" fmla="*/ 194 w 568"/>
                <a:gd name="T7" fmla="*/ 24 h 460"/>
                <a:gd name="T8" fmla="*/ 192 w 568"/>
                <a:gd name="T9" fmla="*/ 37 h 460"/>
                <a:gd name="T10" fmla="*/ 181 w 568"/>
                <a:gd name="T11" fmla="*/ 35 h 460"/>
                <a:gd name="T12" fmla="*/ 183 w 568"/>
                <a:gd name="T13" fmla="*/ 23 h 460"/>
                <a:gd name="T14" fmla="*/ 48 w 568"/>
                <a:gd name="T15" fmla="*/ 0 h 460"/>
                <a:gd name="T16" fmla="*/ 0 w 568"/>
                <a:gd name="T17" fmla="*/ 293 h 460"/>
                <a:gd name="T18" fmla="*/ 60 w 568"/>
                <a:gd name="T19" fmla="*/ 388 h 460"/>
                <a:gd name="T20" fmla="*/ 159 w 568"/>
                <a:gd name="T21" fmla="*/ 404 h 460"/>
                <a:gd name="T22" fmla="*/ 162 w 568"/>
                <a:gd name="T23" fmla="*/ 389 h 460"/>
                <a:gd name="T24" fmla="*/ 189 w 568"/>
                <a:gd name="T25" fmla="*/ 394 h 460"/>
                <a:gd name="T26" fmla="*/ 186 w 568"/>
                <a:gd name="T27" fmla="*/ 408 h 460"/>
                <a:gd name="T28" fmla="*/ 494 w 568"/>
                <a:gd name="T29" fmla="*/ 459 h 460"/>
                <a:gd name="T30" fmla="*/ 515 w 568"/>
                <a:gd name="T31" fmla="*/ 432 h 460"/>
                <a:gd name="T32" fmla="*/ 564 w 568"/>
                <a:gd name="T33" fmla="*/ 128 h 460"/>
                <a:gd name="T34" fmla="*/ 532 w 568"/>
                <a:gd name="T35" fmla="*/ 79 h 460"/>
                <a:gd name="T36" fmla="*/ 307 w 568"/>
                <a:gd name="T37" fmla="*/ 43 h 460"/>
                <a:gd name="T38" fmla="*/ 305 w 568"/>
                <a:gd name="T39" fmla="*/ 55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8" h="460">
                  <a:moveTo>
                    <a:pt x="305" y="55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4" y="32"/>
                    <a:pt x="244" y="32"/>
                    <a:pt x="244" y="32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60" y="388"/>
                    <a:pt x="60" y="388"/>
                    <a:pt x="60" y="388"/>
                  </a:cubicBezTo>
                  <a:cubicBezTo>
                    <a:pt x="159" y="404"/>
                    <a:pt x="159" y="404"/>
                    <a:pt x="159" y="404"/>
                  </a:cubicBezTo>
                  <a:cubicBezTo>
                    <a:pt x="162" y="389"/>
                    <a:pt x="162" y="389"/>
                    <a:pt x="162" y="389"/>
                  </a:cubicBezTo>
                  <a:cubicBezTo>
                    <a:pt x="189" y="394"/>
                    <a:pt x="189" y="394"/>
                    <a:pt x="189" y="394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494" y="459"/>
                    <a:pt x="494" y="459"/>
                    <a:pt x="494" y="459"/>
                  </a:cubicBezTo>
                  <a:cubicBezTo>
                    <a:pt x="505" y="460"/>
                    <a:pt x="515" y="432"/>
                    <a:pt x="515" y="432"/>
                  </a:cubicBezTo>
                  <a:cubicBezTo>
                    <a:pt x="564" y="128"/>
                    <a:pt x="564" y="128"/>
                    <a:pt x="564" y="128"/>
                  </a:cubicBezTo>
                  <a:cubicBezTo>
                    <a:pt x="568" y="103"/>
                    <a:pt x="532" y="79"/>
                    <a:pt x="532" y="79"/>
                  </a:cubicBezTo>
                  <a:cubicBezTo>
                    <a:pt x="307" y="43"/>
                    <a:pt x="307" y="43"/>
                    <a:pt x="307" y="43"/>
                  </a:cubicBezTo>
                  <a:lnTo>
                    <a:pt x="305" y="55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 rot="16200000">
              <a:off x="2865983" y="4364798"/>
              <a:ext cx="526955" cy="507255"/>
            </a:xfrm>
            <a:custGeom>
              <a:avLst/>
              <a:gdLst>
                <a:gd name="T0" fmla="*/ 68 w 107"/>
                <a:gd name="T1" fmla="*/ 103 h 103"/>
                <a:gd name="T2" fmla="*/ 107 w 107"/>
                <a:gd name="T3" fmla="*/ 48 h 103"/>
                <a:gd name="T4" fmla="*/ 40 w 107"/>
                <a:gd name="T5" fmla="*/ 0 h 103"/>
                <a:gd name="T6" fmla="*/ 0 w 107"/>
                <a:gd name="T7" fmla="*/ 56 h 103"/>
                <a:gd name="T8" fmla="*/ 68 w 107"/>
                <a:gd name="T9" fmla="*/ 103 h 103"/>
                <a:gd name="T10" fmla="*/ 22 w 107"/>
                <a:gd name="T11" fmla="*/ 42 h 103"/>
                <a:gd name="T12" fmla="*/ 31 w 107"/>
                <a:gd name="T13" fmla="*/ 30 h 103"/>
                <a:gd name="T14" fmla="*/ 46 w 107"/>
                <a:gd name="T15" fmla="*/ 40 h 103"/>
                <a:gd name="T16" fmla="*/ 38 w 107"/>
                <a:gd name="T17" fmla="*/ 53 h 103"/>
                <a:gd name="T18" fmla="*/ 22 w 107"/>
                <a:gd name="T19" fmla="*/ 42 h 103"/>
                <a:gd name="T20" fmla="*/ 58 w 107"/>
                <a:gd name="T21" fmla="*/ 67 h 103"/>
                <a:gd name="T22" fmla="*/ 67 w 107"/>
                <a:gd name="T23" fmla="*/ 55 h 103"/>
                <a:gd name="T24" fmla="*/ 82 w 107"/>
                <a:gd name="T25" fmla="*/ 66 h 103"/>
                <a:gd name="T26" fmla="*/ 73 w 107"/>
                <a:gd name="T27" fmla="*/ 78 h 103"/>
                <a:gd name="T28" fmla="*/ 58 w 107"/>
                <a:gd name="T29" fmla="*/ 6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03">
                  <a:moveTo>
                    <a:pt x="68" y="103"/>
                  </a:moveTo>
                  <a:lnTo>
                    <a:pt x="107" y="48"/>
                  </a:lnTo>
                  <a:lnTo>
                    <a:pt x="40" y="0"/>
                  </a:lnTo>
                  <a:lnTo>
                    <a:pt x="0" y="56"/>
                  </a:lnTo>
                  <a:lnTo>
                    <a:pt x="68" y="103"/>
                  </a:lnTo>
                  <a:close/>
                  <a:moveTo>
                    <a:pt x="22" y="42"/>
                  </a:moveTo>
                  <a:lnTo>
                    <a:pt x="31" y="30"/>
                  </a:lnTo>
                  <a:lnTo>
                    <a:pt x="46" y="40"/>
                  </a:lnTo>
                  <a:lnTo>
                    <a:pt x="38" y="53"/>
                  </a:lnTo>
                  <a:lnTo>
                    <a:pt x="22" y="42"/>
                  </a:lnTo>
                  <a:close/>
                  <a:moveTo>
                    <a:pt x="58" y="67"/>
                  </a:moveTo>
                  <a:lnTo>
                    <a:pt x="67" y="55"/>
                  </a:lnTo>
                  <a:lnTo>
                    <a:pt x="82" y="66"/>
                  </a:lnTo>
                  <a:lnTo>
                    <a:pt x="73" y="78"/>
                  </a:lnTo>
                  <a:lnTo>
                    <a:pt x="58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 236"/>
            <p:cNvSpPr/>
            <p:nvPr/>
          </p:nvSpPr>
          <p:spPr bwMode="auto">
            <a:xfrm rot="16200000">
              <a:off x="3282130" y="3953578"/>
              <a:ext cx="59097" cy="34473"/>
            </a:xfrm>
            <a:custGeom>
              <a:avLst/>
              <a:gdLst>
                <a:gd name="T0" fmla="*/ 1 w 12"/>
                <a:gd name="T1" fmla="*/ 0 h 7"/>
                <a:gd name="T2" fmla="*/ 12 w 12"/>
                <a:gd name="T3" fmla="*/ 2 h 7"/>
                <a:gd name="T4" fmla="*/ 12 w 12"/>
                <a:gd name="T5" fmla="*/ 7 h 7"/>
                <a:gd name="T6" fmla="*/ 0 w 12"/>
                <a:gd name="T7" fmla="*/ 5 h 7"/>
                <a:gd name="T8" fmla="*/ 1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" y="0"/>
                  </a:moveTo>
                  <a:lnTo>
                    <a:pt x="12" y="2"/>
                  </a:lnTo>
                  <a:lnTo>
                    <a:pt x="12" y="7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237"/>
            <p:cNvSpPr/>
            <p:nvPr/>
          </p:nvSpPr>
          <p:spPr bwMode="auto">
            <a:xfrm rot="16200000">
              <a:off x="3213183" y="3648237"/>
              <a:ext cx="610676" cy="497406"/>
            </a:xfrm>
            <a:custGeom>
              <a:avLst/>
              <a:gdLst>
                <a:gd name="T0" fmla="*/ 514 w 568"/>
                <a:gd name="T1" fmla="*/ 431 h 460"/>
                <a:gd name="T2" fmla="*/ 493 w 568"/>
                <a:gd name="T3" fmla="*/ 458 h 460"/>
                <a:gd name="T4" fmla="*/ 186 w 568"/>
                <a:gd name="T5" fmla="*/ 408 h 460"/>
                <a:gd name="T6" fmla="*/ 188 w 568"/>
                <a:gd name="T7" fmla="*/ 393 h 460"/>
                <a:gd name="T8" fmla="*/ 161 w 568"/>
                <a:gd name="T9" fmla="*/ 389 h 460"/>
                <a:gd name="T10" fmla="*/ 159 w 568"/>
                <a:gd name="T11" fmla="*/ 403 h 460"/>
                <a:gd name="T12" fmla="*/ 60 w 568"/>
                <a:gd name="T13" fmla="*/ 387 h 460"/>
                <a:gd name="T14" fmla="*/ 0 w 568"/>
                <a:gd name="T15" fmla="*/ 292 h 460"/>
                <a:gd name="T16" fmla="*/ 47 w 568"/>
                <a:gd name="T17" fmla="*/ 0 h 460"/>
                <a:gd name="T18" fmla="*/ 183 w 568"/>
                <a:gd name="T19" fmla="*/ 22 h 460"/>
                <a:gd name="T20" fmla="*/ 181 w 568"/>
                <a:gd name="T21" fmla="*/ 34 h 460"/>
                <a:gd name="T22" fmla="*/ 305 w 568"/>
                <a:gd name="T23" fmla="*/ 54 h 460"/>
                <a:gd name="T24" fmla="*/ 307 w 568"/>
                <a:gd name="T25" fmla="*/ 42 h 460"/>
                <a:gd name="T26" fmla="*/ 531 w 568"/>
                <a:gd name="T27" fmla="*/ 78 h 460"/>
                <a:gd name="T28" fmla="*/ 564 w 568"/>
                <a:gd name="T29" fmla="*/ 127 h 460"/>
                <a:gd name="T30" fmla="*/ 514 w 568"/>
                <a:gd name="T31" fmla="*/ 431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60">
                  <a:moveTo>
                    <a:pt x="514" y="431"/>
                  </a:moveTo>
                  <a:cubicBezTo>
                    <a:pt x="514" y="431"/>
                    <a:pt x="505" y="460"/>
                    <a:pt x="493" y="458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61" y="389"/>
                    <a:pt x="161" y="389"/>
                    <a:pt x="161" y="389"/>
                  </a:cubicBezTo>
                  <a:cubicBezTo>
                    <a:pt x="159" y="403"/>
                    <a:pt x="159" y="403"/>
                    <a:pt x="159" y="403"/>
                  </a:cubicBezTo>
                  <a:cubicBezTo>
                    <a:pt x="60" y="387"/>
                    <a:pt x="60" y="387"/>
                    <a:pt x="60" y="387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305" y="54"/>
                    <a:pt x="305" y="54"/>
                    <a:pt x="305" y="54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531" y="78"/>
                    <a:pt x="531" y="78"/>
                    <a:pt x="531" y="78"/>
                  </a:cubicBezTo>
                  <a:cubicBezTo>
                    <a:pt x="531" y="78"/>
                    <a:pt x="568" y="102"/>
                    <a:pt x="564" y="127"/>
                  </a:cubicBezTo>
                  <a:lnTo>
                    <a:pt x="514" y="43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238"/>
            <p:cNvSpPr/>
            <p:nvPr/>
          </p:nvSpPr>
          <p:spPr bwMode="auto">
            <a:xfrm rot="16200000">
              <a:off x="3597318" y="4066848"/>
              <a:ext cx="88645" cy="44324"/>
            </a:xfrm>
            <a:custGeom>
              <a:avLst/>
              <a:gdLst>
                <a:gd name="T0" fmla="*/ 1 w 18"/>
                <a:gd name="T1" fmla="*/ 0 h 9"/>
                <a:gd name="T2" fmla="*/ 18 w 18"/>
                <a:gd name="T3" fmla="*/ 2 h 9"/>
                <a:gd name="T4" fmla="*/ 17 w 18"/>
                <a:gd name="T5" fmla="*/ 9 h 9"/>
                <a:gd name="T6" fmla="*/ 0 w 18"/>
                <a:gd name="T7" fmla="*/ 6 h 9"/>
                <a:gd name="T8" fmla="*/ 1 w 1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" y="0"/>
                  </a:moveTo>
                  <a:lnTo>
                    <a:pt x="18" y="2"/>
                  </a:lnTo>
                  <a:lnTo>
                    <a:pt x="17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239"/>
            <p:cNvSpPr/>
            <p:nvPr/>
          </p:nvSpPr>
          <p:spPr bwMode="auto">
            <a:xfrm rot="16200000">
              <a:off x="3550530" y="4103784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240"/>
            <p:cNvSpPr/>
            <p:nvPr/>
          </p:nvSpPr>
          <p:spPr bwMode="auto">
            <a:xfrm rot="16200000">
              <a:off x="3516057" y="40988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241"/>
            <p:cNvSpPr/>
            <p:nvPr/>
          </p:nvSpPr>
          <p:spPr bwMode="auto">
            <a:xfrm rot="16200000">
              <a:off x="3481584" y="4093935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242"/>
            <p:cNvSpPr/>
            <p:nvPr/>
          </p:nvSpPr>
          <p:spPr bwMode="auto">
            <a:xfrm rot="16200000">
              <a:off x="3449574" y="4086546"/>
              <a:ext cx="83721" cy="39397"/>
            </a:xfrm>
            <a:custGeom>
              <a:avLst/>
              <a:gdLst>
                <a:gd name="T0" fmla="*/ 0 w 17"/>
                <a:gd name="T1" fmla="*/ 0 h 8"/>
                <a:gd name="T2" fmla="*/ 17 w 17"/>
                <a:gd name="T3" fmla="*/ 3 h 8"/>
                <a:gd name="T4" fmla="*/ 17 w 17"/>
                <a:gd name="T5" fmla="*/ 8 h 8"/>
                <a:gd name="T6" fmla="*/ 0 w 17"/>
                <a:gd name="T7" fmla="*/ 5 h 8"/>
                <a:gd name="T8" fmla="*/ 0 w 1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17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243"/>
            <p:cNvSpPr/>
            <p:nvPr/>
          </p:nvSpPr>
          <p:spPr bwMode="auto">
            <a:xfrm rot="16200000">
              <a:off x="3412636" y="40791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244"/>
            <p:cNvSpPr/>
            <p:nvPr/>
          </p:nvSpPr>
          <p:spPr bwMode="auto">
            <a:xfrm rot="16200000">
              <a:off x="3378163" y="4074235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245"/>
            <p:cNvSpPr/>
            <p:nvPr/>
          </p:nvSpPr>
          <p:spPr bwMode="auto">
            <a:xfrm rot="16200000">
              <a:off x="3343690" y="4069311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246"/>
            <p:cNvSpPr/>
            <p:nvPr/>
          </p:nvSpPr>
          <p:spPr bwMode="auto">
            <a:xfrm rot="16200000">
              <a:off x="3309215" y="4064384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247"/>
            <p:cNvSpPr/>
            <p:nvPr/>
          </p:nvSpPr>
          <p:spPr bwMode="auto">
            <a:xfrm rot="16200000">
              <a:off x="3274742" y="40594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248"/>
            <p:cNvSpPr/>
            <p:nvPr/>
          </p:nvSpPr>
          <p:spPr bwMode="auto">
            <a:xfrm rot="16200000">
              <a:off x="3397862" y="3586676"/>
              <a:ext cx="285640" cy="374285"/>
            </a:xfrm>
            <a:custGeom>
              <a:avLst/>
              <a:gdLst>
                <a:gd name="T0" fmla="*/ 11 w 58"/>
                <a:gd name="T1" fmla="*/ 0 h 76"/>
                <a:gd name="T2" fmla="*/ 58 w 58"/>
                <a:gd name="T3" fmla="*/ 8 h 76"/>
                <a:gd name="T4" fmla="*/ 47 w 58"/>
                <a:gd name="T5" fmla="*/ 76 h 76"/>
                <a:gd name="T6" fmla="*/ 0 w 58"/>
                <a:gd name="T7" fmla="*/ 68 h 76"/>
                <a:gd name="T8" fmla="*/ 11 w 58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76">
                  <a:moveTo>
                    <a:pt x="11" y="0"/>
                  </a:moveTo>
                  <a:lnTo>
                    <a:pt x="58" y="8"/>
                  </a:lnTo>
                  <a:lnTo>
                    <a:pt x="47" y="76"/>
                  </a:lnTo>
                  <a:lnTo>
                    <a:pt x="0" y="6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E5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249"/>
            <p:cNvSpPr/>
            <p:nvPr/>
          </p:nvSpPr>
          <p:spPr bwMode="auto">
            <a:xfrm rot="16200000">
              <a:off x="3496360" y="3695023"/>
              <a:ext cx="64021" cy="310264"/>
            </a:xfrm>
            <a:custGeom>
              <a:avLst/>
              <a:gdLst>
                <a:gd name="T0" fmla="*/ 13 w 13"/>
                <a:gd name="T1" fmla="*/ 0 h 63"/>
                <a:gd name="T2" fmla="*/ 3 w 13"/>
                <a:gd name="T3" fmla="*/ 63 h 63"/>
                <a:gd name="T4" fmla="*/ 0 w 13"/>
                <a:gd name="T5" fmla="*/ 63 h 63"/>
                <a:gd name="T6" fmla="*/ 10 w 13"/>
                <a:gd name="T7" fmla="*/ 0 h 63"/>
                <a:gd name="T8" fmla="*/ 13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250"/>
            <p:cNvSpPr/>
            <p:nvPr/>
          </p:nvSpPr>
          <p:spPr bwMode="auto">
            <a:xfrm rot="16200000">
              <a:off x="3501283" y="3640849"/>
              <a:ext cx="68949" cy="315188"/>
            </a:xfrm>
            <a:custGeom>
              <a:avLst/>
              <a:gdLst>
                <a:gd name="T0" fmla="*/ 14 w 14"/>
                <a:gd name="T1" fmla="*/ 1 h 64"/>
                <a:gd name="T2" fmla="*/ 3 w 14"/>
                <a:gd name="T3" fmla="*/ 64 h 64"/>
                <a:gd name="T4" fmla="*/ 0 w 14"/>
                <a:gd name="T5" fmla="*/ 63 h 64"/>
                <a:gd name="T6" fmla="*/ 11 w 14"/>
                <a:gd name="T7" fmla="*/ 0 h 64"/>
                <a:gd name="T8" fmla="*/ 14 w 14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251"/>
            <p:cNvSpPr/>
            <p:nvPr/>
          </p:nvSpPr>
          <p:spPr bwMode="auto">
            <a:xfrm rot="16200000">
              <a:off x="3511131" y="3586676"/>
              <a:ext cx="68949" cy="315188"/>
            </a:xfrm>
            <a:custGeom>
              <a:avLst/>
              <a:gdLst>
                <a:gd name="T0" fmla="*/ 14 w 14"/>
                <a:gd name="T1" fmla="*/ 1 h 64"/>
                <a:gd name="T2" fmla="*/ 3 w 14"/>
                <a:gd name="T3" fmla="*/ 64 h 64"/>
                <a:gd name="T4" fmla="*/ 0 w 14"/>
                <a:gd name="T5" fmla="*/ 63 h 64"/>
                <a:gd name="T6" fmla="*/ 11 w 14"/>
                <a:gd name="T7" fmla="*/ 0 h 64"/>
                <a:gd name="T8" fmla="*/ 14 w 14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252"/>
            <p:cNvSpPr/>
            <p:nvPr/>
          </p:nvSpPr>
          <p:spPr bwMode="auto">
            <a:xfrm rot="16200000">
              <a:off x="3520984" y="3537429"/>
              <a:ext cx="64021" cy="310264"/>
            </a:xfrm>
            <a:custGeom>
              <a:avLst/>
              <a:gdLst>
                <a:gd name="T0" fmla="*/ 13 w 13"/>
                <a:gd name="T1" fmla="*/ 0 h 63"/>
                <a:gd name="T2" fmla="*/ 3 w 13"/>
                <a:gd name="T3" fmla="*/ 63 h 63"/>
                <a:gd name="T4" fmla="*/ 0 w 13"/>
                <a:gd name="T5" fmla="*/ 63 h 63"/>
                <a:gd name="T6" fmla="*/ 11 w 13"/>
                <a:gd name="T7" fmla="*/ 0 h 63"/>
                <a:gd name="T8" fmla="*/ 13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Group 5"/>
          <p:cNvGrpSpPr/>
          <p:nvPr/>
        </p:nvGrpSpPr>
        <p:grpSpPr>
          <a:xfrm>
            <a:off x="6195536" y="1938291"/>
            <a:ext cx="379414" cy="354993"/>
            <a:chOff x="6964363" y="2108200"/>
            <a:chExt cx="690562" cy="646113"/>
          </a:xfrm>
          <a:solidFill>
            <a:schemeClr val="bg1">
              <a:lumMod val="75000"/>
            </a:schemeClr>
          </a:solidFill>
        </p:grpSpPr>
        <p:sp>
          <p:nvSpPr>
            <p:cNvPr id="51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Group 10"/>
          <p:cNvGrpSpPr/>
          <p:nvPr/>
        </p:nvGrpSpPr>
        <p:grpSpPr>
          <a:xfrm>
            <a:off x="7304966" y="1929106"/>
            <a:ext cx="342158" cy="341371"/>
            <a:chOff x="4594225" y="2119313"/>
            <a:chExt cx="690563" cy="688975"/>
          </a:xfrm>
          <a:solidFill>
            <a:schemeClr val="bg1">
              <a:lumMod val="75000"/>
            </a:schemeClr>
          </a:solidFill>
        </p:grpSpPr>
        <p:sp>
          <p:nvSpPr>
            <p:cNvPr id="78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avLst/>
              <a:gdLst>
                <a:gd name="T0" fmla="*/ 13014 w 16095"/>
                <a:gd name="T1" fmla="*/ 9314 h 16058"/>
                <a:gd name="T2" fmla="*/ 12601 w 16095"/>
                <a:gd name="T3" fmla="*/ 10148 h 16058"/>
                <a:gd name="T4" fmla="*/ 12483 w 16095"/>
                <a:gd name="T5" fmla="*/ 10816 h 16058"/>
                <a:gd name="T6" fmla="*/ 11103 w 16095"/>
                <a:gd name="T7" fmla="*/ 12535 h 16058"/>
                <a:gd name="T8" fmla="*/ 10453 w 16095"/>
                <a:gd name="T9" fmla="*/ 12465 h 16058"/>
                <a:gd name="T10" fmla="*/ 9575 w 16095"/>
                <a:gd name="T11" fmla="*/ 12816 h 16058"/>
                <a:gd name="T12" fmla="*/ 9126 w 16095"/>
                <a:gd name="T13" fmla="*/ 13268 h 16058"/>
                <a:gd name="T14" fmla="*/ 6955 w 16095"/>
                <a:gd name="T15" fmla="*/ 13239 h 16058"/>
                <a:gd name="T16" fmla="*/ 6491 w 16095"/>
                <a:gd name="T17" fmla="*/ 12802 h 16058"/>
                <a:gd name="T18" fmla="*/ 5615 w 16095"/>
                <a:gd name="T19" fmla="*/ 12459 h 16058"/>
                <a:gd name="T20" fmla="*/ 4959 w 16095"/>
                <a:gd name="T21" fmla="*/ 12551 h 16058"/>
                <a:gd name="T22" fmla="*/ 3617 w 16095"/>
                <a:gd name="T23" fmla="*/ 10784 h 16058"/>
                <a:gd name="T24" fmla="*/ 3464 w 16095"/>
                <a:gd name="T25" fmla="*/ 10082 h 16058"/>
                <a:gd name="T26" fmla="*/ 3059 w 16095"/>
                <a:gd name="T27" fmla="*/ 9291 h 16058"/>
                <a:gd name="T28" fmla="*/ 1006 w 16095"/>
                <a:gd name="T29" fmla="*/ 7347 h 16058"/>
                <a:gd name="T30" fmla="*/ 3081 w 16095"/>
                <a:gd name="T31" fmla="*/ 6745 h 16058"/>
                <a:gd name="T32" fmla="*/ 3495 w 16095"/>
                <a:gd name="T33" fmla="*/ 5911 h 16058"/>
                <a:gd name="T34" fmla="*/ 3613 w 16095"/>
                <a:gd name="T35" fmla="*/ 5243 h 16058"/>
                <a:gd name="T36" fmla="*/ 4992 w 16095"/>
                <a:gd name="T37" fmla="*/ 3523 h 16058"/>
                <a:gd name="T38" fmla="*/ 5643 w 16095"/>
                <a:gd name="T39" fmla="*/ 3593 h 16058"/>
                <a:gd name="T40" fmla="*/ 6520 w 16095"/>
                <a:gd name="T41" fmla="*/ 3242 h 16058"/>
                <a:gd name="T42" fmla="*/ 6970 w 16095"/>
                <a:gd name="T43" fmla="*/ 2790 h 16058"/>
                <a:gd name="T44" fmla="*/ 9140 w 16095"/>
                <a:gd name="T45" fmla="*/ 2819 h 16058"/>
                <a:gd name="T46" fmla="*/ 9604 w 16095"/>
                <a:gd name="T47" fmla="*/ 3256 h 16058"/>
                <a:gd name="T48" fmla="*/ 10480 w 16095"/>
                <a:gd name="T49" fmla="*/ 3599 h 16058"/>
                <a:gd name="T50" fmla="*/ 11137 w 16095"/>
                <a:gd name="T51" fmla="*/ 3507 h 16058"/>
                <a:gd name="T52" fmla="*/ 12478 w 16095"/>
                <a:gd name="T53" fmla="*/ 5274 h 16058"/>
                <a:gd name="T54" fmla="*/ 12631 w 16095"/>
                <a:gd name="T55" fmla="*/ 5976 h 16058"/>
                <a:gd name="T56" fmla="*/ 13036 w 16095"/>
                <a:gd name="T57" fmla="*/ 6767 h 16058"/>
                <a:gd name="T58" fmla="*/ 15089 w 16095"/>
                <a:gd name="T59" fmla="*/ 8712 h 16058"/>
                <a:gd name="T60" fmla="*/ 14489 w 16095"/>
                <a:gd name="T61" fmla="*/ 3783 h 16058"/>
                <a:gd name="T62" fmla="*/ 14336 w 16095"/>
                <a:gd name="T63" fmla="*/ 2970 h 16058"/>
                <a:gd name="T64" fmla="*/ 12945 w 16095"/>
                <a:gd name="T65" fmla="*/ 1659 h 16058"/>
                <a:gd name="T66" fmla="*/ 12433 w 16095"/>
                <a:gd name="T67" fmla="*/ 1581 h 16058"/>
                <a:gd name="T68" fmla="*/ 10192 w 16095"/>
                <a:gd name="T69" fmla="*/ 2406 h 16058"/>
                <a:gd name="T70" fmla="*/ 9336 w 16095"/>
                <a:gd name="T71" fmla="*/ 202 h 16058"/>
                <a:gd name="T72" fmla="*/ 7187 w 16095"/>
                <a:gd name="T73" fmla="*/ 15 h 16058"/>
                <a:gd name="T74" fmla="*/ 6503 w 16095"/>
                <a:gd name="T75" fmla="*/ 483 h 16058"/>
                <a:gd name="T76" fmla="*/ 4046 w 16095"/>
                <a:gd name="T77" fmla="*/ 1704 h 16058"/>
                <a:gd name="T78" fmla="*/ 3407 w 16095"/>
                <a:gd name="T79" fmla="*/ 1586 h 16058"/>
                <a:gd name="T80" fmla="*/ 2956 w 16095"/>
                <a:gd name="T81" fmla="*/ 1771 h 16058"/>
                <a:gd name="T82" fmla="*/ 1604 w 16095"/>
                <a:gd name="T83" fmla="*/ 3320 h 16058"/>
                <a:gd name="T84" fmla="*/ 2620 w 16095"/>
                <a:gd name="T85" fmla="*/ 5408 h 16058"/>
                <a:gd name="T86" fmla="*/ 379 w 16095"/>
                <a:gd name="T87" fmla="*/ 6562 h 16058"/>
                <a:gd name="T88" fmla="*/ 1 w 16095"/>
                <a:gd name="T89" fmla="*/ 7302 h 16058"/>
                <a:gd name="T90" fmla="*/ 285 w 16095"/>
                <a:gd name="T91" fmla="*/ 9412 h 16058"/>
                <a:gd name="T92" fmla="*/ 2511 w 16095"/>
                <a:gd name="T93" fmla="*/ 10413 h 16058"/>
                <a:gd name="T94" fmla="*/ 1583 w 16095"/>
                <a:gd name="T95" fmla="*/ 12613 h 16058"/>
                <a:gd name="T96" fmla="*/ 2897 w 16095"/>
                <a:gd name="T97" fmla="*/ 14241 h 16058"/>
                <a:gd name="T98" fmla="*/ 3336 w 16095"/>
                <a:gd name="T99" fmla="*/ 14459 h 16058"/>
                <a:gd name="T100" fmla="*/ 3944 w 16095"/>
                <a:gd name="T101" fmla="*/ 14404 h 16058"/>
                <a:gd name="T102" fmla="*/ 6444 w 16095"/>
                <a:gd name="T103" fmla="*/ 15461 h 16058"/>
                <a:gd name="T104" fmla="*/ 7061 w 16095"/>
                <a:gd name="T105" fmla="*/ 16012 h 16058"/>
                <a:gd name="T106" fmla="*/ 9229 w 16095"/>
                <a:gd name="T107" fmla="*/ 15927 h 16058"/>
                <a:gd name="T108" fmla="*/ 9718 w 16095"/>
                <a:gd name="T109" fmla="*/ 15251 h 16058"/>
                <a:gd name="T110" fmla="*/ 12326 w 16095"/>
                <a:gd name="T111" fmla="*/ 14460 h 16058"/>
                <a:gd name="T112" fmla="*/ 12877 w 16095"/>
                <a:gd name="T113" fmla="*/ 14426 h 16058"/>
                <a:gd name="T114" fmla="*/ 14253 w 16095"/>
                <a:gd name="T115" fmla="*/ 13191 h 16058"/>
                <a:gd name="T116" fmla="*/ 14511 w 16095"/>
                <a:gd name="T117" fmla="*/ 12402 h 16058"/>
                <a:gd name="T118" fmla="*/ 13745 w 16095"/>
                <a:gd name="T119" fmla="*/ 10004 h 16058"/>
                <a:gd name="T120" fmla="*/ 15941 w 16095"/>
                <a:gd name="T121" fmla="*/ 9245 h 16058"/>
                <a:gd name="T122" fmla="*/ 16061 w 16095"/>
                <a:gd name="T123" fmla="*/ 7086 h 16058"/>
                <a:gd name="T124" fmla="*/ 15536 w 16095"/>
                <a:gd name="T125" fmla="*/ 6448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6058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avLst/>
              <a:gdLst>
                <a:gd name="T0" fmla="*/ 2899 w 7040"/>
                <a:gd name="T1" fmla="*/ 6524 h 7025"/>
                <a:gd name="T2" fmla="*/ 2185 w 7040"/>
                <a:gd name="T3" fmla="*/ 6283 h 7025"/>
                <a:gd name="T4" fmla="*/ 1560 w 7040"/>
                <a:gd name="T5" fmla="*/ 5884 h 7025"/>
                <a:gd name="T6" fmla="*/ 1051 w 7040"/>
                <a:gd name="T7" fmla="*/ 5351 h 7025"/>
                <a:gd name="T8" fmla="*/ 682 w 7040"/>
                <a:gd name="T9" fmla="*/ 4709 h 7025"/>
                <a:gd name="T10" fmla="*/ 475 w 7040"/>
                <a:gd name="T11" fmla="*/ 3980 h 7025"/>
                <a:gd name="T12" fmla="*/ 455 w 7040"/>
                <a:gd name="T13" fmla="*/ 3198 h 7025"/>
                <a:gd name="T14" fmla="*/ 626 w 7040"/>
                <a:gd name="T15" fmla="*/ 2456 h 7025"/>
                <a:gd name="T16" fmla="*/ 965 w 7040"/>
                <a:gd name="T17" fmla="*/ 1794 h 7025"/>
                <a:gd name="T18" fmla="*/ 1448 w 7040"/>
                <a:gd name="T19" fmla="*/ 1237 h 7025"/>
                <a:gd name="T20" fmla="*/ 2052 w 7040"/>
                <a:gd name="T21" fmla="*/ 810 h 7025"/>
                <a:gd name="T22" fmla="*/ 2750 w 7040"/>
                <a:gd name="T23" fmla="*/ 536 h 7025"/>
                <a:gd name="T24" fmla="*/ 3520 w 7040"/>
                <a:gd name="T25" fmla="*/ 439 h 7025"/>
                <a:gd name="T26" fmla="*/ 4289 w 7040"/>
                <a:gd name="T27" fmla="*/ 536 h 7025"/>
                <a:gd name="T28" fmla="*/ 4988 w 7040"/>
                <a:gd name="T29" fmla="*/ 810 h 7025"/>
                <a:gd name="T30" fmla="*/ 5591 w 7040"/>
                <a:gd name="T31" fmla="*/ 1237 h 7025"/>
                <a:gd name="T32" fmla="*/ 6075 w 7040"/>
                <a:gd name="T33" fmla="*/ 1794 h 7025"/>
                <a:gd name="T34" fmla="*/ 6414 w 7040"/>
                <a:gd name="T35" fmla="*/ 2456 h 7025"/>
                <a:gd name="T36" fmla="*/ 6585 w 7040"/>
                <a:gd name="T37" fmla="*/ 3198 h 7025"/>
                <a:gd name="T38" fmla="*/ 6565 w 7040"/>
                <a:gd name="T39" fmla="*/ 3980 h 7025"/>
                <a:gd name="T40" fmla="*/ 6358 w 7040"/>
                <a:gd name="T41" fmla="*/ 4709 h 7025"/>
                <a:gd name="T42" fmla="*/ 5988 w 7040"/>
                <a:gd name="T43" fmla="*/ 5351 h 7025"/>
                <a:gd name="T44" fmla="*/ 5479 w 7040"/>
                <a:gd name="T45" fmla="*/ 5884 h 7025"/>
                <a:gd name="T46" fmla="*/ 4855 w 7040"/>
                <a:gd name="T47" fmla="*/ 6283 h 7025"/>
                <a:gd name="T48" fmla="*/ 4140 w 7040"/>
                <a:gd name="T49" fmla="*/ 6524 h 7025"/>
                <a:gd name="T50" fmla="*/ 3520 w 7040"/>
                <a:gd name="T51" fmla="*/ 0 h 7025"/>
                <a:gd name="T52" fmla="*/ 2640 w 7040"/>
                <a:gd name="T53" fmla="*/ 110 h 7025"/>
                <a:gd name="T54" fmla="*/ 1842 w 7040"/>
                <a:gd name="T55" fmla="*/ 424 h 7025"/>
                <a:gd name="T56" fmla="*/ 1153 w 7040"/>
                <a:gd name="T57" fmla="*/ 912 h 7025"/>
                <a:gd name="T58" fmla="*/ 600 w 7040"/>
                <a:gd name="T59" fmla="*/ 1548 h 7025"/>
                <a:gd name="T60" fmla="*/ 213 w 7040"/>
                <a:gd name="T61" fmla="*/ 2305 h 7025"/>
                <a:gd name="T62" fmla="*/ 18 w 7040"/>
                <a:gd name="T63" fmla="*/ 3153 h 7025"/>
                <a:gd name="T64" fmla="*/ 40 w 7040"/>
                <a:gd name="T65" fmla="*/ 4047 h 7025"/>
                <a:gd name="T66" fmla="*/ 276 w 7040"/>
                <a:gd name="T67" fmla="*/ 4880 h 7025"/>
                <a:gd name="T68" fmla="*/ 699 w 7040"/>
                <a:gd name="T69" fmla="*/ 5614 h 7025"/>
                <a:gd name="T70" fmla="*/ 1280 w 7040"/>
                <a:gd name="T71" fmla="*/ 6222 h 7025"/>
                <a:gd name="T72" fmla="*/ 1993 w 7040"/>
                <a:gd name="T73" fmla="*/ 6678 h 7025"/>
                <a:gd name="T74" fmla="*/ 2810 w 7040"/>
                <a:gd name="T75" fmla="*/ 6953 h 7025"/>
                <a:gd name="T76" fmla="*/ 3702 w 7040"/>
                <a:gd name="T77" fmla="*/ 7020 h 7025"/>
                <a:gd name="T78" fmla="*/ 4567 w 7040"/>
                <a:gd name="T79" fmla="*/ 6867 h 7025"/>
                <a:gd name="T80" fmla="*/ 5345 w 7040"/>
                <a:gd name="T81" fmla="*/ 6517 h 7025"/>
                <a:gd name="T82" fmla="*/ 6009 w 7040"/>
                <a:gd name="T83" fmla="*/ 5996 h 7025"/>
                <a:gd name="T84" fmla="*/ 6531 w 7040"/>
                <a:gd name="T85" fmla="*/ 5333 h 7025"/>
                <a:gd name="T86" fmla="*/ 6882 w 7040"/>
                <a:gd name="T87" fmla="*/ 4556 h 7025"/>
                <a:gd name="T88" fmla="*/ 7036 w 7040"/>
                <a:gd name="T89" fmla="*/ 3693 h 7025"/>
                <a:gd name="T90" fmla="*/ 6969 w 7040"/>
                <a:gd name="T91" fmla="*/ 2805 h 7025"/>
                <a:gd name="T92" fmla="*/ 6693 w 7040"/>
                <a:gd name="T93" fmla="*/ 1990 h 7025"/>
                <a:gd name="T94" fmla="*/ 6237 w 7040"/>
                <a:gd name="T95" fmla="*/ 1278 h 7025"/>
                <a:gd name="T96" fmla="*/ 5626 w 7040"/>
                <a:gd name="T97" fmla="*/ 697 h 7025"/>
                <a:gd name="T98" fmla="*/ 4891 w 7040"/>
                <a:gd name="T99" fmla="*/ 276 h 7025"/>
                <a:gd name="T100" fmla="*/ 4056 w 7040"/>
                <a:gd name="T101" fmla="*/ 40 h 7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40" h="7025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avLst/>
              <a:gdLst>
                <a:gd name="T0" fmla="*/ 1708 w 4023"/>
                <a:gd name="T1" fmla="*/ 3482 h 4015"/>
                <a:gd name="T2" fmla="*/ 1358 w 4023"/>
                <a:gd name="T3" fmla="*/ 3364 h 4015"/>
                <a:gd name="T4" fmla="*/ 1052 w 4023"/>
                <a:gd name="T5" fmla="*/ 3169 h 4015"/>
                <a:gd name="T6" fmla="*/ 803 w 4023"/>
                <a:gd name="T7" fmla="*/ 2908 h 4015"/>
                <a:gd name="T8" fmla="*/ 621 w 4023"/>
                <a:gd name="T9" fmla="*/ 2593 h 4015"/>
                <a:gd name="T10" fmla="*/ 521 w 4023"/>
                <a:gd name="T11" fmla="*/ 2236 h 4015"/>
                <a:gd name="T12" fmla="*/ 511 w 4023"/>
                <a:gd name="T13" fmla="*/ 1853 h 4015"/>
                <a:gd name="T14" fmla="*/ 595 w 4023"/>
                <a:gd name="T15" fmla="*/ 1490 h 4015"/>
                <a:gd name="T16" fmla="*/ 761 w 4023"/>
                <a:gd name="T17" fmla="*/ 1165 h 4015"/>
                <a:gd name="T18" fmla="*/ 998 w 4023"/>
                <a:gd name="T19" fmla="*/ 893 h 4015"/>
                <a:gd name="T20" fmla="*/ 1293 w 4023"/>
                <a:gd name="T21" fmla="*/ 684 h 4015"/>
                <a:gd name="T22" fmla="*/ 1635 w 4023"/>
                <a:gd name="T23" fmla="*/ 549 h 4015"/>
                <a:gd name="T24" fmla="*/ 2012 w 4023"/>
                <a:gd name="T25" fmla="*/ 502 h 4015"/>
                <a:gd name="T26" fmla="*/ 2389 w 4023"/>
                <a:gd name="T27" fmla="*/ 549 h 4015"/>
                <a:gd name="T28" fmla="*/ 2731 w 4023"/>
                <a:gd name="T29" fmla="*/ 684 h 4015"/>
                <a:gd name="T30" fmla="*/ 3026 w 4023"/>
                <a:gd name="T31" fmla="*/ 893 h 4015"/>
                <a:gd name="T32" fmla="*/ 3263 w 4023"/>
                <a:gd name="T33" fmla="*/ 1165 h 4015"/>
                <a:gd name="T34" fmla="*/ 3429 w 4023"/>
                <a:gd name="T35" fmla="*/ 1490 h 4015"/>
                <a:gd name="T36" fmla="*/ 3513 w 4023"/>
                <a:gd name="T37" fmla="*/ 1853 h 4015"/>
                <a:gd name="T38" fmla="*/ 3503 w 4023"/>
                <a:gd name="T39" fmla="*/ 2236 h 4015"/>
                <a:gd name="T40" fmla="*/ 3402 w 4023"/>
                <a:gd name="T41" fmla="*/ 2593 h 4015"/>
                <a:gd name="T42" fmla="*/ 3221 w 4023"/>
                <a:gd name="T43" fmla="*/ 2908 h 4015"/>
                <a:gd name="T44" fmla="*/ 2971 w 4023"/>
                <a:gd name="T45" fmla="*/ 3169 h 4015"/>
                <a:gd name="T46" fmla="*/ 2665 w 4023"/>
                <a:gd name="T47" fmla="*/ 3364 h 4015"/>
                <a:gd name="T48" fmla="*/ 2316 w 4023"/>
                <a:gd name="T49" fmla="*/ 3482 h 4015"/>
                <a:gd name="T50" fmla="*/ 2012 w 4023"/>
                <a:gd name="T51" fmla="*/ 0 h 4015"/>
                <a:gd name="T52" fmla="*/ 1509 w 4023"/>
                <a:gd name="T53" fmla="*/ 63 h 4015"/>
                <a:gd name="T54" fmla="*/ 1053 w 4023"/>
                <a:gd name="T55" fmla="*/ 242 h 4015"/>
                <a:gd name="T56" fmla="*/ 659 w 4023"/>
                <a:gd name="T57" fmla="*/ 521 h 4015"/>
                <a:gd name="T58" fmla="*/ 344 w 4023"/>
                <a:gd name="T59" fmla="*/ 884 h 4015"/>
                <a:gd name="T60" fmla="*/ 122 w 4023"/>
                <a:gd name="T61" fmla="*/ 1317 h 4015"/>
                <a:gd name="T62" fmla="*/ 11 w 4023"/>
                <a:gd name="T63" fmla="*/ 1802 h 4015"/>
                <a:gd name="T64" fmla="*/ 23 w 4023"/>
                <a:gd name="T65" fmla="*/ 2313 h 4015"/>
                <a:gd name="T66" fmla="*/ 159 w 4023"/>
                <a:gd name="T67" fmla="*/ 2788 h 4015"/>
                <a:gd name="T68" fmla="*/ 399 w 4023"/>
                <a:gd name="T69" fmla="*/ 3209 h 4015"/>
                <a:gd name="T70" fmla="*/ 732 w 4023"/>
                <a:gd name="T71" fmla="*/ 3556 h 4015"/>
                <a:gd name="T72" fmla="*/ 1139 w 4023"/>
                <a:gd name="T73" fmla="*/ 3817 h 4015"/>
                <a:gd name="T74" fmla="*/ 1606 w 4023"/>
                <a:gd name="T75" fmla="*/ 3974 h 4015"/>
                <a:gd name="T76" fmla="*/ 2115 w 4023"/>
                <a:gd name="T77" fmla="*/ 4012 h 4015"/>
                <a:gd name="T78" fmla="*/ 2610 w 4023"/>
                <a:gd name="T79" fmla="*/ 3925 h 4015"/>
                <a:gd name="T80" fmla="*/ 3055 w 4023"/>
                <a:gd name="T81" fmla="*/ 3724 h 4015"/>
                <a:gd name="T82" fmla="*/ 3435 w 4023"/>
                <a:gd name="T83" fmla="*/ 3427 h 4015"/>
                <a:gd name="T84" fmla="*/ 3733 w 4023"/>
                <a:gd name="T85" fmla="*/ 3048 h 4015"/>
                <a:gd name="T86" fmla="*/ 3933 w 4023"/>
                <a:gd name="T87" fmla="*/ 2605 h 4015"/>
                <a:gd name="T88" fmla="*/ 4021 w 4023"/>
                <a:gd name="T89" fmla="*/ 2111 h 4015"/>
                <a:gd name="T90" fmla="*/ 3983 w 4023"/>
                <a:gd name="T91" fmla="*/ 1603 h 4015"/>
                <a:gd name="T92" fmla="*/ 3825 w 4023"/>
                <a:gd name="T93" fmla="*/ 1137 h 4015"/>
                <a:gd name="T94" fmla="*/ 3565 w 4023"/>
                <a:gd name="T95" fmla="*/ 731 h 4015"/>
                <a:gd name="T96" fmla="*/ 3216 w 4023"/>
                <a:gd name="T97" fmla="*/ 399 h 4015"/>
                <a:gd name="T98" fmla="*/ 2795 w 4023"/>
                <a:gd name="T99" fmla="*/ 158 h 4015"/>
                <a:gd name="T100" fmla="*/ 2318 w 4023"/>
                <a:gd name="T101" fmla="*/ 23 h 4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23" h="4015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Group 25"/>
          <p:cNvGrpSpPr/>
          <p:nvPr/>
        </p:nvGrpSpPr>
        <p:grpSpPr>
          <a:xfrm>
            <a:off x="9442637" y="1934680"/>
            <a:ext cx="345331" cy="345331"/>
            <a:chOff x="2005013" y="1077913"/>
            <a:chExt cx="688975" cy="688975"/>
          </a:xfrm>
          <a:solidFill>
            <a:schemeClr val="bg1">
              <a:lumMod val="75000"/>
            </a:schemeClr>
          </a:solidFill>
        </p:grpSpPr>
        <p:sp>
          <p:nvSpPr>
            <p:cNvPr id="82" name="Freeform 5"/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6"/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4" name="Freeform 286"/>
          <p:cNvSpPr>
            <a:spLocks noEditPoints="1"/>
          </p:cNvSpPr>
          <p:nvPr/>
        </p:nvSpPr>
        <p:spPr bwMode="auto">
          <a:xfrm>
            <a:off x="8377140" y="1927020"/>
            <a:ext cx="335481" cy="336278"/>
          </a:xfrm>
          <a:custGeom>
            <a:avLst/>
            <a:gdLst>
              <a:gd name="T0" fmla="*/ 11438 w 16419"/>
              <a:gd name="T1" fmla="*/ 11992 h 16036"/>
              <a:gd name="T2" fmla="*/ 12051 w 16419"/>
              <a:gd name="T3" fmla="*/ 9611 h 16036"/>
              <a:gd name="T4" fmla="*/ 15080 w 16419"/>
              <a:gd name="T5" fmla="*/ 9931 h 16036"/>
              <a:gd name="T6" fmla="*/ 13248 w 16419"/>
              <a:gd name="T7" fmla="*/ 12967 h 16036"/>
              <a:gd name="T8" fmla="*/ 4590 w 16419"/>
              <a:gd name="T9" fmla="*/ 10655 h 16036"/>
              <a:gd name="T10" fmla="*/ 4429 w 16419"/>
              <a:gd name="T11" fmla="*/ 12231 h 16036"/>
              <a:gd name="T12" fmla="*/ 2147 w 16419"/>
              <a:gd name="T13" fmla="*/ 11712 h 16036"/>
              <a:gd name="T14" fmla="*/ 1073 w 16419"/>
              <a:gd name="T15" fmla="*/ 8277 h 16036"/>
              <a:gd name="T16" fmla="*/ 4139 w 16419"/>
              <a:gd name="T17" fmla="*/ 4183 h 16036"/>
              <a:gd name="T18" fmla="*/ 4533 w 16419"/>
              <a:gd name="T19" fmla="*/ 5582 h 16036"/>
              <a:gd name="T20" fmla="*/ 1073 w 16419"/>
              <a:gd name="T21" fmla="*/ 7759 h 16036"/>
              <a:gd name="T22" fmla="*/ 1997 w 16419"/>
              <a:gd name="T23" fmla="*/ 4578 h 16036"/>
              <a:gd name="T24" fmla="*/ 9313 w 16419"/>
              <a:gd name="T25" fmla="*/ 5095 h 16036"/>
              <a:gd name="T26" fmla="*/ 11066 w 16419"/>
              <a:gd name="T27" fmla="*/ 4695 h 16036"/>
              <a:gd name="T28" fmla="*/ 11565 w 16419"/>
              <a:gd name="T29" fmla="*/ 6759 h 16036"/>
              <a:gd name="T30" fmla="*/ 10152 w 16419"/>
              <a:gd name="T31" fmla="*/ 11598 h 16036"/>
              <a:gd name="T32" fmla="*/ 8474 w 16419"/>
              <a:gd name="T33" fmla="*/ 11394 h 16036"/>
              <a:gd name="T34" fmla="*/ 11313 w 16419"/>
              <a:gd name="T35" fmla="*/ 10543 h 16036"/>
              <a:gd name="T36" fmla="*/ 12142 w 16419"/>
              <a:gd name="T37" fmla="*/ 12889 h 16036"/>
              <a:gd name="T38" fmla="*/ 11354 w 16419"/>
              <a:gd name="T39" fmla="*/ 14282 h 16036"/>
              <a:gd name="T40" fmla="*/ 9710 w 16419"/>
              <a:gd name="T41" fmla="*/ 14564 h 16036"/>
              <a:gd name="T42" fmla="*/ 10935 w 16419"/>
              <a:gd name="T43" fmla="*/ 12871 h 16036"/>
              <a:gd name="T44" fmla="*/ 9524 w 16419"/>
              <a:gd name="T45" fmla="*/ 12005 h 16036"/>
              <a:gd name="T46" fmla="*/ 10393 w 16419"/>
              <a:gd name="T47" fmla="*/ 12757 h 16036"/>
              <a:gd name="T48" fmla="*/ 8904 w 16419"/>
              <a:gd name="T49" fmla="*/ 14636 h 16036"/>
              <a:gd name="T50" fmla="*/ 5284 w 16419"/>
              <a:gd name="T51" fmla="*/ 14382 h 16036"/>
              <a:gd name="T52" fmla="*/ 4071 w 16419"/>
              <a:gd name="T53" fmla="*/ 13005 h 16036"/>
              <a:gd name="T54" fmla="*/ 5783 w 16419"/>
              <a:gd name="T55" fmla="*/ 13367 h 16036"/>
              <a:gd name="T56" fmla="*/ 7945 w 16419"/>
              <a:gd name="T57" fmla="*/ 8277 h 16036"/>
              <a:gd name="T58" fmla="*/ 6342 w 16419"/>
              <a:gd name="T59" fmla="*/ 11582 h 16036"/>
              <a:gd name="T60" fmla="*/ 5136 w 16419"/>
              <a:gd name="T61" fmla="*/ 10650 h 16036"/>
              <a:gd name="T62" fmla="*/ 7945 w 16419"/>
              <a:gd name="T63" fmla="*/ 8277 h 16036"/>
              <a:gd name="T64" fmla="*/ 7024 w 16419"/>
              <a:gd name="T65" fmla="*/ 5084 h 16036"/>
              <a:gd name="T66" fmla="*/ 4843 w 16419"/>
              <a:gd name="T67" fmla="*/ 6857 h 16036"/>
              <a:gd name="T68" fmla="*/ 5321 w 16419"/>
              <a:gd name="T69" fmla="*/ 4784 h 16036"/>
              <a:gd name="T70" fmla="*/ 3667 w 16419"/>
              <a:gd name="T71" fmla="*/ 3305 h 16036"/>
              <a:gd name="T72" fmla="*/ 5215 w 16419"/>
              <a:gd name="T73" fmla="*/ 1684 h 16036"/>
              <a:gd name="T74" fmla="*/ 6448 w 16419"/>
              <a:gd name="T75" fmla="*/ 1771 h 16036"/>
              <a:gd name="T76" fmla="*/ 5148 w 16419"/>
              <a:gd name="T77" fmla="*/ 3833 h 16036"/>
              <a:gd name="T78" fmla="*/ 6569 w 16419"/>
              <a:gd name="T79" fmla="*/ 4486 h 16036"/>
              <a:gd name="T80" fmla="*/ 6014 w 16419"/>
              <a:gd name="T81" fmla="*/ 3301 h 16036"/>
              <a:gd name="T82" fmla="*/ 7732 w 16419"/>
              <a:gd name="T83" fmla="*/ 1205 h 16036"/>
              <a:gd name="T84" fmla="*/ 11565 w 16419"/>
              <a:gd name="T85" fmla="*/ 1859 h 16036"/>
              <a:gd name="T86" fmla="*/ 12421 w 16419"/>
              <a:gd name="T87" fmla="*/ 3513 h 16036"/>
              <a:gd name="T88" fmla="*/ 11123 w 16419"/>
              <a:gd name="T89" fmla="*/ 3527 h 16036"/>
              <a:gd name="T90" fmla="*/ 9758 w 16419"/>
              <a:gd name="T91" fmla="*/ 1525 h 16036"/>
              <a:gd name="T92" fmla="*/ 9852 w 16419"/>
              <a:gd name="T93" fmla="*/ 2463 h 16036"/>
              <a:gd name="T94" fmla="*/ 10437 w 16419"/>
              <a:gd name="T95" fmla="*/ 4348 h 16036"/>
              <a:gd name="T96" fmla="*/ 8786 w 16419"/>
              <a:gd name="T97" fmla="*/ 4626 h 16036"/>
              <a:gd name="T98" fmla="*/ 6848 w 16419"/>
              <a:gd name="T99" fmla="*/ 13930 h 16036"/>
              <a:gd name="T100" fmla="*/ 6020 w 16419"/>
              <a:gd name="T101" fmla="*/ 12187 h 16036"/>
              <a:gd name="T102" fmla="*/ 7521 w 16419"/>
              <a:gd name="T103" fmla="*/ 11934 h 16036"/>
              <a:gd name="T104" fmla="*/ 12063 w 16419"/>
              <a:gd name="T105" fmla="*/ 6494 h 16036"/>
              <a:gd name="T106" fmla="*/ 11695 w 16419"/>
              <a:gd name="T107" fmla="*/ 4461 h 16036"/>
              <a:gd name="T108" fmla="*/ 13078 w 16419"/>
              <a:gd name="T109" fmla="*/ 3710 h 16036"/>
              <a:gd name="T110" fmla="*/ 14700 w 16419"/>
              <a:gd name="T111" fmla="*/ 5106 h 16036"/>
              <a:gd name="T112" fmla="*/ 6960 w 16419"/>
              <a:gd name="T113" fmla="*/ 92 h 16036"/>
              <a:gd name="T114" fmla="*/ 498 w 16419"/>
              <a:gd name="T115" fmla="*/ 5261 h 16036"/>
              <a:gd name="T116" fmla="*/ 2132 w 16419"/>
              <a:gd name="T117" fmla="*/ 13409 h 16036"/>
              <a:gd name="T118" fmla="*/ 10261 w 16419"/>
              <a:gd name="T119" fmla="*/ 15783 h 16036"/>
              <a:gd name="T120" fmla="*/ 16160 w 16419"/>
              <a:gd name="T121" fmla="*/ 10021 h 16036"/>
              <a:gd name="T122" fmla="*/ 13729 w 16419"/>
              <a:gd name="T123" fmla="*/ 2083 h 16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419" h="16036">
                <a:moveTo>
                  <a:pt x="13248" y="12967"/>
                </a:moveTo>
                <a:lnTo>
                  <a:pt x="13139" y="12892"/>
                </a:lnTo>
                <a:lnTo>
                  <a:pt x="13030" y="12819"/>
                </a:lnTo>
                <a:lnTo>
                  <a:pt x="12919" y="12748"/>
                </a:lnTo>
                <a:lnTo>
                  <a:pt x="12807" y="12676"/>
                </a:lnTo>
                <a:lnTo>
                  <a:pt x="12693" y="12608"/>
                </a:lnTo>
                <a:lnTo>
                  <a:pt x="12579" y="12541"/>
                </a:lnTo>
                <a:lnTo>
                  <a:pt x="12463" y="12476"/>
                </a:lnTo>
                <a:lnTo>
                  <a:pt x="12347" y="12413"/>
                </a:lnTo>
                <a:lnTo>
                  <a:pt x="12229" y="12351"/>
                </a:lnTo>
                <a:lnTo>
                  <a:pt x="12110" y="12291"/>
                </a:lnTo>
                <a:lnTo>
                  <a:pt x="12051" y="12261"/>
                </a:lnTo>
                <a:lnTo>
                  <a:pt x="11990" y="12231"/>
                </a:lnTo>
                <a:lnTo>
                  <a:pt x="11930" y="12203"/>
                </a:lnTo>
                <a:lnTo>
                  <a:pt x="11869" y="12175"/>
                </a:lnTo>
                <a:lnTo>
                  <a:pt x="11808" y="12147"/>
                </a:lnTo>
                <a:lnTo>
                  <a:pt x="11747" y="12120"/>
                </a:lnTo>
                <a:lnTo>
                  <a:pt x="11686" y="12094"/>
                </a:lnTo>
                <a:lnTo>
                  <a:pt x="11625" y="12068"/>
                </a:lnTo>
                <a:lnTo>
                  <a:pt x="11562" y="12042"/>
                </a:lnTo>
                <a:lnTo>
                  <a:pt x="11499" y="12017"/>
                </a:lnTo>
                <a:lnTo>
                  <a:pt x="11438" y="11992"/>
                </a:lnTo>
                <a:lnTo>
                  <a:pt x="11374" y="11968"/>
                </a:lnTo>
                <a:lnTo>
                  <a:pt x="11419" y="11863"/>
                </a:lnTo>
                <a:lnTo>
                  <a:pt x="11463" y="11756"/>
                </a:lnTo>
                <a:lnTo>
                  <a:pt x="11505" y="11649"/>
                </a:lnTo>
                <a:lnTo>
                  <a:pt x="11546" y="11541"/>
                </a:lnTo>
                <a:lnTo>
                  <a:pt x="11585" y="11433"/>
                </a:lnTo>
                <a:lnTo>
                  <a:pt x="11624" y="11323"/>
                </a:lnTo>
                <a:lnTo>
                  <a:pt x="11661" y="11214"/>
                </a:lnTo>
                <a:lnTo>
                  <a:pt x="11696" y="11104"/>
                </a:lnTo>
                <a:lnTo>
                  <a:pt x="11731" y="10993"/>
                </a:lnTo>
                <a:lnTo>
                  <a:pt x="11765" y="10880"/>
                </a:lnTo>
                <a:lnTo>
                  <a:pt x="11798" y="10768"/>
                </a:lnTo>
                <a:lnTo>
                  <a:pt x="11829" y="10655"/>
                </a:lnTo>
                <a:lnTo>
                  <a:pt x="11859" y="10542"/>
                </a:lnTo>
                <a:lnTo>
                  <a:pt x="11887" y="10427"/>
                </a:lnTo>
                <a:lnTo>
                  <a:pt x="11914" y="10312"/>
                </a:lnTo>
                <a:lnTo>
                  <a:pt x="11941" y="10197"/>
                </a:lnTo>
                <a:lnTo>
                  <a:pt x="11965" y="10081"/>
                </a:lnTo>
                <a:lnTo>
                  <a:pt x="11988" y="9964"/>
                </a:lnTo>
                <a:lnTo>
                  <a:pt x="12010" y="9847"/>
                </a:lnTo>
                <a:lnTo>
                  <a:pt x="12031" y="9729"/>
                </a:lnTo>
                <a:lnTo>
                  <a:pt x="12051" y="9611"/>
                </a:lnTo>
                <a:lnTo>
                  <a:pt x="12068" y="9492"/>
                </a:lnTo>
                <a:lnTo>
                  <a:pt x="12084" y="9373"/>
                </a:lnTo>
                <a:lnTo>
                  <a:pt x="12100" y="9253"/>
                </a:lnTo>
                <a:lnTo>
                  <a:pt x="12113" y="9133"/>
                </a:lnTo>
                <a:lnTo>
                  <a:pt x="12126" y="9011"/>
                </a:lnTo>
                <a:lnTo>
                  <a:pt x="12137" y="8890"/>
                </a:lnTo>
                <a:lnTo>
                  <a:pt x="12147" y="8769"/>
                </a:lnTo>
                <a:lnTo>
                  <a:pt x="12155" y="8646"/>
                </a:lnTo>
                <a:lnTo>
                  <a:pt x="12161" y="8523"/>
                </a:lnTo>
                <a:lnTo>
                  <a:pt x="12166" y="8400"/>
                </a:lnTo>
                <a:lnTo>
                  <a:pt x="12171" y="8277"/>
                </a:lnTo>
                <a:lnTo>
                  <a:pt x="15347" y="8277"/>
                </a:lnTo>
                <a:lnTo>
                  <a:pt x="15337" y="8448"/>
                </a:lnTo>
                <a:lnTo>
                  <a:pt x="15325" y="8617"/>
                </a:lnTo>
                <a:lnTo>
                  <a:pt x="15309" y="8786"/>
                </a:lnTo>
                <a:lnTo>
                  <a:pt x="15287" y="8954"/>
                </a:lnTo>
                <a:lnTo>
                  <a:pt x="15262" y="9119"/>
                </a:lnTo>
                <a:lnTo>
                  <a:pt x="15234" y="9285"/>
                </a:lnTo>
                <a:lnTo>
                  <a:pt x="15201" y="9449"/>
                </a:lnTo>
                <a:lnTo>
                  <a:pt x="15164" y="9612"/>
                </a:lnTo>
                <a:lnTo>
                  <a:pt x="15124" y="9772"/>
                </a:lnTo>
                <a:lnTo>
                  <a:pt x="15080" y="9931"/>
                </a:lnTo>
                <a:lnTo>
                  <a:pt x="15032" y="10090"/>
                </a:lnTo>
                <a:lnTo>
                  <a:pt x="14980" y="10246"/>
                </a:lnTo>
                <a:lnTo>
                  <a:pt x="14925" y="10400"/>
                </a:lnTo>
                <a:lnTo>
                  <a:pt x="14866" y="10554"/>
                </a:lnTo>
                <a:lnTo>
                  <a:pt x="14804" y="10705"/>
                </a:lnTo>
                <a:lnTo>
                  <a:pt x="14738" y="10854"/>
                </a:lnTo>
                <a:lnTo>
                  <a:pt x="14668" y="11002"/>
                </a:lnTo>
                <a:lnTo>
                  <a:pt x="14596" y="11148"/>
                </a:lnTo>
                <a:lnTo>
                  <a:pt x="14521" y="11292"/>
                </a:lnTo>
                <a:lnTo>
                  <a:pt x="14441" y="11434"/>
                </a:lnTo>
                <a:lnTo>
                  <a:pt x="14358" y="11574"/>
                </a:lnTo>
                <a:lnTo>
                  <a:pt x="14272" y="11712"/>
                </a:lnTo>
                <a:lnTo>
                  <a:pt x="14183" y="11848"/>
                </a:lnTo>
                <a:lnTo>
                  <a:pt x="14092" y="11981"/>
                </a:lnTo>
                <a:lnTo>
                  <a:pt x="13996" y="12113"/>
                </a:lnTo>
                <a:lnTo>
                  <a:pt x="13898" y="12241"/>
                </a:lnTo>
                <a:lnTo>
                  <a:pt x="13797" y="12369"/>
                </a:lnTo>
                <a:lnTo>
                  <a:pt x="13693" y="12493"/>
                </a:lnTo>
                <a:lnTo>
                  <a:pt x="13586" y="12615"/>
                </a:lnTo>
                <a:lnTo>
                  <a:pt x="13476" y="12735"/>
                </a:lnTo>
                <a:lnTo>
                  <a:pt x="13364" y="12852"/>
                </a:lnTo>
                <a:lnTo>
                  <a:pt x="13248" y="12967"/>
                </a:lnTo>
                <a:close/>
                <a:moveTo>
                  <a:pt x="1073" y="8277"/>
                </a:moveTo>
                <a:lnTo>
                  <a:pt x="4248" y="8277"/>
                </a:lnTo>
                <a:lnTo>
                  <a:pt x="4253" y="8400"/>
                </a:lnTo>
                <a:lnTo>
                  <a:pt x="4258" y="8523"/>
                </a:lnTo>
                <a:lnTo>
                  <a:pt x="4265" y="8646"/>
                </a:lnTo>
                <a:lnTo>
                  <a:pt x="4273" y="8769"/>
                </a:lnTo>
                <a:lnTo>
                  <a:pt x="4282" y="8890"/>
                </a:lnTo>
                <a:lnTo>
                  <a:pt x="4294" y="9011"/>
                </a:lnTo>
                <a:lnTo>
                  <a:pt x="4306" y="9133"/>
                </a:lnTo>
                <a:lnTo>
                  <a:pt x="4319" y="9253"/>
                </a:lnTo>
                <a:lnTo>
                  <a:pt x="4335" y="9373"/>
                </a:lnTo>
                <a:lnTo>
                  <a:pt x="4351" y="9492"/>
                </a:lnTo>
                <a:lnTo>
                  <a:pt x="4370" y="9611"/>
                </a:lnTo>
                <a:lnTo>
                  <a:pt x="4388" y="9729"/>
                </a:lnTo>
                <a:lnTo>
                  <a:pt x="4410" y="9847"/>
                </a:lnTo>
                <a:lnTo>
                  <a:pt x="4431" y="9964"/>
                </a:lnTo>
                <a:lnTo>
                  <a:pt x="4455" y="10081"/>
                </a:lnTo>
                <a:lnTo>
                  <a:pt x="4479" y="10197"/>
                </a:lnTo>
                <a:lnTo>
                  <a:pt x="4505" y="10312"/>
                </a:lnTo>
                <a:lnTo>
                  <a:pt x="4533" y="10427"/>
                </a:lnTo>
                <a:lnTo>
                  <a:pt x="4560" y="10542"/>
                </a:lnTo>
                <a:lnTo>
                  <a:pt x="4590" y="10655"/>
                </a:lnTo>
                <a:lnTo>
                  <a:pt x="4622" y="10768"/>
                </a:lnTo>
                <a:lnTo>
                  <a:pt x="4654" y="10880"/>
                </a:lnTo>
                <a:lnTo>
                  <a:pt x="4688" y="10993"/>
                </a:lnTo>
                <a:lnTo>
                  <a:pt x="4723" y="11104"/>
                </a:lnTo>
                <a:lnTo>
                  <a:pt x="4758" y="11214"/>
                </a:lnTo>
                <a:lnTo>
                  <a:pt x="4795" y="11323"/>
                </a:lnTo>
                <a:lnTo>
                  <a:pt x="4834" y="11433"/>
                </a:lnTo>
                <a:lnTo>
                  <a:pt x="4874" y="11541"/>
                </a:lnTo>
                <a:lnTo>
                  <a:pt x="4915" y="11649"/>
                </a:lnTo>
                <a:lnTo>
                  <a:pt x="4958" y="11756"/>
                </a:lnTo>
                <a:lnTo>
                  <a:pt x="5001" y="11863"/>
                </a:lnTo>
                <a:lnTo>
                  <a:pt x="5045" y="11968"/>
                </a:lnTo>
                <a:lnTo>
                  <a:pt x="4982" y="11992"/>
                </a:lnTo>
                <a:lnTo>
                  <a:pt x="4920" y="12017"/>
                </a:lnTo>
                <a:lnTo>
                  <a:pt x="4857" y="12042"/>
                </a:lnTo>
                <a:lnTo>
                  <a:pt x="4795" y="12068"/>
                </a:lnTo>
                <a:lnTo>
                  <a:pt x="4734" y="12094"/>
                </a:lnTo>
                <a:lnTo>
                  <a:pt x="4672" y="12120"/>
                </a:lnTo>
                <a:lnTo>
                  <a:pt x="4611" y="12147"/>
                </a:lnTo>
                <a:lnTo>
                  <a:pt x="4550" y="12175"/>
                </a:lnTo>
                <a:lnTo>
                  <a:pt x="4490" y="12203"/>
                </a:lnTo>
                <a:lnTo>
                  <a:pt x="4429" y="12231"/>
                </a:lnTo>
                <a:lnTo>
                  <a:pt x="4370" y="12261"/>
                </a:lnTo>
                <a:lnTo>
                  <a:pt x="4309" y="12291"/>
                </a:lnTo>
                <a:lnTo>
                  <a:pt x="4191" y="12351"/>
                </a:lnTo>
                <a:lnTo>
                  <a:pt x="4073" y="12413"/>
                </a:lnTo>
                <a:lnTo>
                  <a:pt x="3956" y="12476"/>
                </a:lnTo>
                <a:lnTo>
                  <a:pt x="3841" y="12541"/>
                </a:lnTo>
                <a:lnTo>
                  <a:pt x="3726" y="12608"/>
                </a:lnTo>
                <a:lnTo>
                  <a:pt x="3613" y="12676"/>
                </a:lnTo>
                <a:lnTo>
                  <a:pt x="3501" y="12748"/>
                </a:lnTo>
                <a:lnTo>
                  <a:pt x="3389" y="12819"/>
                </a:lnTo>
                <a:lnTo>
                  <a:pt x="3280" y="12892"/>
                </a:lnTo>
                <a:lnTo>
                  <a:pt x="3171" y="12967"/>
                </a:lnTo>
                <a:lnTo>
                  <a:pt x="3056" y="12852"/>
                </a:lnTo>
                <a:lnTo>
                  <a:pt x="2943" y="12735"/>
                </a:lnTo>
                <a:lnTo>
                  <a:pt x="2833" y="12615"/>
                </a:lnTo>
                <a:lnTo>
                  <a:pt x="2727" y="12493"/>
                </a:lnTo>
                <a:lnTo>
                  <a:pt x="2623" y="12369"/>
                </a:lnTo>
                <a:lnTo>
                  <a:pt x="2521" y="12241"/>
                </a:lnTo>
                <a:lnTo>
                  <a:pt x="2423" y="12113"/>
                </a:lnTo>
                <a:lnTo>
                  <a:pt x="2328" y="11981"/>
                </a:lnTo>
                <a:lnTo>
                  <a:pt x="2236" y="11848"/>
                </a:lnTo>
                <a:lnTo>
                  <a:pt x="2147" y="11712"/>
                </a:lnTo>
                <a:lnTo>
                  <a:pt x="2062" y="11574"/>
                </a:lnTo>
                <a:lnTo>
                  <a:pt x="1978" y="11434"/>
                </a:lnTo>
                <a:lnTo>
                  <a:pt x="1899" y="11292"/>
                </a:lnTo>
                <a:lnTo>
                  <a:pt x="1824" y="11148"/>
                </a:lnTo>
                <a:lnTo>
                  <a:pt x="1751" y="11002"/>
                </a:lnTo>
                <a:lnTo>
                  <a:pt x="1682" y="10854"/>
                </a:lnTo>
                <a:lnTo>
                  <a:pt x="1615" y="10705"/>
                </a:lnTo>
                <a:lnTo>
                  <a:pt x="1554" y="10554"/>
                </a:lnTo>
                <a:lnTo>
                  <a:pt x="1494" y="10400"/>
                </a:lnTo>
                <a:lnTo>
                  <a:pt x="1440" y="10246"/>
                </a:lnTo>
                <a:lnTo>
                  <a:pt x="1387" y="10090"/>
                </a:lnTo>
                <a:lnTo>
                  <a:pt x="1340" y="9931"/>
                </a:lnTo>
                <a:lnTo>
                  <a:pt x="1296" y="9772"/>
                </a:lnTo>
                <a:lnTo>
                  <a:pt x="1255" y="9612"/>
                </a:lnTo>
                <a:lnTo>
                  <a:pt x="1219" y="9449"/>
                </a:lnTo>
                <a:lnTo>
                  <a:pt x="1186" y="9285"/>
                </a:lnTo>
                <a:lnTo>
                  <a:pt x="1158" y="9119"/>
                </a:lnTo>
                <a:lnTo>
                  <a:pt x="1132" y="8954"/>
                </a:lnTo>
                <a:lnTo>
                  <a:pt x="1111" y="8786"/>
                </a:lnTo>
                <a:lnTo>
                  <a:pt x="1095" y="8617"/>
                </a:lnTo>
                <a:lnTo>
                  <a:pt x="1082" y="8448"/>
                </a:lnTo>
                <a:lnTo>
                  <a:pt x="1073" y="8277"/>
                </a:lnTo>
                <a:close/>
                <a:moveTo>
                  <a:pt x="2878" y="3381"/>
                </a:moveTo>
                <a:lnTo>
                  <a:pt x="2935" y="3423"/>
                </a:lnTo>
                <a:lnTo>
                  <a:pt x="2992" y="3466"/>
                </a:lnTo>
                <a:lnTo>
                  <a:pt x="3050" y="3507"/>
                </a:lnTo>
                <a:lnTo>
                  <a:pt x="3107" y="3549"/>
                </a:lnTo>
                <a:lnTo>
                  <a:pt x="3165" y="3590"/>
                </a:lnTo>
                <a:lnTo>
                  <a:pt x="3223" y="3630"/>
                </a:lnTo>
                <a:lnTo>
                  <a:pt x="3282" y="3670"/>
                </a:lnTo>
                <a:lnTo>
                  <a:pt x="3341" y="3710"/>
                </a:lnTo>
                <a:lnTo>
                  <a:pt x="3401" y="3749"/>
                </a:lnTo>
                <a:lnTo>
                  <a:pt x="3460" y="3789"/>
                </a:lnTo>
                <a:lnTo>
                  <a:pt x="3521" y="3827"/>
                </a:lnTo>
                <a:lnTo>
                  <a:pt x="3581" y="3865"/>
                </a:lnTo>
                <a:lnTo>
                  <a:pt x="3642" y="3902"/>
                </a:lnTo>
                <a:lnTo>
                  <a:pt x="3702" y="3939"/>
                </a:lnTo>
                <a:lnTo>
                  <a:pt x="3764" y="3975"/>
                </a:lnTo>
                <a:lnTo>
                  <a:pt x="3826" y="4011"/>
                </a:lnTo>
                <a:lnTo>
                  <a:pt x="3887" y="4046"/>
                </a:lnTo>
                <a:lnTo>
                  <a:pt x="3950" y="4081"/>
                </a:lnTo>
                <a:lnTo>
                  <a:pt x="4012" y="4116"/>
                </a:lnTo>
                <a:lnTo>
                  <a:pt x="4076" y="4150"/>
                </a:lnTo>
                <a:lnTo>
                  <a:pt x="4139" y="4183"/>
                </a:lnTo>
                <a:lnTo>
                  <a:pt x="4202" y="4216"/>
                </a:lnTo>
                <a:lnTo>
                  <a:pt x="4267" y="4249"/>
                </a:lnTo>
                <a:lnTo>
                  <a:pt x="4331" y="4281"/>
                </a:lnTo>
                <a:lnTo>
                  <a:pt x="4395" y="4312"/>
                </a:lnTo>
                <a:lnTo>
                  <a:pt x="4461" y="4343"/>
                </a:lnTo>
                <a:lnTo>
                  <a:pt x="4525" y="4374"/>
                </a:lnTo>
                <a:lnTo>
                  <a:pt x="4591" y="4403"/>
                </a:lnTo>
                <a:lnTo>
                  <a:pt x="4657" y="4432"/>
                </a:lnTo>
                <a:lnTo>
                  <a:pt x="4724" y="4461"/>
                </a:lnTo>
                <a:lnTo>
                  <a:pt x="4789" y="4489"/>
                </a:lnTo>
                <a:lnTo>
                  <a:pt x="4856" y="4517"/>
                </a:lnTo>
                <a:lnTo>
                  <a:pt x="4822" y="4611"/>
                </a:lnTo>
                <a:lnTo>
                  <a:pt x="4789" y="4706"/>
                </a:lnTo>
                <a:lnTo>
                  <a:pt x="4756" y="4801"/>
                </a:lnTo>
                <a:lnTo>
                  <a:pt x="4726" y="4897"/>
                </a:lnTo>
                <a:lnTo>
                  <a:pt x="4695" y="4993"/>
                </a:lnTo>
                <a:lnTo>
                  <a:pt x="4665" y="5090"/>
                </a:lnTo>
                <a:lnTo>
                  <a:pt x="4637" y="5188"/>
                </a:lnTo>
                <a:lnTo>
                  <a:pt x="4610" y="5285"/>
                </a:lnTo>
                <a:lnTo>
                  <a:pt x="4583" y="5383"/>
                </a:lnTo>
                <a:lnTo>
                  <a:pt x="4557" y="5482"/>
                </a:lnTo>
                <a:lnTo>
                  <a:pt x="4533" y="5582"/>
                </a:lnTo>
                <a:lnTo>
                  <a:pt x="4509" y="5681"/>
                </a:lnTo>
                <a:lnTo>
                  <a:pt x="4486" y="5781"/>
                </a:lnTo>
                <a:lnTo>
                  <a:pt x="4465" y="5881"/>
                </a:lnTo>
                <a:lnTo>
                  <a:pt x="4444" y="5982"/>
                </a:lnTo>
                <a:lnTo>
                  <a:pt x="4425" y="6084"/>
                </a:lnTo>
                <a:lnTo>
                  <a:pt x="4406" y="6186"/>
                </a:lnTo>
                <a:lnTo>
                  <a:pt x="4388" y="6288"/>
                </a:lnTo>
                <a:lnTo>
                  <a:pt x="4372" y="6391"/>
                </a:lnTo>
                <a:lnTo>
                  <a:pt x="4356" y="6494"/>
                </a:lnTo>
                <a:lnTo>
                  <a:pt x="4342" y="6598"/>
                </a:lnTo>
                <a:lnTo>
                  <a:pt x="4328" y="6701"/>
                </a:lnTo>
                <a:lnTo>
                  <a:pt x="4315" y="6805"/>
                </a:lnTo>
                <a:lnTo>
                  <a:pt x="4304" y="6911"/>
                </a:lnTo>
                <a:lnTo>
                  <a:pt x="4294" y="7015"/>
                </a:lnTo>
                <a:lnTo>
                  <a:pt x="4284" y="7120"/>
                </a:lnTo>
                <a:lnTo>
                  <a:pt x="4275" y="7226"/>
                </a:lnTo>
                <a:lnTo>
                  <a:pt x="4268" y="7332"/>
                </a:lnTo>
                <a:lnTo>
                  <a:pt x="4262" y="7439"/>
                </a:lnTo>
                <a:lnTo>
                  <a:pt x="4257" y="7545"/>
                </a:lnTo>
                <a:lnTo>
                  <a:pt x="4253" y="7652"/>
                </a:lnTo>
                <a:lnTo>
                  <a:pt x="4248" y="7759"/>
                </a:lnTo>
                <a:lnTo>
                  <a:pt x="1073" y="7759"/>
                </a:lnTo>
                <a:lnTo>
                  <a:pt x="1081" y="7602"/>
                </a:lnTo>
                <a:lnTo>
                  <a:pt x="1092" y="7446"/>
                </a:lnTo>
                <a:lnTo>
                  <a:pt x="1107" y="7291"/>
                </a:lnTo>
                <a:lnTo>
                  <a:pt x="1125" y="7137"/>
                </a:lnTo>
                <a:lnTo>
                  <a:pt x="1146" y="6984"/>
                </a:lnTo>
                <a:lnTo>
                  <a:pt x="1171" y="6832"/>
                </a:lnTo>
                <a:lnTo>
                  <a:pt x="1200" y="6681"/>
                </a:lnTo>
                <a:lnTo>
                  <a:pt x="1231" y="6532"/>
                </a:lnTo>
                <a:lnTo>
                  <a:pt x="1265" y="6383"/>
                </a:lnTo>
                <a:lnTo>
                  <a:pt x="1304" y="6236"/>
                </a:lnTo>
                <a:lnTo>
                  <a:pt x="1345" y="6090"/>
                </a:lnTo>
                <a:lnTo>
                  <a:pt x="1389" y="5945"/>
                </a:lnTo>
                <a:lnTo>
                  <a:pt x="1437" y="5802"/>
                </a:lnTo>
                <a:lnTo>
                  <a:pt x="1487" y="5660"/>
                </a:lnTo>
                <a:lnTo>
                  <a:pt x="1540" y="5519"/>
                </a:lnTo>
                <a:lnTo>
                  <a:pt x="1597" y="5380"/>
                </a:lnTo>
                <a:lnTo>
                  <a:pt x="1656" y="5243"/>
                </a:lnTo>
                <a:lnTo>
                  <a:pt x="1719" y="5106"/>
                </a:lnTo>
                <a:lnTo>
                  <a:pt x="1785" y="4972"/>
                </a:lnTo>
                <a:lnTo>
                  <a:pt x="1852" y="4839"/>
                </a:lnTo>
                <a:lnTo>
                  <a:pt x="1923" y="4708"/>
                </a:lnTo>
                <a:lnTo>
                  <a:pt x="1997" y="4578"/>
                </a:lnTo>
                <a:lnTo>
                  <a:pt x="2074" y="4450"/>
                </a:lnTo>
                <a:lnTo>
                  <a:pt x="2153" y="4324"/>
                </a:lnTo>
                <a:lnTo>
                  <a:pt x="2234" y="4199"/>
                </a:lnTo>
                <a:lnTo>
                  <a:pt x="2319" y="4076"/>
                </a:lnTo>
                <a:lnTo>
                  <a:pt x="2405" y="3956"/>
                </a:lnTo>
                <a:lnTo>
                  <a:pt x="2496" y="3837"/>
                </a:lnTo>
                <a:lnTo>
                  <a:pt x="2587" y="3719"/>
                </a:lnTo>
                <a:lnTo>
                  <a:pt x="2681" y="3605"/>
                </a:lnTo>
                <a:lnTo>
                  <a:pt x="2779" y="3492"/>
                </a:lnTo>
                <a:lnTo>
                  <a:pt x="2878" y="3381"/>
                </a:lnTo>
                <a:close/>
                <a:moveTo>
                  <a:pt x="8474" y="7759"/>
                </a:moveTo>
                <a:lnTo>
                  <a:pt x="8474" y="5160"/>
                </a:lnTo>
                <a:lnTo>
                  <a:pt x="8559" y="5157"/>
                </a:lnTo>
                <a:lnTo>
                  <a:pt x="8644" y="5153"/>
                </a:lnTo>
                <a:lnTo>
                  <a:pt x="8728" y="5149"/>
                </a:lnTo>
                <a:lnTo>
                  <a:pt x="8812" y="5143"/>
                </a:lnTo>
                <a:lnTo>
                  <a:pt x="8896" y="5137"/>
                </a:lnTo>
                <a:lnTo>
                  <a:pt x="8980" y="5131"/>
                </a:lnTo>
                <a:lnTo>
                  <a:pt x="9063" y="5122"/>
                </a:lnTo>
                <a:lnTo>
                  <a:pt x="9146" y="5114"/>
                </a:lnTo>
                <a:lnTo>
                  <a:pt x="9230" y="5105"/>
                </a:lnTo>
                <a:lnTo>
                  <a:pt x="9313" y="5095"/>
                </a:lnTo>
                <a:lnTo>
                  <a:pt x="9395" y="5084"/>
                </a:lnTo>
                <a:lnTo>
                  <a:pt x="9477" y="5073"/>
                </a:lnTo>
                <a:lnTo>
                  <a:pt x="9559" y="5061"/>
                </a:lnTo>
                <a:lnTo>
                  <a:pt x="9641" y="5048"/>
                </a:lnTo>
                <a:lnTo>
                  <a:pt x="9723" y="5035"/>
                </a:lnTo>
                <a:lnTo>
                  <a:pt x="9804" y="5020"/>
                </a:lnTo>
                <a:lnTo>
                  <a:pt x="9885" y="5005"/>
                </a:lnTo>
                <a:lnTo>
                  <a:pt x="9965" y="4990"/>
                </a:lnTo>
                <a:lnTo>
                  <a:pt x="10046" y="4973"/>
                </a:lnTo>
                <a:lnTo>
                  <a:pt x="10126" y="4956"/>
                </a:lnTo>
                <a:lnTo>
                  <a:pt x="10206" y="4938"/>
                </a:lnTo>
                <a:lnTo>
                  <a:pt x="10287" y="4920"/>
                </a:lnTo>
                <a:lnTo>
                  <a:pt x="10366" y="4900"/>
                </a:lnTo>
                <a:lnTo>
                  <a:pt x="10445" y="4880"/>
                </a:lnTo>
                <a:lnTo>
                  <a:pt x="10524" y="4860"/>
                </a:lnTo>
                <a:lnTo>
                  <a:pt x="10602" y="4838"/>
                </a:lnTo>
                <a:lnTo>
                  <a:pt x="10681" y="4816"/>
                </a:lnTo>
                <a:lnTo>
                  <a:pt x="10759" y="4793"/>
                </a:lnTo>
                <a:lnTo>
                  <a:pt x="10836" y="4770"/>
                </a:lnTo>
                <a:lnTo>
                  <a:pt x="10914" y="4746"/>
                </a:lnTo>
                <a:lnTo>
                  <a:pt x="10990" y="4721"/>
                </a:lnTo>
                <a:lnTo>
                  <a:pt x="11066" y="4695"/>
                </a:lnTo>
                <a:lnTo>
                  <a:pt x="11099" y="4784"/>
                </a:lnTo>
                <a:lnTo>
                  <a:pt x="11130" y="4873"/>
                </a:lnTo>
                <a:lnTo>
                  <a:pt x="11161" y="4963"/>
                </a:lnTo>
                <a:lnTo>
                  <a:pt x="11191" y="5053"/>
                </a:lnTo>
                <a:lnTo>
                  <a:pt x="11219" y="5145"/>
                </a:lnTo>
                <a:lnTo>
                  <a:pt x="11247" y="5236"/>
                </a:lnTo>
                <a:lnTo>
                  <a:pt x="11274" y="5328"/>
                </a:lnTo>
                <a:lnTo>
                  <a:pt x="11299" y="5420"/>
                </a:lnTo>
                <a:lnTo>
                  <a:pt x="11325" y="5513"/>
                </a:lnTo>
                <a:lnTo>
                  <a:pt x="11349" y="5607"/>
                </a:lnTo>
                <a:lnTo>
                  <a:pt x="11372" y="5701"/>
                </a:lnTo>
                <a:lnTo>
                  <a:pt x="11395" y="5795"/>
                </a:lnTo>
                <a:lnTo>
                  <a:pt x="11415" y="5889"/>
                </a:lnTo>
                <a:lnTo>
                  <a:pt x="11436" y="5984"/>
                </a:lnTo>
                <a:lnTo>
                  <a:pt x="11455" y="6080"/>
                </a:lnTo>
                <a:lnTo>
                  <a:pt x="11474" y="6176"/>
                </a:lnTo>
                <a:lnTo>
                  <a:pt x="11491" y="6272"/>
                </a:lnTo>
                <a:lnTo>
                  <a:pt x="11509" y="6368"/>
                </a:lnTo>
                <a:lnTo>
                  <a:pt x="11524" y="6466"/>
                </a:lnTo>
                <a:lnTo>
                  <a:pt x="11538" y="6563"/>
                </a:lnTo>
                <a:lnTo>
                  <a:pt x="11553" y="6661"/>
                </a:lnTo>
                <a:lnTo>
                  <a:pt x="11565" y="6759"/>
                </a:lnTo>
                <a:lnTo>
                  <a:pt x="11577" y="6857"/>
                </a:lnTo>
                <a:lnTo>
                  <a:pt x="11589" y="6957"/>
                </a:lnTo>
                <a:lnTo>
                  <a:pt x="11598" y="7056"/>
                </a:lnTo>
                <a:lnTo>
                  <a:pt x="11607" y="7155"/>
                </a:lnTo>
                <a:lnTo>
                  <a:pt x="11615" y="7255"/>
                </a:lnTo>
                <a:lnTo>
                  <a:pt x="11623" y="7356"/>
                </a:lnTo>
                <a:lnTo>
                  <a:pt x="11629" y="7456"/>
                </a:lnTo>
                <a:lnTo>
                  <a:pt x="11634" y="7557"/>
                </a:lnTo>
                <a:lnTo>
                  <a:pt x="11638" y="7658"/>
                </a:lnTo>
                <a:lnTo>
                  <a:pt x="11641" y="7759"/>
                </a:lnTo>
                <a:lnTo>
                  <a:pt x="8474" y="7759"/>
                </a:lnTo>
                <a:close/>
                <a:moveTo>
                  <a:pt x="10879" y="11791"/>
                </a:moveTo>
                <a:lnTo>
                  <a:pt x="10807" y="11768"/>
                </a:lnTo>
                <a:lnTo>
                  <a:pt x="10735" y="11747"/>
                </a:lnTo>
                <a:lnTo>
                  <a:pt x="10663" y="11726"/>
                </a:lnTo>
                <a:lnTo>
                  <a:pt x="10590" y="11706"/>
                </a:lnTo>
                <a:lnTo>
                  <a:pt x="10518" y="11686"/>
                </a:lnTo>
                <a:lnTo>
                  <a:pt x="10446" y="11667"/>
                </a:lnTo>
                <a:lnTo>
                  <a:pt x="10373" y="11649"/>
                </a:lnTo>
                <a:lnTo>
                  <a:pt x="10299" y="11631"/>
                </a:lnTo>
                <a:lnTo>
                  <a:pt x="10226" y="11614"/>
                </a:lnTo>
                <a:lnTo>
                  <a:pt x="10152" y="11598"/>
                </a:lnTo>
                <a:lnTo>
                  <a:pt x="10078" y="11582"/>
                </a:lnTo>
                <a:lnTo>
                  <a:pt x="10003" y="11566"/>
                </a:lnTo>
                <a:lnTo>
                  <a:pt x="9929" y="11552"/>
                </a:lnTo>
                <a:lnTo>
                  <a:pt x="9854" y="11538"/>
                </a:lnTo>
                <a:lnTo>
                  <a:pt x="9780" y="11525"/>
                </a:lnTo>
                <a:lnTo>
                  <a:pt x="9704" y="11512"/>
                </a:lnTo>
                <a:lnTo>
                  <a:pt x="9629" y="11500"/>
                </a:lnTo>
                <a:lnTo>
                  <a:pt x="9553" y="11488"/>
                </a:lnTo>
                <a:lnTo>
                  <a:pt x="9477" y="11477"/>
                </a:lnTo>
                <a:lnTo>
                  <a:pt x="9401" y="11467"/>
                </a:lnTo>
                <a:lnTo>
                  <a:pt x="9325" y="11458"/>
                </a:lnTo>
                <a:lnTo>
                  <a:pt x="9249" y="11449"/>
                </a:lnTo>
                <a:lnTo>
                  <a:pt x="9172" y="11440"/>
                </a:lnTo>
                <a:lnTo>
                  <a:pt x="9095" y="11433"/>
                </a:lnTo>
                <a:lnTo>
                  <a:pt x="9018" y="11425"/>
                </a:lnTo>
                <a:lnTo>
                  <a:pt x="8941" y="11419"/>
                </a:lnTo>
                <a:lnTo>
                  <a:pt x="8864" y="11413"/>
                </a:lnTo>
                <a:lnTo>
                  <a:pt x="8786" y="11408"/>
                </a:lnTo>
                <a:lnTo>
                  <a:pt x="8708" y="11404"/>
                </a:lnTo>
                <a:lnTo>
                  <a:pt x="8630" y="11400"/>
                </a:lnTo>
                <a:lnTo>
                  <a:pt x="8552" y="11396"/>
                </a:lnTo>
                <a:lnTo>
                  <a:pt x="8474" y="11394"/>
                </a:lnTo>
                <a:lnTo>
                  <a:pt x="8474" y="8277"/>
                </a:lnTo>
                <a:lnTo>
                  <a:pt x="11641" y="8277"/>
                </a:lnTo>
                <a:lnTo>
                  <a:pt x="11637" y="8394"/>
                </a:lnTo>
                <a:lnTo>
                  <a:pt x="11632" y="8512"/>
                </a:lnTo>
                <a:lnTo>
                  <a:pt x="11626" y="8628"/>
                </a:lnTo>
                <a:lnTo>
                  <a:pt x="11617" y="8746"/>
                </a:lnTo>
                <a:lnTo>
                  <a:pt x="11608" y="8862"/>
                </a:lnTo>
                <a:lnTo>
                  <a:pt x="11598" y="8977"/>
                </a:lnTo>
                <a:lnTo>
                  <a:pt x="11586" y="9092"/>
                </a:lnTo>
                <a:lnTo>
                  <a:pt x="11572" y="9207"/>
                </a:lnTo>
                <a:lnTo>
                  <a:pt x="11558" y="9321"/>
                </a:lnTo>
                <a:lnTo>
                  <a:pt x="11542" y="9435"/>
                </a:lnTo>
                <a:lnTo>
                  <a:pt x="11525" y="9548"/>
                </a:lnTo>
                <a:lnTo>
                  <a:pt x="11506" y="9661"/>
                </a:lnTo>
                <a:lnTo>
                  <a:pt x="11486" y="9773"/>
                </a:lnTo>
                <a:lnTo>
                  <a:pt x="11466" y="9884"/>
                </a:lnTo>
                <a:lnTo>
                  <a:pt x="11443" y="9995"/>
                </a:lnTo>
                <a:lnTo>
                  <a:pt x="11419" y="10106"/>
                </a:lnTo>
                <a:lnTo>
                  <a:pt x="11395" y="10216"/>
                </a:lnTo>
                <a:lnTo>
                  <a:pt x="11368" y="10325"/>
                </a:lnTo>
                <a:lnTo>
                  <a:pt x="11341" y="10434"/>
                </a:lnTo>
                <a:lnTo>
                  <a:pt x="11313" y="10543"/>
                </a:lnTo>
                <a:lnTo>
                  <a:pt x="11283" y="10650"/>
                </a:lnTo>
                <a:lnTo>
                  <a:pt x="11252" y="10757"/>
                </a:lnTo>
                <a:lnTo>
                  <a:pt x="11220" y="10863"/>
                </a:lnTo>
                <a:lnTo>
                  <a:pt x="11186" y="10969"/>
                </a:lnTo>
                <a:lnTo>
                  <a:pt x="11152" y="11074"/>
                </a:lnTo>
                <a:lnTo>
                  <a:pt x="11117" y="11178"/>
                </a:lnTo>
                <a:lnTo>
                  <a:pt x="11080" y="11282"/>
                </a:lnTo>
                <a:lnTo>
                  <a:pt x="11042" y="11386"/>
                </a:lnTo>
                <a:lnTo>
                  <a:pt x="11003" y="11488"/>
                </a:lnTo>
                <a:lnTo>
                  <a:pt x="10962" y="11590"/>
                </a:lnTo>
                <a:lnTo>
                  <a:pt x="10921" y="11690"/>
                </a:lnTo>
                <a:lnTo>
                  <a:pt x="10879" y="11791"/>
                </a:lnTo>
                <a:close/>
                <a:moveTo>
                  <a:pt x="11162" y="12440"/>
                </a:moveTo>
                <a:lnTo>
                  <a:pt x="11275" y="12484"/>
                </a:lnTo>
                <a:lnTo>
                  <a:pt x="11387" y="12529"/>
                </a:lnTo>
                <a:lnTo>
                  <a:pt x="11497" y="12575"/>
                </a:lnTo>
                <a:lnTo>
                  <a:pt x="11606" y="12624"/>
                </a:lnTo>
                <a:lnTo>
                  <a:pt x="11715" y="12674"/>
                </a:lnTo>
                <a:lnTo>
                  <a:pt x="11824" y="12726"/>
                </a:lnTo>
                <a:lnTo>
                  <a:pt x="11930" y="12779"/>
                </a:lnTo>
                <a:lnTo>
                  <a:pt x="12036" y="12833"/>
                </a:lnTo>
                <a:lnTo>
                  <a:pt x="12142" y="12889"/>
                </a:lnTo>
                <a:lnTo>
                  <a:pt x="12245" y="12946"/>
                </a:lnTo>
                <a:lnTo>
                  <a:pt x="12349" y="13005"/>
                </a:lnTo>
                <a:lnTo>
                  <a:pt x="12451" y="13065"/>
                </a:lnTo>
                <a:lnTo>
                  <a:pt x="12552" y="13127"/>
                </a:lnTo>
                <a:lnTo>
                  <a:pt x="12653" y="13191"/>
                </a:lnTo>
                <a:lnTo>
                  <a:pt x="12751" y="13255"/>
                </a:lnTo>
                <a:lnTo>
                  <a:pt x="12850" y="13320"/>
                </a:lnTo>
                <a:lnTo>
                  <a:pt x="12759" y="13395"/>
                </a:lnTo>
                <a:lnTo>
                  <a:pt x="12666" y="13469"/>
                </a:lnTo>
                <a:lnTo>
                  <a:pt x="12573" y="13540"/>
                </a:lnTo>
                <a:lnTo>
                  <a:pt x="12477" y="13612"/>
                </a:lnTo>
                <a:lnTo>
                  <a:pt x="12381" y="13681"/>
                </a:lnTo>
                <a:lnTo>
                  <a:pt x="12283" y="13748"/>
                </a:lnTo>
                <a:lnTo>
                  <a:pt x="12185" y="13814"/>
                </a:lnTo>
                <a:lnTo>
                  <a:pt x="12084" y="13878"/>
                </a:lnTo>
                <a:lnTo>
                  <a:pt x="11984" y="13940"/>
                </a:lnTo>
                <a:lnTo>
                  <a:pt x="11881" y="14001"/>
                </a:lnTo>
                <a:lnTo>
                  <a:pt x="11779" y="14062"/>
                </a:lnTo>
                <a:lnTo>
                  <a:pt x="11674" y="14119"/>
                </a:lnTo>
                <a:lnTo>
                  <a:pt x="11568" y="14175"/>
                </a:lnTo>
                <a:lnTo>
                  <a:pt x="11461" y="14229"/>
                </a:lnTo>
                <a:lnTo>
                  <a:pt x="11354" y="14282"/>
                </a:lnTo>
                <a:lnTo>
                  <a:pt x="11245" y="14333"/>
                </a:lnTo>
                <a:lnTo>
                  <a:pt x="11136" y="14382"/>
                </a:lnTo>
                <a:lnTo>
                  <a:pt x="11025" y="14429"/>
                </a:lnTo>
                <a:lnTo>
                  <a:pt x="10914" y="14475"/>
                </a:lnTo>
                <a:lnTo>
                  <a:pt x="10802" y="14519"/>
                </a:lnTo>
                <a:lnTo>
                  <a:pt x="10688" y="14561"/>
                </a:lnTo>
                <a:lnTo>
                  <a:pt x="10573" y="14601"/>
                </a:lnTo>
                <a:lnTo>
                  <a:pt x="10458" y="14639"/>
                </a:lnTo>
                <a:lnTo>
                  <a:pt x="10342" y="14676"/>
                </a:lnTo>
                <a:lnTo>
                  <a:pt x="10225" y="14710"/>
                </a:lnTo>
                <a:lnTo>
                  <a:pt x="10107" y="14743"/>
                </a:lnTo>
                <a:lnTo>
                  <a:pt x="9989" y="14774"/>
                </a:lnTo>
                <a:lnTo>
                  <a:pt x="9869" y="14802"/>
                </a:lnTo>
                <a:lnTo>
                  <a:pt x="9749" y="14829"/>
                </a:lnTo>
                <a:lnTo>
                  <a:pt x="9628" y="14854"/>
                </a:lnTo>
                <a:lnTo>
                  <a:pt x="9507" y="14877"/>
                </a:lnTo>
                <a:lnTo>
                  <a:pt x="9383" y="14898"/>
                </a:lnTo>
                <a:lnTo>
                  <a:pt x="9450" y="14833"/>
                </a:lnTo>
                <a:lnTo>
                  <a:pt x="9516" y="14767"/>
                </a:lnTo>
                <a:lnTo>
                  <a:pt x="9582" y="14700"/>
                </a:lnTo>
                <a:lnTo>
                  <a:pt x="9645" y="14633"/>
                </a:lnTo>
                <a:lnTo>
                  <a:pt x="9710" y="14564"/>
                </a:lnTo>
                <a:lnTo>
                  <a:pt x="9772" y="14495"/>
                </a:lnTo>
                <a:lnTo>
                  <a:pt x="9835" y="14424"/>
                </a:lnTo>
                <a:lnTo>
                  <a:pt x="9897" y="14354"/>
                </a:lnTo>
                <a:lnTo>
                  <a:pt x="9958" y="14282"/>
                </a:lnTo>
                <a:lnTo>
                  <a:pt x="10019" y="14210"/>
                </a:lnTo>
                <a:lnTo>
                  <a:pt x="10078" y="14137"/>
                </a:lnTo>
                <a:lnTo>
                  <a:pt x="10138" y="14064"/>
                </a:lnTo>
                <a:lnTo>
                  <a:pt x="10195" y="13988"/>
                </a:lnTo>
                <a:lnTo>
                  <a:pt x="10254" y="13913"/>
                </a:lnTo>
                <a:lnTo>
                  <a:pt x="10310" y="13837"/>
                </a:lnTo>
                <a:lnTo>
                  <a:pt x="10367" y="13761"/>
                </a:lnTo>
                <a:lnTo>
                  <a:pt x="10422" y="13684"/>
                </a:lnTo>
                <a:lnTo>
                  <a:pt x="10476" y="13606"/>
                </a:lnTo>
                <a:lnTo>
                  <a:pt x="10531" y="13526"/>
                </a:lnTo>
                <a:lnTo>
                  <a:pt x="10584" y="13447"/>
                </a:lnTo>
                <a:lnTo>
                  <a:pt x="10636" y="13367"/>
                </a:lnTo>
                <a:lnTo>
                  <a:pt x="10688" y="13286"/>
                </a:lnTo>
                <a:lnTo>
                  <a:pt x="10739" y="13204"/>
                </a:lnTo>
                <a:lnTo>
                  <a:pt x="10789" y="13121"/>
                </a:lnTo>
                <a:lnTo>
                  <a:pt x="10839" y="13039"/>
                </a:lnTo>
                <a:lnTo>
                  <a:pt x="10888" y="12955"/>
                </a:lnTo>
                <a:lnTo>
                  <a:pt x="10935" y="12871"/>
                </a:lnTo>
                <a:lnTo>
                  <a:pt x="10982" y="12786"/>
                </a:lnTo>
                <a:lnTo>
                  <a:pt x="11028" y="12701"/>
                </a:lnTo>
                <a:lnTo>
                  <a:pt x="11074" y="12614"/>
                </a:lnTo>
                <a:lnTo>
                  <a:pt x="11119" y="12528"/>
                </a:lnTo>
                <a:lnTo>
                  <a:pt x="11162" y="12440"/>
                </a:lnTo>
                <a:close/>
                <a:moveTo>
                  <a:pt x="8474" y="14988"/>
                </a:moveTo>
                <a:lnTo>
                  <a:pt x="8474" y="11911"/>
                </a:lnTo>
                <a:lnTo>
                  <a:pt x="8545" y="11913"/>
                </a:lnTo>
                <a:lnTo>
                  <a:pt x="8616" y="11916"/>
                </a:lnTo>
                <a:lnTo>
                  <a:pt x="8687" y="11920"/>
                </a:lnTo>
                <a:lnTo>
                  <a:pt x="8757" y="11924"/>
                </a:lnTo>
                <a:lnTo>
                  <a:pt x="8828" y="11929"/>
                </a:lnTo>
                <a:lnTo>
                  <a:pt x="8899" y="11934"/>
                </a:lnTo>
                <a:lnTo>
                  <a:pt x="8969" y="11940"/>
                </a:lnTo>
                <a:lnTo>
                  <a:pt x="9039" y="11946"/>
                </a:lnTo>
                <a:lnTo>
                  <a:pt x="9108" y="11953"/>
                </a:lnTo>
                <a:lnTo>
                  <a:pt x="9178" y="11960"/>
                </a:lnTo>
                <a:lnTo>
                  <a:pt x="9248" y="11968"/>
                </a:lnTo>
                <a:lnTo>
                  <a:pt x="9317" y="11976"/>
                </a:lnTo>
                <a:lnTo>
                  <a:pt x="9387" y="11986"/>
                </a:lnTo>
                <a:lnTo>
                  <a:pt x="9455" y="11995"/>
                </a:lnTo>
                <a:lnTo>
                  <a:pt x="9524" y="12005"/>
                </a:lnTo>
                <a:lnTo>
                  <a:pt x="9593" y="12016"/>
                </a:lnTo>
                <a:lnTo>
                  <a:pt x="9661" y="12027"/>
                </a:lnTo>
                <a:lnTo>
                  <a:pt x="9729" y="12039"/>
                </a:lnTo>
                <a:lnTo>
                  <a:pt x="9797" y="12051"/>
                </a:lnTo>
                <a:lnTo>
                  <a:pt x="9865" y="12064"/>
                </a:lnTo>
                <a:lnTo>
                  <a:pt x="9932" y="12077"/>
                </a:lnTo>
                <a:lnTo>
                  <a:pt x="10000" y="12091"/>
                </a:lnTo>
                <a:lnTo>
                  <a:pt x="10067" y="12106"/>
                </a:lnTo>
                <a:lnTo>
                  <a:pt x="10134" y="12121"/>
                </a:lnTo>
                <a:lnTo>
                  <a:pt x="10200" y="12136"/>
                </a:lnTo>
                <a:lnTo>
                  <a:pt x="10267" y="12153"/>
                </a:lnTo>
                <a:lnTo>
                  <a:pt x="10334" y="12169"/>
                </a:lnTo>
                <a:lnTo>
                  <a:pt x="10399" y="12187"/>
                </a:lnTo>
                <a:lnTo>
                  <a:pt x="10465" y="12204"/>
                </a:lnTo>
                <a:lnTo>
                  <a:pt x="10531" y="12223"/>
                </a:lnTo>
                <a:lnTo>
                  <a:pt x="10596" y="12242"/>
                </a:lnTo>
                <a:lnTo>
                  <a:pt x="10661" y="12262"/>
                </a:lnTo>
                <a:lnTo>
                  <a:pt x="10610" y="12363"/>
                </a:lnTo>
                <a:lnTo>
                  <a:pt x="10557" y="12462"/>
                </a:lnTo>
                <a:lnTo>
                  <a:pt x="10504" y="12561"/>
                </a:lnTo>
                <a:lnTo>
                  <a:pt x="10450" y="12659"/>
                </a:lnTo>
                <a:lnTo>
                  <a:pt x="10393" y="12757"/>
                </a:lnTo>
                <a:lnTo>
                  <a:pt x="10337" y="12853"/>
                </a:lnTo>
                <a:lnTo>
                  <a:pt x="10279" y="12948"/>
                </a:lnTo>
                <a:lnTo>
                  <a:pt x="10220" y="13042"/>
                </a:lnTo>
                <a:lnTo>
                  <a:pt x="10159" y="13135"/>
                </a:lnTo>
                <a:lnTo>
                  <a:pt x="10099" y="13228"/>
                </a:lnTo>
                <a:lnTo>
                  <a:pt x="10036" y="13319"/>
                </a:lnTo>
                <a:lnTo>
                  <a:pt x="9972" y="13410"/>
                </a:lnTo>
                <a:lnTo>
                  <a:pt x="9909" y="13499"/>
                </a:lnTo>
                <a:lnTo>
                  <a:pt x="9843" y="13588"/>
                </a:lnTo>
                <a:lnTo>
                  <a:pt x="9776" y="13675"/>
                </a:lnTo>
                <a:lnTo>
                  <a:pt x="9710" y="13761"/>
                </a:lnTo>
                <a:lnTo>
                  <a:pt x="9641" y="13846"/>
                </a:lnTo>
                <a:lnTo>
                  <a:pt x="9571" y="13930"/>
                </a:lnTo>
                <a:lnTo>
                  <a:pt x="9501" y="14012"/>
                </a:lnTo>
                <a:lnTo>
                  <a:pt x="9430" y="14095"/>
                </a:lnTo>
                <a:lnTo>
                  <a:pt x="9358" y="14175"/>
                </a:lnTo>
                <a:lnTo>
                  <a:pt x="9284" y="14255"/>
                </a:lnTo>
                <a:lnTo>
                  <a:pt x="9210" y="14333"/>
                </a:lnTo>
                <a:lnTo>
                  <a:pt x="9135" y="14410"/>
                </a:lnTo>
                <a:lnTo>
                  <a:pt x="9059" y="14487"/>
                </a:lnTo>
                <a:lnTo>
                  <a:pt x="8982" y="14562"/>
                </a:lnTo>
                <a:lnTo>
                  <a:pt x="8904" y="14636"/>
                </a:lnTo>
                <a:lnTo>
                  <a:pt x="8825" y="14708"/>
                </a:lnTo>
                <a:lnTo>
                  <a:pt x="8746" y="14779"/>
                </a:lnTo>
                <a:lnTo>
                  <a:pt x="8666" y="14850"/>
                </a:lnTo>
                <a:lnTo>
                  <a:pt x="8584" y="14918"/>
                </a:lnTo>
                <a:lnTo>
                  <a:pt x="8502" y="14987"/>
                </a:lnTo>
                <a:lnTo>
                  <a:pt x="8474" y="14988"/>
                </a:lnTo>
                <a:close/>
                <a:moveTo>
                  <a:pt x="7036" y="14898"/>
                </a:moveTo>
                <a:lnTo>
                  <a:pt x="6913" y="14877"/>
                </a:lnTo>
                <a:lnTo>
                  <a:pt x="6791" y="14854"/>
                </a:lnTo>
                <a:lnTo>
                  <a:pt x="6670" y="14829"/>
                </a:lnTo>
                <a:lnTo>
                  <a:pt x="6550" y="14802"/>
                </a:lnTo>
                <a:lnTo>
                  <a:pt x="6431" y="14774"/>
                </a:lnTo>
                <a:lnTo>
                  <a:pt x="6312" y="14743"/>
                </a:lnTo>
                <a:lnTo>
                  <a:pt x="6194" y="14710"/>
                </a:lnTo>
                <a:lnTo>
                  <a:pt x="6077" y="14676"/>
                </a:lnTo>
                <a:lnTo>
                  <a:pt x="5961" y="14639"/>
                </a:lnTo>
                <a:lnTo>
                  <a:pt x="5846" y="14601"/>
                </a:lnTo>
                <a:lnTo>
                  <a:pt x="5731" y="14561"/>
                </a:lnTo>
                <a:lnTo>
                  <a:pt x="5618" y="14519"/>
                </a:lnTo>
                <a:lnTo>
                  <a:pt x="5505" y="14475"/>
                </a:lnTo>
                <a:lnTo>
                  <a:pt x="5395" y="14429"/>
                </a:lnTo>
                <a:lnTo>
                  <a:pt x="5284" y="14382"/>
                </a:lnTo>
                <a:lnTo>
                  <a:pt x="5174" y="14333"/>
                </a:lnTo>
                <a:lnTo>
                  <a:pt x="5065" y="14282"/>
                </a:lnTo>
                <a:lnTo>
                  <a:pt x="4958" y="14229"/>
                </a:lnTo>
                <a:lnTo>
                  <a:pt x="4851" y="14175"/>
                </a:lnTo>
                <a:lnTo>
                  <a:pt x="4746" y="14119"/>
                </a:lnTo>
                <a:lnTo>
                  <a:pt x="4641" y="14062"/>
                </a:lnTo>
                <a:lnTo>
                  <a:pt x="4538" y="14001"/>
                </a:lnTo>
                <a:lnTo>
                  <a:pt x="4436" y="13940"/>
                </a:lnTo>
                <a:lnTo>
                  <a:pt x="4335" y="13878"/>
                </a:lnTo>
                <a:lnTo>
                  <a:pt x="4235" y="13814"/>
                </a:lnTo>
                <a:lnTo>
                  <a:pt x="4137" y="13748"/>
                </a:lnTo>
                <a:lnTo>
                  <a:pt x="4038" y="13681"/>
                </a:lnTo>
                <a:lnTo>
                  <a:pt x="3943" y="13612"/>
                </a:lnTo>
                <a:lnTo>
                  <a:pt x="3847" y="13540"/>
                </a:lnTo>
                <a:lnTo>
                  <a:pt x="3753" y="13469"/>
                </a:lnTo>
                <a:lnTo>
                  <a:pt x="3660" y="13395"/>
                </a:lnTo>
                <a:lnTo>
                  <a:pt x="3569" y="13320"/>
                </a:lnTo>
                <a:lnTo>
                  <a:pt x="3668" y="13255"/>
                </a:lnTo>
                <a:lnTo>
                  <a:pt x="3767" y="13191"/>
                </a:lnTo>
                <a:lnTo>
                  <a:pt x="3867" y="13127"/>
                </a:lnTo>
                <a:lnTo>
                  <a:pt x="3968" y="13065"/>
                </a:lnTo>
                <a:lnTo>
                  <a:pt x="4071" y="13005"/>
                </a:lnTo>
                <a:lnTo>
                  <a:pt x="4174" y="12946"/>
                </a:lnTo>
                <a:lnTo>
                  <a:pt x="4278" y="12889"/>
                </a:lnTo>
                <a:lnTo>
                  <a:pt x="4383" y="12833"/>
                </a:lnTo>
                <a:lnTo>
                  <a:pt x="4489" y="12779"/>
                </a:lnTo>
                <a:lnTo>
                  <a:pt x="4596" y="12726"/>
                </a:lnTo>
                <a:lnTo>
                  <a:pt x="4704" y="12674"/>
                </a:lnTo>
                <a:lnTo>
                  <a:pt x="4813" y="12624"/>
                </a:lnTo>
                <a:lnTo>
                  <a:pt x="4923" y="12575"/>
                </a:lnTo>
                <a:lnTo>
                  <a:pt x="5033" y="12529"/>
                </a:lnTo>
                <a:lnTo>
                  <a:pt x="5144" y="12484"/>
                </a:lnTo>
                <a:lnTo>
                  <a:pt x="5257" y="12440"/>
                </a:lnTo>
                <a:lnTo>
                  <a:pt x="5301" y="12528"/>
                </a:lnTo>
                <a:lnTo>
                  <a:pt x="5345" y="12614"/>
                </a:lnTo>
                <a:lnTo>
                  <a:pt x="5391" y="12701"/>
                </a:lnTo>
                <a:lnTo>
                  <a:pt x="5437" y="12786"/>
                </a:lnTo>
                <a:lnTo>
                  <a:pt x="5484" y="12871"/>
                </a:lnTo>
                <a:lnTo>
                  <a:pt x="5532" y="12955"/>
                </a:lnTo>
                <a:lnTo>
                  <a:pt x="5580" y="13039"/>
                </a:lnTo>
                <a:lnTo>
                  <a:pt x="5630" y="13121"/>
                </a:lnTo>
                <a:lnTo>
                  <a:pt x="5680" y="13204"/>
                </a:lnTo>
                <a:lnTo>
                  <a:pt x="5731" y="13286"/>
                </a:lnTo>
                <a:lnTo>
                  <a:pt x="5783" y="13367"/>
                </a:lnTo>
                <a:lnTo>
                  <a:pt x="5835" y="13447"/>
                </a:lnTo>
                <a:lnTo>
                  <a:pt x="5888" y="13526"/>
                </a:lnTo>
                <a:lnTo>
                  <a:pt x="5943" y="13606"/>
                </a:lnTo>
                <a:lnTo>
                  <a:pt x="5997" y="13684"/>
                </a:lnTo>
                <a:lnTo>
                  <a:pt x="6052" y="13761"/>
                </a:lnTo>
                <a:lnTo>
                  <a:pt x="6109" y="13837"/>
                </a:lnTo>
                <a:lnTo>
                  <a:pt x="6166" y="13913"/>
                </a:lnTo>
                <a:lnTo>
                  <a:pt x="6224" y="13988"/>
                </a:lnTo>
                <a:lnTo>
                  <a:pt x="6282" y="14064"/>
                </a:lnTo>
                <a:lnTo>
                  <a:pt x="6341" y="14137"/>
                </a:lnTo>
                <a:lnTo>
                  <a:pt x="6400" y="14210"/>
                </a:lnTo>
                <a:lnTo>
                  <a:pt x="6461" y="14282"/>
                </a:lnTo>
                <a:lnTo>
                  <a:pt x="6522" y="14354"/>
                </a:lnTo>
                <a:lnTo>
                  <a:pt x="6584" y="14424"/>
                </a:lnTo>
                <a:lnTo>
                  <a:pt x="6647" y="14495"/>
                </a:lnTo>
                <a:lnTo>
                  <a:pt x="6710" y="14564"/>
                </a:lnTo>
                <a:lnTo>
                  <a:pt x="6774" y="14633"/>
                </a:lnTo>
                <a:lnTo>
                  <a:pt x="6839" y="14700"/>
                </a:lnTo>
                <a:lnTo>
                  <a:pt x="6903" y="14767"/>
                </a:lnTo>
                <a:lnTo>
                  <a:pt x="6969" y="14833"/>
                </a:lnTo>
                <a:lnTo>
                  <a:pt x="7036" y="14898"/>
                </a:lnTo>
                <a:close/>
                <a:moveTo>
                  <a:pt x="7945" y="8277"/>
                </a:moveTo>
                <a:lnTo>
                  <a:pt x="7945" y="11394"/>
                </a:lnTo>
                <a:lnTo>
                  <a:pt x="7867" y="11396"/>
                </a:lnTo>
                <a:lnTo>
                  <a:pt x="7789" y="11400"/>
                </a:lnTo>
                <a:lnTo>
                  <a:pt x="7711" y="11404"/>
                </a:lnTo>
                <a:lnTo>
                  <a:pt x="7633" y="11408"/>
                </a:lnTo>
                <a:lnTo>
                  <a:pt x="7555" y="11413"/>
                </a:lnTo>
                <a:lnTo>
                  <a:pt x="7478" y="11419"/>
                </a:lnTo>
                <a:lnTo>
                  <a:pt x="7401" y="11425"/>
                </a:lnTo>
                <a:lnTo>
                  <a:pt x="7324" y="11433"/>
                </a:lnTo>
                <a:lnTo>
                  <a:pt x="7247" y="11440"/>
                </a:lnTo>
                <a:lnTo>
                  <a:pt x="7170" y="11449"/>
                </a:lnTo>
                <a:lnTo>
                  <a:pt x="7094" y="11458"/>
                </a:lnTo>
                <a:lnTo>
                  <a:pt x="7018" y="11467"/>
                </a:lnTo>
                <a:lnTo>
                  <a:pt x="6942" y="11477"/>
                </a:lnTo>
                <a:lnTo>
                  <a:pt x="6866" y="11488"/>
                </a:lnTo>
                <a:lnTo>
                  <a:pt x="6790" y="11500"/>
                </a:lnTo>
                <a:lnTo>
                  <a:pt x="6715" y="11512"/>
                </a:lnTo>
                <a:lnTo>
                  <a:pt x="6640" y="11525"/>
                </a:lnTo>
                <a:lnTo>
                  <a:pt x="6565" y="11538"/>
                </a:lnTo>
                <a:lnTo>
                  <a:pt x="6491" y="11552"/>
                </a:lnTo>
                <a:lnTo>
                  <a:pt x="6416" y="11566"/>
                </a:lnTo>
                <a:lnTo>
                  <a:pt x="6342" y="11582"/>
                </a:lnTo>
                <a:lnTo>
                  <a:pt x="6268" y="11598"/>
                </a:lnTo>
                <a:lnTo>
                  <a:pt x="6194" y="11614"/>
                </a:lnTo>
                <a:lnTo>
                  <a:pt x="6120" y="11631"/>
                </a:lnTo>
                <a:lnTo>
                  <a:pt x="6047" y="11649"/>
                </a:lnTo>
                <a:lnTo>
                  <a:pt x="5973" y="11667"/>
                </a:lnTo>
                <a:lnTo>
                  <a:pt x="5901" y="11686"/>
                </a:lnTo>
                <a:lnTo>
                  <a:pt x="5829" y="11706"/>
                </a:lnTo>
                <a:lnTo>
                  <a:pt x="5756" y="11726"/>
                </a:lnTo>
                <a:lnTo>
                  <a:pt x="5684" y="11747"/>
                </a:lnTo>
                <a:lnTo>
                  <a:pt x="5612" y="11768"/>
                </a:lnTo>
                <a:lnTo>
                  <a:pt x="5540" y="11791"/>
                </a:lnTo>
                <a:lnTo>
                  <a:pt x="5498" y="11690"/>
                </a:lnTo>
                <a:lnTo>
                  <a:pt x="5457" y="11590"/>
                </a:lnTo>
                <a:lnTo>
                  <a:pt x="5417" y="11488"/>
                </a:lnTo>
                <a:lnTo>
                  <a:pt x="5377" y="11386"/>
                </a:lnTo>
                <a:lnTo>
                  <a:pt x="5339" y="11282"/>
                </a:lnTo>
                <a:lnTo>
                  <a:pt x="5303" y="11178"/>
                </a:lnTo>
                <a:lnTo>
                  <a:pt x="5267" y="11074"/>
                </a:lnTo>
                <a:lnTo>
                  <a:pt x="5233" y="10969"/>
                </a:lnTo>
                <a:lnTo>
                  <a:pt x="5200" y="10863"/>
                </a:lnTo>
                <a:lnTo>
                  <a:pt x="5167" y="10757"/>
                </a:lnTo>
                <a:lnTo>
                  <a:pt x="5136" y="10650"/>
                </a:lnTo>
                <a:lnTo>
                  <a:pt x="5106" y="10543"/>
                </a:lnTo>
                <a:lnTo>
                  <a:pt x="5079" y="10434"/>
                </a:lnTo>
                <a:lnTo>
                  <a:pt x="5051" y="10325"/>
                </a:lnTo>
                <a:lnTo>
                  <a:pt x="5025" y="10216"/>
                </a:lnTo>
                <a:lnTo>
                  <a:pt x="5000" y="10106"/>
                </a:lnTo>
                <a:lnTo>
                  <a:pt x="4976" y="9995"/>
                </a:lnTo>
                <a:lnTo>
                  <a:pt x="4954" y="9884"/>
                </a:lnTo>
                <a:lnTo>
                  <a:pt x="4933" y="9773"/>
                </a:lnTo>
                <a:lnTo>
                  <a:pt x="4913" y="9661"/>
                </a:lnTo>
                <a:lnTo>
                  <a:pt x="4895" y="9548"/>
                </a:lnTo>
                <a:lnTo>
                  <a:pt x="4877" y="9435"/>
                </a:lnTo>
                <a:lnTo>
                  <a:pt x="4861" y="9321"/>
                </a:lnTo>
                <a:lnTo>
                  <a:pt x="4847" y="9207"/>
                </a:lnTo>
                <a:lnTo>
                  <a:pt x="4833" y="9092"/>
                </a:lnTo>
                <a:lnTo>
                  <a:pt x="4822" y="8977"/>
                </a:lnTo>
                <a:lnTo>
                  <a:pt x="4811" y="8862"/>
                </a:lnTo>
                <a:lnTo>
                  <a:pt x="4802" y="8746"/>
                </a:lnTo>
                <a:lnTo>
                  <a:pt x="4794" y="8628"/>
                </a:lnTo>
                <a:lnTo>
                  <a:pt x="4787" y="8512"/>
                </a:lnTo>
                <a:lnTo>
                  <a:pt x="4782" y="8394"/>
                </a:lnTo>
                <a:lnTo>
                  <a:pt x="4779" y="8277"/>
                </a:lnTo>
                <a:lnTo>
                  <a:pt x="7945" y="8277"/>
                </a:lnTo>
                <a:close/>
                <a:moveTo>
                  <a:pt x="5353" y="4695"/>
                </a:moveTo>
                <a:lnTo>
                  <a:pt x="5430" y="4721"/>
                </a:lnTo>
                <a:lnTo>
                  <a:pt x="5507" y="4746"/>
                </a:lnTo>
                <a:lnTo>
                  <a:pt x="5583" y="4770"/>
                </a:lnTo>
                <a:lnTo>
                  <a:pt x="5661" y="4793"/>
                </a:lnTo>
                <a:lnTo>
                  <a:pt x="5739" y="4816"/>
                </a:lnTo>
                <a:lnTo>
                  <a:pt x="5817" y="4838"/>
                </a:lnTo>
                <a:lnTo>
                  <a:pt x="5896" y="4860"/>
                </a:lnTo>
                <a:lnTo>
                  <a:pt x="5974" y="4880"/>
                </a:lnTo>
                <a:lnTo>
                  <a:pt x="6053" y="4900"/>
                </a:lnTo>
                <a:lnTo>
                  <a:pt x="6134" y="4920"/>
                </a:lnTo>
                <a:lnTo>
                  <a:pt x="6213" y="4938"/>
                </a:lnTo>
                <a:lnTo>
                  <a:pt x="6293" y="4956"/>
                </a:lnTo>
                <a:lnTo>
                  <a:pt x="6373" y="4973"/>
                </a:lnTo>
                <a:lnTo>
                  <a:pt x="6454" y="4990"/>
                </a:lnTo>
                <a:lnTo>
                  <a:pt x="6535" y="5005"/>
                </a:lnTo>
                <a:lnTo>
                  <a:pt x="6615" y="5020"/>
                </a:lnTo>
                <a:lnTo>
                  <a:pt x="6697" y="5035"/>
                </a:lnTo>
                <a:lnTo>
                  <a:pt x="6778" y="5048"/>
                </a:lnTo>
                <a:lnTo>
                  <a:pt x="6860" y="5061"/>
                </a:lnTo>
                <a:lnTo>
                  <a:pt x="6942" y="5073"/>
                </a:lnTo>
                <a:lnTo>
                  <a:pt x="7024" y="5084"/>
                </a:lnTo>
                <a:lnTo>
                  <a:pt x="7106" y="5095"/>
                </a:lnTo>
                <a:lnTo>
                  <a:pt x="7189" y="5105"/>
                </a:lnTo>
                <a:lnTo>
                  <a:pt x="7273" y="5114"/>
                </a:lnTo>
                <a:lnTo>
                  <a:pt x="7356" y="5122"/>
                </a:lnTo>
                <a:lnTo>
                  <a:pt x="7439" y="5131"/>
                </a:lnTo>
                <a:lnTo>
                  <a:pt x="7523" y="5137"/>
                </a:lnTo>
                <a:lnTo>
                  <a:pt x="7607" y="5143"/>
                </a:lnTo>
                <a:lnTo>
                  <a:pt x="7691" y="5149"/>
                </a:lnTo>
                <a:lnTo>
                  <a:pt x="7775" y="5153"/>
                </a:lnTo>
                <a:lnTo>
                  <a:pt x="7860" y="5157"/>
                </a:lnTo>
                <a:lnTo>
                  <a:pt x="7945" y="5160"/>
                </a:lnTo>
                <a:lnTo>
                  <a:pt x="7945" y="7759"/>
                </a:lnTo>
                <a:lnTo>
                  <a:pt x="4779" y="7759"/>
                </a:lnTo>
                <a:lnTo>
                  <a:pt x="4782" y="7658"/>
                </a:lnTo>
                <a:lnTo>
                  <a:pt x="4786" y="7557"/>
                </a:lnTo>
                <a:lnTo>
                  <a:pt x="4791" y="7456"/>
                </a:lnTo>
                <a:lnTo>
                  <a:pt x="4797" y="7356"/>
                </a:lnTo>
                <a:lnTo>
                  <a:pt x="4805" y="7255"/>
                </a:lnTo>
                <a:lnTo>
                  <a:pt x="4812" y="7155"/>
                </a:lnTo>
                <a:lnTo>
                  <a:pt x="4821" y="7056"/>
                </a:lnTo>
                <a:lnTo>
                  <a:pt x="4831" y="6957"/>
                </a:lnTo>
                <a:lnTo>
                  <a:pt x="4843" y="6857"/>
                </a:lnTo>
                <a:lnTo>
                  <a:pt x="4854" y="6759"/>
                </a:lnTo>
                <a:lnTo>
                  <a:pt x="4867" y="6661"/>
                </a:lnTo>
                <a:lnTo>
                  <a:pt x="4881" y="6563"/>
                </a:lnTo>
                <a:lnTo>
                  <a:pt x="4896" y="6466"/>
                </a:lnTo>
                <a:lnTo>
                  <a:pt x="4911" y="6368"/>
                </a:lnTo>
                <a:lnTo>
                  <a:pt x="4928" y="6272"/>
                </a:lnTo>
                <a:lnTo>
                  <a:pt x="4945" y="6176"/>
                </a:lnTo>
                <a:lnTo>
                  <a:pt x="4964" y="6080"/>
                </a:lnTo>
                <a:lnTo>
                  <a:pt x="4983" y="5984"/>
                </a:lnTo>
                <a:lnTo>
                  <a:pt x="5004" y="5889"/>
                </a:lnTo>
                <a:lnTo>
                  <a:pt x="5025" y="5795"/>
                </a:lnTo>
                <a:lnTo>
                  <a:pt x="5048" y="5701"/>
                </a:lnTo>
                <a:lnTo>
                  <a:pt x="5070" y="5607"/>
                </a:lnTo>
                <a:lnTo>
                  <a:pt x="5095" y="5513"/>
                </a:lnTo>
                <a:lnTo>
                  <a:pt x="5120" y="5420"/>
                </a:lnTo>
                <a:lnTo>
                  <a:pt x="5145" y="5328"/>
                </a:lnTo>
                <a:lnTo>
                  <a:pt x="5172" y="5236"/>
                </a:lnTo>
                <a:lnTo>
                  <a:pt x="5201" y="5145"/>
                </a:lnTo>
                <a:lnTo>
                  <a:pt x="5228" y="5053"/>
                </a:lnTo>
                <a:lnTo>
                  <a:pt x="5258" y="4963"/>
                </a:lnTo>
                <a:lnTo>
                  <a:pt x="5289" y="4873"/>
                </a:lnTo>
                <a:lnTo>
                  <a:pt x="5321" y="4784"/>
                </a:lnTo>
                <a:lnTo>
                  <a:pt x="5353" y="4695"/>
                </a:lnTo>
                <a:close/>
                <a:moveTo>
                  <a:pt x="5056" y="4040"/>
                </a:moveTo>
                <a:lnTo>
                  <a:pt x="4994" y="4015"/>
                </a:lnTo>
                <a:lnTo>
                  <a:pt x="4934" y="3989"/>
                </a:lnTo>
                <a:lnTo>
                  <a:pt x="4873" y="3963"/>
                </a:lnTo>
                <a:lnTo>
                  <a:pt x="4813" y="3936"/>
                </a:lnTo>
                <a:lnTo>
                  <a:pt x="4753" y="3909"/>
                </a:lnTo>
                <a:lnTo>
                  <a:pt x="4693" y="3882"/>
                </a:lnTo>
                <a:lnTo>
                  <a:pt x="4633" y="3854"/>
                </a:lnTo>
                <a:lnTo>
                  <a:pt x="4575" y="3825"/>
                </a:lnTo>
                <a:lnTo>
                  <a:pt x="4515" y="3796"/>
                </a:lnTo>
                <a:lnTo>
                  <a:pt x="4457" y="3766"/>
                </a:lnTo>
                <a:lnTo>
                  <a:pt x="4398" y="3736"/>
                </a:lnTo>
                <a:lnTo>
                  <a:pt x="4341" y="3705"/>
                </a:lnTo>
                <a:lnTo>
                  <a:pt x="4282" y="3674"/>
                </a:lnTo>
                <a:lnTo>
                  <a:pt x="4225" y="3643"/>
                </a:lnTo>
                <a:lnTo>
                  <a:pt x="4168" y="3611"/>
                </a:lnTo>
                <a:lnTo>
                  <a:pt x="4111" y="3579"/>
                </a:lnTo>
                <a:lnTo>
                  <a:pt x="3998" y="3513"/>
                </a:lnTo>
                <a:lnTo>
                  <a:pt x="3886" y="3446"/>
                </a:lnTo>
                <a:lnTo>
                  <a:pt x="3776" y="3377"/>
                </a:lnTo>
                <a:lnTo>
                  <a:pt x="3667" y="3305"/>
                </a:lnTo>
                <a:lnTo>
                  <a:pt x="3559" y="3233"/>
                </a:lnTo>
                <a:lnTo>
                  <a:pt x="3451" y="3159"/>
                </a:lnTo>
                <a:lnTo>
                  <a:pt x="3345" y="3084"/>
                </a:lnTo>
                <a:lnTo>
                  <a:pt x="3241" y="3007"/>
                </a:lnTo>
                <a:lnTo>
                  <a:pt x="3337" y="2917"/>
                </a:lnTo>
                <a:lnTo>
                  <a:pt x="3436" y="2829"/>
                </a:lnTo>
                <a:lnTo>
                  <a:pt x="3535" y="2743"/>
                </a:lnTo>
                <a:lnTo>
                  <a:pt x="3637" y="2659"/>
                </a:lnTo>
                <a:lnTo>
                  <a:pt x="3740" y="2576"/>
                </a:lnTo>
                <a:lnTo>
                  <a:pt x="3845" y="2496"/>
                </a:lnTo>
                <a:lnTo>
                  <a:pt x="3951" y="2417"/>
                </a:lnTo>
                <a:lnTo>
                  <a:pt x="4059" y="2340"/>
                </a:lnTo>
                <a:lnTo>
                  <a:pt x="4168" y="2266"/>
                </a:lnTo>
                <a:lnTo>
                  <a:pt x="4279" y="2193"/>
                </a:lnTo>
                <a:lnTo>
                  <a:pt x="4391" y="2122"/>
                </a:lnTo>
                <a:lnTo>
                  <a:pt x="4505" y="2054"/>
                </a:lnTo>
                <a:lnTo>
                  <a:pt x="4620" y="1986"/>
                </a:lnTo>
                <a:lnTo>
                  <a:pt x="4736" y="1921"/>
                </a:lnTo>
                <a:lnTo>
                  <a:pt x="4854" y="1859"/>
                </a:lnTo>
                <a:lnTo>
                  <a:pt x="4973" y="1799"/>
                </a:lnTo>
                <a:lnTo>
                  <a:pt x="5093" y="1740"/>
                </a:lnTo>
                <a:lnTo>
                  <a:pt x="5215" y="1684"/>
                </a:lnTo>
                <a:lnTo>
                  <a:pt x="5338" y="1630"/>
                </a:lnTo>
                <a:lnTo>
                  <a:pt x="5461" y="1579"/>
                </a:lnTo>
                <a:lnTo>
                  <a:pt x="5587" y="1528"/>
                </a:lnTo>
                <a:lnTo>
                  <a:pt x="5714" y="1481"/>
                </a:lnTo>
                <a:lnTo>
                  <a:pt x="5841" y="1436"/>
                </a:lnTo>
                <a:lnTo>
                  <a:pt x="5969" y="1393"/>
                </a:lnTo>
                <a:lnTo>
                  <a:pt x="6100" y="1353"/>
                </a:lnTo>
                <a:lnTo>
                  <a:pt x="6230" y="1315"/>
                </a:lnTo>
                <a:lnTo>
                  <a:pt x="6362" y="1279"/>
                </a:lnTo>
                <a:lnTo>
                  <a:pt x="6495" y="1246"/>
                </a:lnTo>
                <a:lnTo>
                  <a:pt x="6628" y="1215"/>
                </a:lnTo>
                <a:lnTo>
                  <a:pt x="6764" y="1187"/>
                </a:lnTo>
                <a:lnTo>
                  <a:pt x="6899" y="1161"/>
                </a:lnTo>
                <a:lnTo>
                  <a:pt x="7036" y="1137"/>
                </a:lnTo>
                <a:lnTo>
                  <a:pt x="6960" y="1213"/>
                </a:lnTo>
                <a:lnTo>
                  <a:pt x="6884" y="1289"/>
                </a:lnTo>
                <a:lnTo>
                  <a:pt x="6809" y="1367"/>
                </a:lnTo>
                <a:lnTo>
                  <a:pt x="6735" y="1446"/>
                </a:lnTo>
                <a:lnTo>
                  <a:pt x="6662" y="1525"/>
                </a:lnTo>
                <a:lnTo>
                  <a:pt x="6589" y="1607"/>
                </a:lnTo>
                <a:lnTo>
                  <a:pt x="6518" y="1689"/>
                </a:lnTo>
                <a:lnTo>
                  <a:pt x="6448" y="1771"/>
                </a:lnTo>
                <a:lnTo>
                  <a:pt x="6379" y="1855"/>
                </a:lnTo>
                <a:lnTo>
                  <a:pt x="6310" y="1940"/>
                </a:lnTo>
                <a:lnTo>
                  <a:pt x="6242" y="2027"/>
                </a:lnTo>
                <a:lnTo>
                  <a:pt x="6176" y="2113"/>
                </a:lnTo>
                <a:lnTo>
                  <a:pt x="6110" y="2201"/>
                </a:lnTo>
                <a:lnTo>
                  <a:pt x="6045" y="2290"/>
                </a:lnTo>
                <a:lnTo>
                  <a:pt x="5982" y="2379"/>
                </a:lnTo>
                <a:lnTo>
                  <a:pt x="5919" y="2471"/>
                </a:lnTo>
                <a:lnTo>
                  <a:pt x="5857" y="2562"/>
                </a:lnTo>
                <a:lnTo>
                  <a:pt x="5797" y="2654"/>
                </a:lnTo>
                <a:lnTo>
                  <a:pt x="5736" y="2748"/>
                </a:lnTo>
                <a:lnTo>
                  <a:pt x="5678" y="2842"/>
                </a:lnTo>
                <a:lnTo>
                  <a:pt x="5620" y="2938"/>
                </a:lnTo>
                <a:lnTo>
                  <a:pt x="5564" y="3034"/>
                </a:lnTo>
                <a:lnTo>
                  <a:pt x="5508" y="3130"/>
                </a:lnTo>
                <a:lnTo>
                  <a:pt x="5453" y="3228"/>
                </a:lnTo>
                <a:lnTo>
                  <a:pt x="5400" y="3326"/>
                </a:lnTo>
                <a:lnTo>
                  <a:pt x="5347" y="3427"/>
                </a:lnTo>
                <a:lnTo>
                  <a:pt x="5296" y="3527"/>
                </a:lnTo>
                <a:lnTo>
                  <a:pt x="5246" y="3628"/>
                </a:lnTo>
                <a:lnTo>
                  <a:pt x="5197" y="3729"/>
                </a:lnTo>
                <a:lnTo>
                  <a:pt x="5148" y="3833"/>
                </a:lnTo>
                <a:lnTo>
                  <a:pt x="5102" y="3936"/>
                </a:lnTo>
                <a:lnTo>
                  <a:pt x="5056" y="4040"/>
                </a:lnTo>
                <a:close/>
                <a:moveTo>
                  <a:pt x="7945" y="1047"/>
                </a:moveTo>
                <a:lnTo>
                  <a:pt x="7945" y="4642"/>
                </a:lnTo>
                <a:lnTo>
                  <a:pt x="7867" y="4639"/>
                </a:lnTo>
                <a:lnTo>
                  <a:pt x="7789" y="4635"/>
                </a:lnTo>
                <a:lnTo>
                  <a:pt x="7711" y="4631"/>
                </a:lnTo>
                <a:lnTo>
                  <a:pt x="7633" y="4626"/>
                </a:lnTo>
                <a:lnTo>
                  <a:pt x="7556" y="4621"/>
                </a:lnTo>
                <a:lnTo>
                  <a:pt x="7478" y="4614"/>
                </a:lnTo>
                <a:lnTo>
                  <a:pt x="7401" y="4607"/>
                </a:lnTo>
                <a:lnTo>
                  <a:pt x="7325" y="4600"/>
                </a:lnTo>
                <a:lnTo>
                  <a:pt x="7248" y="4591"/>
                </a:lnTo>
                <a:lnTo>
                  <a:pt x="7172" y="4582"/>
                </a:lnTo>
                <a:lnTo>
                  <a:pt x="7095" y="4573"/>
                </a:lnTo>
                <a:lnTo>
                  <a:pt x="7020" y="4562"/>
                </a:lnTo>
                <a:lnTo>
                  <a:pt x="6944" y="4551"/>
                </a:lnTo>
                <a:lnTo>
                  <a:pt x="6868" y="4540"/>
                </a:lnTo>
                <a:lnTo>
                  <a:pt x="6793" y="4527"/>
                </a:lnTo>
                <a:lnTo>
                  <a:pt x="6718" y="4514"/>
                </a:lnTo>
                <a:lnTo>
                  <a:pt x="6644" y="4501"/>
                </a:lnTo>
                <a:lnTo>
                  <a:pt x="6569" y="4486"/>
                </a:lnTo>
                <a:lnTo>
                  <a:pt x="6495" y="4471"/>
                </a:lnTo>
                <a:lnTo>
                  <a:pt x="6421" y="4456"/>
                </a:lnTo>
                <a:lnTo>
                  <a:pt x="6347" y="4439"/>
                </a:lnTo>
                <a:lnTo>
                  <a:pt x="6273" y="4423"/>
                </a:lnTo>
                <a:lnTo>
                  <a:pt x="6200" y="4405"/>
                </a:lnTo>
                <a:lnTo>
                  <a:pt x="6127" y="4387"/>
                </a:lnTo>
                <a:lnTo>
                  <a:pt x="6055" y="4368"/>
                </a:lnTo>
                <a:lnTo>
                  <a:pt x="5982" y="4348"/>
                </a:lnTo>
                <a:lnTo>
                  <a:pt x="5910" y="4328"/>
                </a:lnTo>
                <a:lnTo>
                  <a:pt x="5838" y="4308"/>
                </a:lnTo>
                <a:lnTo>
                  <a:pt x="5766" y="4286"/>
                </a:lnTo>
                <a:lnTo>
                  <a:pt x="5694" y="4264"/>
                </a:lnTo>
                <a:lnTo>
                  <a:pt x="5624" y="4242"/>
                </a:lnTo>
                <a:lnTo>
                  <a:pt x="5553" y="4217"/>
                </a:lnTo>
                <a:lnTo>
                  <a:pt x="5605" y="4099"/>
                </a:lnTo>
                <a:lnTo>
                  <a:pt x="5658" y="3982"/>
                </a:lnTo>
                <a:lnTo>
                  <a:pt x="5714" y="3866"/>
                </a:lnTo>
                <a:lnTo>
                  <a:pt x="5771" y="3750"/>
                </a:lnTo>
                <a:lnTo>
                  <a:pt x="5830" y="3637"/>
                </a:lnTo>
                <a:lnTo>
                  <a:pt x="5889" y="3524"/>
                </a:lnTo>
                <a:lnTo>
                  <a:pt x="5951" y="3412"/>
                </a:lnTo>
                <a:lnTo>
                  <a:pt x="6014" y="3301"/>
                </a:lnTo>
                <a:lnTo>
                  <a:pt x="6078" y="3192"/>
                </a:lnTo>
                <a:lnTo>
                  <a:pt x="6144" y="3084"/>
                </a:lnTo>
                <a:lnTo>
                  <a:pt x="6212" y="2978"/>
                </a:lnTo>
                <a:lnTo>
                  <a:pt x="6279" y="2871"/>
                </a:lnTo>
                <a:lnTo>
                  <a:pt x="6349" y="2767"/>
                </a:lnTo>
                <a:lnTo>
                  <a:pt x="6421" y="2664"/>
                </a:lnTo>
                <a:lnTo>
                  <a:pt x="6494" y="2563"/>
                </a:lnTo>
                <a:lnTo>
                  <a:pt x="6568" y="2463"/>
                </a:lnTo>
                <a:lnTo>
                  <a:pt x="6643" y="2363"/>
                </a:lnTo>
                <a:lnTo>
                  <a:pt x="6718" y="2265"/>
                </a:lnTo>
                <a:lnTo>
                  <a:pt x="6796" y="2169"/>
                </a:lnTo>
                <a:lnTo>
                  <a:pt x="6875" y="2074"/>
                </a:lnTo>
                <a:lnTo>
                  <a:pt x="6955" y="1980"/>
                </a:lnTo>
                <a:lnTo>
                  <a:pt x="7038" y="1888"/>
                </a:lnTo>
                <a:lnTo>
                  <a:pt x="7121" y="1798"/>
                </a:lnTo>
                <a:lnTo>
                  <a:pt x="7204" y="1709"/>
                </a:lnTo>
                <a:lnTo>
                  <a:pt x="7289" y="1621"/>
                </a:lnTo>
                <a:lnTo>
                  <a:pt x="7375" y="1534"/>
                </a:lnTo>
                <a:lnTo>
                  <a:pt x="7463" y="1449"/>
                </a:lnTo>
                <a:lnTo>
                  <a:pt x="7552" y="1366"/>
                </a:lnTo>
                <a:lnTo>
                  <a:pt x="7642" y="1285"/>
                </a:lnTo>
                <a:lnTo>
                  <a:pt x="7732" y="1205"/>
                </a:lnTo>
                <a:lnTo>
                  <a:pt x="7825" y="1126"/>
                </a:lnTo>
                <a:lnTo>
                  <a:pt x="7918" y="1049"/>
                </a:lnTo>
                <a:lnTo>
                  <a:pt x="7931" y="1048"/>
                </a:lnTo>
                <a:lnTo>
                  <a:pt x="7945" y="1047"/>
                </a:lnTo>
                <a:close/>
                <a:moveTo>
                  <a:pt x="9383" y="1137"/>
                </a:moveTo>
                <a:lnTo>
                  <a:pt x="9520" y="1161"/>
                </a:lnTo>
                <a:lnTo>
                  <a:pt x="9656" y="1187"/>
                </a:lnTo>
                <a:lnTo>
                  <a:pt x="9791" y="1215"/>
                </a:lnTo>
                <a:lnTo>
                  <a:pt x="9924" y="1246"/>
                </a:lnTo>
                <a:lnTo>
                  <a:pt x="10058" y="1279"/>
                </a:lnTo>
                <a:lnTo>
                  <a:pt x="10189" y="1315"/>
                </a:lnTo>
                <a:lnTo>
                  <a:pt x="10320" y="1353"/>
                </a:lnTo>
                <a:lnTo>
                  <a:pt x="10450" y="1393"/>
                </a:lnTo>
                <a:lnTo>
                  <a:pt x="10578" y="1436"/>
                </a:lnTo>
                <a:lnTo>
                  <a:pt x="10706" y="1481"/>
                </a:lnTo>
                <a:lnTo>
                  <a:pt x="10832" y="1528"/>
                </a:lnTo>
                <a:lnTo>
                  <a:pt x="10958" y="1579"/>
                </a:lnTo>
                <a:lnTo>
                  <a:pt x="11082" y="1630"/>
                </a:lnTo>
                <a:lnTo>
                  <a:pt x="11205" y="1684"/>
                </a:lnTo>
                <a:lnTo>
                  <a:pt x="11326" y="1740"/>
                </a:lnTo>
                <a:lnTo>
                  <a:pt x="11446" y="1799"/>
                </a:lnTo>
                <a:lnTo>
                  <a:pt x="11565" y="1859"/>
                </a:lnTo>
                <a:lnTo>
                  <a:pt x="11683" y="1921"/>
                </a:lnTo>
                <a:lnTo>
                  <a:pt x="11799" y="1986"/>
                </a:lnTo>
                <a:lnTo>
                  <a:pt x="11914" y="2054"/>
                </a:lnTo>
                <a:lnTo>
                  <a:pt x="12028" y="2122"/>
                </a:lnTo>
                <a:lnTo>
                  <a:pt x="12140" y="2193"/>
                </a:lnTo>
                <a:lnTo>
                  <a:pt x="12251" y="2266"/>
                </a:lnTo>
                <a:lnTo>
                  <a:pt x="12360" y="2340"/>
                </a:lnTo>
                <a:lnTo>
                  <a:pt x="12468" y="2417"/>
                </a:lnTo>
                <a:lnTo>
                  <a:pt x="12574" y="2496"/>
                </a:lnTo>
                <a:lnTo>
                  <a:pt x="12679" y="2576"/>
                </a:lnTo>
                <a:lnTo>
                  <a:pt x="12782" y="2659"/>
                </a:lnTo>
                <a:lnTo>
                  <a:pt x="12884" y="2743"/>
                </a:lnTo>
                <a:lnTo>
                  <a:pt x="12983" y="2829"/>
                </a:lnTo>
                <a:lnTo>
                  <a:pt x="13082" y="2917"/>
                </a:lnTo>
                <a:lnTo>
                  <a:pt x="13178" y="3007"/>
                </a:lnTo>
                <a:lnTo>
                  <a:pt x="13074" y="3084"/>
                </a:lnTo>
                <a:lnTo>
                  <a:pt x="12968" y="3159"/>
                </a:lnTo>
                <a:lnTo>
                  <a:pt x="12861" y="3233"/>
                </a:lnTo>
                <a:lnTo>
                  <a:pt x="12752" y="3305"/>
                </a:lnTo>
                <a:lnTo>
                  <a:pt x="12644" y="3377"/>
                </a:lnTo>
                <a:lnTo>
                  <a:pt x="12533" y="3446"/>
                </a:lnTo>
                <a:lnTo>
                  <a:pt x="12421" y="3513"/>
                </a:lnTo>
                <a:lnTo>
                  <a:pt x="12308" y="3579"/>
                </a:lnTo>
                <a:lnTo>
                  <a:pt x="12252" y="3611"/>
                </a:lnTo>
                <a:lnTo>
                  <a:pt x="12194" y="3643"/>
                </a:lnTo>
                <a:lnTo>
                  <a:pt x="12137" y="3674"/>
                </a:lnTo>
                <a:lnTo>
                  <a:pt x="12078" y="3705"/>
                </a:lnTo>
                <a:lnTo>
                  <a:pt x="12021" y="3736"/>
                </a:lnTo>
                <a:lnTo>
                  <a:pt x="11962" y="3766"/>
                </a:lnTo>
                <a:lnTo>
                  <a:pt x="11904" y="3796"/>
                </a:lnTo>
                <a:lnTo>
                  <a:pt x="11844" y="3825"/>
                </a:lnTo>
                <a:lnTo>
                  <a:pt x="11786" y="3854"/>
                </a:lnTo>
                <a:lnTo>
                  <a:pt x="11726" y="3882"/>
                </a:lnTo>
                <a:lnTo>
                  <a:pt x="11667" y="3909"/>
                </a:lnTo>
                <a:lnTo>
                  <a:pt x="11606" y="3936"/>
                </a:lnTo>
                <a:lnTo>
                  <a:pt x="11546" y="3963"/>
                </a:lnTo>
                <a:lnTo>
                  <a:pt x="11485" y="3989"/>
                </a:lnTo>
                <a:lnTo>
                  <a:pt x="11425" y="4015"/>
                </a:lnTo>
                <a:lnTo>
                  <a:pt x="11363" y="4040"/>
                </a:lnTo>
                <a:lnTo>
                  <a:pt x="11317" y="3936"/>
                </a:lnTo>
                <a:lnTo>
                  <a:pt x="11271" y="3833"/>
                </a:lnTo>
                <a:lnTo>
                  <a:pt x="11222" y="3729"/>
                </a:lnTo>
                <a:lnTo>
                  <a:pt x="11173" y="3628"/>
                </a:lnTo>
                <a:lnTo>
                  <a:pt x="11123" y="3527"/>
                </a:lnTo>
                <a:lnTo>
                  <a:pt x="11072" y="3427"/>
                </a:lnTo>
                <a:lnTo>
                  <a:pt x="11019" y="3326"/>
                </a:lnTo>
                <a:lnTo>
                  <a:pt x="10966" y="3228"/>
                </a:lnTo>
                <a:lnTo>
                  <a:pt x="10911" y="3130"/>
                </a:lnTo>
                <a:lnTo>
                  <a:pt x="10855" y="3034"/>
                </a:lnTo>
                <a:lnTo>
                  <a:pt x="10799" y="2938"/>
                </a:lnTo>
                <a:lnTo>
                  <a:pt x="10741" y="2842"/>
                </a:lnTo>
                <a:lnTo>
                  <a:pt x="10683" y="2748"/>
                </a:lnTo>
                <a:lnTo>
                  <a:pt x="10623" y="2654"/>
                </a:lnTo>
                <a:lnTo>
                  <a:pt x="10562" y="2562"/>
                </a:lnTo>
                <a:lnTo>
                  <a:pt x="10500" y="2471"/>
                </a:lnTo>
                <a:lnTo>
                  <a:pt x="10437" y="2379"/>
                </a:lnTo>
                <a:lnTo>
                  <a:pt x="10374" y="2290"/>
                </a:lnTo>
                <a:lnTo>
                  <a:pt x="10309" y="2201"/>
                </a:lnTo>
                <a:lnTo>
                  <a:pt x="10243" y="2113"/>
                </a:lnTo>
                <a:lnTo>
                  <a:pt x="10177" y="2027"/>
                </a:lnTo>
                <a:lnTo>
                  <a:pt x="10109" y="1940"/>
                </a:lnTo>
                <a:lnTo>
                  <a:pt x="10041" y="1855"/>
                </a:lnTo>
                <a:lnTo>
                  <a:pt x="9971" y="1771"/>
                </a:lnTo>
                <a:lnTo>
                  <a:pt x="9901" y="1689"/>
                </a:lnTo>
                <a:lnTo>
                  <a:pt x="9830" y="1607"/>
                </a:lnTo>
                <a:lnTo>
                  <a:pt x="9758" y="1525"/>
                </a:lnTo>
                <a:lnTo>
                  <a:pt x="9685" y="1446"/>
                </a:lnTo>
                <a:lnTo>
                  <a:pt x="9610" y="1367"/>
                </a:lnTo>
                <a:lnTo>
                  <a:pt x="9536" y="1289"/>
                </a:lnTo>
                <a:lnTo>
                  <a:pt x="9460" y="1213"/>
                </a:lnTo>
                <a:lnTo>
                  <a:pt x="9383" y="1137"/>
                </a:lnTo>
                <a:close/>
                <a:moveTo>
                  <a:pt x="8502" y="1049"/>
                </a:moveTo>
                <a:lnTo>
                  <a:pt x="8595" y="1126"/>
                </a:lnTo>
                <a:lnTo>
                  <a:pt x="8687" y="1205"/>
                </a:lnTo>
                <a:lnTo>
                  <a:pt x="8778" y="1285"/>
                </a:lnTo>
                <a:lnTo>
                  <a:pt x="8867" y="1366"/>
                </a:lnTo>
                <a:lnTo>
                  <a:pt x="8957" y="1449"/>
                </a:lnTo>
                <a:lnTo>
                  <a:pt x="9044" y="1534"/>
                </a:lnTo>
                <a:lnTo>
                  <a:pt x="9130" y="1621"/>
                </a:lnTo>
                <a:lnTo>
                  <a:pt x="9215" y="1709"/>
                </a:lnTo>
                <a:lnTo>
                  <a:pt x="9299" y="1798"/>
                </a:lnTo>
                <a:lnTo>
                  <a:pt x="9382" y="1888"/>
                </a:lnTo>
                <a:lnTo>
                  <a:pt x="9464" y="1980"/>
                </a:lnTo>
                <a:lnTo>
                  <a:pt x="9544" y="2074"/>
                </a:lnTo>
                <a:lnTo>
                  <a:pt x="9623" y="2169"/>
                </a:lnTo>
                <a:lnTo>
                  <a:pt x="9701" y="2265"/>
                </a:lnTo>
                <a:lnTo>
                  <a:pt x="9778" y="2363"/>
                </a:lnTo>
                <a:lnTo>
                  <a:pt x="9852" y="2463"/>
                </a:lnTo>
                <a:lnTo>
                  <a:pt x="9926" y="2563"/>
                </a:lnTo>
                <a:lnTo>
                  <a:pt x="9999" y="2664"/>
                </a:lnTo>
                <a:lnTo>
                  <a:pt x="10070" y="2767"/>
                </a:lnTo>
                <a:lnTo>
                  <a:pt x="10140" y="2871"/>
                </a:lnTo>
                <a:lnTo>
                  <a:pt x="10209" y="2978"/>
                </a:lnTo>
                <a:lnTo>
                  <a:pt x="10275" y="3084"/>
                </a:lnTo>
                <a:lnTo>
                  <a:pt x="10341" y="3192"/>
                </a:lnTo>
                <a:lnTo>
                  <a:pt x="10406" y="3301"/>
                </a:lnTo>
                <a:lnTo>
                  <a:pt x="10468" y="3412"/>
                </a:lnTo>
                <a:lnTo>
                  <a:pt x="10530" y="3524"/>
                </a:lnTo>
                <a:lnTo>
                  <a:pt x="10589" y="3637"/>
                </a:lnTo>
                <a:lnTo>
                  <a:pt x="10648" y="3750"/>
                </a:lnTo>
                <a:lnTo>
                  <a:pt x="10705" y="3866"/>
                </a:lnTo>
                <a:lnTo>
                  <a:pt x="10761" y="3982"/>
                </a:lnTo>
                <a:lnTo>
                  <a:pt x="10815" y="4099"/>
                </a:lnTo>
                <a:lnTo>
                  <a:pt x="10867" y="4217"/>
                </a:lnTo>
                <a:lnTo>
                  <a:pt x="10797" y="4242"/>
                </a:lnTo>
                <a:lnTo>
                  <a:pt x="10725" y="4264"/>
                </a:lnTo>
                <a:lnTo>
                  <a:pt x="10654" y="4286"/>
                </a:lnTo>
                <a:lnTo>
                  <a:pt x="10582" y="4308"/>
                </a:lnTo>
                <a:lnTo>
                  <a:pt x="10510" y="4328"/>
                </a:lnTo>
                <a:lnTo>
                  <a:pt x="10437" y="4348"/>
                </a:lnTo>
                <a:lnTo>
                  <a:pt x="10366" y="4368"/>
                </a:lnTo>
                <a:lnTo>
                  <a:pt x="10293" y="4387"/>
                </a:lnTo>
                <a:lnTo>
                  <a:pt x="10219" y="4405"/>
                </a:lnTo>
                <a:lnTo>
                  <a:pt x="10146" y="4423"/>
                </a:lnTo>
                <a:lnTo>
                  <a:pt x="10072" y="4439"/>
                </a:lnTo>
                <a:lnTo>
                  <a:pt x="9998" y="4456"/>
                </a:lnTo>
                <a:lnTo>
                  <a:pt x="9924" y="4471"/>
                </a:lnTo>
                <a:lnTo>
                  <a:pt x="9850" y="4486"/>
                </a:lnTo>
                <a:lnTo>
                  <a:pt x="9775" y="4501"/>
                </a:lnTo>
                <a:lnTo>
                  <a:pt x="9701" y="4514"/>
                </a:lnTo>
                <a:lnTo>
                  <a:pt x="9626" y="4527"/>
                </a:lnTo>
                <a:lnTo>
                  <a:pt x="9551" y="4540"/>
                </a:lnTo>
                <a:lnTo>
                  <a:pt x="9475" y="4551"/>
                </a:lnTo>
                <a:lnTo>
                  <a:pt x="9400" y="4562"/>
                </a:lnTo>
                <a:lnTo>
                  <a:pt x="9324" y="4573"/>
                </a:lnTo>
                <a:lnTo>
                  <a:pt x="9247" y="4582"/>
                </a:lnTo>
                <a:lnTo>
                  <a:pt x="9171" y="4591"/>
                </a:lnTo>
                <a:lnTo>
                  <a:pt x="9094" y="4600"/>
                </a:lnTo>
                <a:lnTo>
                  <a:pt x="9018" y="4607"/>
                </a:lnTo>
                <a:lnTo>
                  <a:pt x="8940" y="4614"/>
                </a:lnTo>
                <a:lnTo>
                  <a:pt x="8863" y="4621"/>
                </a:lnTo>
                <a:lnTo>
                  <a:pt x="8786" y="4626"/>
                </a:lnTo>
                <a:lnTo>
                  <a:pt x="8708" y="4631"/>
                </a:lnTo>
                <a:lnTo>
                  <a:pt x="8630" y="4635"/>
                </a:lnTo>
                <a:lnTo>
                  <a:pt x="8552" y="4639"/>
                </a:lnTo>
                <a:lnTo>
                  <a:pt x="8474" y="4642"/>
                </a:lnTo>
                <a:lnTo>
                  <a:pt x="8474" y="1047"/>
                </a:lnTo>
                <a:lnTo>
                  <a:pt x="8489" y="1048"/>
                </a:lnTo>
                <a:lnTo>
                  <a:pt x="8502" y="1049"/>
                </a:lnTo>
                <a:close/>
                <a:moveTo>
                  <a:pt x="7917" y="14987"/>
                </a:moveTo>
                <a:lnTo>
                  <a:pt x="7835" y="14918"/>
                </a:lnTo>
                <a:lnTo>
                  <a:pt x="7754" y="14850"/>
                </a:lnTo>
                <a:lnTo>
                  <a:pt x="7673" y="14779"/>
                </a:lnTo>
                <a:lnTo>
                  <a:pt x="7594" y="14708"/>
                </a:lnTo>
                <a:lnTo>
                  <a:pt x="7515" y="14636"/>
                </a:lnTo>
                <a:lnTo>
                  <a:pt x="7437" y="14562"/>
                </a:lnTo>
                <a:lnTo>
                  <a:pt x="7360" y="14487"/>
                </a:lnTo>
                <a:lnTo>
                  <a:pt x="7284" y="14410"/>
                </a:lnTo>
                <a:lnTo>
                  <a:pt x="7209" y="14333"/>
                </a:lnTo>
                <a:lnTo>
                  <a:pt x="7135" y="14255"/>
                </a:lnTo>
                <a:lnTo>
                  <a:pt x="7061" y="14175"/>
                </a:lnTo>
                <a:lnTo>
                  <a:pt x="6989" y="14095"/>
                </a:lnTo>
                <a:lnTo>
                  <a:pt x="6919" y="14012"/>
                </a:lnTo>
                <a:lnTo>
                  <a:pt x="6848" y="13930"/>
                </a:lnTo>
                <a:lnTo>
                  <a:pt x="6778" y="13846"/>
                </a:lnTo>
                <a:lnTo>
                  <a:pt x="6710" y="13761"/>
                </a:lnTo>
                <a:lnTo>
                  <a:pt x="6643" y="13675"/>
                </a:lnTo>
                <a:lnTo>
                  <a:pt x="6576" y="13588"/>
                </a:lnTo>
                <a:lnTo>
                  <a:pt x="6511" y="13499"/>
                </a:lnTo>
                <a:lnTo>
                  <a:pt x="6447" y="13410"/>
                </a:lnTo>
                <a:lnTo>
                  <a:pt x="6383" y="13319"/>
                </a:lnTo>
                <a:lnTo>
                  <a:pt x="6321" y="13228"/>
                </a:lnTo>
                <a:lnTo>
                  <a:pt x="6260" y="13135"/>
                </a:lnTo>
                <a:lnTo>
                  <a:pt x="6199" y="13042"/>
                </a:lnTo>
                <a:lnTo>
                  <a:pt x="6141" y="12948"/>
                </a:lnTo>
                <a:lnTo>
                  <a:pt x="6082" y="12853"/>
                </a:lnTo>
                <a:lnTo>
                  <a:pt x="6026" y="12757"/>
                </a:lnTo>
                <a:lnTo>
                  <a:pt x="5969" y="12659"/>
                </a:lnTo>
                <a:lnTo>
                  <a:pt x="5915" y="12561"/>
                </a:lnTo>
                <a:lnTo>
                  <a:pt x="5862" y="12462"/>
                </a:lnTo>
                <a:lnTo>
                  <a:pt x="5809" y="12363"/>
                </a:lnTo>
                <a:lnTo>
                  <a:pt x="5758" y="12262"/>
                </a:lnTo>
                <a:lnTo>
                  <a:pt x="5823" y="12242"/>
                </a:lnTo>
                <a:lnTo>
                  <a:pt x="5888" y="12223"/>
                </a:lnTo>
                <a:lnTo>
                  <a:pt x="5954" y="12204"/>
                </a:lnTo>
                <a:lnTo>
                  <a:pt x="6020" y="12187"/>
                </a:lnTo>
                <a:lnTo>
                  <a:pt x="6086" y="12169"/>
                </a:lnTo>
                <a:lnTo>
                  <a:pt x="6152" y="12153"/>
                </a:lnTo>
                <a:lnTo>
                  <a:pt x="6219" y="12136"/>
                </a:lnTo>
                <a:lnTo>
                  <a:pt x="6285" y="12121"/>
                </a:lnTo>
                <a:lnTo>
                  <a:pt x="6352" y="12106"/>
                </a:lnTo>
                <a:lnTo>
                  <a:pt x="6420" y="12091"/>
                </a:lnTo>
                <a:lnTo>
                  <a:pt x="6487" y="12077"/>
                </a:lnTo>
                <a:lnTo>
                  <a:pt x="6554" y="12064"/>
                </a:lnTo>
                <a:lnTo>
                  <a:pt x="6622" y="12051"/>
                </a:lnTo>
                <a:lnTo>
                  <a:pt x="6691" y="12039"/>
                </a:lnTo>
                <a:lnTo>
                  <a:pt x="6758" y="12027"/>
                </a:lnTo>
                <a:lnTo>
                  <a:pt x="6827" y="12016"/>
                </a:lnTo>
                <a:lnTo>
                  <a:pt x="6895" y="12005"/>
                </a:lnTo>
                <a:lnTo>
                  <a:pt x="6964" y="11995"/>
                </a:lnTo>
                <a:lnTo>
                  <a:pt x="7033" y="11986"/>
                </a:lnTo>
                <a:lnTo>
                  <a:pt x="7102" y="11976"/>
                </a:lnTo>
                <a:lnTo>
                  <a:pt x="7171" y="11968"/>
                </a:lnTo>
                <a:lnTo>
                  <a:pt x="7241" y="11960"/>
                </a:lnTo>
                <a:lnTo>
                  <a:pt x="7311" y="11953"/>
                </a:lnTo>
                <a:lnTo>
                  <a:pt x="7380" y="11946"/>
                </a:lnTo>
                <a:lnTo>
                  <a:pt x="7450" y="11940"/>
                </a:lnTo>
                <a:lnTo>
                  <a:pt x="7521" y="11934"/>
                </a:lnTo>
                <a:lnTo>
                  <a:pt x="7591" y="11929"/>
                </a:lnTo>
                <a:lnTo>
                  <a:pt x="7662" y="11924"/>
                </a:lnTo>
                <a:lnTo>
                  <a:pt x="7732" y="11920"/>
                </a:lnTo>
                <a:lnTo>
                  <a:pt x="7803" y="11916"/>
                </a:lnTo>
                <a:lnTo>
                  <a:pt x="7874" y="11913"/>
                </a:lnTo>
                <a:lnTo>
                  <a:pt x="7945" y="11911"/>
                </a:lnTo>
                <a:lnTo>
                  <a:pt x="7945" y="14988"/>
                </a:lnTo>
                <a:lnTo>
                  <a:pt x="7917" y="14987"/>
                </a:lnTo>
                <a:close/>
                <a:moveTo>
                  <a:pt x="15347" y="7759"/>
                </a:moveTo>
                <a:lnTo>
                  <a:pt x="12171" y="7759"/>
                </a:lnTo>
                <a:lnTo>
                  <a:pt x="12168" y="7652"/>
                </a:lnTo>
                <a:lnTo>
                  <a:pt x="12163" y="7545"/>
                </a:lnTo>
                <a:lnTo>
                  <a:pt x="12157" y="7439"/>
                </a:lnTo>
                <a:lnTo>
                  <a:pt x="12151" y="7332"/>
                </a:lnTo>
                <a:lnTo>
                  <a:pt x="12144" y="7226"/>
                </a:lnTo>
                <a:lnTo>
                  <a:pt x="12136" y="7120"/>
                </a:lnTo>
                <a:lnTo>
                  <a:pt x="12126" y="7015"/>
                </a:lnTo>
                <a:lnTo>
                  <a:pt x="12115" y="6911"/>
                </a:lnTo>
                <a:lnTo>
                  <a:pt x="12104" y="6805"/>
                </a:lnTo>
                <a:lnTo>
                  <a:pt x="12092" y="6701"/>
                </a:lnTo>
                <a:lnTo>
                  <a:pt x="12078" y="6598"/>
                </a:lnTo>
                <a:lnTo>
                  <a:pt x="12063" y="6494"/>
                </a:lnTo>
                <a:lnTo>
                  <a:pt x="12047" y="6391"/>
                </a:lnTo>
                <a:lnTo>
                  <a:pt x="12031" y="6288"/>
                </a:lnTo>
                <a:lnTo>
                  <a:pt x="12014" y="6186"/>
                </a:lnTo>
                <a:lnTo>
                  <a:pt x="11995" y="6084"/>
                </a:lnTo>
                <a:lnTo>
                  <a:pt x="11976" y="5982"/>
                </a:lnTo>
                <a:lnTo>
                  <a:pt x="11954" y="5881"/>
                </a:lnTo>
                <a:lnTo>
                  <a:pt x="11933" y="5781"/>
                </a:lnTo>
                <a:lnTo>
                  <a:pt x="11910" y="5681"/>
                </a:lnTo>
                <a:lnTo>
                  <a:pt x="11886" y="5582"/>
                </a:lnTo>
                <a:lnTo>
                  <a:pt x="11862" y="5482"/>
                </a:lnTo>
                <a:lnTo>
                  <a:pt x="11836" y="5383"/>
                </a:lnTo>
                <a:lnTo>
                  <a:pt x="11810" y="5285"/>
                </a:lnTo>
                <a:lnTo>
                  <a:pt x="11783" y="5188"/>
                </a:lnTo>
                <a:lnTo>
                  <a:pt x="11754" y="5090"/>
                </a:lnTo>
                <a:lnTo>
                  <a:pt x="11724" y="4993"/>
                </a:lnTo>
                <a:lnTo>
                  <a:pt x="11694" y="4897"/>
                </a:lnTo>
                <a:lnTo>
                  <a:pt x="11663" y="4801"/>
                </a:lnTo>
                <a:lnTo>
                  <a:pt x="11630" y="4706"/>
                </a:lnTo>
                <a:lnTo>
                  <a:pt x="11597" y="4611"/>
                </a:lnTo>
                <a:lnTo>
                  <a:pt x="11563" y="4517"/>
                </a:lnTo>
                <a:lnTo>
                  <a:pt x="11630" y="4489"/>
                </a:lnTo>
                <a:lnTo>
                  <a:pt x="11695" y="4461"/>
                </a:lnTo>
                <a:lnTo>
                  <a:pt x="11762" y="4432"/>
                </a:lnTo>
                <a:lnTo>
                  <a:pt x="11828" y="4403"/>
                </a:lnTo>
                <a:lnTo>
                  <a:pt x="11894" y="4374"/>
                </a:lnTo>
                <a:lnTo>
                  <a:pt x="11959" y="4343"/>
                </a:lnTo>
                <a:lnTo>
                  <a:pt x="12024" y="4312"/>
                </a:lnTo>
                <a:lnTo>
                  <a:pt x="12088" y="4281"/>
                </a:lnTo>
                <a:lnTo>
                  <a:pt x="12153" y="4249"/>
                </a:lnTo>
                <a:lnTo>
                  <a:pt x="12217" y="4216"/>
                </a:lnTo>
                <a:lnTo>
                  <a:pt x="12280" y="4183"/>
                </a:lnTo>
                <a:lnTo>
                  <a:pt x="12344" y="4150"/>
                </a:lnTo>
                <a:lnTo>
                  <a:pt x="12407" y="4116"/>
                </a:lnTo>
                <a:lnTo>
                  <a:pt x="12469" y="4081"/>
                </a:lnTo>
                <a:lnTo>
                  <a:pt x="12532" y="4046"/>
                </a:lnTo>
                <a:lnTo>
                  <a:pt x="12593" y="4011"/>
                </a:lnTo>
                <a:lnTo>
                  <a:pt x="12655" y="3975"/>
                </a:lnTo>
                <a:lnTo>
                  <a:pt x="12717" y="3939"/>
                </a:lnTo>
                <a:lnTo>
                  <a:pt x="12778" y="3902"/>
                </a:lnTo>
                <a:lnTo>
                  <a:pt x="12839" y="3865"/>
                </a:lnTo>
                <a:lnTo>
                  <a:pt x="12899" y="3827"/>
                </a:lnTo>
                <a:lnTo>
                  <a:pt x="12959" y="3789"/>
                </a:lnTo>
                <a:lnTo>
                  <a:pt x="13019" y="3749"/>
                </a:lnTo>
                <a:lnTo>
                  <a:pt x="13078" y="3710"/>
                </a:lnTo>
                <a:lnTo>
                  <a:pt x="13137" y="3670"/>
                </a:lnTo>
                <a:lnTo>
                  <a:pt x="13196" y="3630"/>
                </a:lnTo>
                <a:lnTo>
                  <a:pt x="13254" y="3590"/>
                </a:lnTo>
                <a:lnTo>
                  <a:pt x="13313" y="3549"/>
                </a:lnTo>
                <a:lnTo>
                  <a:pt x="13370" y="3507"/>
                </a:lnTo>
                <a:lnTo>
                  <a:pt x="13428" y="3466"/>
                </a:lnTo>
                <a:lnTo>
                  <a:pt x="13485" y="3423"/>
                </a:lnTo>
                <a:lnTo>
                  <a:pt x="13542" y="3381"/>
                </a:lnTo>
                <a:lnTo>
                  <a:pt x="13641" y="3492"/>
                </a:lnTo>
                <a:lnTo>
                  <a:pt x="13738" y="3605"/>
                </a:lnTo>
                <a:lnTo>
                  <a:pt x="13832" y="3719"/>
                </a:lnTo>
                <a:lnTo>
                  <a:pt x="13924" y="3837"/>
                </a:lnTo>
                <a:lnTo>
                  <a:pt x="14014" y="3956"/>
                </a:lnTo>
                <a:lnTo>
                  <a:pt x="14101" y="4076"/>
                </a:lnTo>
                <a:lnTo>
                  <a:pt x="14185" y="4199"/>
                </a:lnTo>
                <a:lnTo>
                  <a:pt x="14266" y="4324"/>
                </a:lnTo>
                <a:lnTo>
                  <a:pt x="14346" y="4450"/>
                </a:lnTo>
                <a:lnTo>
                  <a:pt x="14422" y="4578"/>
                </a:lnTo>
                <a:lnTo>
                  <a:pt x="14496" y="4708"/>
                </a:lnTo>
                <a:lnTo>
                  <a:pt x="14567" y="4839"/>
                </a:lnTo>
                <a:lnTo>
                  <a:pt x="14634" y="4972"/>
                </a:lnTo>
                <a:lnTo>
                  <a:pt x="14700" y="5106"/>
                </a:lnTo>
                <a:lnTo>
                  <a:pt x="14763" y="5243"/>
                </a:lnTo>
                <a:lnTo>
                  <a:pt x="14822" y="5380"/>
                </a:lnTo>
                <a:lnTo>
                  <a:pt x="14879" y="5519"/>
                </a:lnTo>
                <a:lnTo>
                  <a:pt x="14932" y="5660"/>
                </a:lnTo>
                <a:lnTo>
                  <a:pt x="14982" y="5802"/>
                </a:lnTo>
                <a:lnTo>
                  <a:pt x="15031" y="5945"/>
                </a:lnTo>
                <a:lnTo>
                  <a:pt x="15075" y="6090"/>
                </a:lnTo>
                <a:lnTo>
                  <a:pt x="15116" y="6236"/>
                </a:lnTo>
                <a:lnTo>
                  <a:pt x="15154" y="6383"/>
                </a:lnTo>
                <a:lnTo>
                  <a:pt x="15189" y="6532"/>
                </a:lnTo>
                <a:lnTo>
                  <a:pt x="15220" y="6681"/>
                </a:lnTo>
                <a:lnTo>
                  <a:pt x="15248" y="6832"/>
                </a:lnTo>
                <a:lnTo>
                  <a:pt x="15273" y="6984"/>
                </a:lnTo>
                <a:lnTo>
                  <a:pt x="15294" y="7137"/>
                </a:lnTo>
                <a:lnTo>
                  <a:pt x="15313" y="7291"/>
                </a:lnTo>
                <a:lnTo>
                  <a:pt x="15327" y="7446"/>
                </a:lnTo>
                <a:lnTo>
                  <a:pt x="15338" y="7602"/>
                </a:lnTo>
                <a:lnTo>
                  <a:pt x="15347" y="7759"/>
                </a:lnTo>
                <a:close/>
                <a:moveTo>
                  <a:pt x="8210" y="0"/>
                </a:moveTo>
                <a:lnTo>
                  <a:pt x="7787" y="10"/>
                </a:lnTo>
                <a:lnTo>
                  <a:pt x="7370" y="41"/>
                </a:lnTo>
                <a:lnTo>
                  <a:pt x="6960" y="92"/>
                </a:lnTo>
                <a:lnTo>
                  <a:pt x="6555" y="162"/>
                </a:lnTo>
                <a:lnTo>
                  <a:pt x="6158" y="253"/>
                </a:lnTo>
                <a:lnTo>
                  <a:pt x="5768" y="361"/>
                </a:lnTo>
                <a:lnTo>
                  <a:pt x="5386" y="486"/>
                </a:lnTo>
                <a:lnTo>
                  <a:pt x="5014" y="630"/>
                </a:lnTo>
                <a:lnTo>
                  <a:pt x="4651" y="791"/>
                </a:lnTo>
                <a:lnTo>
                  <a:pt x="4297" y="967"/>
                </a:lnTo>
                <a:lnTo>
                  <a:pt x="3953" y="1161"/>
                </a:lnTo>
                <a:lnTo>
                  <a:pt x="3619" y="1369"/>
                </a:lnTo>
                <a:lnTo>
                  <a:pt x="3298" y="1593"/>
                </a:lnTo>
                <a:lnTo>
                  <a:pt x="2987" y="1831"/>
                </a:lnTo>
                <a:lnTo>
                  <a:pt x="2690" y="2083"/>
                </a:lnTo>
                <a:lnTo>
                  <a:pt x="2404" y="2348"/>
                </a:lnTo>
                <a:lnTo>
                  <a:pt x="2132" y="2627"/>
                </a:lnTo>
                <a:lnTo>
                  <a:pt x="1875" y="2918"/>
                </a:lnTo>
                <a:lnTo>
                  <a:pt x="1631" y="3220"/>
                </a:lnTo>
                <a:lnTo>
                  <a:pt x="1402" y="3535"/>
                </a:lnTo>
                <a:lnTo>
                  <a:pt x="1188" y="3861"/>
                </a:lnTo>
                <a:lnTo>
                  <a:pt x="991" y="4195"/>
                </a:lnTo>
                <a:lnTo>
                  <a:pt x="810" y="4541"/>
                </a:lnTo>
                <a:lnTo>
                  <a:pt x="645" y="4897"/>
                </a:lnTo>
                <a:lnTo>
                  <a:pt x="498" y="5261"/>
                </a:lnTo>
                <a:lnTo>
                  <a:pt x="369" y="5634"/>
                </a:lnTo>
                <a:lnTo>
                  <a:pt x="259" y="6014"/>
                </a:lnTo>
                <a:lnTo>
                  <a:pt x="167" y="6402"/>
                </a:lnTo>
                <a:lnTo>
                  <a:pt x="94" y="6797"/>
                </a:lnTo>
                <a:lnTo>
                  <a:pt x="42" y="7198"/>
                </a:lnTo>
                <a:lnTo>
                  <a:pt x="10" y="7605"/>
                </a:lnTo>
                <a:lnTo>
                  <a:pt x="0" y="8018"/>
                </a:lnTo>
                <a:lnTo>
                  <a:pt x="10" y="8431"/>
                </a:lnTo>
                <a:lnTo>
                  <a:pt x="42" y="8838"/>
                </a:lnTo>
                <a:lnTo>
                  <a:pt x="94" y="9239"/>
                </a:lnTo>
                <a:lnTo>
                  <a:pt x="167" y="9634"/>
                </a:lnTo>
                <a:lnTo>
                  <a:pt x="259" y="10021"/>
                </a:lnTo>
                <a:lnTo>
                  <a:pt x="369" y="10402"/>
                </a:lnTo>
                <a:lnTo>
                  <a:pt x="498" y="10774"/>
                </a:lnTo>
                <a:lnTo>
                  <a:pt x="645" y="11139"/>
                </a:lnTo>
                <a:lnTo>
                  <a:pt x="810" y="11494"/>
                </a:lnTo>
                <a:lnTo>
                  <a:pt x="991" y="11840"/>
                </a:lnTo>
                <a:lnTo>
                  <a:pt x="1188" y="12175"/>
                </a:lnTo>
                <a:lnTo>
                  <a:pt x="1402" y="12501"/>
                </a:lnTo>
                <a:lnTo>
                  <a:pt x="1631" y="12815"/>
                </a:lnTo>
                <a:lnTo>
                  <a:pt x="1875" y="13118"/>
                </a:lnTo>
                <a:lnTo>
                  <a:pt x="2132" y="13409"/>
                </a:lnTo>
                <a:lnTo>
                  <a:pt x="2404" y="13688"/>
                </a:lnTo>
                <a:lnTo>
                  <a:pt x="2690" y="13953"/>
                </a:lnTo>
                <a:lnTo>
                  <a:pt x="2987" y="14205"/>
                </a:lnTo>
                <a:lnTo>
                  <a:pt x="3298" y="14443"/>
                </a:lnTo>
                <a:lnTo>
                  <a:pt x="3619" y="14667"/>
                </a:lnTo>
                <a:lnTo>
                  <a:pt x="3953" y="14875"/>
                </a:lnTo>
                <a:lnTo>
                  <a:pt x="4297" y="15068"/>
                </a:lnTo>
                <a:lnTo>
                  <a:pt x="4651" y="15245"/>
                </a:lnTo>
                <a:lnTo>
                  <a:pt x="5014" y="15406"/>
                </a:lnTo>
                <a:lnTo>
                  <a:pt x="5386" y="15550"/>
                </a:lnTo>
                <a:lnTo>
                  <a:pt x="5768" y="15675"/>
                </a:lnTo>
                <a:lnTo>
                  <a:pt x="6158" y="15783"/>
                </a:lnTo>
                <a:lnTo>
                  <a:pt x="6555" y="15873"/>
                </a:lnTo>
                <a:lnTo>
                  <a:pt x="6960" y="15944"/>
                </a:lnTo>
                <a:lnTo>
                  <a:pt x="7370" y="15995"/>
                </a:lnTo>
                <a:lnTo>
                  <a:pt x="7787" y="16026"/>
                </a:lnTo>
                <a:lnTo>
                  <a:pt x="8210" y="16036"/>
                </a:lnTo>
                <a:lnTo>
                  <a:pt x="8632" y="16026"/>
                </a:lnTo>
                <a:lnTo>
                  <a:pt x="9049" y="15995"/>
                </a:lnTo>
                <a:lnTo>
                  <a:pt x="9459" y="15944"/>
                </a:lnTo>
                <a:lnTo>
                  <a:pt x="9864" y="15873"/>
                </a:lnTo>
                <a:lnTo>
                  <a:pt x="10261" y="15783"/>
                </a:lnTo>
                <a:lnTo>
                  <a:pt x="10651" y="15675"/>
                </a:lnTo>
                <a:lnTo>
                  <a:pt x="11033" y="15550"/>
                </a:lnTo>
                <a:lnTo>
                  <a:pt x="11405" y="15406"/>
                </a:lnTo>
                <a:lnTo>
                  <a:pt x="11768" y="15245"/>
                </a:lnTo>
                <a:lnTo>
                  <a:pt x="12122" y="15068"/>
                </a:lnTo>
                <a:lnTo>
                  <a:pt x="12466" y="14875"/>
                </a:lnTo>
                <a:lnTo>
                  <a:pt x="12800" y="14667"/>
                </a:lnTo>
                <a:lnTo>
                  <a:pt x="13122" y="14443"/>
                </a:lnTo>
                <a:lnTo>
                  <a:pt x="13432" y="14205"/>
                </a:lnTo>
                <a:lnTo>
                  <a:pt x="13729" y="13953"/>
                </a:lnTo>
                <a:lnTo>
                  <a:pt x="14015" y="13688"/>
                </a:lnTo>
                <a:lnTo>
                  <a:pt x="14287" y="13409"/>
                </a:lnTo>
                <a:lnTo>
                  <a:pt x="14544" y="13118"/>
                </a:lnTo>
                <a:lnTo>
                  <a:pt x="14788" y="12815"/>
                </a:lnTo>
                <a:lnTo>
                  <a:pt x="15017" y="12501"/>
                </a:lnTo>
                <a:lnTo>
                  <a:pt x="15231" y="12175"/>
                </a:lnTo>
                <a:lnTo>
                  <a:pt x="15428" y="11840"/>
                </a:lnTo>
                <a:lnTo>
                  <a:pt x="15609" y="11494"/>
                </a:lnTo>
                <a:lnTo>
                  <a:pt x="15774" y="11139"/>
                </a:lnTo>
                <a:lnTo>
                  <a:pt x="15921" y="10774"/>
                </a:lnTo>
                <a:lnTo>
                  <a:pt x="16050" y="10402"/>
                </a:lnTo>
                <a:lnTo>
                  <a:pt x="16160" y="10021"/>
                </a:lnTo>
                <a:lnTo>
                  <a:pt x="16253" y="9634"/>
                </a:lnTo>
                <a:lnTo>
                  <a:pt x="16325" y="9239"/>
                </a:lnTo>
                <a:lnTo>
                  <a:pt x="16377" y="8838"/>
                </a:lnTo>
                <a:lnTo>
                  <a:pt x="16409" y="8431"/>
                </a:lnTo>
                <a:lnTo>
                  <a:pt x="16419" y="8018"/>
                </a:lnTo>
                <a:lnTo>
                  <a:pt x="16409" y="7605"/>
                </a:lnTo>
                <a:lnTo>
                  <a:pt x="16377" y="7198"/>
                </a:lnTo>
                <a:lnTo>
                  <a:pt x="16325" y="6797"/>
                </a:lnTo>
                <a:lnTo>
                  <a:pt x="16253" y="6402"/>
                </a:lnTo>
                <a:lnTo>
                  <a:pt x="16160" y="6014"/>
                </a:lnTo>
                <a:lnTo>
                  <a:pt x="16050" y="5634"/>
                </a:lnTo>
                <a:lnTo>
                  <a:pt x="15921" y="5261"/>
                </a:lnTo>
                <a:lnTo>
                  <a:pt x="15774" y="4897"/>
                </a:lnTo>
                <a:lnTo>
                  <a:pt x="15609" y="4541"/>
                </a:lnTo>
                <a:lnTo>
                  <a:pt x="15428" y="4195"/>
                </a:lnTo>
                <a:lnTo>
                  <a:pt x="15231" y="3861"/>
                </a:lnTo>
                <a:lnTo>
                  <a:pt x="15017" y="3535"/>
                </a:lnTo>
                <a:lnTo>
                  <a:pt x="14788" y="3220"/>
                </a:lnTo>
                <a:lnTo>
                  <a:pt x="14544" y="2918"/>
                </a:lnTo>
                <a:lnTo>
                  <a:pt x="14287" y="2627"/>
                </a:lnTo>
                <a:lnTo>
                  <a:pt x="14015" y="2348"/>
                </a:lnTo>
                <a:lnTo>
                  <a:pt x="13729" y="2083"/>
                </a:lnTo>
                <a:lnTo>
                  <a:pt x="13432" y="1831"/>
                </a:lnTo>
                <a:lnTo>
                  <a:pt x="13122" y="1593"/>
                </a:lnTo>
                <a:lnTo>
                  <a:pt x="12800" y="1369"/>
                </a:lnTo>
                <a:lnTo>
                  <a:pt x="12466" y="1161"/>
                </a:lnTo>
                <a:lnTo>
                  <a:pt x="12122" y="967"/>
                </a:lnTo>
                <a:lnTo>
                  <a:pt x="11768" y="791"/>
                </a:lnTo>
                <a:lnTo>
                  <a:pt x="11405" y="630"/>
                </a:lnTo>
                <a:lnTo>
                  <a:pt x="11033" y="486"/>
                </a:lnTo>
                <a:lnTo>
                  <a:pt x="10651" y="361"/>
                </a:lnTo>
                <a:lnTo>
                  <a:pt x="10261" y="253"/>
                </a:lnTo>
                <a:lnTo>
                  <a:pt x="9864" y="162"/>
                </a:lnTo>
                <a:lnTo>
                  <a:pt x="9459" y="92"/>
                </a:lnTo>
                <a:lnTo>
                  <a:pt x="9049" y="41"/>
                </a:lnTo>
                <a:lnTo>
                  <a:pt x="8632" y="10"/>
                </a:lnTo>
                <a:lnTo>
                  <a:pt x="821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5" name="Group 32"/>
          <p:cNvGrpSpPr/>
          <p:nvPr/>
        </p:nvGrpSpPr>
        <p:grpSpPr>
          <a:xfrm>
            <a:off x="10517981" y="1938592"/>
            <a:ext cx="399003" cy="324706"/>
            <a:chOff x="5245100" y="5103813"/>
            <a:chExt cx="690563" cy="561975"/>
          </a:xfrm>
          <a:solidFill>
            <a:schemeClr val="bg1">
              <a:lumMod val="75000"/>
            </a:schemeClr>
          </a:solidFill>
        </p:grpSpPr>
        <p:sp>
          <p:nvSpPr>
            <p:cNvPr id="86" name="Freeform 290"/>
            <p:cNvSpPr>
              <a:spLocks noEditPoints="1"/>
            </p:cNvSpPr>
            <p:nvPr/>
          </p:nvSpPr>
          <p:spPr bwMode="auto">
            <a:xfrm>
              <a:off x="5719763" y="5276851"/>
              <a:ext cx="130175" cy="173038"/>
            </a:xfrm>
            <a:custGeom>
              <a:avLst/>
              <a:gdLst>
                <a:gd name="T0" fmla="*/ 503 w 3018"/>
                <a:gd name="T1" fmla="*/ 504 h 4030"/>
                <a:gd name="T2" fmla="*/ 2515 w 3018"/>
                <a:gd name="T3" fmla="*/ 3526 h 4030"/>
                <a:gd name="T4" fmla="*/ 1386 w 3018"/>
                <a:gd name="T5" fmla="*/ 175 h 4030"/>
                <a:gd name="T6" fmla="*/ 1320 w 3018"/>
                <a:gd name="T7" fmla="*/ 110 h 4030"/>
                <a:gd name="T8" fmla="*/ 1244 w 3018"/>
                <a:gd name="T9" fmla="*/ 60 h 4030"/>
                <a:gd name="T10" fmla="*/ 1159 w 3018"/>
                <a:gd name="T11" fmla="*/ 24 h 4030"/>
                <a:gd name="T12" fmla="*/ 1069 w 3018"/>
                <a:gd name="T13" fmla="*/ 3 h 4030"/>
                <a:gd name="T14" fmla="*/ 503 w 3018"/>
                <a:gd name="T15" fmla="*/ 0 h 4030"/>
                <a:gd name="T16" fmla="*/ 427 w 3018"/>
                <a:gd name="T17" fmla="*/ 6 h 4030"/>
                <a:gd name="T18" fmla="*/ 353 w 3018"/>
                <a:gd name="T19" fmla="*/ 23 h 4030"/>
                <a:gd name="T20" fmla="*/ 285 w 3018"/>
                <a:gd name="T21" fmla="*/ 50 h 4030"/>
                <a:gd name="T22" fmla="*/ 222 w 3018"/>
                <a:gd name="T23" fmla="*/ 86 h 4030"/>
                <a:gd name="T24" fmla="*/ 165 w 3018"/>
                <a:gd name="T25" fmla="*/ 130 h 4030"/>
                <a:gd name="T26" fmla="*/ 115 w 3018"/>
                <a:gd name="T27" fmla="*/ 183 h 4030"/>
                <a:gd name="T28" fmla="*/ 74 w 3018"/>
                <a:gd name="T29" fmla="*/ 242 h 4030"/>
                <a:gd name="T30" fmla="*/ 40 w 3018"/>
                <a:gd name="T31" fmla="*/ 308 h 4030"/>
                <a:gd name="T32" fmla="*/ 16 w 3018"/>
                <a:gd name="T33" fmla="*/ 377 h 4030"/>
                <a:gd name="T34" fmla="*/ 3 w 3018"/>
                <a:gd name="T35" fmla="*/ 452 h 4030"/>
                <a:gd name="T36" fmla="*/ 0 w 3018"/>
                <a:gd name="T37" fmla="*/ 3526 h 4030"/>
                <a:gd name="T38" fmla="*/ 6 w 3018"/>
                <a:gd name="T39" fmla="*/ 3604 h 4030"/>
                <a:gd name="T40" fmla="*/ 23 w 3018"/>
                <a:gd name="T41" fmla="*/ 3676 h 4030"/>
                <a:gd name="T42" fmla="*/ 50 w 3018"/>
                <a:gd name="T43" fmla="*/ 3745 h 4030"/>
                <a:gd name="T44" fmla="*/ 86 w 3018"/>
                <a:gd name="T45" fmla="*/ 3808 h 4030"/>
                <a:gd name="T46" fmla="*/ 131 w 3018"/>
                <a:gd name="T47" fmla="*/ 3866 h 4030"/>
                <a:gd name="T48" fmla="*/ 183 w 3018"/>
                <a:gd name="T49" fmla="*/ 3915 h 4030"/>
                <a:gd name="T50" fmla="*/ 243 w 3018"/>
                <a:gd name="T51" fmla="*/ 3957 h 4030"/>
                <a:gd name="T52" fmla="*/ 307 w 3018"/>
                <a:gd name="T53" fmla="*/ 3991 h 4030"/>
                <a:gd name="T54" fmla="*/ 378 w 3018"/>
                <a:gd name="T55" fmla="*/ 4015 h 4030"/>
                <a:gd name="T56" fmla="*/ 452 w 3018"/>
                <a:gd name="T57" fmla="*/ 4028 h 4030"/>
                <a:gd name="T58" fmla="*/ 2515 w 3018"/>
                <a:gd name="T59" fmla="*/ 4030 h 4030"/>
                <a:gd name="T60" fmla="*/ 2592 w 3018"/>
                <a:gd name="T61" fmla="*/ 4025 h 4030"/>
                <a:gd name="T62" fmla="*/ 2665 w 3018"/>
                <a:gd name="T63" fmla="*/ 4008 h 4030"/>
                <a:gd name="T64" fmla="*/ 2733 w 3018"/>
                <a:gd name="T65" fmla="*/ 3981 h 4030"/>
                <a:gd name="T66" fmla="*/ 2797 w 3018"/>
                <a:gd name="T67" fmla="*/ 3944 h 4030"/>
                <a:gd name="T68" fmla="*/ 2853 w 3018"/>
                <a:gd name="T69" fmla="*/ 3899 h 4030"/>
                <a:gd name="T70" fmla="*/ 2903 w 3018"/>
                <a:gd name="T71" fmla="*/ 3848 h 4030"/>
                <a:gd name="T72" fmla="*/ 2946 w 3018"/>
                <a:gd name="T73" fmla="*/ 3788 h 4030"/>
                <a:gd name="T74" fmla="*/ 2979 w 3018"/>
                <a:gd name="T75" fmla="*/ 3723 h 4030"/>
                <a:gd name="T76" fmla="*/ 3002 w 3018"/>
                <a:gd name="T77" fmla="*/ 3652 h 4030"/>
                <a:gd name="T78" fmla="*/ 3015 w 3018"/>
                <a:gd name="T79" fmla="*/ 3578 h 4030"/>
                <a:gd name="T80" fmla="*/ 3018 w 3018"/>
                <a:gd name="T81" fmla="*/ 2770 h 4030"/>
                <a:gd name="T82" fmla="*/ 3015 w 3018"/>
                <a:gd name="T83" fmla="*/ 2715 h 4030"/>
                <a:gd name="T84" fmla="*/ 3006 w 3018"/>
                <a:gd name="T85" fmla="*/ 2661 h 4030"/>
                <a:gd name="T86" fmla="*/ 2991 w 3018"/>
                <a:gd name="T87" fmla="*/ 2607 h 4030"/>
                <a:gd name="T88" fmla="*/ 2970 w 3018"/>
                <a:gd name="T89" fmla="*/ 2556 h 4030"/>
                <a:gd name="T90" fmla="*/ 2944 w 3018"/>
                <a:gd name="T91" fmla="*/ 2506 h 4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4030">
                  <a:moveTo>
                    <a:pt x="2515" y="3526"/>
                  </a:moveTo>
                  <a:lnTo>
                    <a:pt x="503" y="3526"/>
                  </a:lnTo>
                  <a:lnTo>
                    <a:pt x="503" y="504"/>
                  </a:lnTo>
                  <a:lnTo>
                    <a:pt x="1006" y="504"/>
                  </a:lnTo>
                  <a:lnTo>
                    <a:pt x="2515" y="2770"/>
                  </a:lnTo>
                  <a:lnTo>
                    <a:pt x="2515" y="3526"/>
                  </a:lnTo>
                  <a:close/>
                  <a:moveTo>
                    <a:pt x="1425" y="224"/>
                  </a:moveTo>
                  <a:lnTo>
                    <a:pt x="1407" y="199"/>
                  </a:lnTo>
                  <a:lnTo>
                    <a:pt x="1386" y="175"/>
                  </a:lnTo>
                  <a:lnTo>
                    <a:pt x="1365" y="152"/>
                  </a:lnTo>
                  <a:lnTo>
                    <a:pt x="1343" y="130"/>
                  </a:lnTo>
                  <a:lnTo>
                    <a:pt x="1320" y="110"/>
                  </a:lnTo>
                  <a:lnTo>
                    <a:pt x="1296" y="92"/>
                  </a:lnTo>
                  <a:lnTo>
                    <a:pt x="1270" y="75"/>
                  </a:lnTo>
                  <a:lnTo>
                    <a:pt x="1244" y="60"/>
                  </a:lnTo>
                  <a:lnTo>
                    <a:pt x="1216" y="46"/>
                  </a:lnTo>
                  <a:lnTo>
                    <a:pt x="1188" y="34"/>
                  </a:lnTo>
                  <a:lnTo>
                    <a:pt x="1159" y="24"/>
                  </a:lnTo>
                  <a:lnTo>
                    <a:pt x="1130" y="16"/>
                  </a:lnTo>
                  <a:lnTo>
                    <a:pt x="1100" y="9"/>
                  </a:lnTo>
                  <a:lnTo>
                    <a:pt x="1069" y="3"/>
                  </a:lnTo>
                  <a:lnTo>
                    <a:pt x="1037" y="1"/>
                  </a:lnTo>
                  <a:lnTo>
                    <a:pt x="1006" y="0"/>
                  </a:lnTo>
                  <a:lnTo>
                    <a:pt x="503" y="0"/>
                  </a:lnTo>
                  <a:lnTo>
                    <a:pt x="477" y="0"/>
                  </a:lnTo>
                  <a:lnTo>
                    <a:pt x="452" y="2"/>
                  </a:lnTo>
                  <a:lnTo>
                    <a:pt x="427" y="6"/>
                  </a:lnTo>
                  <a:lnTo>
                    <a:pt x="402" y="11"/>
                  </a:lnTo>
                  <a:lnTo>
                    <a:pt x="378" y="16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7" y="40"/>
                  </a:lnTo>
                  <a:lnTo>
                    <a:pt x="285" y="50"/>
                  </a:lnTo>
                  <a:lnTo>
                    <a:pt x="264" y="61"/>
                  </a:lnTo>
                  <a:lnTo>
                    <a:pt x="243" y="73"/>
                  </a:lnTo>
                  <a:lnTo>
                    <a:pt x="222" y="86"/>
                  </a:lnTo>
                  <a:lnTo>
                    <a:pt x="203" y="100"/>
                  </a:lnTo>
                  <a:lnTo>
                    <a:pt x="183" y="115"/>
                  </a:lnTo>
                  <a:lnTo>
                    <a:pt x="165" y="130"/>
                  </a:lnTo>
                  <a:lnTo>
                    <a:pt x="148" y="148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4" y="242"/>
                  </a:lnTo>
                  <a:lnTo>
                    <a:pt x="61" y="263"/>
                  </a:lnTo>
                  <a:lnTo>
                    <a:pt x="50" y="286"/>
                  </a:lnTo>
                  <a:lnTo>
                    <a:pt x="40" y="308"/>
                  </a:lnTo>
                  <a:lnTo>
                    <a:pt x="31" y="331"/>
                  </a:lnTo>
                  <a:lnTo>
                    <a:pt x="23" y="354"/>
                  </a:lnTo>
                  <a:lnTo>
                    <a:pt x="16" y="377"/>
                  </a:lnTo>
                  <a:lnTo>
                    <a:pt x="10" y="403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0" y="3526"/>
                  </a:lnTo>
                  <a:lnTo>
                    <a:pt x="1" y="3552"/>
                  </a:lnTo>
                  <a:lnTo>
                    <a:pt x="3" y="3578"/>
                  </a:lnTo>
                  <a:lnTo>
                    <a:pt x="6" y="3604"/>
                  </a:lnTo>
                  <a:lnTo>
                    <a:pt x="10" y="3628"/>
                  </a:lnTo>
                  <a:lnTo>
                    <a:pt x="16" y="3652"/>
                  </a:lnTo>
                  <a:lnTo>
                    <a:pt x="23" y="3676"/>
                  </a:lnTo>
                  <a:lnTo>
                    <a:pt x="31" y="3699"/>
                  </a:lnTo>
                  <a:lnTo>
                    <a:pt x="40" y="3723"/>
                  </a:lnTo>
                  <a:lnTo>
                    <a:pt x="50" y="3745"/>
                  </a:lnTo>
                  <a:lnTo>
                    <a:pt x="61" y="3767"/>
                  </a:lnTo>
                  <a:lnTo>
                    <a:pt x="74" y="3788"/>
                  </a:lnTo>
                  <a:lnTo>
                    <a:pt x="86" y="3808"/>
                  </a:lnTo>
                  <a:lnTo>
                    <a:pt x="100" y="3828"/>
                  </a:lnTo>
                  <a:lnTo>
                    <a:pt x="115" y="3848"/>
                  </a:lnTo>
                  <a:lnTo>
                    <a:pt x="131" y="3866"/>
                  </a:lnTo>
                  <a:lnTo>
                    <a:pt x="148" y="3883"/>
                  </a:lnTo>
                  <a:lnTo>
                    <a:pt x="165" y="3899"/>
                  </a:lnTo>
                  <a:lnTo>
                    <a:pt x="183" y="3915"/>
                  </a:lnTo>
                  <a:lnTo>
                    <a:pt x="203" y="3930"/>
                  </a:lnTo>
                  <a:lnTo>
                    <a:pt x="222" y="3944"/>
                  </a:lnTo>
                  <a:lnTo>
                    <a:pt x="243" y="3957"/>
                  </a:lnTo>
                  <a:lnTo>
                    <a:pt x="264" y="3969"/>
                  </a:lnTo>
                  <a:lnTo>
                    <a:pt x="285" y="3981"/>
                  </a:lnTo>
                  <a:lnTo>
                    <a:pt x="307" y="3991"/>
                  </a:lnTo>
                  <a:lnTo>
                    <a:pt x="330" y="4000"/>
                  </a:lnTo>
                  <a:lnTo>
                    <a:pt x="353" y="4008"/>
                  </a:lnTo>
                  <a:lnTo>
                    <a:pt x="378" y="4015"/>
                  </a:lnTo>
                  <a:lnTo>
                    <a:pt x="402" y="4020"/>
                  </a:lnTo>
                  <a:lnTo>
                    <a:pt x="427" y="4025"/>
                  </a:lnTo>
                  <a:lnTo>
                    <a:pt x="452" y="4028"/>
                  </a:lnTo>
                  <a:lnTo>
                    <a:pt x="477" y="4030"/>
                  </a:lnTo>
                  <a:lnTo>
                    <a:pt x="503" y="4030"/>
                  </a:lnTo>
                  <a:lnTo>
                    <a:pt x="2515" y="4030"/>
                  </a:lnTo>
                  <a:lnTo>
                    <a:pt x="2541" y="4030"/>
                  </a:lnTo>
                  <a:lnTo>
                    <a:pt x="2566" y="4028"/>
                  </a:lnTo>
                  <a:lnTo>
                    <a:pt x="2592" y="4025"/>
                  </a:lnTo>
                  <a:lnTo>
                    <a:pt x="2617" y="4020"/>
                  </a:lnTo>
                  <a:lnTo>
                    <a:pt x="2641" y="4015"/>
                  </a:lnTo>
                  <a:lnTo>
                    <a:pt x="2665" y="4008"/>
                  </a:lnTo>
                  <a:lnTo>
                    <a:pt x="2688" y="4000"/>
                  </a:lnTo>
                  <a:lnTo>
                    <a:pt x="2711" y="3991"/>
                  </a:lnTo>
                  <a:lnTo>
                    <a:pt x="2733" y="3981"/>
                  </a:lnTo>
                  <a:lnTo>
                    <a:pt x="2756" y="3969"/>
                  </a:lnTo>
                  <a:lnTo>
                    <a:pt x="2777" y="3957"/>
                  </a:lnTo>
                  <a:lnTo>
                    <a:pt x="2797" y="3944"/>
                  </a:lnTo>
                  <a:lnTo>
                    <a:pt x="2816" y="3930"/>
                  </a:lnTo>
                  <a:lnTo>
                    <a:pt x="2835" y="3915"/>
                  </a:lnTo>
                  <a:lnTo>
                    <a:pt x="2853" y="3899"/>
                  </a:lnTo>
                  <a:lnTo>
                    <a:pt x="2871" y="3883"/>
                  </a:lnTo>
                  <a:lnTo>
                    <a:pt x="2887" y="3866"/>
                  </a:lnTo>
                  <a:lnTo>
                    <a:pt x="2903" y="3848"/>
                  </a:lnTo>
                  <a:lnTo>
                    <a:pt x="2919" y="3828"/>
                  </a:lnTo>
                  <a:lnTo>
                    <a:pt x="2933" y="3808"/>
                  </a:lnTo>
                  <a:lnTo>
                    <a:pt x="2946" y="3788"/>
                  </a:lnTo>
                  <a:lnTo>
                    <a:pt x="2958" y="3767"/>
                  </a:lnTo>
                  <a:lnTo>
                    <a:pt x="2969" y="3745"/>
                  </a:lnTo>
                  <a:lnTo>
                    <a:pt x="2979" y="3723"/>
                  </a:lnTo>
                  <a:lnTo>
                    <a:pt x="2988" y="3699"/>
                  </a:lnTo>
                  <a:lnTo>
                    <a:pt x="2996" y="3676"/>
                  </a:lnTo>
                  <a:lnTo>
                    <a:pt x="3002" y="3652"/>
                  </a:lnTo>
                  <a:lnTo>
                    <a:pt x="3008" y="3628"/>
                  </a:lnTo>
                  <a:lnTo>
                    <a:pt x="3012" y="3604"/>
                  </a:lnTo>
                  <a:lnTo>
                    <a:pt x="3015" y="3578"/>
                  </a:lnTo>
                  <a:lnTo>
                    <a:pt x="3017" y="3552"/>
                  </a:lnTo>
                  <a:lnTo>
                    <a:pt x="3018" y="3526"/>
                  </a:lnTo>
                  <a:lnTo>
                    <a:pt x="3018" y="2770"/>
                  </a:lnTo>
                  <a:lnTo>
                    <a:pt x="3018" y="2752"/>
                  </a:lnTo>
                  <a:lnTo>
                    <a:pt x="3017" y="2734"/>
                  </a:lnTo>
                  <a:lnTo>
                    <a:pt x="3015" y="2715"/>
                  </a:lnTo>
                  <a:lnTo>
                    <a:pt x="3013" y="2697"/>
                  </a:lnTo>
                  <a:lnTo>
                    <a:pt x="3010" y="2679"/>
                  </a:lnTo>
                  <a:lnTo>
                    <a:pt x="3006" y="2661"/>
                  </a:lnTo>
                  <a:lnTo>
                    <a:pt x="3002" y="2642"/>
                  </a:lnTo>
                  <a:lnTo>
                    <a:pt x="2997" y="2625"/>
                  </a:lnTo>
                  <a:lnTo>
                    <a:pt x="2991" y="2607"/>
                  </a:lnTo>
                  <a:lnTo>
                    <a:pt x="2985" y="2590"/>
                  </a:lnTo>
                  <a:lnTo>
                    <a:pt x="2978" y="2573"/>
                  </a:lnTo>
                  <a:lnTo>
                    <a:pt x="2970" y="2556"/>
                  </a:lnTo>
                  <a:lnTo>
                    <a:pt x="2962" y="2540"/>
                  </a:lnTo>
                  <a:lnTo>
                    <a:pt x="2953" y="2523"/>
                  </a:lnTo>
                  <a:lnTo>
                    <a:pt x="2944" y="2506"/>
                  </a:lnTo>
                  <a:lnTo>
                    <a:pt x="2934" y="2491"/>
                  </a:lnTo>
                  <a:lnTo>
                    <a:pt x="1425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291"/>
            <p:cNvSpPr>
              <a:spLocks noEditPoints="1"/>
            </p:cNvSpPr>
            <p:nvPr/>
          </p:nvSpPr>
          <p:spPr bwMode="auto">
            <a:xfrm>
              <a:off x="5245100" y="5103813"/>
              <a:ext cx="690563" cy="561975"/>
            </a:xfrm>
            <a:custGeom>
              <a:avLst/>
              <a:gdLst>
                <a:gd name="T0" fmla="*/ 14958 w 16095"/>
                <a:gd name="T1" fmla="*/ 10414 h 13098"/>
                <a:gd name="T2" fmla="*/ 14612 w 16095"/>
                <a:gd name="T3" fmla="*/ 10578 h 13098"/>
                <a:gd name="T4" fmla="*/ 13430 w 16095"/>
                <a:gd name="T5" fmla="*/ 9605 h 13098"/>
                <a:gd name="T6" fmla="*/ 12244 w 16095"/>
                <a:gd name="T7" fmla="*/ 9076 h 13098"/>
                <a:gd name="T8" fmla="*/ 10967 w 16095"/>
                <a:gd name="T9" fmla="*/ 9402 h 13098"/>
                <a:gd name="T10" fmla="*/ 10179 w 16095"/>
                <a:gd name="T11" fmla="*/ 10419 h 13098"/>
                <a:gd name="T12" fmla="*/ 6951 w 16095"/>
                <a:gd name="T13" fmla="*/ 9661 h 13098"/>
                <a:gd name="T14" fmla="*/ 5791 w 16095"/>
                <a:gd name="T15" fmla="*/ 9085 h 13098"/>
                <a:gd name="T16" fmla="*/ 4497 w 16095"/>
                <a:gd name="T17" fmla="*/ 9359 h 13098"/>
                <a:gd name="T18" fmla="*/ 3670 w 16095"/>
                <a:gd name="T19" fmla="*/ 10341 h 13098"/>
                <a:gd name="T20" fmla="*/ 2737 w 16095"/>
                <a:gd name="T21" fmla="*/ 10493 h 13098"/>
                <a:gd name="T22" fmla="*/ 2526 w 16095"/>
                <a:gd name="T23" fmla="*/ 10177 h 13098"/>
                <a:gd name="T24" fmla="*/ 9773 w 16095"/>
                <a:gd name="T25" fmla="*/ 8381 h 13098"/>
                <a:gd name="T26" fmla="*/ 10495 w 16095"/>
                <a:gd name="T27" fmla="*/ 7502 h 13098"/>
                <a:gd name="T28" fmla="*/ 12812 w 16095"/>
                <a:gd name="T29" fmla="*/ 3586 h 13098"/>
                <a:gd name="T30" fmla="*/ 15062 w 16095"/>
                <a:gd name="T31" fmla="*/ 6889 h 13098"/>
                <a:gd name="T32" fmla="*/ 11820 w 16095"/>
                <a:gd name="T33" fmla="*/ 12058 h 13098"/>
                <a:gd name="T34" fmla="*/ 11211 w 16095"/>
                <a:gd name="T35" fmla="*/ 11606 h 13098"/>
                <a:gd name="T36" fmla="*/ 11098 w 16095"/>
                <a:gd name="T37" fmla="*/ 10831 h 13098"/>
                <a:gd name="T38" fmla="*/ 11550 w 16095"/>
                <a:gd name="T39" fmla="*/ 10221 h 13098"/>
                <a:gd name="T40" fmla="*/ 12323 w 16095"/>
                <a:gd name="T41" fmla="*/ 10107 h 13098"/>
                <a:gd name="T42" fmla="*/ 12931 w 16095"/>
                <a:gd name="T43" fmla="*/ 10561 h 13098"/>
                <a:gd name="T44" fmla="*/ 13046 w 16095"/>
                <a:gd name="T45" fmla="*/ 11335 h 13098"/>
                <a:gd name="T46" fmla="*/ 12593 w 16095"/>
                <a:gd name="T47" fmla="*/ 11944 h 13098"/>
                <a:gd name="T48" fmla="*/ 5330 w 16095"/>
                <a:gd name="T49" fmla="*/ 12070 h 13098"/>
                <a:gd name="T50" fmla="*/ 4699 w 16095"/>
                <a:gd name="T51" fmla="*/ 11646 h 13098"/>
                <a:gd name="T52" fmla="*/ 4548 w 16095"/>
                <a:gd name="T53" fmla="*/ 10880 h 13098"/>
                <a:gd name="T54" fmla="*/ 4970 w 16095"/>
                <a:gd name="T55" fmla="*/ 10247 h 13098"/>
                <a:gd name="T56" fmla="*/ 5736 w 16095"/>
                <a:gd name="T57" fmla="*/ 10096 h 13098"/>
                <a:gd name="T58" fmla="*/ 6368 w 16095"/>
                <a:gd name="T59" fmla="*/ 10520 h 13098"/>
                <a:gd name="T60" fmla="*/ 6518 w 16095"/>
                <a:gd name="T61" fmla="*/ 11286 h 13098"/>
                <a:gd name="T62" fmla="*/ 6095 w 16095"/>
                <a:gd name="T63" fmla="*/ 11918 h 13098"/>
                <a:gd name="T64" fmla="*/ 1432 w 16095"/>
                <a:gd name="T65" fmla="*/ 7551 h 13098"/>
                <a:gd name="T66" fmla="*/ 1106 w 16095"/>
                <a:gd name="T67" fmla="*/ 7355 h 13098"/>
                <a:gd name="T68" fmla="*/ 1009 w 16095"/>
                <a:gd name="T69" fmla="*/ 1460 h 13098"/>
                <a:gd name="T70" fmla="*/ 1189 w 16095"/>
                <a:gd name="T71" fmla="*/ 1122 h 13098"/>
                <a:gd name="T72" fmla="*/ 9080 w 16095"/>
                <a:gd name="T73" fmla="*/ 1008 h 13098"/>
                <a:gd name="T74" fmla="*/ 9426 w 16095"/>
                <a:gd name="T75" fmla="*/ 1172 h 13098"/>
                <a:gd name="T76" fmla="*/ 9556 w 16095"/>
                <a:gd name="T77" fmla="*/ 2519 h 13098"/>
                <a:gd name="T78" fmla="*/ 9442 w 16095"/>
                <a:gd name="T79" fmla="*/ 7374 h 13098"/>
                <a:gd name="T80" fmla="*/ 9105 w 16095"/>
                <a:gd name="T81" fmla="*/ 7554 h 13098"/>
                <a:gd name="T82" fmla="*/ 13480 w 16095"/>
                <a:gd name="T83" fmla="*/ 2820 h 13098"/>
                <a:gd name="T84" fmla="*/ 12808 w 16095"/>
                <a:gd name="T85" fmla="*/ 2537 h 13098"/>
                <a:gd name="T86" fmla="*/ 10413 w 16095"/>
                <a:gd name="T87" fmla="*/ 856 h 13098"/>
                <a:gd name="T88" fmla="*/ 9571 w 16095"/>
                <a:gd name="T89" fmla="*/ 92 h 13098"/>
                <a:gd name="T90" fmla="*/ 922 w 16095"/>
                <a:gd name="T91" fmla="*/ 119 h 13098"/>
                <a:gd name="T92" fmla="*/ 119 w 16095"/>
                <a:gd name="T93" fmla="*/ 924 h 13098"/>
                <a:gd name="T94" fmla="*/ 92 w 16095"/>
                <a:gd name="T95" fmla="*/ 7572 h 13098"/>
                <a:gd name="T96" fmla="*/ 855 w 16095"/>
                <a:gd name="T97" fmla="*/ 8415 h 13098"/>
                <a:gd name="T98" fmla="*/ 1557 w 16095"/>
                <a:gd name="T99" fmla="*/ 10453 h 13098"/>
                <a:gd name="T100" fmla="*/ 2236 w 16095"/>
                <a:gd name="T101" fmla="*/ 11368 h 13098"/>
                <a:gd name="T102" fmla="*/ 3702 w 16095"/>
                <a:gd name="T103" fmla="*/ 11901 h 13098"/>
                <a:gd name="T104" fmla="*/ 4567 w 16095"/>
                <a:gd name="T105" fmla="*/ 12848 h 13098"/>
                <a:gd name="T106" fmla="*/ 5876 w 16095"/>
                <a:gd name="T107" fmla="*/ 13069 h 13098"/>
                <a:gd name="T108" fmla="*/ 7006 w 16095"/>
                <a:gd name="T109" fmla="*/ 12446 h 13098"/>
                <a:gd name="T110" fmla="*/ 10208 w 16095"/>
                <a:gd name="T111" fmla="*/ 11824 h 13098"/>
                <a:gd name="T112" fmla="*/ 11035 w 16095"/>
                <a:gd name="T113" fmla="*/ 12807 h 13098"/>
                <a:gd name="T114" fmla="*/ 12330 w 16095"/>
                <a:gd name="T115" fmla="*/ 13081 h 13098"/>
                <a:gd name="T116" fmla="*/ 13489 w 16095"/>
                <a:gd name="T117" fmla="*/ 12505 h 13098"/>
                <a:gd name="T118" fmla="*/ 14740 w 16095"/>
                <a:gd name="T119" fmla="*/ 11579 h 13098"/>
                <a:gd name="T120" fmla="*/ 15750 w 16095"/>
                <a:gd name="T121" fmla="*/ 11036 h 13098"/>
                <a:gd name="T122" fmla="*/ 16095 w 16095"/>
                <a:gd name="T123" fmla="*/ 7025 h 13098"/>
                <a:gd name="T124" fmla="*/ 16023 w 16095"/>
                <a:gd name="T125" fmla="*/ 6588 h 13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3098">
                  <a:moveTo>
                    <a:pt x="15089" y="10075"/>
                  </a:moveTo>
                  <a:lnTo>
                    <a:pt x="15088" y="10101"/>
                  </a:lnTo>
                  <a:lnTo>
                    <a:pt x="15087" y="10127"/>
                  </a:lnTo>
                  <a:lnTo>
                    <a:pt x="15083" y="10152"/>
                  </a:lnTo>
                  <a:lnTo>
                    <a:pt x="15079" y="10177"/>
                  </a:lnTo>
                  <a:lnTo>
                    <a:pt x="15073" y="10201"/>
                  </a:lnTo>
                  <a:lnTo>
                    <a:pt x="15067" y="10225"/>
                  </a:lnTo>
                  <a:lnTo>
                    <a:pt x="15059" y="10248"/>
                  </a:lnTo>
                  <a:lnTo>
                    <a:pt x="15050" y="10272"/>
                  </a:lnTo>
                  <a:lnTo>
                    <a:pt x="15040" y="10294"/>
                  </a:lnTo>
                  <a:lnTo>
                    <a:pt x="15029" y="10316"/>
                  </a:lnTo>
                  <a:lnTo>
                    <a:pt x="15017" y="10337"/>
                  </a:lnTo>
                  <a:lnTo>
                    <a:pt x="15004" y="10357"/>
                  </a:lnTo>
                  <a:lnTo>
                    <a:pt x="14989" y="10376"/>
                  </a:lnTo>
                  <a:lnTo>
                    <a:pt x="14974" y="10396"/>
                  </a:lnTo>
                  <a:lnTo>
                    <a:pt x="14958" y="10414"/>
                  </a:lnTo>
                  <a:lnTo>
                    <a:pt x="14942" y="10432"/>
                  </a:lnTo>
                  <a:lnTo>
                    <a:pt x="14924" y="10448"/>
                  </a:lnTo>
                  <a:lnTo>
                    <a:pt x="14906" y="10464"/>
                  </a:lnTo>
                  <a:lnTo>
                    <a:pt x="14887" y="10479"/>
                  </a:lnTo>
                  <a:lnTo>
                    <a:pt x="14868" y="10493"/>
                  </a:lnTo>
                  <a:lnTo>
                    <a:pt x="14848" y="10506"/>
                  </a:lnTo>
                  <a:lnTo>
                    <a:pt x="14827" y="10519"/>
                  </a:lnTo>
                  <a:lnTo>
                    <a:pt x="14804" y="10530"/>
                  </a:lnTo>
                  <a:lnTo>
                    <a:pt x="14782" y="10540"/>
                  </a:lnTo>
                  <a:lnTo>
                    <a:pt x="14759" y="10549"/>
                  </a:lnTo>
                  <a:lnTo>
                    <a:pt x="14736" y="10557"/>
                  </a:lnTo>
                  <a:lnTo>
                    <a:pt x="14712" y="10563"/>
                  </a:lnTo>
                  <a:lnTo>
                    <a:pt x="14688" y="10569"/>
                  </a:lnTo>
                  <a:lnTo>
                    <a:pt x="14663" y="10573"/>
                  </a:lnTo>
                  <a:lnTo>
                    <a:pt x="14637" y="10577"/>
                  </a:lnTo>
                  <a:lnTo>
                    <a:pt x="14612" y="10578"/>
                  </a:lnTo>
                  <a:lnTo>
                    <a:pt x="14586" y="10579"/>
                  </a:lnTo>
                  <a:lnTo>
                    <a:pt x="14012" y="10579"/>
                  </a:lnTo>
                  <a:lnTo>
                    <a:pt x="13989" y="10498"/>
                  </a:lnTo>
                  <a:lnTo>
                    <a:pt x="13962" y="10419"/>
                  </a:lnTo>
                  <a:lnTo>
                    <a:pt x="13934" y="10341"/>
                  </a:lnTo>
                  <a:lnTo>
                    <a:pt x="13902" y="10266"/>
                  </a:lnTo>
                  <a:lnTo>
                    <a:pt x="13867" y="10191"/>
                  </a:lnTo>
                  <a:lnTo>
                    <a:pt x="13829" y="10117"/>
                  </a:lnTo>
                  <a:lnTo>
                    <a:pt x="13788" y="10047"/>
                  </a:lnTo>
                  <a:lnTo>
                    <a:pt x="13745" y="9977"/>
                  </a:lnTo>
                  <a:lnTo>
                    <a:pt x="13699" y="9910"/>
                  </a:lnTo>
                  <a:lnTo>
                    <a:pt x="13650" y="9844"/>
                  </a:lnTo>
                  <a:lnTo>
                    <a:pt x="13598" y="9781"/>
                  </a:lnTo>
                  <a:lnTo>
                    <a:pt x="13545" y="9719"/>
                  </a:lnTo>
                  <a:lnTo>
                    <a:pt x="13489" y="9661"/>
                  </a:lnTo>
                  <a:lnTo>
                    <a:pt x="13430" y="9605"/>
                  </a:lnTo>
                  <a:lnTo>
                    <a:pt x="13370" y="9550"/>
                  </a:lnTo>
                  <a:lnTo>
                    <a:pt x="13308" y="9499"/>
                  </a:lnTo>
                  <a:lnTo>
                    <a:pt x="13242" y="9449"/>
                  </a:lnTo>
                  <a:lnTo>
                    <a:pt x="13176" y="9402"/>
                  </a:lnTo>
                  <a:lnTo>
                    <a:pt x="13107" y="9359"/>
                  </a:lnTo>
                  <a:lnTo>
                    <a:pt x="13036" y="9317"/>
                  </a:lnTo>
                  <a:lnTo>
                    <a:pt x="12964" y="9279"/>
                  </a:lnTo>
                  <a:lnTo>
                    <a:pt x="12890" y="9244"/>
                  </a:lnTo>
                  <a:lnTo>
                    <a:pt x="12815" y="9212"/>
                  </a:lnTo>
                  <a:lnTo>
                    <a:pt x="12737" y="9182"/>
                  </a:lnTo>
                  <a:lnTo>
                    <a:pt x="12658" y="9156"/>
                  </a:lnTo>
                  <a:lnTo>
                    <a:pt x="12578" y="9133"/>
                  </a:lnTo>
                  <a:lnTo>
                    <a:pt x="12497" y="9113"/>
                  </a:lnTo>
                  <a:lnTo>
                    <a:pt x="12413" y="9097"/>
                  </a:lnTo>
                  <a:lnTo>
                    <a:pt x="12330" y="9085"/>
                  </a:lnTo>
                  <a:lnTo>
                    <a:pt x="12244" y="9076"/>
                  </a:lnTo>
                  <a:lnTo>
                    <a:pt x="12159" y="9070"/>
                  </a:lnTo>
                  <a:lnTo>
                    <a:pt x="12071" y="9068"/>
                  </a:lnTo>
                  <a:lnTo>
                    <a:pt x="11984" y="9070"/>
                  </a:lnTo>
                  <a:lnTo>
                    <a:pt x="11898" y="9076"/>
                  </a:lnTo>
                  <a:lnTo>
                    <a:pt x="11813" y="9085"/>
                  </a:lnTo>
                  <a:lnTo>
                    <a:pt x="11729" y="9097"/>
                  </a:lnTo>
                  <a:lnTo>
                    <a:pt x="11646" y="9113"/>
                  </a:lnTo>
                  <a:lnTo>
                    <a:pt x="11564" y="9133"/>
                  </a:lnTo>
                  <a:lnTo>
                    <a:pt x="11484" y="9156"/>
                  </a:lnTo>
                  <a:lnTo>
                    <a:pt x="11405" y="9182"/>
                  </a:lnTo>
                  <a:lnTo>
                    <a:pt x="11328" y="9212"/>
                  </a:lnTo>
                  <a:lnTo>
                    <a:pt x="11252" y="9244"/>
                  </a:lnTo>
                  <a:lnTo>
                    <a:pt x="11178" y="9279"/>
                  </a:lnTo>
                  <a:lnTo>
                    <a:pt x="11106" y="9317"/>
                  </a:lnTo>
                  <a:lnTo>
                    <a:pt x="11035" y="9359"/>
                  </a:lnTo>
                  <a:lnTo>
                    <a:pt x="10967" y="9402"/>
                  </a:lnTo>
                  <a:lnTo>
                    <a:pt x="10899" y="9449"/>
                  </a:lnTo>
                  <a:lnTo>
                    <a:pt x="10835" y="9499"/>
                  </a:lnTo>
                  <a:lnTo>
                    <a:pt x="10772" y="9550"/>
                  </a:lnTo>
                  <a:lnTo>
                    <a:pt x="10711" y="9605"/>
                  </a:lnTo>
                  <a:lnTo>
                    <a:pt x="10653" y="9661"/>
                  </a:lnTo>
                  <a:lnTo>
                    <a:pt x="10597" y="9719"/>
                  </a:lnTo>
                  <a:lnTo>
                    <a:pt x="10543" y="9781"/>
                  </a:lnTo>
                  <a:lnTo>
                    <a:pt x="10492" y="9844"/>
                  </a:lnTo>
                  <a:lnTo>
                    <a:pt x="10444" y="9910"/>
                  </a:lnTo>
                  <a:lnTo>
                    <a:pt x="10397" y="9977"/>
                  </a:lnTo>
                  <a:lnTo>
                    <a:pt x="10354" y="10047"/>
                  </a:lnTo>
                  <a:lnTo>
                    <a:pt x="10313" y="10117"/>
                  </a:lnTo>
                  <a:lnTo>
                    <a:pt x="10275" y="10191"/>
                  </a:lnTo>
                  <a:lnTo>
                    <a:pt x="10240" y="10266"/>
                  </a:lnTo>
                  <a:lnTo>
                    <a:pt x="10208" y="10341"/>
                  </a:lnTo>
                  <a:lnTo>
                    <a:pt x="10179" y="10419"/>
                  </a:lnTo>
                  <a:lnTo>
                    <a:pt x="10153" y="10498"/>
                  </a:lnTo>
                  <a:lnTo>
                    <a:pt x="10131" y="10579"/>
                  </a:lnTo>
                  <a:lnTo>
                    <a:pt x="7473" y="10579"/>
                  </a:lnTo>
                  <a:lnTo>
                    <a:pt x="7450" y="10498"/>
                  </a:lnTo>
                  <a:lnTo>
                    <a:pt x="7425" y="10419"/>
                  </a:lnTo>
                  <a:lnTo>
                    <a:pt x="7396" y="10341"/>
                  </a:lnTo>
                  <a:lnTo>
                    <a:pt x="7363" y="10266"/>
                  </a:lnTo>
                  <a:lnTo>
                    <a:pt x="7328" y="10191"/>
                  </a:lnTo>
                  <a:lnTo>
                    <a:pt x="7290" y="10117"/>
                  </a:lnTo>
                  <a:lnTo>
                    <a:pt x="7250" y="10047"/>
                  </a:lnTo>
                  <a:lnTo>
                    <a:pt x="7207" y="9977"/>
                  </a:lnTo>
                  <a:lnTo>
                    <a:pt x="7160" y="9910"/>
                  </a:lnTo>
                  <a:lnTo>
                    <a:pt x="7112" y="9844"/>
                  </a:lnTo>
                  <a:lnTo>
                    <a:pt x="7061" y="9781"/>
                  </a:lnTo>
                  <a:lnTo>
                    <a:pt x="7006" y="9719"/>
                  </a:lnTo>
                  <a:lnTo>
                    <a:pt x="6951" y="9661"/>
                  </a:lnTo>
                  <a:lnTo>
                    <a:pt x="6892" y="9605"/>
                  </a:lnTo>
                  <a:lnTo>
                    <a:pt x="6831" y="9550"/>
                  </a:lnTo>
                  <a:lnTo>
                    <a:pt x="6769" y="9499"/>
                  </a:lnTo>
                  <a:lnTo>
                    <a:pt x="6705" y="9449"/>
                  </a:lnTo>
                  <a:lnTo>
                    <a:pt x="6637" y="9402"/>
                  </a:lnTo>
                  <a:lnTo>
                    <a:pt x="6569" y="9359"/>
                  </a:lnTo>
                  <a:lnTo>
                    <a:pt x="6498" y="9317"/>
                  </a:lnTo>
                  <a:lnTo>
                    <a:pt x="6426" y="9279"/>
                  </a:lnTo>
                  <a:lnTo>
                    <a:pt x="6351" y="9244"/>
                  </a:lnTo>
                  <a:lnTo>
                    <a:pt x="6276" y="9212"/>
                  </a:lnTo>
                  <a:lnTo>
                    <a:pt x="6199" y="9182"/>
                  </a:lnTo>
                  <a:lnTo>
                    <a:pt x="6120" y="9156"/>
                  </a:lnTo>
                  <a:lnTo>
                    <a:pt x="6040" y="9133"/>
                  </a:lnTo>
                  <a:lnTo>
                    <a:pt x="5958" y="9113"/>
                  </a:lnTo>
                  <a:lnTo>
                    <a:pt x="5876" y="9097"/>
                  </a:lnTo>
                  <a:lnTo>
                    <a:pt x="5791" y="9085"/>
                  </a:lnTo>
                  <a:lnTo>
                    <a:pt x="5707" y="9076"/>
                  </a:lnTo>
                  <a:lnTo>
                    <a:pt x="5620" y="9070"/>
                  </a:lnTo>
                  <a:lnTo>
                    <a:pt x="5533" y="9068"/>
                  </a:lnTo>
                  <a:lnTo>
                    <a:pt x="5446" y="9070"/>
                  </a:lnTo>
                  <a:lnTo>
                    <a:pt x="5360" y="9076"/>
                  </a:lnTo>
                  <a:lnTo>
                    <a:pt x="5274" y="9085"/>
                  </a:lnTo>
                  <a:lnTo>
                    <a:pt x="5191" y="9097"/>
                  </a:lnTo>
                  <a:lnTo>
                    <a:pt x="5107" y="9113"/>
                  </a:lnTo>
                  <a:lnTo>
                    <a:pt x="5026" y="9133"/>
                  </a:lnTo>
                  <a:lnTo>
                    <a:pt x="4946" y="9156"/>
                  </a:lnTo>
                  <a:lnTo>
                    <a:pt x="4867" y="9182"/>
                  </a:lnTo>
                  <a:lnTo>
                    <a:pt x="4789" y="9212"/>
                  </a:lnTo>
                  <a:lnTo>
                    <a:pt x="4714" y="9244"/>
                  </a:lnTo>
                  <a:lnTo>
                    <a:pt x="4639" y="9279"/>
                  </a:lnTo>
                  <a:lnTo>
                    <a:pt x="4567" y="9317"/>
                  </a:lnTo>
                  <a:lnTo>
                    <a:pt x="4497" y="9359"/>
                  </a:lnTo>
                  <a:lnTo>
                    <a:pt x="4428" y="9402"/>
                  </a:lnTo>
                  <a:lnTo>
                    <a:pt x="4361" y="9449"/>
                  </a:lnTo>
                  <a:lnTo>
                    <a:pt x="4296" y="9499"/>
                  </a:lnTo>
                  <a:lnTo>
                    <a:pt x="4233" y="9550"/>
                  </a:lnTo>
                  <a:lnTo>
                    <a:pt x="4173" y="9605"/>
                  </a:lnTo>
                  <a:lnTo>
                    <a:pt x="4114" y="9661"/>
                  </a:lnTo>
                  <a:lnTo>
                    <a:pt x="4059" y="9719"/>
                  </a:lnTo>
                  <a:lnTo>
                    <a:pt x="4005" y="9781"/>
                  </a:lnTo>
                  <a:lnTo>
                    <a:pt x="3953" y="9844"/>
                  </a:lnTo>
                  <a:lnTo>
                    <a:pt x="3905" y="9910"/>
                  </a:lnTo>
                  <a:lnTo>
                    <a:pt x="3859" y="9977"/>
                  </a:lnTo>
                  <a:lnTo>
                    <a:pt x="3816" y="10047"/>
                  </a:lnTo>
                  <a:lnTo>
                    <a:pt x="3774" y="10117"/>
                  </a:lnTo>
                  <a:lnTo>
                    <a:pt x="3737" y="10191"/>
                  </a:lnTo>
                  <a:lnTo>
                    <a:pt x="3702" y="10266"/>
                  </a:lnTo>
                  <a:lnTo>
                    <a:pt x="3670" y="10341"/>
                  </a:lnTo>
                  <a:lnTo>
                    <a:pt x="3640" y="10419"/>
                  </a:lnTo>
                  <a:lnTo>
                    <a:pt x="3614" y="10498"/>
                  </a:lnTo>
                  <a:lnTo>
                    <a:pt x="3592" y="10579"/>
                  </a:lnTo>
                  <a:lnTo>
                    <a:pt x="3018" y="10579"/>
                  </a:lnTo>
                  <a:lnTo>
                    <a:pt x="2993" y="10578"/>
                  </a:lnTo>
                  <a:lnTo>
                    <a:pt x="2967" y="10577"/>
                  </a:lnTo>
                  <a:lnTo>
                    <a:pt x="2941" y="10573"/>
                  </a:lnTo>
                  <a:lnTo>
                    <a:pt x="2917" y="10569"/>
                  </a:lnTo>
                  <a:lnTo>
                    <a:pt x="2892" y="10563"/>
                  </a:lnTo>
                  <a:lnTo>
                    <a:pt x="2869" y="10557"/>
                  </a:lnTo>
                  <a:lnTo>
                    <a:pt x="2845" y="10549"/>
                  </a:lnTo>
                  <a:lnTo>
                    <a:pt x="2823" y="10540"/>
                  </a:lnTo>
                  <a:lnTo>
                    <a:pt x="2800" y="10530"/>
                  </a:lnTo>
                  <a:lnTo>
                    <a:pt x="2778" y="10519"/>
                  </a:lnTo>
                  <a:lnTo>
                    <a:pt x="2757" y="10506"/>
                  </a:lnTo>
                  <a:lnTo>
                    <a:pt x="2737" y="10493"/>
                  </a:lnTo>
                  <a:lnTo>
                    <a:pt x="2717" y="10479"/>
                  </a:lnTo>
                  <a:lnTo>
                    <a:pt x="2698" y="10464"/>
                  </a:lnTo>
                  <a:lnTo>
                    <a:pt x="2680" y="10448"/>
                  </a:lnTo>
                  <a:lnTo>
                    <a:pt x="2663" y="10432"/>
                  </a:lnTo>
                  <a:lnTo>
                    <a:pt x="2646" y="10414"/>
                  </a:lnTo>
                  <a:lnTo>
                    <a:pt x="2630" y="10396"/>
                  </a:lnTo>
                  <a:lnTo>
                    <a:pt x="2615" y="10376"/>
                  </a:lnTo>
                  <a:lnTo>
                    <a:pt x="2601" y="10357"/>
                  </a:lnTo>
                  <a:lnTo>
                    <a:pt x="2588" y="10337"/>
                  </a:lnTo>
                  <a:lnTo>
                    <a:pt x="2576" y="10316"/>
                  </a:lnTo>
                  <a:lnTo>
                    <a:pt x="2565" y="10294"/>
                  </a:lnTo>
                  <a:lnTo>
                    <a:pt x="2555" y="10272"/>
                  </a:lnTo>
                  <a:lnTo>
                    <a:pt x="2546" y="10248"/>
                  </a:lnTo>
                  <a:lnTo>
                    <a:pt x="2538" y="10225"/>
                  </a:lnTo>
                  <a:lnTo>
                    <a:pt x="2531" y="10201"/>
                  </a:lnTo>
                  <a:lnTo>
                    <a:pt x="2526" y="10177"/>
                  </a:lnTo>
                  <a:lnTo>
                    <a:pt x="2521" y="10152"/>
                  </a:lnTo>
                  <a:lnTo>
                    <a:pt x="2518" y="10127"/>
                  </a:lnTo>
                  <a:lnTo>
                    <a:pt x="2516" y="10101"/>
                  </a:lnTo>
                  <a:lnTo>
                    <a:pt x="2515" y="10075"/>
                  </a:lnTo>
                  <a:lnTo>
                    <a:pt x="2515" y="8564"/>
                  </a:lnTo>
                  <a:lnTo>
                    <a:pt x="9053" y="8564"/>
                  </a:lnTo>
                  <a:lnTo>
                    <a:pt x="9131" y="8562"/>
                  </a:lnTo>
                  <a:lnTo>
                    <a:pt x="9207" y="8557"/>
                  </a:lnTo>
                  <a:lnTo>
                    <a:pt x="9283" y="8547"/>
                  </a:lnTo>
                  <a:lnTo>
                    <a:pt x="9357" y="8533"/>
                  </a:lnTo>
                  <a:lnTo>
                    <a:pt x="9431" y="8516"/>
                  </a:lnTo>
                  <a:lnTo>
                    <a:pt x="9502" y="8496"/>
                  </a:lnTo>
                  <a:lnTo>
                    <a:pt x="9571" y="8472"/>
                  </a:lnTo>
                  <a:lnTo>
                    <a:pt x="9641" y="8445"/>
                  </a:lnTo>
                  <a:lnTo>
                    <a:pt x="9707" y="8415"/>
                  </a:lnTo>
                  <a:lnTo>
                    <a:pt x="9773" y="8381"/>
                  </a:lnTo>
                  <a:lnTo>
                    <a:pt x="9835" y="8345"/>
                  </a:lnTo>
                  <a:lnTo>
                    <a:pt x="9896" y="8306"/>
                  </a:lnTo>
                  <a:lnTo>
                    <a:pt x="9956" y="8263"/>
                  </a:lnTo>
                  <a:lnTo>
                    <a:pt x="10013" y="8218"/>
                  </a:lnTo>
                  <a:lnTo>
                    <a:pt x="10067" y="8171"/>
                  </a:lnTo>
                  <a:lnTo>
                    <a:pt x="10120" y="8120"/>
                  </a:lnTo>
                  <a:lnTo>
                    <a:pt x="10170" y="8068"/>
                  </a:lnTo>
                  <a:lnTo>
                    <a:pt x="10217" y="8014"/>
                  </a:lnTo>
                  <a:lnTo>
                    <a:pt x="10263" y="7956"/>
                  </a:lnTo>
                  <a:lnTo>
                    <a:pt x="10305" y="7897"/>
                  </a:lnTo>
                  <a:lnTo>
                    <a:pt x="10344" y="7836"/>
                  </a:lnTo>
                  <a:lnTo>
                    <a:pt x="10380" y="7773"/>
                  </a:lnTo>
                  <a:lnTo>
                    <a:pt x="10413" y="7707"/>
                  </a:lnTo>
                  <a:lnTo>
                    <a:pt x="10444" y="7641"/>
                  </a:lnTo>
                  <a:lnTo>
                    <a:pt x="10471" y="7572"/>
                  </a:lnTo>
                  <a:lnTo>
                    <a:pt x="10495" y="7502"/>
                  </a:lnTo>
                  <a:lnTo>
                    <a:pt x="10515" y="7430"/>
                  </a:lnTo>
                  <a:lnTo>
                    <a:pt x="10532" y="7357"/>
                  </a:lnTo>
                  <a:lnTo>
                    <a:pt x="10545" y="7283"/>
                  </a:lnTo>
                  <a:lnTo>
                    <a:pt x="10554" y="7207"/>
                  </a:lnTo>
                  <a:lnTo>
                    <a:pt x="10560" y="7131"/>
                  </a:lnTo>
                  <a:lnTo>
                    <a:pt x="10562" y="7052"/>
                  </a:lnTo>
                  <a:lnTo>
                    <a:pt x="10562" y="3527"/>
                  </a:lnTo>
                  <a:lnTo>
                    <a:pt x="12574" y="3527"/>
                  </a:lnTo>
                  <a:lnTo>
                    <a:pt x="12605" y="3528"/>
                  </a:lnTo>
                  <a:lnTo>
                    <a:pt x="12637" y="3530"/>
                  </a:lnTo>
                  <a:lnTo>
                    <a:pt x="12668" y="3535"/>
                  </a:lnTo>
                  <a:lnTo>
                    <a:pt x="12698" y="3542"/>
                  </a:lnTo>
                  <a:lnTo>
                    <a:pt x="12727" y="3550"/>
                  </a:lnTo>
                  <a:lnTo>
                    <a:pt x="12756" y="3560"/>
                  </a:lnTo>
                  <a:lnTo>
                    <a:pt x="12784" y="3572"/>
                  </a:lnTo>
                  <a:lnTo>
                    <a:pt x="12812" y="3586"/>
                  </a:lnTo>
                  <a:lnTo>
                    <a:pt x="12838" y="3601"/>
                  </a:lnTo>
                  <a:lnTo>
                    <a:pt x="12864" y="3618"/>
                  </a:lnTo>
                  <a:lnTo>
                    <a:pt x="12888" y="3636"/>
                  </a:lnTo>
                  <a:lnTo>
                    <a:pt x="12911" y="3657"/>
                  </a:lnTo>
                  <a:lnTo>
                    <a:pt x="12933" y="3678"/>
                  </a:lnTo>
                  <a:lnTo>
                    <a:pt x="12954" y="3701"/>
                  </a:lnTo>
                  <a:lnTo>
                    <a:pt x="12975" y="3725"/>
                  </a:lnTo>
                  <a:lnTo>
                    <a:pt x="12993" y="3750"/>
                  </a:lnTo>
                  <a:lnTo>
                    <a:pt x="15005" y="6773"/>
                  </a:lnTo>
                  <a:lnTo>
                    <a:pt x="15015" y="6788"/>
                  </a:lnTo>
                  <a:lnTo>
                    <a:pt x="15024" y="6804"/>
                  </a:lnTo>
                  <a:lnTo>
                    <a:pt x="15033" y="6822"/>
                  </a:lnTo>
                  <a:lnTo>
                    <a:pt x="15041" y="6838"/>
                  </a:lnTo>
                  <a:lnTo>
                    <a:pt x="15049" y="6855"/>
                  </a:lnTo>
                  <a:lnTo>
                    <a:pt x="15056" y="6872"/>
                  </a:lnTo>
                  <a:lnTo>
                    <a:pt x="15062" y="6889"/>
                  </a:lnTo>
                  <a:lnTo>
                    <a:pt x="15067" y="6907"/>
                  </a:lnTo>
                  <a:lnTo>
                    <a:pt x="15072" y="6924"/>
                  </a:lnTo>
                  <a:lnTo>
                    <a:pt x="15077" y="6942"/>
                  </a:lnTo>
                  <a:lnTo>
                    <a:pt x="15081" y="6961"/>
                  </a:lnTo>
                  <a:lnTo>
                    <a:pt x="15084" y="6979"/>
                  </a:lnTo>
                  <a:lnTo>
                    <a:pt x="15086" y="6997"/>
                  </a:lnTo>
                  <a:lnTo>
                    <a:pt x="15088" y="7016"/>
                  </a:lnTo>
                  <a:lnTo>
                    <a:pt x="15089" y="7034"/>
                  </a:lnTo>
                  <a:lnTo>
                    <a:pt x="15089" y="7052"/>
                  </a:lnTo>
                  <a:lnTo>
                    <a:pt x="15089" y="10075"/>
                  </a:lnTo>
                  <a:close/>
                  <a:moveTo>
                    <a:pt x="12071" y="12090"/>
                  </a:moveTo>
                  <a:lnTo>
                    <a:pt x="12020" y="12089"/>
                  </a:lnTo>
                  <a:lnTo>
                    <a:pt x="11969" y="12085"/>
                  </a:lnTo>
                  <a:lnTo>
                    <a:pt x="11918" y="12078"/>
                  </a:lnTo>
                  <a:lnTo>
                    <a:pt x="11869" y="12070"/>
                  </a:lnTo>
                  <a:lnTo>
                    <a:pt x="11820" y="12058"/>
                  </a:lnTo>
                  <a:lnTo>
                    <a:pt x="11772" y="12045"/>
                  </a:lnTo>
                  <a:lnTo>
                    <a:pt x="11725" y="12029"/>
                  </a:lnTo>
                  <a:lnTo>
                    <a:pt x="11680" y="12011"/>
                  </a:lnTo>
                  <a:lnTo>
                    <a:pt x="11636" y="11991"/>
                  </a:lnTo>
                  <a:lnTo>
                    <a:pt x="11591" y="11968"/>
                  </a:lnTo>
                  <a:lnTo>
                    <a:pt x="11550" y="11944"/>
                  </a:lnTo>
                  <a:lnTo>
                    <a:pt x="11509" y="11918"/>
                  </a:lnTo>
                  <a:lnTo>
                    <a:pt x="11470" y="11890"/>
                  </a:lnTo>
                  <a:lnTo>
                    <a:pt x="11431" y="11861"/>
                  </a:lnTo>
                  <a:lnTo>
                    <a:pt x="11395" y="11828"/>
                  </a:lnTo>
                  <a:lnTo>
                    <a:pt x="11360" y="11795"/>
                  </a:lnTo>
                  <a:lnTo>
                    <a:pt x="11327" y="11760"/>
                  </a:lnTo>
                  <a:lnTo>
                    <a:pt x="11295" y="11724"/>
                  </a:lnTo>
                  <a:lnTo>
                    <a:pt x="11265" y="11685"/>
                  </a:lnTo>
                  <a:lnTo>
                    <a:pt x="11237" y="11646"/>
                  </a:lnTo>
                  <a:lnTo>
                    <a:pt x="11211" y="11606"/>
                  </a:lnTo>
                  <a:lnTo>
                    <a:pt x="11187" y="11563"/>
                  </a:lnTo>
                  <a:lnTo>
                    <a:pt x="11165" y="11520"/>
                  </a:lnTo>
                  <a:lnTo>
                    <a:pt x="11145" y="11475"/>
                  </a:lnTo>
                  <a:lnTo>
                    <a:pt x="11127" y="11429"/>
                  </a:lnTo>
                  <a:lnTo>
                    <a:pt x="11111" y="11382"/>
                  </a:lnTo>
                  <a:lnTo>
                    <a:pt x="11098" y="11335"/>
                  </a:lnTo>
                  <a:lnTo>
                    <a:pt x="11086" y="11286"/>
                  </a:lnTo>
                  <a:lnTo>
                    <a:pt x="11077" y="11236"/>
                  </a:lnTo>
                  <a:lnTo>
                    <a:pt x="11070" y="11186"/>
                  </a:lnTo>
                  <a:lnTo>
                    <a:pt x="11067" y="11135"/>
                  </a:lnTo>
                  <a:lnTo>
                    <a:pt x="11065" y="11083"/>
                  </a:lnTo>
                  <a:lnTo>
                    <a:pt x="11067" y="11031"/>
                  </a:lnTo>
                  <a:lnTo>
                    <a:pt x="11070" y="10980"/>
                  </a:lnTo>
                  <a:lnTo>
                    <a:pt x="11077" y="10930"/>
                  </a:lnTo>
                  <a:lnTo>
                    <a:pt x="11086" y="10880"/>
                  </a:lnTo>
                  <a:lnTo>
                    <a:pt x="11098" y="10831"/>
                  </a:lnTo>
                  <a:lnTo>
                    <a:pt x="11111" y="10784"/>
                  </a:lnTo>
                  <a:lnTo>
                    <a:pt x="11127" y="10736"/>
                  </a:lnTo>
                  <a:lnTo>
                    <a:pt x="11145" y="10691"/>
                  </a:lnTo>
                  <a:lnTo>
                    <a:pt x="11165" y="10646"/>
                  </a:lnTo>
                  <a:lnTo>
                    <a:pt x="11187" y="10603"/>
                  </a:lnTo>
                  <a:lnTo>
                    <a:pt x="11211" y="10561"/>
                  </a:lnTo>
                  <a:lnTo>
                    <a:pt x="11237" y="10520"/>
                  </a:lnTo>
                  <a:lnTo>
                    <a:pt x="11265" y="10480"/>
                  </a:lnTo>
                  <a:lnTo>
                    <a:pt x="11295" y="10442"/>
                  </a:lnTo>
                  <a:lnTo>
                    <a:pt x="11327" y="10406"/>
                  </a:lnTo>
                  <a:lnTo>
                    <a:pt x="11360" y="10370"/>
                  </a:lnTo>
                  <a:lnTo>
                    <a:pt x="11395" y="10337"/>
                  </a:lnTo>
                  <a:lnTo>
                    <a:pt x="11431" y="10306"/>
                  </a:lnTo>
                  <a:lnTo>
                    <a:pt x="11470" y="10276"/>
                  </a:lnTo>
                  <a:lnTo>
                    <a:pt x="11509" y="10247"/>
                  </a:lnTo>
                  <a:lnTo>
                    <a:pt x="11550" y="10221"/>
                  </a:lnTo>
                  <a:lnTo>
                    <a:pt x="11591" y="10197"/>
                  </a:lnTo>
                  <a:lnTo>
                    <a:pt x="11636" y="10175"/>
                  </a:lnTo>
                  <a:lnTo>
                    <a:pt x="11680" y="10155"/>
                  </a:lnTo>
                  <a:lnTo>
                    <a:pt x="11725" y="10137"/>
                  </a:lnTo>
                  <a:lnTo>
                    <a:pt x="11772" y="10120"/>
                  </a:lnTo>
                  <a:lnTo>
                    <a:pt x="11820" y="10107"/>
                  </a:lnTo>
                  <a:lnTo>
                    <a:pt x="11869" y="10096"/>
                  </a:lnTo>
                  <a:lnTo>
                    <a:pt x="11918" y="10087"/>
                  </a:lnTo>
                  <a:lnTo>
                    <a:pt x="11969" y="10080"/>
                  </a:lnTo>
                  <a:lnTo>
                    <a:pt x="12020" y="10076"/>
                  </a:lnTo>
                  <a:lnTo>
                    <a:pt x="12071" y="10075"/>
                  </a:lnTo>
                  <a:lnTo>
                    <a:pt x="12124" y="10076"/>
                  </a:lnTo>
                  <a:lnTo>
                    <a:pt x="12174" y="10080"/>
                  </a:lnTo>
                  <a:lnTo>
                    <a:pt x="12224" y="10087"/>
                  </a:lnTo>
                  <a:lnTo>
                    <a:pt x="12274" y="10096"/>
                  </a:lnTo>
                  <a:lnTo>
                    <a:pt x="12323" y="10107"/>
                  </a:lnTo>
                  <a:lnTo>
                    <a:pt x="12370" y="10120"/>
                  </a:lnTo>
                  <a:lnTo>
                    <a:pt x="12417" y="10137"/>
                  </a:lnTo>
                  <a:lnTo>
                    <a:pt x="12463" y="10155"/>
                  </a:lnTo>
                  <a:lnTo>
                    <a:pt x="12508" y="10175"/>
                  </a:lnTo>
                  <a:lnTo>
                    <a:pt x="12551" y="10197"/>
                  </a:lnTo>
                  <a:lnTo>
                    <a:pt x="12593" y="10221"/>
                  </a:lnTo>
                  <a:lnTo>
                    <a:pt x="12634" y="10247"/>
                  </a:lnTo>
                  <a:lnTo>
                    <a:pt x="12673" y="10276"/>
                  </a:lnTo>
                  <a:lnTo>
                    <a:pt x="12711" y="10306"/>
                  </a:lnTo>
                  <a:lnTo>
                    <a:pt x="12747" y="10337"/>
                  </a:lnTo>
                  <a:lnTo>
                    <a:pt x="12782" y="10370"/>
                  </a:lnTo>
                  <a:lnTo>
                    <a:pt x="12816" y="10406"/>
                  </a:lnTo>
                  <a:lnTo>
                    <a:pt x="12848" y="10442"/>
                  </a:lnTo>
                  <a:lnTo>
                    <a:pt x="12877" y="10480"/>
                  </a:lnTo>
                  <a:lnTo>
                    <a:pt x="12905" y="10520"/>
                  </a:lnTo>
                  <a:lnTo>
                    <a:pt x="12931" y="10561"/>
                  </a:lnTo>
                  <a:lnTo>
                    <a:pt x="12955" y="10603"/>
                  </a:lnTo>
                  <a:lnTo>
                    <a:pt x="12978" y="10646"/>
                  </a:lnTo>
                  <a:lnTo>
                    <a:pt x="12999" y="10691"/>
                  </a:lnTo>
                  <a:lnTo>
                    <a:pt x="13016" y="10736"/>
                  </a:lnTo>
                  <a:lnTo>
                    <a:pt x="13032" y="10784"/>
                  </a:lnTo>
                  <a:lnTo>
                    <a:pt x="13046" y="10831"/>
                  </a:lnTo>
                  <a:lnTo>
                    <a:pt x="13057" y="10880"/>
                  </a:lnTo>
                  <a:lnTo>
                    <a:pt x="13066" y="10930"/>
                  </a:lnTo>
                  <a:lnTo>
                    <a:pt x="13072" y="10980"/>
                  </a:lnTo>
                  <a:lnTo>
                    <a:pt x="13076" y="11031"/>
                  </a:lnTo>
                  <a:lnTo>
                    <a:pt x="13077" y="11083"/>
                  </a:lnTo>
                  <a:lnTo>
                    <a:pt x="13076" y="11135"/>
                  </a:lnTo>
                  <a:lnTo>
                    <a:pt x="13072" y="11186"/>
                  </a:lnTo>
                  <a:lnTo>
                    <a:pt x="13066" y="11236"/>
                  </a:lnTo>
                  <a:lnTo>
                    <a:pt x="13057" y="11286"/>
                  </a:lnTo>
                  <a:lnTo>
                    <a:pt x="13046" y="11335"/>
                  </a:lnTo>
                  <a:lnTo>
                    <a:pt x="13032" y="11382"/>
                  </a:lnTo>
                  <a:lnTo>
                    <a:pt x="13016" y="11429"/>
                  </a:lnTo>
                  <a:lnTo>
                    <a:pt x="12999" y="11475"/>
                  </a:lnTo>
                  <a:lnTo>
                    <a:pt x="12978" y="11520"/>
                  </a:lnTo>
                  <a:lnTo>
                    <a:pt x="12955" y="11563"/>
                  </a:lnTo>
                  <a:lnTo>
                    <a:pt x="12931" y="11606"/>
                  </a:lnTo>
                  <a:lnTo>
                    <a:pt x="12905" y="11646"/>
                  </a:lnTo>
                  <a:lnTo>
                    <a:pt x="12877" y="11685"/>
                  </a:lnTo>
                  <a:lnTo>
                    <a:pt x="12848" y="11724"/>
                  </a:lnTo>
                  <a:lnTo>
                    <a:pt x="12816" y="11760"/>
                  </a:lnTo>
                  <a:lnTo>
                    <a:pt x="12782" y="11795"/>
                  </a:lnTo>
                  <a:lnTo>
                    <a:pt x="12747" y="11828"/>
                  </a:lnTo>
                  <a:lnTo>
                    <a:pt x="12711" y="11861"/>
                  </a:lnTo>
                  <a:lnTo>
                    <a:pt x="12673" y="11890"/>
                  </a:lnTo>
                  <a:lnTo>
                    <a:pt x="12634" y="11918"/>
                  </a:lnTo>
                  <a:lnTo>
                    <a:pt x="12593" y="11944"/>
                  </a:lnTo>
                  <a:lnTo>
                    <a:pt x="12551" y="11968"/>
                  </a:lnTo>
                  <a:lnTo>
                    <a:pt x="12508" y="11991"/>
                  </a:lnTo>
                  <a:lnTo>
                    <a:pt x="12463" y="12011"/>
                  </a:lnTo>
                  <a:lnTo>
                    <a:pt x="12417" y="12029"/>
                  </a:lnTo>
                  <a:lnTo>
                    <a:pt x="12370" y="12045"/>
                  </a:lnTo>
                  <a:lnTo>
                    <a:pt x="12323" y="12058"/>
                  </a:lnTo>
                  <a:lnTo>
                    <a:pt x="12274" y="12070"/>
                  </a:lnTo>
                  <a:lnTo>
                    <a:pt x="12224" y="12078"/>
                  </a:lnTo>
                  <a:lnTo>
                    <a:pt x="12174" y="12085"/>
                  </a:lnTo>
                  <a:lnTo>
                    <a:pt x="12124" y="12089"/>
                  </a:lnTo>
                  <a:lnTo>
                    <a:pt x="12071" y="12090"/>
                  </a:lnTo>
                  <a:close/>
                  <a:moveTo>
                    <a:pt x="5533" y="12090"/>
                  </a:moveTo>
                  <a:lnTo>
                    <a:pt x="5481" y="12089"/>
                  </a:lnTo>
                  <a:lnTo>
                    <a:pt x="5430" y="12085"/>
                  </a:lnTo>
                  <a:lnTo>
                    <a:pt x="5380" y="12078"/>
                  </a:lnTo>
                  <a:lnTo>
                    <a:pt x="5330" y="12070"/>
                  </a:lnTo>
                  <a:lnTo>
                    <a:pt x="5281" y="12058"/>
                  </a:lnTo>
                  <a:lnTo>
                    <a:pt x="5234" y="12045"/>
                  </a:lnTo>
                  <a:lnTo>
                    <a:pt x="5187" y="12029"/>
                  </a:lnTo>
                  <a:lnTo>
                    <a:pt x="5141" y="12011"/>
                  </a:lnTo>
                  <a:lnTo>
                    <a:pt x="5097" y="11991"/>
                  </a:lnTo>
                  <a:lnTo>
                    <a:pt x="5054" y="11968"/>
                  </a:lnTo>
                  <a:lnTo>
                    <a:pt x="5012" y="11944"/>
                  </a:lnTo>
                  <a:lnTo>
                    <a:pt x="4970" y="11918"/>
                  </a:lnTo>
                  <a:lnTo>
                    <a:pt x="4931" y="11890"/>
                  </a:lnTo>
                  <a:lnTo>
                    <a:pt x="4893" y="11861"/>
                  </a:lnTo>
                  <a:lnTo>
                    <a:pt x="4857" y="11828"/>
                  </a:lnTo>
                  <a:lnTo>
                    <a:pt x="4821" y="11795"/>
                  </a:lnTo>
                  <a:lnTo>
                    <a:pt x="4788" y="11760"/>
                  </a:lnTo>
                  <a:lnTo>
                    <a:pt x="4757" y="11724"/>
                  </a:lnTo>
                  <a:lnTo>
                    <a:pt x="4727" y="11685"/>
                  </a:lnTo>
                  <a:lnTo>
                    <a:pt x="4699" y="11646"/>
                  </a:lnTo>
                  <a:lnTo>
                    <a:pt x="4673" y="11606"/>
                  </a:lnTo>
                  <a:lnTo>
                    <a:pt x="4648" y="11563"/>
                  </a:lnTo>
                  <a:lnTo>
                    <a:pt x="4626" y="11520"/>
                  </a:lnTo>
                  <a:lnTo>
                    <a:pt x="4606" y="11475"/>
                  </a:lnTo>
                  <a:lnTo>
                    <a:pt x="4588" y="11429"/>
                  </a:lnTo>
                  <a:lnTo>
                    <a:pt x="4572" y="11382"/>
                  </a:lnTo>
                  <a:lnTo>
                    <a:pt x="4559" y="11335"/>
                  </a:lnTo>
                  <a:lnTo>
                    <a:pt x="4548" y="11286"/>
                  </a:lnTo>
                  <a:lnTo>
                    <a:pt x="4539" y="11236"/>
                  </a:lnTo>
                  <a:lnTo>
                    <a:pt x="4533" y="11186"/>
                  </a:lnTo>
                  <a:lnTo>
                    <a:pt x="4529" y="11135"/>
                  </a:lnTo>
                  <a:lnTo>
                    <a:pt x="4527" y="11083"/>
                  </a:lnTo>
                  <a:lnTo>
                    <a:pt x="4529" y="11031"/>
                  </a:lnTo>
                  <a:lnTo>
                    <a:pt x="4533" y="10980"/>
                  </a:lnTo>
                  <a:lnTo>
                    <a:pt x="4539" y="10930"/>
                  </a:lnTo>
                  <a:lnTo>
                    <a:pt x="4548" y="10880"/>
                  </a:lnTo>
                  <a:lnTo>
                    <a:pt x="4559" y="10831"/>
                  </a:lnTo>
                  <a:lnTo>
                    <a:pt x="4572" y="10784"/>
                  </a:lnTo>
                  <a:lnTo>
                    <a:pt x="4588" y="10736"/>
                  </a:lnTo>
                  <a:lnTo>
                    <a:pt x="4606" y="10691"/>
                  </a:lnTo>
                  <a:lnTo>
                    <a:pt x="4626" y="10646"/>
                  </a:lnTo>
                  <a:lnTo>
                    <a:pt x="4648" y="10603"/>
                  </a:lnTo>
                  <a:lnTo>
                    <a:pt x="4673" y="10561"/>
                  </a:lnTo>
                  <a:lnTo>
                    <a:pt x="4699" y="10520"/>
                  </a:lnTo>
                  <a:lnTo>
                    <a:pt x="4727" y="10480"/>
                  </a:lnTo>
                  <a:lnTo>
                    <a:pt x="4757" y="10442"/>
                  </a:lnTo>
                  <a:lnTo>
                    <a:pt x="4788" y="10406"/>
                  </a:lnTo>
                  <a:lnTo>
                    <a:pt x="4821" y="10370"/>
                  </a:lnTo>
                  <a:lnTo>
                    <a:pt x="4857" y="10337"/>
                  </a:lnTo>
                  <a:lnTo>
                    <a:pt x="4893" y="10306"/>
                  </a:lnTo>
                  <a:lnTo>
                    <a:pt x="4931" y="10276"/>
                  </a:lnTo>
                  <a:lnTo>
                    <a:pt x="4970" y="10247"/>
                  </a:lnTo>
                  <a:lnTo>
                    <a:pt x="5012" y="10221"/>
                  </a:lnTo>
                  <a:lnTo>
                    <a:pt x="5054" y="10197"/>
                  </a:lnTo>
                  <a:lnTo>
                    <a:pt x="5097" y="10175"/>
                  </a:lnTo>
                  <a:lnTo>
                    <a:pt x="5141" y="10155"/>
                  </a:lnTo>
                  <a:lnTo>
                    <a:pt x="5187" y="10137"/>
                  </a:lnTo>
                  <a:lnTo>
                    <a:pt x="5234" y="10120"/>
                  </a:lnTo>
                  <a:lnTo>
                    <a:pt x="5281" y="10107"/>
                  </a:lnTo>
                  <a:lnTo>
                    <a:pt x="5330" y="10096"/>
                  </a:lnTo>
                  <a:lnTo>
                    <a:pt x="5380" y="10087"/>
                  </a:lnTo>
                  <a:lnTo>
                    <a:pt x="5430" y="10080"/>
                  </a:lnTo>
                  <a:lnTo>
                    <a:pt x="5481" y="10076"/>
                  </a:lnTo>
                  <a:lnTo>
                    <a:pt x="5533" y="10075"/>
                  </a:lnTo>
                  <a:lnTo>
                    <a:pt x="5585" y="10076"/>
                  </a:lnTo>
                  <a:lnTo>
                    <a:pt x="5636" y="10080"/>
                  </a:lnTo>
                  <a:lnTo>
                    <a:pt x="5687" y="10087"/>
                  </a:lnTo>
                  <a:lnTo>
                    <a:pt x="5736" y="10096"/>
                  </a:lnTo>
                  <a:lnTo>
                    <a:pt x="5784" y="10107"/>
                  </a:lnTo>
                  <a:lnTo>
                    <a:pt x="5832" y="10120"/>
                  </a:lnTo>
                  <a:lnTo>
                    <a:pt x="5879" y="10137"/>
                  </a:lnTo>
                  <a:lnTo>
                    <a:pt x="5924" y="10155"/>
                  </a:lnTo>
                  <a:lnTo>
                    <a:pt x="5969" y="10175"/>
                  </a:lnTo>
                  <a:lnTo>
                    <a:pt x="6012" y="10197"/>
                  </a:lnTo>
                  <a:lnTo>
                    <a:pt x="6055" y="10221"/>
                  </a:lnTo>
                  <a:lnTo>
                    <a:pt x="6095" y="10247"/>
                  </a:lnTo>
                  <a:lnTo>
                    <a:pt x="6135" y="10276"/>
                  </a:lnTo>
                  <a:lnTo>
                    <a:pt x="6172" y="10306"/>
                  </a:lnTo>
                  <a:lnTo>
                    <a:pt x="6210" y="10337"/>
                  </a:lnTo>
                  <a:lnTo>
                    <a:pt x="6244" y="10370"/>
                  </a:lnTo>
                  <a:lnTo>
                    <a:pt x="6277" y="10406"/>
                  </a:lnTo>
                  <a:lnTo>
                    <a:pt x="6309" y="10442"/>
                  </a:lnTo>
                  <a:lnTo>
                    <a:pt x="6339" y="10480"/>
                  </a:lnTo>
                  <a:lnTo>
                    <a:pt x="6368" y="10520"/>
                  </a:lnTo>
                  <a:lnTo>
                    <a:pt x="6394" y="10561"/>
                  </a:lnTo>
                  <a:lnTo>
                    <a:pt x="6418" y="10603"/>
                  </a:lnTo>
                  <a:lnTo>
                    <a:pt x="6440" y="10646"/>
                  </a:lnTo>
                  <a:lnTo>
                    <a:pt x="6460" y="10691"/>
                  </a:lnTo>
                  <a:lnTo>
                    <a:pt x="6478" y="10736"/>
                  </a:lnTo>
                  <a:lnTo>
                    <a:pt x="6493" y="10784"/>
                  </a:lnTo>
                  <a:lnTo>
                    <a:pt x="6507" y="10831"/>
                  </a:lnTo>
                  <a:lnTo>
                    <a:pt x="6518" y="10880"/>
                  </a:lnTo>
                  <a:lnTo>
                    <a:pt x="6528" y="10930"/>
                  </a:lnTo>
                  <a:lnTo>
                    <a:pt x="6534" y="10980"/>
                  </a:lnTo>
                  <a:lnTo>
                    <a:pt x="6538" y="11031"/>
                  </a:lnTo>
                  <a:lnTo>
                    <a:pt x="6539" y="11083"/>
                  </a:lnTo>
                  <a:lnTo>
                    <a:pt x="6538" y="11135"/>
                  </a:lnTo>
                  <a:lnTo>
                    <a:pt x="6534" y="11186"/>
                  </a:lnTo>
                  <a:lnTo>
                    <a:pt x="6528" y="11236"/>
                  </a:lnTo>
                  <a:lnTo>
                    <a:pt x="6518" y="11286"/>
                  </a:lnTo>
                  <a:lnTo>
                    <a:pt x="6507" y="11335"/>
                  </a:lnTo>
                  <a:lnTo>
                    <a:pt x="6493" y="11382"/>
                  </a:lnTo>
                  <a:lnTo>
                    <a:pt x="6478" y="11429"/>
                  </a:lnTo>
                  <a:lnTo>
                    <a:pt x="6460" y="11475"/>
                  </a:lnTo>
                  <a:lnTo>
                    <a:pt x="6440" y="11520"/>
                  </a:lnTo>
                  <a:lnTo>
                    <a:pt x="6418" y="11563"/>
                  </a:lnTo>
                  <a:lnTo>
                    <a:pt x="6394" y="11606"/>
                  </a:lnTo>
                  <a:lnTo>
                    <a:pt x="6368" y="11646"/>
                  </a:lnTo>
                  <a:lnTo>
                    <a:pt x="6339" y="11685"/>
                  </a:lnTo>
                  <a:lnTo>
                    <a:pt x="6309" y="11724"/>
                  </a:lnTo>
                  <a:lnTo>
                    <a:pt x="6277" y="11760"/>
                  </a:lnTo>
                  <a:lnTo>
                    <a:pt x="6244" y="11795"/>
                  </a:lnTo>
                  <a:lnTo>
                    <a:pt x="6210" y="11828"/>
                  </a:lnTo>
                  <a:lnTo>
                    <a:pt x="6172" y="11861"/>
                  </a:lnTo>
                  <a:lnTo>
                    <a:pt x="6135" y="11890"/>
                  </a:lnTo>
                  <a:lnTo>
                    <a:pt x="6095" y="11918"/>
                  </a:lnTo>
                  <a:lnTo>
                    <a:pt x="6055" y="11944"/>
                  </a:lnTo>
                  <a:lnTo>
                    <a:pt x="6012" y="11968"/>
                  </a:lnTo>
                  <a:lnTo>
                    <a:pt x="5969" y="11991"/>
                  </a:lnTo>
                  <a:lnTo>
                    <a:pt x="5924" y="12011"/>
                  </a:lnTo>
                  <a:lnTo>
                    <a:pt x="5879" y="12029"/>
                  </a:lnTo>
                  <a:lnTo>
                    <a:pt x="5832" y="12045"/>
                  </a:lnTo>
                  <a:lnTo>
                    <a:pt x="5784" y="12058"/>
                  </a:lnTo>
                  <a:lnTo>
                    <a:pt x="5736" y="12070"/>
                  </a:lnTo>
                  <a:lnTo>
                    <a:pt x="5687" y="12078"/>
                  </a:lnTo>
                  <a:lnTo>
                    <a:pt x="5636" y="12085"/>
                  </a:lnTo>
                  <a:lnTo>
                    <a:pt x="5585" y="12089"/>
                  </a:lnTo>
                  <a:lnTo>
                    <a:pt x="5533" y="12090"/>
                  </a:lnTo>
                  <a:close/>
                  <a:moveTo>
                    <a:pt x="1509" y="7556"/>
                  </a:moveTo>
                  <a:lnTo>
                    <a:pt x="1483" y="7556"/>
                  </a:lnTo>
                  <a:lnTo>
                    <a:pt x="1458" y="7554"/>
                  </a:lnTo>
                  <a:lnTo>
                    <a:pt x="1432" y="7551"/>
                  </a:lnTo>
                  <a:lnTo>
                    <a:pt x="1407" y="7546"/>
                  </a:lnTo>
                  <a:lnTo>
                    <a:pt x="1383" y="7541"/>
                  </a:lnTo>
                  <a:lnTo>
                    <a:pt x="1359" y="7534"/>
                  </a:lnTo>
                  <a:lnTo>
                    <a:pt x="1336" y="7526"/>
                  </a:lnTo>
                  <a:lnTo>
                    <a:pt x="1313" y="7517"/>
                  </a:lnTo>
                  <a:lnTo>
                    <a:pt x="1291" y="7507"/>
                  </a:lnTo>
                  <a:lnTo>
                    <a:pt x="1269" y="7496"/>
                  </a:lnTo>
                  <a:lnTo>
                    <a:pt x="1248" y="7484"/>
                  </a:lnTo>
                  <a:lnTo>
                    <a:pt x="1228" y="7470"/>
                  </a:lnTo>
                  <a:lnTo>
                    <a:pt x="1208" y="7456"/>
                  </a:lnTo>
                  <a:lnTo>
                    <a:pt x="1189" y="7441"/>
                  </a:lnTo>
                  <a:lnTo>
                    <a:pt x="1171" y="7426"/>
                  </a:lnTo>
                  <a:lnTo>
                    <a:pt x="1154" y="7409"/>
                  </a:lnTo>
                  <a:lnTo>
                    <a:pt x="1137" y="7392"/>
                  </a:lnTo>
                  <a:lnTo>
                    <a:pt x="1121" y="7374"/>
                  </a:lnTo>
                  <a:lnTo>
                    <a:pt x="1106" y="7355"/>
                  </a:lnTo>
                  <a:lnTo>
                    <a:pt x="1091" y="7334"/>
                  </a:lnTo>
                  <a:lnTo>
                    <a:pt x="1078" y="7314"/>
                  </a:lnTo>
                  <a:lnTo>
                    <a:pt x="1066" y="7293"/>
                  </a:lnTo>
                  <a:lnTo>
                    <a:pt x="1055" y="7271"/>
                  </a:lnTo>
                  <a:lnTo>
                    <a:pt x="1045" y="7249"/>
                  </a:lnTo>
                  <a:lnTo>
                    <a:pt x="1036" y="7226"/>
                  </a:lnTo>
                  <a:lnTo>
                    <a:pt x="1029" y="7202"/>
                  </a:lnTo>
                  <a:lnTo>
                    <a:pt x="1022" y="7179"/>
                  </a:lnTo>
                  <a:lnTo>
                    <a:pt x="1016" y="7154"/>
                  </a:lnTo>
                  <a:lnTo>
                    <a:pt x="1012" y="7130"/>
                  </a:lnTo>
                  <a:lnTo>
                    <a:pt x="1009" y="7105"/>
                  </a:lnTo>
                  <a:lnTo>
                    <a:pt x="1007" y="7079"/>
                  </a:lnTo>
                  <a:lnTo>
                    <a:pt x="1006" y="7052"/>
                  </a:lnTo>
                  <a:lnTo>
                    <a:pt x="1006" y="1511"/>
                  </a:lnTo>
                  <a:lnTo>
                    <a:pt x="1007" y="1485"/>
                  </a:lnTo>
                  <a:lnTo>
                    <a:pt x="1009" y="1460"/>
                  </a:lnTo>
                  <a:lnTo>
                    <a:pt x="1012" y="1435"/>
                  </a:lnTo>
                  <a:lnTo>
                    <a:pt x="1016" y="1410"/>
                  </a:lnTo>
                  <a:lnTo>
                    <a:pt x="1022" y="1385"/>
                  </a:lnTo>
                  <a:lnTo>
                    <a:pt x="1029" y="1361"/>
                  </a:lnTo>
                  <a:lnTo>
                    <a:pt x="1036" y="1338"/>
                  </a:lnTo>
                  <a:lnTo>
                    <a:pt x="1045" y="1315"/>
                  </a:lnTo>
                  <a:lnTo>
                    <a:pt x="1055" y="1293"/>
                  </a:lnTo>
                  <a:lnTo>
                    <a:pt x="1066" y="1271"/>
                  </a:lnTo>
                  <a:lnTo>
                    <a:pt x="1078" y="1249"/>
                  </a:lnTo>
                  <a:lnTo>
                    <a:pt x="1091" y="1229"/>
                  </a:lnTo>
                  <a:lnTo>
                    <a:pt x="1106" y="1209"/>
                  </a:lnTo>
                  <a:lnTo>
                    <a:pt x="1121" y="1191"/>
                  </a:lnTo>
                  <a:lnTo>
                    <a:pt x="1137" y="1172"/>
                  </a:lnTo>
                  <a:lnTo>
                    <a:pt x="1154" y="1155"/>
                  </a:lnTo>
                  <a:lnTo>
                    <a:pt x="1171" y="1138"/>
                  </a:lnTo>
                  <a:lnTo>
                    <a:pt x="1189" y="1122"/>
                  </a:lnTo>
                  <a:lnTo>
                    <a:pt x="1208" y="1107"/>
                  </a:lnTo>
                  <a:lnTo>
                    <a:pt x="1228" y="1093"/>
                  </a:lnTo>
                  <a:lnTo>
                    <a:pt x="1248" y="1080"/>
                  </a:lnTo>
                  <a:lnTo>
                    <a:pt x="1269" y="1068"/>
                  </a:lnTo>
                  <a:lnTo>
                    <a:pt x="1291" y="1057"/>
                  </a:lnTo>
                  <a:lnTo>
                    <a:pt x="1313" y="1047"/>
                  </a:lnTo>
                  <a:lnTo>
                    <a:pt x="1336" y="1038"/>
                  </a:lnTo>
                  <a:lnTo>
                    <a:pt x="1359" y="1030"/>
                  </a:lnTo>
                  <a:lnTo>
                    <a:pt x="1383" y="1023"/>
                  </a:lnTo>
                  <a:lnTo>
                    <a:pt x="1407" y="1018"/>
                  </a:lnTo>
                  <a:lnTo>
                    <a:pt x="1432" y="1013"/>
                  </a:lnTo>
                  <a:lnTo>
                    <a:pt x="1458" y="1010"/>
                  </a:lnTo>
                  <a:lnTo>
                    <a:pt x="1483" y="1008"/>
                  </a:lnTo>
                  <a:lnTo>
                    <a:pt x="1509" y="1008"/>
                  </a:lnTo>
                  <a:lnTo>
                    <a:pt x="9053" y="1008"/>
                  </a:lnTo>
                  <a:lnTo>
                    <a:pt x="9080" y="1008"/>
                  </a:lnTo>
                  <a:lnTo>
                    <a:pt x="9105" y="1010"/>
                  </a:lnTo>
                  <a:lnTo>
                    <a:pt x="9131" y="1013"/>
                  </a:lnTo>
                  <a:lnTo>
                    <a:pt x="9155" y="1018"/>
                  </a:lnTo>
                  <a:lnTo>
                    <a:pt x="9179" y="1023"/>
                  </a:lnTo>
                  <a:lnTo>
                    <a:pt x="9203" y="1030"/>
                  </a:lnTo>
                  <a:lnTo>
                    <a:pt x="9226" y="1038"/>
                  </a:lnTo>
                  <a:lnTo>
                    <a:pt x="9250" y="1047"/>
                  </a:lnTo>
                  <a:lnTo>
                    <a:pt x="9272" y="1057"/>
                  </a:lnTo>
                  <a:lnTo>
                    <a:pt x="9294" y="1068"/>
                  </a:lnTo>
                  <a:lnTo>
                    <a:pt x="9315" y="1080"/>
                  </a:lnTo>
                  <a:lnTo>
                    <a:pt x="9335" y="1093"/>
                  </a:lnTo>
                  <a:lnTo>
                    <a:pt x="9355" y="1107"/>
                  </a:lnTo>
                  <a:lnTo>
                    <a:pt x="9373" y="1122"/>
                  </a:lnTo>
                  <a:lnTo>
                    <a:pt x="9392" y="1138"/>
                  </a:lnTo>
                  <a:lnTo>
                    <a:pt x="9410" y="1155"/>
                  </a:lnTo>
                  <a:lnTo>
                    <a:pt x="9426" y="1172"/>
                  </a:lnTo>
                  <a:lnTo>
                    <a:pt x="9442" y="1191"/>
                  </a:lnTo>
                  <a:lnTo>
                    <a:pt x="9457" y="1209"/>
                  </a:lnTo>
                  <a:lnTo>
                    <a:pt x="9471" y="1229"/>
                  </a:lnTo>
                  <a:lnTo>
                    <a:pt x="9484" y="1249"/>
                  </a:lnTo>
                  <a:lnTo>
                    <a:pt x="9496" y="1271"/>
                  </a:lnTo>
                  <a:lnTo>
                    <a:pt x="9507" y="1293"/>
                  </a:lnTo>
                  <a:lnTo>
                    <a:pt x="9517" y="1315"/>
                  </a:lnTo>
                  <a:lnTo>
                    <a:pt x="9526" y="1338"/>
                  </a:lnTo>
                  <a:lnTo>
                    <a:pt x="9534" y="1361"/>
                  </a:lnTo>
                  <a:lnTo>
                    <a:pt x="9541" y="1385"/>
                  </a:lnTo>
                  <a:lnTo>
                    <a:pt x="9546" y="1410"/>
                  </a:lnTo>
                  <a:lnTo>
                    <a:pt x="9550" y="1435"/>
                  </a:lnTo>
                  <a:lnTo>
                    <a:pt x="9554" y="1460"/>
                  </a:lnTo>
                  <a:lnTo>
                    <a:pt x="9556" y="1485"/>
                  </a:lnTo>
                  <a:lnTo>
                    <a:pt x="9556" y="1511"/>
                  </a:lnTo>
                  <a:lnTo>
                    <a:pt x="9556" y="2519"/>
                  </a:lnTo>
                  <a:lnTo>
                    <a:pt x="9556" y="3527"/>
                  </a:lnTo>
                  <a:lnTo>
                    <a:pt x="9556" y="7052"/>
                  </a:lnTo>
                  <a:lnTo>
                    <a:pt x="9556" y="7079"/>
                  </a:lnTo>
                  <a:lnTo>
                    <a:pt x="9554" y="7105"/>
                  </a:lnTo>
                  <a:lnTo>
                    <a:pt x="9550" y="7130"/>
                  </a:lnTo>
                  <a:lnTo>
                    <a:pt x="9546" y="7154"/>
                  </a:lnTo>
                  <a:lnTo>
                    <a:pt x="9541" y="7179"/>
                  </a:lnTo>
                  <a:lnTo>
                    <a:pt x="9534" y="7202"/>
                  </a:lnTo>
                  <a:lnTo>
                    <a:pt x="9526" y="7226"/>
                  </a:lnTo>
                  <a:lnTo>
                    <a:pt x="9517" y="7249"/>
                  </a:lnTo>
                  <a:lnTo>
                    <a:pt x="9507" y="7271"/>
                  </a:lnTo>
                  <a:lnTo>
                    <a:pt x="9496" y="7293"/>
                  </a:lnTo>
                  <a:lnTo>
                    <a:pt x="9484" y="7314"/>
                  </a:lnTo>
                  <a:lnTo>
                    <a:pt x="9471" y="7334"/>
                  </a:lnTo>
                  <a:lnTo>
                    <a:pt x="9457" y="7355"/>
                  </a:lnTo>
                  <a:lnTo>
                    <a:pt x="9442" y="7374"/>
                  </a:lnTo>
                  <a:lnTo>
                    <a:pt x="9426" y="7392"/>
                  </a:lnTo>
                  <a:lnTo>
                    <a:pt x="9410" y="7409"/>
                  </a:lnTo>
                  <a:lnTo>
                    <a:pt x="9392" y="7426"/>
                  </a:lnTo>
                  <a:lnTo>
                    <a:pt x="9373" y="7441"/>
                  </a:lnTo>
                  <a:lnTo>
                    <a:pt x="9355" y="7456"/>
                  </a:lnTo>
                  <a:lnTo>
                    <a:pt x="9335" y="7470"/>
                  </a:lnTo>
                  <a:lnTo>
                    <a:pt x="9315" y="7484"/>
                  </a:lnTo>
                  <a:lnTo>
                    <a:pt x="9294" y="7496"/>
                  </a:lnTo>
                  <a:lnTo>
                    <a:pt x="9272" y="7507"/>
                  </a:lnTo>
                  <a:lnTo>
                    <a:pt x="9250" y="7517"/>
                  </a:lnTo>
                  <a:lnTo>
                    <a:pt x="9226" y="7526"/>
                  </a:lnTo>
                  <a:lnTo>
                    <a:pt x="9203" y="7534"/>
                  </a:lnTo>
                  <a:lnTo>
                    <a:pt x="9179" y="7541"/>
                  </a:lnTo>
                  <a:lnTo>
                    <a:pt x="9155" y="7546"/>
                  </a:lnTo>
                  <a:lnTo>
                    <a:pt x="9131" y="7551"/>
                  </a:lnTo>
                  <a:lnTo>
                    <a:pt x="9105" y="7554"/>
                  </a:lnTo>
                  <a:lnTo>
                    <a:pt x="9080" y="7556"/>
                  </a:lnTo>
                  <a:lnTo>
                    <a:pt x="9053" y="7556"/>
                  </a:lnTo>
                  <a:lnTo>
                    <a:pt x="1509" y="7556"/>
                  </a:lnTo>
                  <a:close/>
                  <a:moveTo>
                    <a:pt x="15842" y="6214"/>
                  </a:moveTo>
                  <a:lnTo>
                    <a:pt x="13830" y="3192"/>
                  </a:lnTo>
                  <a:lnTo>
                    <a:pt x="13802" y="3153"/>
                  </a:lnTo>
                  <a:lnTo>
                    <a:pt x="13774" y="3115"/>
                  </a:lnTo>
                  <a:lnTo>
                    <a:pt x="13746" y="3077"/>
                  </a:lnTo>
                  <a:lnTo>
                    <a:pt x="13716" y="3042"/>
                  </a:lnTo>
                  <a:lnTo>
                    <a:pt x="13685" y="3007"/>
                  </a:lnTo>
                  <a:lnTo>
                    <a:pt x="13653" y="2973"/>
                  </a:lnTo>
                  <a:lnTo>
                    <a:pt x="13619" y="2940"/>
                  </a:lnTo>
                  <a:lnTo>
                    <a:pt x="13586" y="2909"/>
                  </a:lnTo>
                  <a:lnTo>
                    <a:pt x="13551" y="2878"/>
                  </a:lnTo>
                  <a:lnTo>
                    <a:pt x="13516" y="2849"/>
                  </a:lnTo>
                  <a:lnTo>
                    <a:pt x="13480" y="2820"/>
                  </a:lnTo>
                  <a:lnTo>
                    <a:pt x="13442" y="2793"/>
                  </a:lnTo>
                  <a:lnTo>
                    <a:pt x="13404" y="2768"/>
                  </a:lnTo>
                  <a:lnTo>
                    <a:pt x="13366" y="2743"/>
                  </a:lnTo>
                  <a:lnTo>
                    <a:pt x="13326" y="2720"/>
                  </a:lnTo>
                  <a:lnTo>
                    <a:pt x="13286" y="2697"/>
                  </a:lnTo>
                  <a:lnTo>
                    <a:pt x="13245" y="2676"/>
                  </a:lnTo>
                  <a:lnTo>
                    <a:pt x="13204" y="2656"/>
                  </a:lnTo>
                  <a:lnTo>
                    <a:pt x="13162" y="2638"/>
                  </a:lnTo>
                  <a:lnTo>
                    <a:pt x="13119" y="2621"/>
                  </a:lnTo>
                  <a:lnTo>
                    <a:pt x="13076" y="2605"/>
                  </a:lnTo>
                  <a:lnTo>
                    <a:pt x="13033" y="2590"/>
                  </a:lnTo>
                  <a:lnTo>
                    <a:pt x="12989" y="2576"/>
                  </a:lnTo>
                  <a:lnTo>
                    <a:pt x="12944" y="2564"/>
                  </a:lnTo>
                  <a:lnTo>
                    <a:pt x="12899" y="2554"/>
                  </a:lnTo>
                  <a:lnTo>
                    <a:pt x="12854" y="2544"/>
                  </a:lnTo>
                  <a:lnTo>
                    <a:pt x="12808" y="2537"/>
                  </a:lnTo>
                  <a:lnTo>
                    <a:pt x="12761" y="2530"/>
                  </a:lnTo>
                  <a:lnTo>
                    <a:pt x="12715" y="2525"/>
                  </a:lnTo>
                  <a:lnTo>
                    <a:pt x="12669" y="2522"/>
                  </a:lnTo>
                  <a:lnTo>
                    <a:pt x="12621" y="2519"/>
                  </a:lnTo>
                  <a:lnTo>
                    <a:pt x="12574" y="2519"/>
                  </a:lnTo>
                  <a:lnTo>
                    <a:pt x="10562" y="2519"/>
                  </a:lnTo>
                  <a:lnTo>
                    <a:pt x="10562" y="1511"/>
                  </a:lnTo>
                  <a:lnTo>
                    <a:pt x="10560" y="1434"/>
                  </a:lnTo>
                  <a:lnTo>
                    <a:pt x="10554" y="1357"/>
                  </a:lnTo>
                  <a:lnTo>
                    <a:pt x="10545" y="1282"/>
                  </a:lnTo>
                  <a:lnTo>
                    <a:pt x="10532" y="1207"/>
                  </a:lnTo>
                  <a:lnTo>
                    <a:pt x="10515" y="1134"/>
                  </a:lnTo>
                  <a:lnTo>
                    <a:pt x="10495" y="1062"/>
                  </a:lnTo>
                  <a:lnTo>
                    <a:pt x="10471" y="993"/>
                  </a:lnTo>
                  <a:lnTo>
                    <a:pt x="10444" y="924"/>
                  </a:lnTo>
                  <a:lnTo>
                    <a:pt x="10413" y="856"/>
                  </a:lnTo>
                  <a:lnTo>
                    <a:pt x="10380" y="791"/>
                  </a:lnTo>
                  <a:lnTo>
                    <a:pt x="10344" y="729"/>
                  </a:lnTo>
                  <a:lnTo>
                    <a:pt x="10305" y="667"/>
                  </a:lnTo>
                  <a:lnTo>
                    <a:pt x="10263" y="608"/>
                  </a:lnTo>
                  <a:lnTo>
                    <a:pt x="10217" y="550"/>
                  </a:lnTo>
                  <a:lnTo>
                    <a:pt x="10170" y="496"/>
                  </a:lnTo>
                  <a:lnTo>
                    <a:pt x="10120" y="443"/>
                  </a:lnTo>
                  <a:lnTo>
                    <a:pt x="10067" y="393"/>
                  </a:lnTo>
                  <a:lnTo>
                    <a:pt x="10013" y="346"/>
                  </a:lnTo>
                  <a:lnTo>
                    <a:pt x="9956" y="300"/>
                  </a:lnTo>
                  <a:lnTo>
                    <a:pt x="9896" y="258"/>
                  </a:lnTo>
                  <a:lnTo>
                    <a:pt x="9835" y="219"/>
                  </a:lnTo>
                  <a:lnTo>
                    <a:pt x="9773" y="182"/>
                  </a:lnTo>
                  <a:lnTo>
                    <a:pt x="9707" y="149"/>
                  </a:lnTo>
                  <a:lnTo>
                    <a:pt x="9641" y="119"/>
                  </a:lnTo>
                  <a:lnTo>
                    <a:pt x="9571" y="92"/>
                  </a:lnTo>
                  <a:lnTo>
                    <a:pt x="9502" y="69"/>
                  </a:lnTo>
                  <a:lnTo>
                    <a:pt x="9431" y="47"/>
                  </a:lnTo>
                  <a:lnTo>
                    <a:pt x="9357" y="31"/>
                  </a:lnTo>
                  <a:lnTo>
                    <a:pt x="9283" y="17"/>
                  </a:lnTo>
                  <a:lnTo>
                    <a:pt x="9207" y="8"/>
                  </a:lnTo>
                  <a:lnTo>
                    <a:pt x="9131" y="2"/>
                  </a:lnTo>
                  <a:lnTo>
                    <a:pt x="9053" y="0"/>
                  </a:lnTo>
                  <a:lnTo>
                    <a:pt x="1509" y="0"/>
                  </a:lnTo>
                  <a:lnTo>
                    <a:pt x="1431" y="2"/>
                  </a:lnTo>
                  <a:lnTo>
                    <a:pt x="1355" y="8"/>
                  </a:lnTo>
                  <a:lnTo>
                    <a:pt x="1280" y="17"/>
                  </a:lnTo>
                  <a:lnTo>
                    <a:pt x="1205" y="31"/>
                  </a:lnTo>
                  <a:lnTo>
                    <a:pt x="1133" y="47"/>
                  </a:lnTo>
                  <a:lnTo>
                    <a:pt x="1060" y="69"/>
                  </a:lnTo>
                  <a:lnTo>
                    <a:pt x="991" y="92"/>
                  </a:lnTo>
                  <a:lnTo>
                    <a:pt x="922" y="119"/>
                  </a:lnTo>
                  <a:lnTo>
                    <a:pt x="855" y="149"/>
                  </a:lnTo>
                  <a:lnTo>
                    <a:pt x="791" y="182"/>
                  </a:lnTo>
                  <a:lnTo>
                    <a:pt x="727" y="219"/>
                  </a:lnTo>
                  <a:lnTo>
                    <a:pt x="666" y="258"/>
                  </a:lnTo>
                  <a:lnTo>
                    <a:pt x="607" y="300"/>
                  </a:lnTo>
                  <a:lnTo>
                    <a:pt x="549" y="346"/>
                  </a:lnTo>
                  <a:lnTo>
                    <a:pt x="495" y="393"/>
                  </a:lnTo>
                  <a:lnTo>
                    <a:pt x="443" y="443"/>
                  </a:lnTo>
                  <a:lnTo>
                    <a:pt x="392" y="496"/>
                  </a:lnTo>
                  <a:lnTo>
                    <a:pt x="345" y="550"/>
                  </a:lnTo>
                  <a:lnTo>
                    <a:pt x="300" y="608"/>
                  </a:lnTo>
                  <a:lnTo>
                    <a:pt x="259" y="667"/>
                  </a:lnTo>
                  <a:lnTo>
                    <a:pt x="218" y="729"/>
                  </a:lnTo>
                  <a:lnTo>
                    <a:pt x="182" y="791"/>
                  </a:lnTo>
                  <a:lnTo>
                    <a:pt x="149" y="856"/>
                  </a:lnTo>
                  <a:lnTo>
                    <a:pt x="119" y="924"/>
                  </a:lnTo>
                  <a:lnTo>
                    <a:pt x="92" y="993"/>
                  </a:lnTo>
                  <a:lnTo>
                    <a:pt x="68" y="1062"/>
                  </a:lnTo>
                  <a:lnTo>
                    <a:pt x="47" y="1134"/>
                  </a:lnTo>
                  <a:lnTo>
                    <a:pt x="31" y="1207"/>
                  </a:lnTo>
                  <a:lnTo>
                    <a:pt x="17" y="1282"/>
                  </a:lnTo>
                  <a:lnTo>
                    <a:pt x="8" y="1357"/>
                  </a:lnTo>
                  <a:lnTo>
                    <a:pt x="2" y="1434"/>
                  </a:lnTo>
                  <a:lnTo>
                    <a:pt x="0" y="1511"/>
                  </a:lnTo>
                  <a:lnTo>
                    <a:pt x="0" y="7052"/>
                  </a:lnTo>
                  <a:lnTo>
                    <a:pt x="2" y="7131"/>
                  </a:lnTo>
                  <a:lnTo>
                    <a:pt x="8" y="7207"/>
                  </a:lnTo>
                  <a:lnTo>
                    <a:pt x="17" y="7283"/>
                  </a:lnTo>
                  <a:lnTo>
                    <a:pt x="31" y="7357"/>
                  </a:lnTo>
                  <a:lnTo>
                    <a:pt x="47" y="7430"/>
                  </a:lnTo>
                  <a:lnTo>
                    <a:pt x="68" y="7502"/>
                  </a:lnTo>
                  <a:lnTo>
                    <a:pt x="92" y="7572"/>
                  </a:lnTo>
                  <a:lnTo>
                    <a:pt x="119" y="7641"/>
                  </a:lnTo>
                  <a:lnTo>
                    <a:pt x="149" y="7707"/>
                  </a:lnTo>
                  <a:lnTo>
                    <a:pt x="182" y="7773"/>
                  </a:lnTo>
                  <a:lnTo>
                    <a:pt x="218" y="7836"/>
                  </a:lnTo>
                  <a:lnTo>
                    <a:pt x="259" y="7897"/>
                  </a:lnTo>
                  <a:lnTo>
                    <a:pt x="300" y="7956"/>
                  </a:lnTo>
                  <a:lnTo>
                    <a:pt x="345" y="8014"/>
                  </a:lnTo>
                  <a:lnTo>
                    <a:pt x="392" y="8068"/>
                  </a:lnTo>
                  <a:lnTo>
                    <a:pt x="443" y="8120"/>
                  </a:lnTo>
                  <a:lnTo>
                    <a:pt x="495" y="8171"/>
                  </a:lnTo>
                  <a:lnTo>
                    <a:pt x="549" y="8218"/>
                  </a:lnTo>
                  <a:lnTo>
                    <a:pt x="607" y="8263"/>
                  </a:lnTo>
                  <a:lnTo>
                    <a:pt x="666" y="8306"/>
                  </a:lnTo>
                  <a:lnTo>
                    <a:pt x="727" y="8345"/>
                  </a:lnTo>
                  <a:lnTo>
                    <a:pt x="791" y="8381"/>
                  </a:lnTo>
                  <a:lnTo>
                    <a:pt x="855" y="8415"/>
                  </a:lnTo>
                  <a:lnTo>
                    <a:pt x="922" y="8445"/>
                  </a:lnTo>
                  <a:lnTo>
                    <a:pt x="991" y="8472"/>
                  </a:lnTo>
                  <a:lnTo>
                    <a:pt x="1060" y="8496"/>
                  </a:lnTo>
                  <a:lnTo>
                    <a:pt x="1133" y="8516"/>
                  </a:lnTo>
                  <a:lnTo>
                    <a:pt x="1205" y="8533"/>
                  </a:lnTo>
                  <a:lnTo>
                    <a:pt x="1280" y="8547"/>
                  </a:lnTo>
                  <a:lnTo>
                    <a:pt x="1355" y="8557"/>
                  </a:lnTo>
                  <a:lnTo>
                    <a:pt x="1431" y="8562"/>
                  </a:lnTo>
                  <a:lnTo>
                    <a:pt x="1509" y="8564"/>
                  </a:lnTo>
                  <a:lnTo>
                    <a:pt x="1509" y="8564"/>
                  </a:lnTo>
                  <a:lnTo>
                    <a:pt x="1509" y="10075"/>
                  </a:lnTo>
                  <a:lnTo>
                    <a:pt x="1511" y="10153"/>
                  </a:lnTo>
                  <a:lnTo>
                    <a:pt x="1517" y="10229"/>
                  </a:lnTo>
                  <a:lnTo>
                    <a:pt x="1527" y="10305"/>
                  </a:lnTo>
                  <a:lnTo>
                    <a:pt x="1540" y="10379"/>
                  </a:lnTo>
                  <a:lnTo>
                    <a:pt x="1557" y="10453"/>
                  </a:lnTo>
                  <a:lnTo>
                    <a:pt x="1577" y="10525"/>
                  </a:lnTo>
                  <a:lnTo>
                    <a:pt x="1601" y="10594"/>
                  </a:lnTo>
                  <a:lnTo>
                    <a:pt x="1629" y="10663"/>
                  </a:lnTo>
                  <a:lnTo>
                    <a:pt x="1659" y="10730"/>
                  </a:lnTo>
                  <a:lnTo>
                    <a:pt x="1692" y="10795"/>
                  </a:lnTo>
                  <a:lnTo>
                    <a:pt x="1728" y="10858"/>
                  </a:lnTo>
                  <a:lnTo>
                    <a:pt x="1767" y="10920"/>
                  </a:lnTo>
                  <a:lnTo>
                    <a:pt x="1810" y="10979"/>
                  </a:lnTo>
                  <a:lnTo>
                    <a:pt x="1854" y="11036"/>
                  </a:lnTo>
                  <a:lnTo>
                    <a:pt x="1901" y="11091"/>
                  </a:lnTo>
                  <a:lnTo>
                    <a:pt x="1952" y="11143"/>
                  </a:lnTo>
                  <a:lnTo>
                    <a:pt x="2004" y="11194"/>
                  </a:lnTo>
                  <a:lnTo>
                    <a:pt x="2059" y="11241"/>
                  </a:lnTo>
                  <a:lnTo>
                    <a:pt x="2115" y="11286"/>
                  </a:lnTo>
                  <a:lnTo>
                    <a:pt x="2175" y="11329"/>
                  </a:lnTo>
                  <a:lnTo>
                    <a:pt x="2236" y="11368"/>
                  </a:lnTo>
                  <a:lnTo>
                    <a:pt x="2300" y="11404"/>
                  </a:lnTo>
                  <a:lnTo>
                    <a:pt x="2365" y="11437"/>
                  </a:lnTo>
                  <a:lnTo>
                    <a:pt x="2431" y="11468"/>
                  </a:lnTo>
                  <a:lnTo>
                    <a:pt x="2500" y="11495"/>
                  </a:lnTo>
                  <a:lnTo>
                    <a:pt x="2570" y="11519"/>
                  </a:lnTo>
                  <a:lnTo>
                    <a:pt x="2642" y="11539"/>
                  </a:lnTo>
                  <a:lnTo>
                    <a:pt x="2714" y="11556"/>
                  </a:lnTo>
                  <a:lnTo>
                    <a:pt x="2788" y="11569"/>
                  </a:lnTo>
                  <a:lnTo>
                    <a:pt x="2864" y="11579"/>
                  </a:lnTo>
                  <a:lnTo>
                    <a:pt x="2940" y="11585"/>
                  </a:lnTo>
                  <a:lnTo>
                    <a:pt x="3018" y="11587"/>
                  </a:lnTo>
                  <a:lnTo>
                    <a:pt x="3592" y="11587"/>
                  </a:lnTo>
                  <a:lnTo>
                    <a:pt x="3614" y="11667"/>
                  </a:lnTo>
                  <a:lnTo>
                    <a:pt x="3640" y="11747"/>
                  </a:lnTo>
                  <a:lnTo>
                    <a:pt x="3670" y="11824"/>
                  </a:lnTo>
                  <a:lnTo>
                    <a:pt x="3702" y="11901"/>
                  </a:lnTo>
                  <a:lnTo>
                    <a:pt x="3737" y="11976"/>
                  </a:lnTo>
                  <a:lnTo>
                    <a:pt x="3774" y="12048"/>
                  </a:lnTo>
                  <a:lnTo>
                    <a:pt x="3816" y="12120"/>
                  </a:lnTo>
                  <a:lnTo>
                    <a:pt x="3859" y="12188"/>
                  </a:lnTo>
                  <a:lnTo>
                    <a:pt x="3905" y="12256"/>
                  </a:lnTo>
                  <a:lnTo>
                    <a:pt x="3953" y="12321"/>
                  </a:lnTo>
                  <a:lnTo>
                    <a:pt x="4005" y="12385"/>
                  </a:lnTo>
                  <a:lnTo>
                    <a:pt x="4059" y="12446"/>
                  </a:lnTo>
                  <a:lnTo>
                    <a:pt x="4114" y="12505"/>
                  </a:lnTo>
                  <a:lnTo>
                    <a:pt x="4173" y="12561"/>
                  </a:lnTo>
                  <a:lnTo>
                    <a:pt x="4233" y="12615"/>
                  </a:lnTo>
                  <a:lnTo>
                    <a:pt x="4296" y="12668"/>
                  </a:lnTo>
                  <a:lnTo>
                    <a:pt x="4361" y="12717"/>
                  </a:lnTo>
                  <a:lnTo>
                    <a:pt x="4428" y="12763"/>
                  </a:lnTo>
                  <a:lnTo>
                    <a:pt x="4497" y="12807"/>
                  </a:lnTo>
                  <a:lnTo>
                    <a:pt x="4567" y="12848"/>
                  </a:lnTo>
                  <a:lnTo>
                    <a:pt x="4639" y="12886"/>
                  </a:lnTo>
                  <a:lnTo>
                    <a:pt x="4714" y="12922"/>
                  </a:lnTo>
                  <a:lnTo>
                    <a:pt x="4789" y="12955"/>
                  </a:lnTo>
                  <a:lnTo>
                    <a:pt x="4867" y="12984"/>
                  </a:lnTo>
                  <a:lnTo>
                    <a:pt x="4946" y="13010"/>
                  </a:lnTo>
                  <a:lnTo>
                    <a:pt x="5026" y="13033"/>
                  </a:lnTo>
                  <a:lnTo>
                    <a:pt x="5107" y="13053"/>
                  </a:lnTo>
                  <a:lnTo>
                    <a:pt x="5191" y="13069"/>
                  </a:lnTo>
                  <a:lnTo>
                    <a:pt x="5274" y="13081"/>
                  </a:lnTo>
                  <a:lnTo>
                    <a:pt x="5360" y="13091"/>
                  </a:lnTo>
                  <a:lnTo>
                    <a:pt x="5446" y="13096"/>
                  </a:lnTo>
                  <a:lnTo>
                    <a:pt x="5533" y="13098"/>
                  </a:lnTo>
                  <a:lnTo>
                    <a:pt x="5620" y="13096"/>
                  </a:lnTo>
                  <a:lnTo>
                    <a:pt x="5707" y="13091"/>
                  </a:lnTo>
                  <a:lnTo>
                    <a:pt x="5791" y="13081"/>
                  </a:lnTo>
                  <a:lnTo>
                    <a:pt x="5876" y="13069"/>
                  </a:lnTo>
                  <a:lnTo>
                    <a:pt x="5958" y="13053"/>
                  </a:lnTo>
                  <a:lnTo>
                    <a:pt x="6040" y="13033"/>
                  </a:lnTo>
                  <a:lnTo>
                    <a:pt x="6120" y="13010"/>
                  </a:lnTo>
                  <a:lnTo>
                    <a:pt x="6199" y="12984"/>
                  </a:lnTo>
                  <a:lnTo>
                    <a:pt x="6276" y="12955"/>
                  </a:lnTo>
                  <a:lnTo>
                    <a:pt x="6351" y="12922"/>
                  </a:lnTo>
                  <a:lnTo>
                    <a:pt x="6426" y="12886"/>
                  </a:lnTo>
                  <a:lnTo>
                    <a:pt x="6498" y="12848"/>
                  </a:lnTo>
                  <a:lnTo>
                    <a:pt x="6569" y="12807"/>
                  </a:lnTo>
                  <a:lnTo>
                    <a:pt x="6637" y="12763"/>
                  </a:lnTo>
                  <a:lnTo>
                    <a:pt x="6705" y="12717"/>
                  </a:lnTo>
                  <a:lnTo>
                    <a:pt x="6769" y="12668"/>
                  </a:lnTo>
                  <a:lnTo>
                    <a:pt x="6831" y="12615"/>
                  </a:lnTo>
                  <a:lnTo>
                    <a:pt x="6892" y="12561"/>
                  </a:lnTo>
                  <a:lnTo>
                    <a:pt x="6951" y="12505"/>
                  </a:lnTo>
                  <a:lnTo>
                    <a:pt x="7006" y="12446"/>
                  </a:lnTo>
                  <a:lnTo>
                    <a:pt x="7061" y="12385"/>
                  </a:lnTo>
                  <a:lnTo>
                    <a:pt x="7112" y="12321"/>
                  </a:lnTo>
                  <a:lnTo>
                    <a:pt x="7160" y="12256"/>
                  </a:lnTo>
                  <a:lnTo>
                    <a:pt x="7207" y="12188"/>
                  </a:lnTo>
                  <a:lnTo>
                    <a:pt x="7250" y="12120"/>
                  </a:lnTo>
                  <a:lnTo>
                    <a:pt x="7290" y="12048"/>
                  </a:lnTo>
                  <a:lnTo>
                    <a:pt x="7328" y="11976"/>
                  </a:lnTo>
                  <a:lnTo>
                    <a:pt x="7363" y="11901"/>
                  </a:lnTo>
                  <a:lnTo>
                    <a:pt x="7396" y="11824"/>
                  </a:lnTo>
                  <a:lnTo>
                    <a:pt x="7425" y="11747"/>
                  </a:lnTo>
                  <a:lnTo>
                    <a:pt x="7450" y="11667"/>
                  </a:lnTo>
                  <a:lnTo>
                    <a:pt x="7473" y="11587"/>
                  </a:lnTo>
                  <a:lnTo>
                    <a:pt x="10131" y="11587"/>
                  </a:lnTo>
                  <a:lnTo>
                    <a:pt x="10153" y="11667"/>
                  </a:lnTo>
                  <a:lnTo>
                    <a:pt x="10179" y="11747"/>
                  </a:lnTo>
                  <a:lnTo>
                    <a:pt x="10208" y="11824"/>
                  </a:lnTo>
                  <a:lnTo>
                    <a:pt x="10240" y="11901"/>
                  </a:lnTo>
                  <a:lnTo>
                    <a:pt x="10275" y="11976"/>
                  </a:lnTo>
                  <a:lnTo>
                    <a:pt x="10313" y="12048"/>
                  </a:lnTo>
                  <a:lnTo>
                    <a:pt x="10354" y="12120"/>
                  </a:lnTo>
                  <a:lnTo>
                    <a:pt x="10397" y="12188"/>
                  </a:lnTo>
                  <a:lnTo>
                    <a:pt x="10444" y="12256"/>
                  </a:lnTo>
                  <a:lnTo>
                    <a:pt x="10492" y="12321"/>
                  </a:lnTo>
                  <a:lnTo>
                    <a:pt x="10543" y="12385"/>
                  </a:lnTo>
                  <a:lnTo>
                    <a:pt x="10597" y="12446"/>
                  </a:lnTo>
                  <a:lnTo>
                    <a:pt x="10653" y="12505"/>
                  </a:lnTo>
                  <a:lnTo>
                    <a:pt x="10711" y="12561"/>
                  </a:lnTo>
                  <a:lnTo>
                    <a:pt x="10772" y="12615"/>
                  </a:lnTo>
                  <a:lnTo>
                    <a:pt x="10835" y="12668"/>
                  </a:lnTo>
                  <a:lnTo>
                    <a:pt x="10899" y="12717"/>
                  </a:lnTo>
                  <a:lnTo>
                    <a:pt x="10967" y="12763"/>
                  </a:lnTo>
                  <a:lnTo>
                    <a:pt x="11035" y="12807"/>
                  </a:lnTo>
                  <a:lnTo>
                    <a:pt x="11106" y="12848"/>
                  </a:lnTo>
                  <a:lnTo>
                    <a:pt x="11178" y="12886"/>
                  </a:lnTo>
                  <a:lnTo>
                    <a:pt x="11252" y="12922"/>
                  </a:lnTo>
                  <a:lnTo>
                    <a:pt x="11328" y="12955"/>
                  </a:lnTo>
                  <a:lnTo>
                    <a:pt x="11405" y="12984"/>
                  </a:lnTo>
                  <a:lnTo>
                    <a:pt x="11484" y="13010"/>
                  </a:lnTo>
                  <a:lnTo>
                    <a:pt x="11564" y="13033"/>
                  </a:lnTo>
                  <a:lnTo>
                    <a:pt x="11646" y="13053"/>
                  </a:lnTo>
                  <a:lnTo>
                    <a:pt x="11729" y="13069"/>
                  </a:lnTo>
                  <a:lnTo>
                    <a:pt x="11813" y="13081"/>
                  </a:lnTo>
                  <a:lnTo>
                    <a:pt x="11898" y="13091"/>
                  </a:lnTo>
                  <a:lnTo>
                    <a:pt x="11984" y="13096"/>
                  </a:lnTo>
                  <a:lnTo>
                    <a:pt x="12071" y="13098"/>
                  </a:lnTo>
                  <a:lnTo>
                    <a:pt x="12159" y="13096"/>
                  </a:lnTo>
                  <a:lnTo>
                    <a:pt x="12244" y="13091"/>
                  </a:lnTo>
                  <a:lnTo>
                    <a:pt x="12330" y="13081"/>
                  </a:lnTo>
                  <a:lnTo>
                    <a:pt x="12413" y="13069"/>
                  </a:lnTo>
                  <a:lnTo>
                    <a:pt x="12497" y="13053"/>
                  </a:lnTo>
                  <a:lnTo>
                    <a:pt x="12578" y="13033"/>
                  </a:lnTo>
                  <a:lnTo>
                    <a:pt x="12658" y="13010"/>
                  </a:lnTo>
                  <a:lnTo>
                    <a:pt x="12737" y="12984"/>
                  </a:lnTo>
                  <a:lnTo>
                    <a:pt x="12815" y="12955"/>
                  </a:lnTo>
                  <a:lnTo>
                    <a:pt x="12890" y="12922"/>
                  </a:lnTo>
                  <a:lnTo>
                    <a:pt x="12964" y="12886"/>
                  </a:lnTo>
                  <a:lnTo>
                    <a:pt x="13036" y="12848"/>
                  </a:lnTo>
                  <a:lnTo>
                    <a:pt x="13107" y="12807"/>
                  </a:lnTo>
                  <a:lnTo>
                    <a:pt x="13176" y="12763"/>
                  </a:lnTo>
                  <a:lnTo>
                    <a:pt x="13242" y="12717"/>
                  </a:lnTo>
                  <a:lnTo>
                    <a:pt x="13308" y="12668"/>
                  </a:lnTo>
                  <a:lnTo>
                    <a:pt x="13370" y="12615"/>
                  </a:lnTo>
                  <a:lnTo>
                    <a:pt x="13430" y="12561"/>
                  </a:lnTo>
                  <a:lnTo>
                    <a:pt x="13489" y="12505"/>
                  </a:lnTo>
                  <a:lnTo>
                    <a:pt x="13545" y="12446"/>
                  </a:lnTo>
                  <a:lnTo>
                    <a:pt x="13598" y="12385"/>
                  </a:lnTo>
                  <a:lnTo>
                    <a:pt x="13650" y="12321"/>
                  </a:lnTo>
                  <a:lnTo>
                    <a:pt x="13699" y="12256"/>
                  </a:lnTo>
                  <a:lnTo>
                    <a:pt x="13745" y="12188"/>
                  </a:lnTo>
                  <a:lnTo>
                    <a:pt x="13788" y="12120"/>
                  </a:lnTo>
                  <a:lnTo>
                    <a:pt x="13829" y="12048"/>
                  </a:lnTo>
                  <a:lnTo>
                    <a:pt x="13867" y="11976"/>
                  </a:lnTo>
                  <a:lnTo>
                    <a:pt x="13902" y="11901"/>
                  </a:lnTo>
                  <a:lnTo>
                    <a:pt x="13934" y="11824"/>
                  </a:lnTo>
                  <a:lnTo>
                    <a:pt x="13962" y="11747"/>
                  </a:lnTo>
                  <a:lnTo>
                    <a:pt x="13989" y="11667"/>
                  </a:lnTo>
                  <a:lnTo>
                    <a:pt x="14012" y="11587"/>
                  </a:lnTo>
                  <a:lnTo>
                    <a:pt x="14586" y="11587"/>
                  </a:lnTo>
                  <a:lnTo>
                    <a:pt x="14664" y="11585"/>
                  </a:lnTo>
                  <a:lnTo>
                    <a:pt x="14740" y="11579"/>
                  </a:lnTo>
                  <a:lnTo>
                    <a:pt x="14815" y="11569"/>
                  </a:lnTo>
                  <a:lnTo>
                    <a:pt x="14890" y="11556"/>
                  </a:lnTo>
                  <a:lnTo>
                    <a:pt x="14962" y="11539"/>
                  </a:lnTo>
                  <a:lnTo>
                    <a:pt x="15035" y="11519"/>
                  </a:lnTo>
                  <a:lnTo>
                    <a:pt x="15104" y="11495"/>
                  </a:lnTo>
                  <a:lnTo>
                    <a:pt x="15173" y="11468"/>
                  </a:lnTo>
                  <a:lnTo>
                    <a:pt x="15240" y="11437"/>
                  </a:lnTo>
                  <a:lnTo>
                    <a:pt x="15304" y="11404"/>
                  </a:lnTo>
                  <a:lnTo>
                    <a:pt x="15368" y="11368"/>
                  </a:lnTo>
                  <a:lnTo>
                    <a:pt x="15429" y="11329"/>
                  </a:lnTo>
                  <a:lnTo>
                    <a:pt x="15488" y="11286"/>
                  </a:lnTo>
                  <a:lnTo>
                    <a:pt x="15546" y="11241"/>
                  </a:lnTo>
                  <a:lnTo>
                    <a:pt x="15600" y="11194"/>
                  </a:lnTo>
                  <a:lnTo>
                    <a:pt x="15652" y="11143"/>
                  </a:lnTo>
                  <a:lnTo>
                    <a:pt x="15703" y="11091"/>
                  </a:lnTo>
                  <a:lnTo>
                    <a:pt x="15750" y="11036"/>
                  </a:lnTo>
                  <a:lnTo>
                    <a:pt x="15795" y="10979"/>
                  </a:lnTo>
                  <a:lnTo>
                    <a:pt x="15836" y="10920"/>
                  </a:lnTo>
                  <a:lnTo>
                    <a:pt x="15877" y="10858"/>
                  </a:lnTo>
                  <a:lnTo>
                    <a:pt x="15913" y="10795"/>
                  </a:lnTo>
                  <a:lnTo>
                    <a:pt x="15946" y="10730"/>
                  </a:lnTo>
                  <a:lnTo>
                    <a:pt x="15976" y="10663"/>
                  </a:lnTo>
                  <a:lnTo>
                    <a:pt x="16003" y="10594"/>
                  </a:lnTo>
                  <a:lnTo>
                    <a:pt x="16027" y="10525"/>
                  </a:lnTo>
                  <a:lnTo>
                    <a:pt x="16048" y="10453"/>
                  </a:lnTo>
                  <a:lnTo>
                    <a:pt x="16064" y="10379"/>
                  </a:lnTo>
                  <a:lnTo>
                    <a:pt x="16078" y="10305"/>
                  </a:lnTo>
                  <a:lnTo>
                    <a:pt x="16087" y="10229"/>
                  </a:lnTo>
                  <a:lnTo>
                    <a:pt x="16093" y="10153"/>
                  </a:lnTo>
                  <a:lnTo>
                    <a:pt x="16095" y="10075"/>
                  </a:lnTo>
                  <a:lnTo>
                    <a:pt x="16095" y="7052"/>
                  </a:lnTo>
                  <a:lnTo>
                    <a:pt x="16095" y="7025"/>
                  </a:lnTo>
                  <a:lnTo>
                    <a:pt x="16094" y="6997"/>
                  </a:lnTo>
                  <a:lnTo>
                    <a:pt x="16093" y="6969"/>
                  </a:lnTo>
                  <a:lnTo>
                    <a:pt x="16091" y="6941"/>
                  </a:lnTo>
                  <a:lnTo>
                    <a:pt x="16089" y="6913"/>
                  </a:lnTo>
                  <a:lnTo>
                    <a:pt x="16086" y="6885"/>
                  </a:lnTo>
                  <a:lnTo>
                    <a:pt x="16083" y="6858"/>
                  </a:lnTo>
                  <a:lnTo>
                    <a:pt x="16079" y="6831"/>
                  </a:lnTo>
                  <a:lnTo>
                    <a:pt x="16075" y="6803"/>
                  </a:lnTo>
                  <a:lnTo>
                    <a:pt x="16070" y="6776"/>
                  </a:lnTo>
                  <a:lnTo>
                    <a:pt x="16065" y="6749"/>
                  </a:lnTo>
                  <a:lnTo>
                    <a:pt x="16059" y="6722"/>
                  </a:lnTo>
                  <a:lnTo>
                    <a:pt x="16053" y="6695"/>
                  </a:lnTo>
                  <a:lnTo>
                    <a:pt x="16046" y="6667"/>
                  </a:lnTo>
                  <a:lnTo>
                    <a:pt x="16039" y="6641"/>
                  </a:lnTo>
                  <a:lnTo>
                    <a:pt x="16031" y="6615"/>
                  </a:lnTo>
                  <a:lnTo>
                    <a:pt x="16023" y="6588"/>
                  </a:lnTo>
                  <a:lnTo>
                    <a:pt x="16014" y="6562"/>
                  </a:lnTo>
                  <a:lnTo>
                    <a:pt x="16004" y="6536"/>
                  </a:lnTo>
                  <a:lnTo>
                    <a:pt x="15994" y="6510"/>
                  </a:lnTo>
                  <a:lnTo>
                    <a:pt x="15984" y="6484"/>
                  </a:lnTo>
                  <a:lnTo>
                    <a:pt x="15974" y="6459"/>
                  </a:lnTo>
                  <a:lnTo>
                    <a:pt x="15963" y="6434"/>
                  </a:lnTo>
                  <a:lnTo>
                    <a:pt x="15951" y="6408"/>
                  </a:lnTo>
                  <a:lnTo>
                    <a:pt x="15939" y="6383"/>
                  </a:lnTo>
                  <a:lnTo>
                    <a:pt x="15927" y="6358"/>
                  </a:lnTo>
                  <a:lnTo>
                    <a:pt x="15914" y="6334"/>
                  </a:lnTo>
                  <a:lnTo>
                    <a:pt x="15900" y="6310"/>
                  </a:lnTo>
                  <a:lnTo>
                    <a:pt x="15886" y="6286"/>
                  </a:lnTo>
                  <a:lnTo>
                    <a:pt x="15872" y="6261"/>
                  </a:lnTo>
                  <a:lnTo>
                    <a:pt x="15857" y="6238"/>
                  </a:lnTo>
                  <a:lnTo>
                    <a:pt x="15842" y="6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8" name="直接连接符 87"/>
          <p:cNvCxnSpPr/>
          <p:nvPr/>
        </p:nvCxnSpPr>
        <p:spPr>
          <a:xfrm>
            <a:off x="10152976" y="192702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9077629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012132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6939958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0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0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00"/>
                            </p:stCondLst>
                            <p:childTnLst>
                              <p:par>
                                <p:cTn id="6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40" grpId="0"/>
      <p:bldP spid="41" grpId="0"/>
      <p:bldP spid="42" grpId="0"/>
      <p:bldP spid="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94" y="2422704"/>
            <a:ext cx="5343526" cy="2694528"/>
          </a:xfrm>
          <a:prstGeom prst="rect">
            <a:avLst/>
          </a:prstGeom>
        </p:spPr>
      </p:pic>
      <p:sp>
        <p:nvSpPr>
          <p:cNvPr id="27" name="矩形 26"/>
          <p:cNvSpPr/>
          <p:nvPr/>
        </p:nvSpPr>
        <p:spPr>
          <a:xfrm>
            <a:off x="1354018" y="5280259"/>
            <a:ext cx="3448050" cy="1069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  <a:buSzPct val="25000"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竞争分析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id-ID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algn="r"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本模版所有图形线条及其相应素材均可自由编辑、改色、替换。</a:t>
            </a:r>
            <a:endParaRPr lang="en-US" altLang="zh-CN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507047" y="5326425"/>
            <a:ext cx="3752850" cy="1069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竞争分析</a:t>
            </a:r>
            <a:r>
              <a:rPr lang="en-US" altLang="zh-CN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lang="id-ID" altLang="zh-CN" sz="16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模版所有图形线条及其相应素材均可自由编辑、改色、替换。</a:t>
            </a:r>
            <a:endParaRPr lang="zh-CN" altLang="en-US" sz="14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654557" y="5390964"/>
            <a:ext cx="0" cy="1225366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03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问题与不足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460364" y="1501859"/>
            <a:ext cx="10473248" cy="1262349"/>
            <a:chOff x="605064" y="1259407"/>
            <a:chExt cx="10473248" cy="1262349"/>
          </a:xfrm>
        </p:grpSpPr>
        <p:sp>
          <p:nvSpPr>
            <p:cNvPr id="20" name="矩形 19"/>
            <p:cNvSpPr/>
            <p:nvPr/>
          </p:nvSpPr>
          <p:spPr>
            <a:xfrm>
              <a:off x="1263899" y="1421464"/>
              <a:ext cx="9558123" cy="625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8-10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号字，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1.3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倍字间距。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05064" y="1259407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“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10380685" y="1813870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”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1119199" y="2422704"/>
            <a:ext cx="9353380" cy="562786"/>
            <a:chOff x="817295" y="2956621"/>
            <a:chExt cx="10557403" cy="562786"/>
          </a:xfrm>
        </p:grpSpPr>
        <p:sp>
          <p:nvSpPr>
            <p:cNvPr id="24" name="矩形 23"/>
            <p:cNvSpPr/>
            <p:nvPr/>
          </p:nvSpPr>
          <p:spPr>
            <a:xfrm flipH="1">
              <a:off x="817295" y="2956621"/>
              <a:ext cx="10557403" cy="562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1057961" y="2984022"/>
              <a:ext cx="34612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65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We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are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trying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our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best.</a:t>
              </a:r>
              <a:endParaRPr kumimoji="0" lang="zh-CN" altLang="en-US" sz="1865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03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问题与不足</a:t>
            </a:r>
          </a:p>
        </p:txBody>
      </p:sp>
      <p:sp>
        <p:nvSpPr>
          <p:cNvPr id="19" name="Shape 2024"/>
          <p:cNvSpPr/>
          <p:nvPr/>
        </p:nvSpPr>
        <p:spPr>
          <a:xfrm>
            <a:off x="-65662" y="5179137"/>
            <a:ext cx="12192000" cy="0"/>
          </a:xfrm>
          <a:prstGeom prst="line">
            <a:avLst/>
          </a:prstGeom>
          <a:ln>
            <a:solidFill>
              <a:srgbClr val="A6A6A6"/>
            </a:solidFill>
            <a:round/>
          </a:ln>
        </p:spPr>
        <p:txBody>
          <a:bodyPr lIns="0" tIns="0" rIns="0" bIns="0"/>
          <a:lstStyle/>
          <a:p>
            <a:pPr defTabSz="60960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 sz="1200">
                <a:uFillTx/>
                <a:latin typeface="+mj-lt"/>
                <a:ea typeface="+mj-ea"/>
                <a:cs typeface="+mj-cs"/>
                <a:sym typeface="Helvetica"/>
              </a:defRPr>
            </a:pPr>
            <a:endParaRPr sz="1600" kern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0" name="Group 2029"/>
          <p:cNvGrpSpPr/>
          <p:nvPr/>
        </p:nvGrpSpPr>
        <p:grpSpPr>
          <a:xfrm>
            <a:off x="7354614" y="4675757"/>
            <a:ext cx="4407661" cy="1044069"/>
            <a:chOff x="30245" y="0"/>
            <a:chExt cx="3305744" cy="783050"/>
          </a:xfrm>
        </p:grpSpPr>
        <p:sp>
          <p:nvSpPr>
            <p:cNvPr id="21" name="Shape 2025"/>
            <p:cNvSpPr/>
            <p:nvPr/>
          </p:nvSpPr>
          <p:spPr>
            <a:xfrm>
              <a:off x="30245" y="0"/>
              <a:ext cx="391027" cy="268213"/>
            </a:xfrm>
            <a:prstGeom prst="triangle">
              <a:avLst/>
            </a:pr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>
                  <a:solidFill/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2" name="Shape 2026"/>
            <p:cNvSpPr/>
            <p:nvPr/>
          </p:nvSpPr>
          <p:spPr>
            <a:xfrm>
              <a:off x="932950" y="45207"/>
              <a:ext cx="2403039" cy="2769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b">
              <a:spAutoFit/>
            </a:bodyPr>
            <a:lstStyle>
              <a:lvl1pPr>
                <a:defRPr sz="1200">
                  <a:solidFill>
                    <a:srgbClr val="3194C6"/>
                  </a:solidFill>
                  <a:uFill>
                    <a:solidFill>
                      <a:srgbClr val="3194C6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正能量增长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3" name="Shape 2027"/>
            <p:cNvSpPr/>
            <p:nvPr/>
          </p:nvSpPr>
          <p:spPr>
            <a:xfrm>
              <a:off x="932950" y="413721"/>
              <a:ext cx="2403039" cy="36932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>
                <a:defRPr sz="1200">
                  <a:solidFill>
                    <a:srgbClr val="3A5063"/>
                  </a:solidFill>
                  <a:uFill>
                    <a:solidFill>
                      <a:srgbClr val="3A5063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000000"/>
                  </a:solidFill>
                  <a:uFillTx/>
                </a:defRPr>
              </a:pPr>
              <a:r>
                <a:rPr kumimoji="0" lang="zh-CN" altLang="en-US" sz="2400" b="1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负能量增长</a:t>
              </a:r>
              <a:endParaRPr kumimoji="0" sz="2400" b="1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4" name="Shape 2028"/>
            <p:cNvSpPr/>
            <p:nvPr/>
          </p:nvSpPr>
          <p:spPr>
            <a:xfrm rot="10800000">
              <a:off x="30245" y="499463"/>
              <a:ext cx="391027" cy="268214"/>
            </a:xfrm>
            <a:prstGeom prst="triangle">
              <a:avLst/>
            </a:pr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>
                  <a:solidFill/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5" name="Group 2033"/>
          <p:cNvGrpSpPr/>
          <p:nvPr/>
        </p:nvGrpSpPr>
        <p:grpSpPr>
          <a:xfrm>
            <a:off x="5285271" y="3943004"/>
            <a:ext cx="1219200" cy="1236133"/>
            <a:chOff x="0" y="0"/>
            <a:chExt cx="914400" cy="927100"/>
          </a:xfrm>
        </p:grpSpPr>
        <p:sp>
          <p:nvSpPr>
            <p:cNvPr id="26" name="Shape 2030"/>
            <p:cNvSpPr/>
            <p:nvPr/>
          </p:nvSpPr>
          <p:spPr>
            <a:xfrm>
              <a:off x="82550" y="0"/>
              <a:ext cx="749300" cy="927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1303"/>
                    <a:pt x="21600" y="291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910"/>
                  </a:lnTo>
                  <a:cubicBezTo>
                    <a:pt x="0" y="1303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/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Shape 2031"/>
            <p:cNvSpPr/>
            <p:nvPr/>
          </p:nvSpPr>
          <p:spPr>
            <a:xfrm>
              <a:off x="0" y="44521"/>
              <a:ext cx="914400" cy="300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spcBef>
                  <a:spcPts val="400"/>
                </a:spcBef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000000"/>
                  </a:solidFill>
                  <a:uFillTx/>
                </a:defRPr>
              </a:pPr>
              <a:r>
                <a: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30%</a:t>
              </a:r>
            </a:p>
          </p:txBody>
        </p:sp>
        <p:sp>
          <p:nvSpPr>
            <p:cNvPr id="28" name="Shape 2032"/>
            <p:cNvSpPr/>
            <p:nvPr/>
          </p:nvSpPr>
          <p:spPr>
            <a:xfrm>
              <a:off x="384096" y="547347"/>
              <a:ext cx="141448" cy="256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749" y="14034"/>
                  </a:moveTo>
                  <a:lnTo>
                    <a:pt x="20209" y="7096"/>
                  </a:lnTo>
                  <a:lnTo>
                    <a:pt x="20213" y="7094"/>
                  </a:lnTo>
                  <a:lnTo>
                    <a:pt x="20209" y="7094"/>
                  </a:lnTo>
                  <a:lnTo>
                    <a:pt x="20213" y="7087"/>
                  </a:lnTo>
                  <a:lnTo>
                    <a:pt x="8435" y="7092"/>
                  </a:lnTo>
                  <a:cubicBezTo>
                    <a:pt x="8491" y="6986"/>
                    <a:pt x="11303" y="2726"/>
                    <a:pt x="12742" y="0"/>
                  </a:cubicBezTo>
                  <a:lnTo>
                    <a:pt x="6135" y="0"/>
                  </a:lnTo>
                  <a:lnTo>
                    <a:pt x="5" y="9570"/>
                  </a:lnTo>
                  <a:lnTo>
                    <a:pt x="0" y="9572"/>
                  </a:lnTo>
                  <a:lnTo>
                    <a:pt x="4" y="9572"/>
                  </a:lnTo>
                  <a:lnTo>
                    <a:pt x="0" y="9580"/>
                  </a:lnTo>
                  <a:lnTo>
                    <a:pt x="11778" y="9574"/>
                  </a:lnTo>
                  <a:cubicBezTo>
                    <a:pt x="11738" y="9650"/>
                    <a:pt x="10302" y="11811"/>
                    <a:pt x="8966" y="14035"/>
                  </a:cubicBezTo>
                  <a:lnTo>
                    <a:pt x="3449" y="14035"/>
                  </a:lnTo>
                  <a:lnTo>
                    <a:pt x="8580" y="21600"/>
                  </a:lnTo>
                  <a:lnTo>
                    <a:pt x="21600" y="14035"/>
                  </a:lnTo>
                  <a:lnTo>
                    <a:pt x="15749" y="14035"/>
                  </a:lnTo>
                  <a:lnTo>
                    <a:pt x="15749" y="14034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/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29" name="Group 2040"/>
          <p:cNvGrpSpPr/>
          <p:nvPr/>
        </p:nvGrpSpPr>
        <p:grpSpPr>
          <a:xfrm>
            <a:off x="3972938" y="2275072"/>
            <a:ext cx="1219200" cy="2904067"/>
            <a:chOff x="0" y="0"/>
            <a:chExt cx="914400" cy="2178050"/>
          </a:xfrm>
        </p:grpSpPr>
        <p:sp>
          <p:nvSpPr>
            <p:cNvPr id="30" name="Shape 2034"/>
            <p:cNvSpPr/>
            <p:nvPr/>
          </p:nvSpPr>
          <p:spPr>
            <a:xfrm>
              <a:off x="69850" y="0"/>
              <a:ext cx="749300" cy="2178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554"/>
                    <a:pt x="21600" y="1239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239"/>
                  </a:lnTo>
                  <a:cubicBezTo>
                    <a:pt x="0" y="554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/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Shape 2035"/>
            <p:cNvSpPr/>
            <p:nvPr/>
          </p:nvSpPr>
          <p:spPr>
            <a:xfrm>
              <a:off x="0" y="31821"/>
              <a:ext cx="914400" cy="300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spcBef>
                  <a:spcPts val="400"/>
                </a:spcBef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000000"/>
                  </a:solidFill>
                  <a:uFillTx/>
                </a:defRPr>
              </a:pPr>
              <a:r>
                <a: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60%</a:t>
              </a:r>
            </a:p>
          </p:txBody>
        </p:sp>
        <p:grpSp>
          <p:nvGrpSpPr>
            <p:cNvPr id="32" name="Group 2039"/>
            <p:cNvGrpSpPr/>
            <p:nvPr/>
          </p:nvGrpSpPr>
          <p:grpSpPr>
            <a:xfrm>
              <a:off x="295200" y="1792572"/>
              <a:ext cx="254955" cy="232252"/>
              <a:chOff x="0" y="0"/>
              <a:chExt cx="254953" cy="232251"/>
            </a:xfrm>
          </p:grpSpPr>
          <p:sp>
            <p:nvSpPr>
              <p:cNvPr id="33" name="Shape 2036"/>
              <p:cNvSpPr/>
              <p:nvPr/>
            </p:nvSpPr>
            <p:spPr>
              <a:xfrm>
                <a:off x="109962" y="-1"/>
                <a:ext cx="144992" cy="23225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9" h="21600" extrusionOk="0">
                    <a:moveTo>
                      <a:pt x="19521" y="0"/>
                    </a:moveTo>
                    <a:lnTo>
                      <a:pt x="2078" y="0"/>
                    </a:lnTo>
                    <a:cubicBezTo>
                      <a:pt x="666" y="0"/>
                      <a:pt x="0" y="417"/>
                      <a:pt x="0" y="1302"/>
                    </a:cubicBezTo>
                    <a:lnTo>
                      <a:pt x="0" y="3279"/>
                    </a:lnTo>
                    <a:lnTo>
                      <a:pt x="4806" y="5801"/>
                    </a:lnTo>
                    <a:lnTo>
                      <a:pt x="4806" y="3011"/>
                    </a:lnTo>
                    <a:lnTo>
                      <a:pt x="16793" y="3011"/>
                    </a:lnTo>
                    <a:lnTo>
                      <a:pt x="16793" y="21600"/>
                    </a:lnTo>
                    <a:lnTo>
                      <a:pt x="21599" y="21600"/>
                    </a:lnTo>
                    <a:lnTo>
                      <a:pt x="21599" y="1302"/>
                    </a:lnTo>
                    <a:cubicBezTo>
                      <a:pt x="21600" y="417"/>
                      <a:pt x="20934" y="0"/>
                      <a:pt x="195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>
                    <a:solidFill/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4" name="Shape 2037"/>
              <p:cNvSpPr/>
              <p:nvPr/>
            </p:nvSpPr>
            <p:spPr>
              <a:xfrm>
                <a:off x="109962" y="181182"/>
                <a:ext cx="31925" cy="5107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11452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>
                    <a:solidFill/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35" name="Shape 2038"/>
              <p:cNvSpPr/>
              <p:nvPr/>
            </p:nvSpPr>
            <p:spPr>
              <a:xfrm>
                <a:off x="-1" y="45739"/>
                <a:ext cx="176917" cy="15143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430" h="21600" extrusionOk="0">
                    <a:moveTo>
                      <a:pt x="11596" y="357"/>
                    </a:moveTo>
                    <a:cubicBezTo>
                      <a:pt x="11352" y="115"/>
                      <a:pt x="11123" y="1"/>
                      <a:pt x="10931" y="0"/>
                    </a:cubicBezTo>
                    <a:cubicBezTo>
                      <a:pt x="10587" y="0"/>
                      <a:pt x="10359" y="367"/>
                      <a:pt x="10359" y="1039"/>
                    </a:cubicBezTo>
                    <a:lnTo>
                      <a:pt x="10359" y="5885"/>
                    </a:lnTo>
                    <a:cubicBezTo>
                      <a:pt x="10359" y="6409"/>
                      <a:pt x="10359" y="7100"/>
                      <a:pt x="10359" y="7791"/>
                    </a:cubicBezTo>
                    <a:lnTo>
                      <a:pt x="1613" y="7791"/>
                    </a:lnTo>
                    <a:cubicBezTo>
                      <a:pt x="726" y="7791"/>
                      <a:pt x="0" y="8649"/>
                      <a:pt x="0" y="9697"/>
                    </a:cubicBezTo>
                    <a:lnTo>
                      <a:pt x="0" y="11903"/>
                    </a:lnTo>
                    <a:cubicBezTo>
                      <a:pt x="0" y="12951"/>
                      <a:pt x="726" y="13809"/>
                      <a:pt x="1613" y="13809"/>
                    </a:cubicBezTo>
                    <a:lnTo>
                      <a:pt x="10359" y="13809"/>
                    </a:lnTo>
                    <a:cubicBezTo>
                      <a:pt x="10359" y="14499"/>
                      <a:pt x="10359" y="15191"/>
                      <a:pt x="10359" y="15714"/>
                    </a:cubicBezTo>
                    <a:lnTo>
                      <a:pt x="10359" y="20562"/>
                    </a:lnTo>
                    <a:cubicBezTo>
                      <a:pt x="10359" y="21233"/>
                      <a:pt x="10587" y="21600"/>
                      <a:pt x="10931" y="21600"/>
                    </a:cubicBezTo>
                    <a:cubicBezTo>
                      <a:pt x="11123" y="21600"/>
                      <a:pt x="11351" y="21485"/>
                      <a:pt x="11596" y="21244"/>
                    </a:cubicBezTo>
                    <a:lnTo>
                      <a:pt x="20920" y="12024"/>
                    </a:lnTo>
                    <a:cubicBezTo>
                      <a:pt x="21600" y="11351"/>
                      <a:pt x="21600" y="10250"/>
                      <a:pt x="20920" y="9578"/>
                    </a:cubicBezTo>
                    <a:lnTo>
                      <a:pt x="11596" y="357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>
                    <a:solidFill/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6" name="Group 2044"/>
          <p:cNvGrpSpPr/>
          <p:nvPr/>
        </p:nvGrpSpPr>
        <p:grpSpPr>
          <a:xfrm>
            <a:off x="1289005" y="2749204"/>
            <a:ext cx="1219200" cy="2429933"/>
            <a:chOff x="0" y="0"/>
            <a:chExt cx="914400" cy="1822450"/>
          </a:xfrm>
        </p:grpSpPr>
        <p:sp>
          <p:nvSpPr>
            <p:cNvPr id="37" name="Shape 2041"/>
            <p:cNvSpPr/>
            <p:nvPr/>
          </p:nvSpPr>
          <p:spPr>
            <a:xfrm>
              <a:off x="76200" y="0"/>
              <a:ext cx="749300" cy="1822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663"/>
                    <a:pt x="21600" y="148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1480"/>
                  </a:lnTo>
                  <a:cubicBezTo>
                    <a:pt x="0" y="663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/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8" name="Shape 2042"/>
            <p:cNvSpPr/>
            <p:nvPr/>
          </p:nvSpPr>
          <p:spPr>
            <a:xfrm>
              <a:off x="0" y="41421"/>
              <a:ext cx="914400" cy="300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spcBef>
                  <a:spcPts val="400"/>
                </a:spcBef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000000"/>
                  </a:solidFill>
                  <a:uFillTx/>
                </a:defRPr>
              </a:pPr>
              <a:r>
                <a: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39" name="Shape 2043"/>
            <p:cNvSpPr/>
            <p:nvPr/>
          </p:nvSpPr>
          <p:spPr>
            <a:xfrm>
              <a:off x="329488" y="1503452"/>
              <a:ext cx="260192" cy="176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97" y="4802"/>
                  </a:moveTo>
                  <a:cubicBezTo>
                    <a:pt x="18503" y="3511"/>
                    <a:pt x="17248" y="3279"/>
                    <a:pt x="16602" y="3279"/>
                  </a:cubicBezTo>
                  <a:cubicBezTo>
                    <a:pt x="16454" y="3279"/>
                    <a:pt x="16317" y="3286"/>
                    <a:pt x="16185" y="3295"/>
                  </a:cubicBezTo>
                  <a:lnTo>
                    <a:pt x="16185" y="0"/>
                  </a:lnTo>
                  <a:lnTo>
                    <a:pt x="0" y="0"/>
                  </a:lnTo>
                  <a:lnTo>
                    <a:pt x="0" y="13057"/>
                  </a:lnTo>
                  <a:cubicBezTo>
                    <a:pt x="0" y="18806"/>
                    <a:pt x="3201" y="21600"/>
                    <a:pt x="7149" y="21600"/>
                  </a:cubicBezTo>
                  <a:lnTo>
                    <a:pt x="9036" y="21600"/>
                  </a:lnTo>
                  <a:cubicBezTo>
                    <a:pt x="11661" y="21600"/>
                    <a:pt x="13950" y="21398"/>
                    <a:pt x="15193" y="18327"/>
                  </a:cubicBezTo>
                  <a:cubicBezTo>
                    <a:pt x="15409" y="18371"/>
                    <a:pt x="15807" y="18432"/>
                    <a:pt x="16325" y="18432"/>
                  </a:cubicBezTo>
                  <a:cubicBezTo>
                    <a:pt x="17021" y="18432"/>
                    <a:pt x="18253" y="18220"/>
                    <a:pt x="19620" y="16916"/>
                  </a:cubicBezTo>
                  <a:cubicBezTo>
                    <a:pt x="21003" y="15625"/>
                    <a:pt x="21600" y="13874"/>
                    <a:pt x="21600" y="10703"/>
                  </a:cubicBezTo>
                  <a:cubicBezTo>
                    <a:pt x="21600" y="8027"/>
                    <a:pt x="21106" y="6084"/>
                    <a:pt x="19797" y="4802"/>
                  </a:cubicBezTo>
                  <a:close/>
                  <a:moveTo>
                    <a:pt x="18210" y="13830"/>
                  </a:moveTo>
                  <a:cubicBezTo>
                    <a:pt x="17519" y="14517"/>
                    <a:pt x="16674" y="14727"/>
                    <a:pt x="16325" y="14727"/>
                  </a:cubicBezTo>
                  <a:cubicBezTo>
                    <a:pt x="16240" y="14727"/>
                    <a:pt x="16161" y="14724"/>
                    <a:pt x="16085" y="14719"/>
                  </a:cubicBezTo>
                  <a:cubicBezTo>
                    <a:pt x="16145" y="14177"/>
                    <a:pt x="16185" y="13625"/>
                    <a:pt x="16185" y="13057"/>
                  </a:cubicBezTo>
                  <a:lnTo>
                    <a:pt x="16185" y="7006"/>
                  </a:lnTo>
                  <a:cubicBezTo>
                    <a:pt x="16313" y="6994"/>
                    <a:pt x="16452" y="6986"/>
                    <a:pt x="16602" y="6986"/>
                  </a:cubicBezTo>
                  <a:cubicBezTo>
                    <a:pt x="16861" y="6986"/>
                    <a:pt x="17730" y="7207"/>
                    <a:pt x="18344" y="7846"/>
                  </a:cubicBezTo>
                  <a:cubicBezTo>
                    <a:pt x="18941" y="8494"/>
                    <a:pt x="19054" y="9503"/>
                    <a:pt x="19054" y="10704"/>
                  </a:cubicBezTo>
                  <a:cubicBezTo>
                    <a:pt x="19054" y="12048"/>
                    <a:pt x="18884" y="13129"/>
                    <a:pt x="18210" y="1383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marL="0" marR="0" lvl="0" indent="0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/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41" name="Group 2051"/>
          <p:cNvGrpSpPr/>
          <p:nvPr/>
        </p:nvGrpSpPr>
        <p:grpSpPr>
          <a:xfrm>
            <a:off x="2618271" y="3392672"/>
            <a:ext cx="1219200" cy="1786467"/>
            <a:chOff x="0" y="0"/>
            <a:chExt cx="914400" cy="1339850"/>
          </a:xfrm>
        </p:grpSpPr>
        <p:sp>
          <p:nvSpPr>
            <p:cNvPr id="42" name="Shape 2045"/>
            <p:cNvSpPr/>
            <p:nvPr/>
          </p:nvSpPr>
          <p:spPr>
            <a:xfrm>
              <a:off x="57150" y="0"/>
              <a:ext cx="749300" cy="133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600" y="0"/>
                  </a:moveTo>
                  <a:lnTo>
                    <a:pt x="18000" y="0"/>
                  </a:lnTo>
                  <a:cubicBezTo>
                    <a:pt x="19988" y="0"/>
                    <a:pt x="21600" y="901"/>
                    <a:pt x="21600" y="2013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2013"/>
                  </a:lnTo>
                  <a:cubicBezTo>
                    <a:pt x="0" y="901"/>
                    <a:pt x="1612" y="0"/>
                    <a:pt x="3600" y="0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/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45" name="Shape 2046"/>
            <p:cNvSpPr/>
            <p:nvPr/>
          </p:nvSpPr>
          <p:spPr>
            <a:xfrm>
              <a:off x="0" y="39649"/>
              <a:ext cx="914400" cy="300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spcBef>
                  <a:spcPts val="400"/>
                </a:spcBef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000000"/>
                  </a:solidFill>
                  <a:uFillTx/>
                </a:defRPr>
              </a:pPr>
              <a:r>
                <a: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40%</a:t>
              </a:r>
            </a:p>
          </p:txBody>
        </p:sp>
        <p:grpSp>
          <p:nvGrpSpPr>
            <p:cNvPr id="60" name="Group 2050"/>
            <p:cNvGrpSpPr/>
            <p:nvPr/>
          </p:nvGrpSpPr>
          <p:grpSpPr>
            <a:xfrm>
              <a:off x="302738" y="1037522"/>
              <a:ext cx="254954" cy="158909"/>
              <a:chOff x="0" y="0"/>
              <a:chExt cx="254952" cy="158907"/>
            </a:xfrm>
          </p:grpSpPr>
          <p:sp>
            <p:nvSpPr>
              <p:cNvPr id="61" name="Shape 2047"/>
              <p:cNvSpPr/>
              <p:nvPr/>
            </p:nvSpPr>
            <p:spPr>
              <a:xfrm>
                <a:off x="-1" y="-1"/>
                <a:ext cx="254954" cy="15890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258" y="4836"/>
                    </a:moveTo>
                    <a:cubicBezTo>
                      <a:pt x="19517" y="4836"/>
                      <a:pt x="18916" y="5798"/>
                      <a:pt x="18916" y="6986"/>
                    </a:cubicBezTo>
                    <a:lnTo>
                      <a:pt x="18916" y="12144"/>
                    </a:lnTo>
                    <a:lnTo>
                      <a:pt x="2683" y="12144"/>
                    </a:lnTo>
                    <a:lnTo>
                      <a:pt x="2683" y="2150"/>
                    </a:lnTo>
                    <a:cubicBezTo>
                      <a:pt x="2683" y="962"/>
                      <a:pt x="2083" y="0"/>
                      <a:pt x="1341" y="0"/>
                    </a:cubicBezTo>
                    <a:cubicBezTo>
                      <a:pt x="601" y="0"/>
                      <a:pt x="0" y="962"/>
                      <a:pt x="0" y="2150"/>
                    </a:cubicBezTo>
                    <a:lnTo>
                      <a:pt x="0" y="19451"/>
                    </a:lnTo>
                    <a:cubicBezTo>
                      <a:pt x="0" y="20638"/>
                      <a:pt x="601" y="21600"/>
                      <a:pt x="1341" y="21600"/>
                    </a:cubicBezTo>
                    <a:cubicBezTo>
                      <a:pt x="2083" y="21600"/>
                      <a:pt x="2683" y="20638"/>
                      <a:pt x="2683" y="19451"/>
                    </a:cubicBezTo>
                    <a:lnTo>
                      <a:pt x="2683" y="17302"/>
                    </a:lnTo>
                    <a:lnTo>
                      <a:pt x="18916" y="17302"/>
                    </a:lnTo>
                    <a:lnTo>
                      <a:pt x="18916" y="19451"/>
                    </a:lnTo>
                    <a:cubicBezTo>
                      <a:pt x="18916" y="20638"/>
                      <a:pt x="19517" y="21600"/>
                      <a:pt x="20258" y="21600"/>
                    </a:cubicBezTo>
                    <a:cubicBezTo>
                      <a:pt x="20999" y="21600"/>
                      <a:pt x="21600" y="20638"/>
                      <a:pt x="21600" y="19451"/>
                    </a:cubicBezTo>
                    <a:lnTo>
                      <a:pt x="21600" y="6985"/>
                    </a:lnTo>
                    <a:cubicBezTo>
                      <a:pt x="21600" y="5798"/>
                      <a:pt x="20999" y="4836"/>
                      <a:pt x="20258" y="4836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>
                    <a:solidFill/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2" name="Shape 2048"/>
              <p:cNvSpPr/>
              <p:nvPr/>
            </p:nvSpPr>
            <p:spPr>
              <a:xfrm>
                <a:off x="45669" y="28328"/>
                <a:ext cx="49218" cy="4869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98" h="21598" extrusionOk="0">
                    <a:moveTo>
                      <a:pt x="21598" y="10799"/>
                    </a:moveTo>
                    <a:cubicBezTo>
                      <a:pt x="21599" y="9385"/>
                      <a:pt x="21318" y="7972"/>
                      <a:pt x="20776" y="6666"/>
                    </a:cubicBezTo>
                    <a:cubicBezTo>
                      <a:pt x="20236" y="5360"/>
                      <a:pt x="19435" y="4162"/>
                      <a:pt x="18435" y="3163"/>
                    </a:cubicBezTo>
                    <a:cubicBezTo>
                      <a:pt x="17436" y="2163"/>
                      <a:pt x="16238" y="1362"/>
                      <a:pt x="14932" y="822"/>
                    </a:cubicBezTo>
                    <a:cubicBezTo>
                      <a:pt x="13626" y="280"/>
                      <a:pt x="12213" y="-1"/>
                      <a:pt x="10799" y="0"/>
                    </a:cubicBezTo>
                    <a:cubicBezTo>
                      <a:pt x="9385" y="-1"/>
                      <a:pt x="7972" y="280"/>
                      <a:pt x="6666" y="822"/>
                    </a:cubicBezTo>
                    <a:cubicBezTo>
                      <a:pt x="5360" y="1362"/>
                      <a:pt x="4162" y="2163"/>
                      <a:pt x="3163" y="3163"/>
                    </a:cubicBezTo>
                    <a:cubicBezTo>
                      <a:pt x="2163" y="4162"/>
                      <a:pt x="1362" y="5360"/>
                      <a:pt x="822" y="6666"/>
                    </a:cubicBezTo>
                    <a:cubicBezTo>
                      <a:pt x="280" y="7972"/>
                      <a:pt x="-1" y="9385"/>
                      <a:pt x="0" y="10799"/>
                    </a:cubicBezTo>
                    <a:cubicBezTo>
                      <a:pt x="-1" y="12213"/>
                      <a:pt x="280" y="13626"/>
                      <a:pt x="822" y="14932"/>
                    </a:cubicBezTo>
                    <a:cubicBezTo>
                      <a:pt x="1362" y="16238"/>
                      <a:pt x="2163" y="17436"/>
                      <a:pt x="3163" y="18435"/>
                    </a:cubicBezTo>
                    <a:cubicBezTo>
                      <a:pt x="4162" y="19435"/>
                      <a:pt x="5360" y="20236"/>
                      <a:pt x="6666" y="20776"/>
                    </a:cubicBezTo>
                    <a:cubicBezTo>
                      <a:pt x="7972" y="21318"/>
                      <a:pt x="9385" y="21599"/>
                      <a:pt x="10799" y="21598"/>
                    </a:cubicBezTo>
                    <a:cubicBezTo>
                      <a:pt x="12213" y="21599"/>
                      <a:pt x="13626" y="21318"/>
                      <a:pt x="14932" y="20776"/>
                    </a:cubicBezTo>
                    <a:cubicBezTo>
                      <a:pt x="16238" y="20236"/>
                      <a:pt x="17436" y="19435"/>
                      <a:pt x="18435" y="18435"/>
                    </a:cubicBezTo>
                    <a:cubicBezTo>
                      <a:pt x="19435" y="17436"/>
                      <a:pt x="20236" y="16238"/>
                      <a:pt x="20776" y="14932"/>
                    </a:cubicBezTo>
                    <a:cubicBezTo>
                      <a:pt x="21318" y="13626"/>
                      <a:pt x="21599" y="12213"/>
                      <a:pt x="21598" y="10799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>
                    <a:solidFill/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63" name="Shape 2049"/>
              <p:cNvSpPr/>
              <p:nvPr/>
            </p:nvSpPr>
            <p:spPr>
              <a:xfrm>
                <a:off x="98877" y="28328"/>
                <a:ext cx="106859" cy="473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852" y="0"/>
                    </a:moveTo>
                    <a:cubicBezTo>
                      <a:pt x="1166" y="0"/>
                      <a:pt x="0" y="21600"/>
                      <a:pt x="0" y="21600"/>
                    </a:cubicBezTo>
                    <a:lnTo>
                      <a:pt x="21600" y="21600"/>
                    </a:lnTo>
                    <a:cubicBezTo>
                      <a:pt x="21600" y="21600"/>
                      <a:pt x="15888" y="0"/>
                      <a:pt x="785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pPr marL="0" marR="0" lvl="0" indent="0" defTabSz="609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>
                    <a:solidFill/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64" name="Group 2059"/>
          <p:cNvGrpSpPr/>
          <p:nvPr/>
        </p:nvGrpSpPr>
        <p:grpSpPr>
          <a:xfrm>
            <a:off x="2618271" y="5179136"/>
            <a:ext cx="1219200" cy="1155436"/>
            <a:chOff x="0" y="0"/>
            <a:chExt cx="914400" cy="866575"/>
          </a:xfrm>
        </p:grpSpPr>
        <p:sp>
          <p:nvSpPr>
            <p:cNvPr id="65" name="Shape 2056"/>
            <p:cNvSpPr/>
            <p:nvPr/>
          </p:nvSpPr>
          <p:spPr>
            <a:xfrm rot="10800000" flipH="1">
              <a:off x="57150" y="0"/>
              <a:ext cx="749300" cy="547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632" y="0"/>
                  </a:moveTo>
                  <a:lnTo>
                    <a:pt x="18968" y="0"/>
                  </a:lnTo>
                  <a:cubicBezTo>
                    <a:pt x="20422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1178" y="0"/>
                    <a:pt x="2632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/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66" name="Shape 2057"/>
            <p:cNvSpPr/>
            <p:nvPr/>
          </p:nvSpPr>
          <p:spPr>
            <a:xfrm>
              <a:off x="0" y="149222"/>
              <a:ext cx="914400" cy="30008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spcBef>
                  <a:spcPts val="400"/>
                </a:spcBef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000000"/>
                  </a:solidFill>
                  <a:uFillTx/>
                </a:defRPr>
              </a:pPr>
              <a:r>
                <a: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-10%</a:t>
              </a:r>
            </a:p>
          </p:txBody>
        </p:sp>
        <p:sp>
          <p:nvSpPr>
            <p:cNvPr id="67" name="Shape 2058"/>
            <p:cNvSpPr/>
            <p:nvPr/>
          </p:nvSpPr>
          <p:spPr>
            <a:xfrm>
              <a:off x="57150" y="635743"/>
              <a:ext cx="749300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solidFill>
                    <a:srgbClr val="595959"/>
                  </a:solidFill>
                  <a:uFill>
                    <a:solidFill>
                      <a:srgbClr val="595959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 defTabSz="609600" eaLnBrk="1" fontAlgn="auto" hangingPunct="1"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20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68" name="Group 2067"/>
          <p:cNvGrpSpPr/>
          <p:nvPr/>
        </p:nvGrpSpPr>
        <p:grpSpPr>
          <a:xfrm>
            <a:off x="5285271" y="5179136"/>
            <a:ext cx="1219200" cy="1309324"/>
            <a:chOff x="0" y="-1"/>
            <a:chExt cx="914400" cy="981992"/>
          </a:xfrm>
        </p:grpSpPr>
        <p:sp>
          <p:nvSpPr>
            <p:cNvPr id="69" name="Shape 2064"/>
            <p:cNvSpPr/>
            <p:nvPr/>
          </p:nvSpPr>
          <p:spPr>
            <a:xfrm rot="10800000" flipH="1">
              <a:off x="82550" y="-1"/>
              <a:ext cx="749300" cy="675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244" y="0"/>
                  </a:moveTo>
                  <a:lnTo>
                    <a:pt x="18356" y="0"/>
                  </a:lnTo>
                  <a:cubicBezTo>
                    <a:pt x="20148" y="0"/>
                    <a:pt x="21600" y="1612"/>
                    <a:pt x="21600" y="3600"/>
                  </a:cubicBezTo>
                  <a:lnTo>
                    <a:pt x="21600" y="21600"/>
                  </a:lnTo>
                  <a:lnTo>
                    <a:pt x="0" y="21600"/>
                  </a:lnTo>
                  <a:lnTo>
                    <a:pt x="0" y="3600"/>
                  </a:lnTo>
                  <a:cubicBezTo>
                    <a:pt x="0" y="1612"/>
                    <a:pt x="1452" y="0"/>
                    <a:pt x="3244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>
                  <a:solidFill/>
                </a:u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70" name="Shape 2065"/>
            <p:cNvSpPr/>
            <p:nvPr/>
          </p:nvSpPr>
          <p:spPr>
            <a:xfrm>
              <a:off x="0" y="263935"/>
              <a:ext cx="914400" cy="30008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60959" tIns="60959" rIns="60959" bIns="60959" numCol="1" anchor="t">
              <a:spAutoFit/>
            </a:bodyPr>
            <a:lstStyle>
              <a:lvl1pPr algn="ctr">
                <a:spcBef>
                  <a:spcPts val="400"/>
                </a:spcBef>
                <a:defRPr>
                  <a:solidFill>
                    <a:srgbClr val="FFFFFF"/>
                  </a:solidFill>
                  <a:uFill>
                    <a:solidFill>
                      <a:srgbClr val="FFFFFF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marL="0" marR="0" lvl="0" indent="0" algn="ctr" defTabSz="609600" eaLnBrk="1" fontAlgn="auto" latinLnBrk="0" hangingPunct="1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ClrTx/>
                <a:buSzTx/>
                <a:buFontTx/>
                <a:buNone/>
                <a:defRPr>
                  <a:solidFill>
                    <a:srgbClr val="000000"/>
                  </a:solidFill>
                  <a:uFillTx/>
                </a:defRPr>
              </a:pPr>
              <a:r>
                <a: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-16%</a:t>
              </a:r>
            </a:p>
          </p:txBody>
        </p:sp>
        <p:sp>
          <p:nvSpPr>
            <p:cNvPr id="71" name="Shape 2066"/>
            <p:cNvSpPr/>
            <p:nvPr/>
          </p:nvSpPr>
          <p:spPr>
            <a:xfrm>
              <a:off x="9445" y="751159"/>
              <a:ext cx="749300" cy="23083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spAutoFit/>
            </a:bodyPr>
            <a:lstStyle>
              <a:lvl1pPr algn="ctr">
                <a:defRPr sz="1000">
                  <a:solidFill>
                    <a:srgbClr val="595959"/>
                  </a:solidFill>
                  <a:uFill>
                    <a:solidFill>
                      <a:srgbClr val="595959"/>
                    </a:solidFill>
                  </a:uFill>
                  <a:latin typeface="Roboto condensed"/>
                  <a:ea typeface="Roboto condensed"/>
                  <a:cs typeface="Roboto condensed"/>
                  <a:sym typeface="Roboto condensed"/>
                </a:defRPr>
              </a:lvl1pPr>
            </a:lstStyle>
            <a:p>
              <a:pPr lvl="0" defTabSz="609600" eaLnBrk="1" fontAlgn="auto" hangingPunct="1">
                <a:spcBef>
                  <a:spcPts val="0"/>
                </a:spcBef>
                <a:spcAft>
                  <a:spcPts val="0"/>
                </a:spcAft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2000" kern="0" dirty="0">
                  <a:solidFill>
                    <a:srgbClr val="000000">
                      <a:lumMod val="75000"/>
                      <a:lumOff val="25000"/>
                    </a:srgbClr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关键词</a:t>
              </a:r>
            </a:p>
          </p:txBody>
        </p:sp>
      </p:grpSp>
      <p:grpSp>
        <p:nvGrpSpPr>
          <p:cNvPr id="78" name="组合 77"/>
          <p:cNvGrpSpPr/>
          <p:nvPr/>
        </p:nvGrpSpPr>
        <p:grpSpPr>
          <a:xfrm>
            <a:off x="6867301" y="1809799"/>
            <a:ext cx="4445549" cy="769772"/>
            <a:chOff x="1177389" y="2112057"/>
            <a:chExt cx="4445549" cy="769772"/>
          </a:xfrm>
        </p:grpSpPr>
        <p:sp>
          <p:nvSpPr>
            <p:cNvPr id="79" name="文本框 39"/>
            <p:cNvSpPr txBox="1">
              <a:spLocks noChangeArrowheads="1"/>
            </p:cNvSpPr>
            <p:nvPr/>
          </p:nvSpPr>
          <p:spPr bwMode="auto">
            <a:xfrm>
              <a:off x="1177389" y="2112057"/>
              <a:ext cx="23312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添加您的文字</a:t>
              </a:r>
            </a:p>
          </p:txBody>
        </p:sp>
        <p:sp>
          <p:nvSpPr>
            <p:cNvPr id="80" name="矩形 8"/>
            <p:cNvSpPr>
              <a:spLocks noChangeArrowheads="1"/>
            </p:cNvSpPr>
            <p:nvPr/>
          </p:nvSpPr>
          <p:spPr bwMode="auto">
            <a:xfrm>
              <a:off x="1177389" y="2370792"/>
              <a:ext cx="4445549" cy="51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just" eaLnBrk="1" hangingPunct="1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此处添加详细文本描述，建议与标题相关并符合整体语言风格，语言描述尽量简洁生动。据统计每页幻灯片的最好控制在</a:t>
              </a: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5</a:t>
              </a: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分钟之内。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6867301" y="2930792"/>
            <a:ext cx="4445549" cy="769772"/>
            <a:chOff x="1177389" y="2112057"/>
            <a:chExt cx="4445549" cy="769772"/>
          </a:xfrm>
        </p:grpSpPr>
        <p:sp>
          <p:nvSpPr>
            <p:cNvPr id="82" name="文本框 39"/>
            <p:cNvSpPr txBox="1">
              <a:spLocks noChangeArrowheads="1"/>
            </p:cNvSpPr>
            <p:nvPr/>
          </p:nvSpPr>
          <p:spPr bwMode="auto">
            <a:xfrm>
              <a:off x="1177389" y="2112057"/>
              <a:ext cx="2331272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/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添加您的文字</a:t>
              </a:r>
            </a:p>
          </p:txBody>
        </p:sp>
        <p:sp>
          <p:nvSpPr>
            <p:cNvPr id="83" name="矩形 8"/>
            <p:cNvSpPr>
              <a:spLocks noChangeArrowheads="1"/>
            </p:cNvSpPr>
            <p:nvPr/>
          </p:nvSpPr>
          <p:spPr bwMode="auto">
            <a:xfrm>
              <a:off x="1177389" y="2370792"/>
              <a:ext cx="4445549" cy="51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just" eaLnBrk="1" hangingPunct="1">
                <a:lnSpc>
                  <a:spcPct val="130000"/>
                </a:lnSpc>
                <a:spcBef>
                  <a:spcPct val="0"/>
                </a:spcBef>
                <a:buNone/>
              </a:pP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此处添加详细文本描述，建议与标题相关并符合整体语言风格，语言描述尽量简洁生动。据统计每页幻灯片的最好控制在</a:t>
              </a:r>
              <a:r>
                <a:rPr lang="en-US" altLang="zh-CN" sz="1050" dirty="0">
                  <a:solidFill>
                    <a:schemeClr val="bg1">
                      <a:lumMod val="50000"/>
                    </a:scheme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5</a:t>
              </a:r>
              <a:r>
                <a:rPr lang="zh-CN" altLang="en-US" sz="1050" dirty="0">
                  <a:solidFill>
                    <a:schemeClr val="bg1">
                      <a:lumMod val="50000"/>
                    </a:schemeClr>
                  </a:solidFill>
                  <a:uFill>
                    <a:solidFill>
                      <a:srgbClr val="000000">
                        <a:alpha val="50000"/>
                      </a:srgbClr>
                    </a:solidFill>
                  </a:u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分钟之内。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03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问题与不足</a:t>
            </a:r>
          </a:p>
        </p:txBody>
      </p:sp>
      <p:pic>
        <p:nvPicPr>
          <p:cNvPr id="60" name="图片 5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705" y="1921566"/>
            <a:ext cx="4904053" cy="4233656"/>
          </a:xfrm>
          <a:prstGeom prst="rect">
            <a:avLst/>
          </a:prstGeom>
        </p:spPr>
      </p:pic>
      <p:grpSp>
        <p:nvGrpSpPr>
          <p:cNvPr id="20" name="Group 14"/>
          <p:cNvGrpSpPr/>
          <p:nvPr/>
        </p:nvGrpSpPr>
        <p:grpSpPr>
          <a:xfrm>
            <a:off x="8293398" y="2366694"/>
            <a:ext cx="3233489" cy="1163733"/>
            <a:chOff x="8451509" y="2034687"/>
            <a:chExt cx="3254568" cy="1103507"/>
          </a:xfrm>
        </p:grpSpPr>
        <p:sp>
          <p:nvSpPr>
            <p:cNvPr id="21" name="TextBox 12"/>
            <p:cNvSpPr txBox="1"/>
            <p:nvPr/>
          </p:nvSpPr>
          <p:spPr>
            <a:xfrm>
              <a:off x="8451509" y="2034687"/>
              <a:ext cx="1450817" cy="311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13"/>
            <p:cNvSpPr/>
            <p:nvPr/>
          </p:nvSpPr>
          <p:spPr>
            <a:xfrm>
              <a:off x="8508022" y="2365039"/>
              <a:ext cx="3198055" cy="773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</a:t>
              </a:r>
            </a:p>
          </p:txBody>
        </p:sp>
      </p:grpSp>
      <p:grpSp>
        <p:nvGrpSpPr>
          <p:cNvPr id="23" name="Group 15"/>
          <p:cNvGrpSpPr/>
          <p:nvPr/>
        </p:nvGrpSpPr>
        <p:grpSpPr>
          <a:xfrm>
            <a:off x="8293398" y="4856376"/>
            <a:ext cx="3177341" cy="1163733"/>
            <a:chOff x="8508022" y="2034687"/>
            <a:chExt cx="3198055" cy="1103507"/>
          </a:xfrm>
        </p:grpSpPr>
        <p:sp>
          <p:nvSpPr>
            <p:cNvPr id="24" name="TextBox 16"/>
            <p:cNvSpPr txBox="1"/>
            <p:nvPr/>
          </p:nvSpPr>
          <p:spPr>
            <a:xfrm>
              <a:off x="8514715" y="2034687"/>
              <a:ext cx="1450817" cy="311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Rectangle 17"/>
            <p:cNvSpPr/>
            <p:nvPr/>
          </p:nvSpPr>
          <p:spPr>
            <a:xfrm>
              <a:off x="8508022" y="2365039"/>
              <a:ext cx="3198055" cy="773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</a:t>
              </a:r>
            </a:p>
          </p:txBody>
        </p:sp>
      </p:grpSp>
      <p:grpSp>
        <p:nvGrpSpPr>
          <p:cNvPr id="26" name="Group 18"/>
          <p:cNvGrpSpPr/>
          <p:nvPr/>
        </p:nvGrpSpPr>
        <p:grpSpPr>
          <a:xfrm>
            <a:off x="548911" y="4856376"/>
            <a:ext cx="3177342" cy="1163732"/>
            <a:chOff x="8508022" y="2034687"/>
            <a:chExt cx="3198055" cy="1103509"/>
          </a:xfrm>
        </p:grpSpPr>
        <p:sp>
          <p:nvSpPr>
            <p:cNvPr id="27" name="TextBox 19"/>
            <p:cNvSpPr txBox="1"/>
            <p:nvPr/>
          </p:nvSpPr>
          <p:spPr>
            <a:xfrm>
              <a:off x="10228640" y="2034687"/>
              <a:ext cx="1450817" cy="311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Rectangle 20"/>
            <p:cNvSpPr/>
            <p:nvPr/>
          </p:nvSpPr>
          <p:spPr>
            <a:xfrm>
              <a:off x="8508022" y="2365039"/>
              <a:ext cx="3198055" cy="7731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</a:t>
              </a:r>
            </a:p>
          </p:txBody>
        </p:sp>
      </p:grpSp>
      <p:grpSp>
        <p:nvGrpSpPr>
          <p:cNvPr id="29" name="Group 21"/>
          <p:cNvGrpSpPr/>
          <p:nvPr/>
        </p:nvGrpSpPr>
        <p:grpSpPr>
          <a:xfrm>
            <a:off x="548912" y="2366694"/>
            <a:ext cx="3177341" cy="1163733"/>
            <a:chOff x="8508022" y="2034687"/>
            <a:chExt cx="3198055" cy="1103507"/>
          </a:xfrm>
        </p:grpSpPr>
        <p:sp>
          <p:nvSpPr>
            <p:cNvPr id="30" name="TextBox 22"/>
            <p:cNvSpPr txBox="1"/>
            <p:nvPr/>
          </p:nvSpPr>
          <p:spPr>
            <a:xfrm>
              <a:off x="10202015" y="2034687"/>
              <a:ext cx="1504062" cy="311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Rectangle 23"/>
            <p:cNvSpPr/>
            <p:nvPr/>
          </p:nvSpPr>
          <p:spPr>
            <a:xfrm>
              <a:off x="8508022" y="2365039"/>
              <a:ext cx="3198055" cy="7731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请替换文字内容，添加相关标题，修改文字内容，也可以直接复制你的内容到此。请替换文字内容，添加相关标题，修改文字内容，也可以直接复制你的内容到此。请替换文字内容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1739900"/>
            <a:ext cx="5710431" cy="5119114"/>
            <a:chOff x="0" y="79375"/>
            <a:chExt cx="7512051" cy="6734176"/>
          </a:xfrm>
        </p:grpSpPr>
        <p:sp>
          <p:nvSpPr>
            <p:cNvPr id="5" name="Freeform 6"/>
            <p:cNvSpPr/>
            <p:nvPr/>
          </p:nvSpPr>
          <p:spPr bwMode="auto">
            <a:xfrm>
              <a:off x="1377950" y="79375"/>
              <a:ext cx="4754563" cy="5986463"/>
            </a:xfrm>
            <a:custGeom>
              <a:avLst/>
              <a:gdLst>
                <a:gd name="T0" fmla="*/ 1136 w 2995"/>
                <a:gd name="T1" fmla="*/ 3771 h 3771"/>
                <a:gd name="T2" fmla="*/ 2995 w 2995"/>
                <a:gd name="T3" fmla="*/ 3449 h 3771"/>
                <a:gd name="T4" fmla="*/ 2399 w 2995"/>
                <a:gd name="T5" fmla="*/ 0 h 3771"/>
                <a:gd name="T6" fmla="*/ 0 w 2995"/>
                <a:gd name="T7" fmla="*/ 414 h 3771"/>
                <a:gd name="T8" fmla="*/ 511 w 2995"/>
                <a:gd name="T9" fmla="*/ 3373 h 3771"/>
                <a:gd name="T10" fmla="*/ 1136 w 2995"/>
                <a:gd name="T11" fmla="*/ 3771 h 3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5" h="3771">
                  <a:moveTo>
                    <a:pt x="1136" y="3771"/>
                  </a:moveTo>
                  <a:lnTo>
                    <a:pt x="2995" y="3449"/>
                  </a:lnTo>
                  <a:lnTo>
                    <a:pt x="2399" y="0"/>
                  </a:lnTo>
                  <a:lnTo>
                    <a:pt x="0" y="414"/>
                  </a:lnTo>
                  <a:lnTo>
                    <a:pt x="511" y="3373"/>
                  </a:lnTo>
                  <a:lnTo>
                    <a:pt x="1136" y="3771"/>
                  </a:ln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1377950" y="79375"/>
              <a:ext cx="4754563" cy="5986463"/>
            </a:xfrm>
            <a:custGeom>
              <a:avLst/>
              <a:gdLst>
                <a:gd name="T0" fmla="*/ 1136 w 2995"/>
                <a:gd name="T1" fmla="*/ 3771 h 3771"/>
                <a:gd name="T2" fmla="*/ 2995 w 2995"/>
                <a:gd name="T3" fmla="*/ 3449 h 3771"/>
                <a:gd name="T4" fmla="*/ 2399 w 2995"/>
                <a:gd name="T5" fmla="*/ 0 h 3771"/>
                <a:gd name="T6" fmla="*/ 0 w 2995"/>
                <a:gd name="T7" fmla="*/ 414 h 3771"/>
                <a:gd name="T8" fmla="*/ 511 w 2995"/>
                <a:gd name="T9" fmla="*/ 3373 h 3771"/>
                <a:gd name="T10" fmla="*/ 1136 w 2995"/>
                <a:gd name="T11" fmla="*/ 3771 h 37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95" h="3771">
                  <a:moveTo>
                    <a:pt x="1136" y="3771"/>
                  </a:moveTo>
                  <a:lnTo>
                    <a:pt x="2995" y="3449"/>
                  </a:lnTo>
                  <a:lnTo>
                    <a:pt x="2399" y="0"/>
                  </a:lnTo>
                  <a:lnTo>
                    <a:pt x="0" y="414"/>
                  </a:lnTo>
                  <a:lnTo>
                    <a:pt x="511" y="3373"/>
                  </a:lnTo>
                  <a:lnTo>
                    <a:pt x="1136" y="377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8"/>
            <p:cNvSpPr/>
            <p:nvPr/>
          </p:nvSpPr>
          <p:spPr bwMode="auto">
            <a:xfrm>
              <a:off x="2189163" y="5287963"/>
              <a:ext cx="992188" cy="777875"/>
            </a:xfrm>
            <a:custGeom>
              <a:avLst/>
              <a:gdLst>
                <a:gd name="T0" fmla="*/ 0 w 625"/>
                <a:gd name="T1" fmla="*/ 92 h 490"/>
                <a:gd name="T2" fmla="*/ 540 w 625"/>
                <a:gd name="T3" fmla="*/ 0 h 490"/>
                <a:gd name="T4" fmla="*/ 625 w 625"/>
                <a:gd name="T5" fmla="*/ 490 h 490"/>
                <a:gd name="T6" fmla="*/ 0 w 625"/>
                <a:gd name="T7" fmla="*/ 92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25" h="490">
                  <a:moveTo>
                    <a:pt x="0" y="92"/>
                  </a:moveTo>
                  <a:lnTo>
                    <a:pt x="540" y="0"/>
                  </a:lnTo>
                  <a:lnTo>
                    <a:pt x="625" y="490"/>
                  </a:lnTo>
                  <a:lnTo>
                    <a:pt x="0" y="92"/>
                  </a:lnTo>
                  <a:close/>
                </a:path>
              </a:pathLst>
            </a:custGeom>
            <a:solidFill>
              <a:srgbClr val="A7A9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pic>
          <p:nvPicPr>
            <p:cNvPr id="8" name="Picture 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4813" y="2711450"/>
              <a:ext cx="158750" cy="1938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575" y="2546350"/>
              <a:ext cx="149225" cy="2103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575" y="815975"/>
              <a:ext cx="149225" cy="2508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0550" y="857250"/>
              <a:ext cx="180975" cy="176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313" y="860425"/>
              <a:ext cx="179388" cy="290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75313" y="2974975"/>
              <a:ext cx="157163" cy="17192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Freeform 15"/>
            <p:cNvSpPr/>
            <p:nvPr/>
          </p:nvSpPr>
          <p:spPr bwMode="auto">
            <a:xfrm>
              <a:off x="1152525" y="4292600"/>
              <a:ext cx="747713" cy="709613"/>
            </a:xfrm>
            <a:custGeom>
              <a:avLst/>
              <a:gdLst>
                <a:gd name="T0" fmla="*/ 372 w 471"/>
                <a:gd name="T1" fmla="*/ 447 h 447"/>
                <a:gd name="T2" fmla="*/ 0 w 471"/>
                <a:gd name="T3" fmla="*/ 109 h 447"/>
                <a:gd name="T4" fmla="*/ 100 w 471"/>
                <a:gd name="T5" fmla="*/ 0 h 447"/>
                <a:gd name="T6" fmla="*/ 471 w 471"/>
                <a:gd name="T7" fmla="*/ 339 h 447"/>
                <a:gd name="T8" fmla="*/ 372 w 471"/>
                <a:gd name="T9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1" h="447">
                  <a:moveTo>
                    <a:pt x="372" y="447"/>
                  </a:moveTo>
                  <a:lnTo>
                    <a:pt x="0" y="109"/>
                  </a:lnTo>
                  <a:lnTo>
                    <a:pt x="100" y="0"/>
                  </a:lnTo>
                  <a:lnTo>
                    <a:pt x="471" y="339"/>
                  </a:lnTo>
                  <a:lnTo>
                    <a:pt x="372" y="447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1223963" y="3541713"/>
              <a:ext cx="1416050" cy="1404938"/>
            </a:xfrm>
            <a:custGeom>
              <a:avLst/>
              <a:gdLst>
                <a:gd name="T0" fmla="*/ 282 w 377"/>
                <a:gd name="T1" fmla="*/ 328 h 374"/>
                <a:gd name="T2" fmla="*/ 132 w 377"/>
                <a:gd name="T3" fmla="*/ 335 h 374"/>
                <a:gd name="T4" fmla="*/ 46 w 377"/>
                <a:gd name="T5" fmla="*/ 256 h 374"/>
                <a:gd name="T6" fmla="*/ 39 w 377"/>
                <a:gd name="T7" fmla="*/ 107 h 374"/>
                <a:gd name="T8" fmla="*/ 95 w 377"/>
                <a:gd name="T9" fmla="*/ 46 h 374"/>
                <a:gd name="T10" fmla="*/ 244 w 377"/>
                <a:gd name="T11" fmla="*/ 39 h 374"/>
                <a:gd name="T12" fmla="*/ 330 w 377"/>
                <a:gd name="T13" fmla="*/ 118 h 374"/>
                <a:gd name="T14" fmla="*/ 337 w 377"/>
                <a:gd name="T15" fmla="*/ 267 h 374"/>
                <a:gd name="T16" fmla="*/ 282 w 377"/>
                <a:gd name="T17" fmla="*/ 328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7" h="374">
                  <a:moveTo>
                    <a:pt x="282" y="328"/>
                  </a:moveTo>
                  <a:cubicBezTo>
                    <a:pt x="242" y="371"/>
                    <a:pt x="175" y="374"/>
                    <a:pt x="132" y="335"/>
                  </a:cubicBezTo>
                  <a:cubicBezTo>
                    <a:pt x="46" y="256"/>
                    <a:pt x="46" y="256"/>
                    <a:pt x="46" y="256"/>
                  </a:cubicBezTo>
                  <a:cubicBezTo>
                    <a:pt x="3" y="217"/>
                    <a:pt x="0" y="150"/>
                    <a:pt x="39" y="107"/>
                  </a:cubicBezTo>
                  <a:cubicBezTo>
                    <a:pt x="95" y="46"/>
                    <a:pt x="95" y="46"/>
                    <a:pt x="95" y="46"/>
                  </a:cubicBezTo>
                  <a:cubicBezTo>
                    <a:pt x="134" y="3"/>
                    <a:pt x="201" y="0"/>
                    <a:pt x="244" y="39"/>
                  </a:cubicBezTo>
                  <a:cubicBezTo>
                    <a:pt x="330" y="118"/>
                    <a:pt x="330" y="118"/>
                    <a:pt x="330" y="118"/>
                  </a:cubicBezTo>
                  <a:cubicBezTo>
                    <a:pt x="373" y="157"/>
                    <a:pt x="377" y="224"/>
                    <a:pt x="337" y="267"/>
                  </a:cubicBezTo>
                  <a:lnTo>
                    <a:pt x="282" y="328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7"/>
            <p:cNvSpPr/>
            <p:nvPr/>
          </p:nvSpPr>
          <p:spPr bwMode="auto">
            <a:xfrm>
              <a:off x="1554163" y="2873375"/>
              <a:ext cx="995363" cy="1069975"/>
            </a:xfrm>
            <a:custGeom>
              <a:avLst/>
              <a:gdLst>
                <a:gd name="T0" fmla="*/ 74 w 265"/>
                <a:gd name="T1" fmla="*/ 263 h 285"/>
                <a:gd name="T2" fmla="*/ 15 w 265"/>
                <a:gd name="T3" fmla="*/ 271 h 285"/>
                <a:gd name="T4" fmla="*/ 18 w 265"/>
                <a:gd name="T5" fmla="*/ 212 h 285"/>
                <a:gd name="T6" fmla="*/ 191 w 265"/>
                <a:gd name="T7" fmla="*/ 22 h 285"/>
                <a:gd name="T8" fmla="*/ 249 w 265"/>
                <a:gd name="T9" fmla="*/ 14 h 285"/>
                <a:gd name="T10" fmla="*/ 247 w 265"/>
                <a:gd name="T11" fmla="*/ 73 h 285"/>
                <a:gd name="T12" fmla="*/ 74 w 265"/>
                <a:gd name="T13" fmla="*/ 263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5" h="285">
                  <a:moveTo>
                    <a:pt x="74" y="263"/>
                  </a:moveTo>
                  <a:cubicBezTo>
                    <a:pt x="57" y="281"/>
                    <a:pt x="31" y="285"/>
                    <a:pt x="15" y="271"/>
                  </a:cubicBezTo>
                  <a:cubicBezTo>
                    <a:pt x="0" y="257"/>
                    <a:pt x="1" y="230"/>
                    <a:pt x="18" y="212"/>
                  </a:cubicBezTo>
                  <a:cubicBezTo>
                    <a:pt x="191" y="22"/>
                    <a:pt x="191" y="22"/>
                    <a:pt x="191" y="22"/>
                  </a:cubicBezTo>
                  <a:cubicBezTo>
                    <a:pt x="208" y="4"/>
                    <a:pt x="234" y="0"/>
                    <a:pt x="249" y="14"/>
                  </a:cubicBezTo>
                  <a:cubicBezTo>
                    <a:pt x="265" y="28"/>
                    <a:pt x="264" y="55"/>
                    <a:pt x="247" y="73"/>
                  </a:cubicBezTo>
                  <a:lnTo>
                    <a:pt x="74" y="263"/>
                  </a:lnTo>
                  <a:close/>
                </a:path>
              </a:pathLst>
            </a:custGeom>
            <a:solidFill>
              <a:srgbClr val="FCF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8"/>
            <p:cNvSpPr/>
            <p:nvPr/>
          </p:nvSpPr>
          <p:spPr bwMode="auto">
            <a:xfrm>
              <a:off x="1881188" y="3387725"/>
              <a:ext cx="635000" cy="654050"/>
            </a:xfrm>
            <a:custGeom>
              <a:avLst/>
              <a:gdLst>
                <a:gd name="T0" fmla="*/ 67 w 169"/>
                <a:gd name="T1" fmla="*/ 162 h 174"/>
                <a:gd name="T2" fmla="*/ 20 w 169"/>
                <a:gd name="T3" fmla="*/ 159 h 174"/>
                <a:gd name="T4" fmla="*/ 11 w 169"/>
                <a:gd name="T5" fmla="*/ 111 h 174"/>
                <a:gd name="T6" fmla="*/ 102 w 169"/>
                <a:gd name="T7" fmla="*/ 12 h 174"/>
                <a:gd name="T8" fmla="*/ 150 w 169"/>
                <a:gd name="T9" fmla="*/ 16 h 174"/>
                <a:gd name="T10" fmla="*/ 158 w 169"/>
                <a:gd name="T11" fmla="*/ 63 h 174"/>
                <a:gd name="T12" fmla="*/ 67 w 169"/>
                <a:gd name="T13" fmla="*/ 16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9" h="174">
                  <a:moveTo>
                    <a:pt x="67" y="162"/>
                  </a:moveTo>
                  <a:cubicBezTo>
                    <a:pt x="56" y="174"/>
                    <a:pt x="35" y="173"/>
                    <a:pt x="20" y="159"/>
                  </a:cubicBezTo>
                  <a:cubicBezTo>
                    <a:pt x="4" y="145"/>
                    <a:pt x="0" y="123"/>
                    <a:pt x="11" y="1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13" y="0"/>
                    <a:pt x="134" y="2"/>
                    <a:pt x="150" y="16"/>
                  </a:cubicBezTo>
                  <a:cubicBezTo>
                    <a:pt x="165" y="30"/>
                    <a:pt x="169" y="51"/>
                    <a:pt x="158" y="63"/>
                  </a:cubicBezTo>
                  <a:lnTo>
                    <a:pt x="67" y="162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9"/>
            <p:cNvSpPr/>
            <p:nvPr/>
          </p:nvSpPr>
          <p:spPr bwMode="auto">
            <a:xfrm>
              <a:off x="2125663" y="3613150"/>
              <a:ext cx="627063" cy="649288"/>
            </a:xfrm>
            <a:custGeom>
              <a:avLst/>
              <a:gdLst>
                <a:gd name="T0" fmla="*/ 67 w 167"/>
                <a:gd name="T1" fmla="*/ 161 h 173"/>
                <a:gd name="T2" fmla="*/ 19 w 167"/>
                <a:gd name="T3" fmla="*/ 157 h 173"/>
                <a:gd name="T4" fmla="*/ 10 w 167"/>
                <a:gd name="T5" fmla="*/ 110 h 173"/>
                <a:gd name="T6" fmla="*/ 100 w 167"/>
                <a:gd name="T7" fmla="*/ 12 h 173"/>
                <a:gd name="T8" fmla="*/ 148 w 167"/>
                <a:gd name="T9" fmla="*/ 16 h 173"/>
                <a:gd name="T10" fmla="*/ 156 w 167"/>
                <a:gd name="T11" fmla="*/ 63 h 173"/>
                <a:gd name="T12" fmla="*/ 67 w 167"/>
                <a:gd name="T13" fmla="*/ 16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7" h="173">
                  <a:moveTo>
                    <a:pt x="67" y="161"/>
                  </a:moveTo>
                  <a:cubicBezTo>
                    <a:pt x="56" y="173"/>
                    <a:pt x="34" y="171"/>
                    <a:pt x="19" y="157"/>
                  </a:cubicBezTo>
                  <a:cubicBezTo>
                    <a:pt x="3" y="143"/>
                    <a:pt x="0" y="122"/>
                    <a:pt x="10" y="110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11" y="0"/>
                    <a:pt x="132" y="2"/>
                    <a:pt x="148" y="16"/>
                  </a:cubicBezTo>
                  <a:cubicBezTo>
                    <a:pt x="163" y="30"/>
                    <a:pt x="167" y="51"/>
                    <a:pt x="156" y="63"/>
                  </a:cubicBezTo>
                  <a:lnTo>
                    <a:pt x="67" y="161"/>
                  </a:lnTo>
                  <a:close/>
                </a:path>
              </a:pathLst>
            </a:custGeom>
            <a:solidFill>
              <a:srgbClr val="FCF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20"/>
            <p:cNvSpPr/>
            <p:nvPr/>
          </p:nvSpPr>
          <p:spPr bwMode="auto">
            <a:xfrm>
              <a:off x="2365375" y="3948113"/>
              <a:ext cx="492125" cy="506413"/>
            </a:xfrm>
            <a:custGeom>
              <a:avLst/>
              <a:gdLst>
                <a:gd name="T0" fmla="*/ 52 w 131"/>
                <a:gd name="T1" fmla="*/ 126 h 135"/>
                <a:gd name="T2" fmla="*/ 15 w 131"/>
                <a:gd name="T3" fmla="*/ 123 h 135"/>
                <a:gd name="T4" fmla="*/ 8 w 131"/>
                <a:gd name="T5" fmla="*/ 86 h 135"/>
                <a:gd name="T6" fmla="*/ 78 w 131"/>
                <a:gd name="T7" fmla="*/ 9 h 135"/>
                <a:gd name="T8" fmla="*/ 116 w 131"/>
                <a:gd name="T9" fmla="*/ 12 h 135"/>
                <a:gd name="T10" fmla="*/ 122 w 131"/>
                <a:gd name="T11" fmla="*/ 49 h 135"/>
                <a:gd name="T12" fmla="*/ 52 w 131"/>
                <a:gd name="T13" fmla="*/ 126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1" h="135">
                  <a:moveTo>
                    <a:pt x="52" y="126"/>
                  </a:moveTo>
                  <a:cubicBezTo>
                    <a:pt x="44" y="135"/>
                    <a:pt x="27" y="134"/>
                    <a:pt x="15" y="123"/>
                  </a:cubicBezTo>
                  <a:cubicBezTo>
                    <a:pt x="3" y="112"/>
                    <a:pt x="0" y="95"/>
                    <a:pt x="8" y="86"/>
                  </a:cubicBezTo>
                  <a:cubicBezTo>
                    <a:pt x="78" y="9"/>
                    <a:pt x="78" y="9"/>
                    <a:pt x="78" y="9"/>
                  </a:cubicBezTo>
                  <a:cubicBezTo>
                    <a:pt x="87" y="0"/>
                    <a:pt x="104" y="1"/>
                    <a:pt x="116" y="12"/>
                  </a:cubicBezTo>
                  <a:cubicBezTo>
                    <a:pt x="128" y="23"/>
                    <a:pt x="131" y="40"/>
                    <a:pt x="122" y="49"/>
                  </a:cubicBezTo>
                  <a:lnTo>
                    <a:pt x="52" y="126"/>
                  </a:lnTo>
                  <a:close/>
                </a:path>
              </a:pathLst>
            </a:custGeom>
            <a:solidFill>
              <a:srgbClr val="FCF4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21"/>
            <p:cNvSpPr/>
            <p:nvPr/>
          </p:nvSpPr>
          <p:spPr bwMode="auto">
            <a:xfrm>
              <a:off x="976313" y="4327525"/>
              <a:ext cx="909638" cy="855663"/>
            </a:xfrm>
            <a:custGeom>
              <a:avLst/>
              <a:gdLst>
                <a:gd name="T0" fmla="*/ 466 w 573"/>
                <a:gd name="T1" fmla="*/ 539 h 539"/>
                <a:gd name="T2" fmla="*/ 0 w 573"/>
                <a:gd name="T3" fmla="*/ 118 h 539"/>
                <a:gd name="T4" fmla="*/ 109 w 573"/>
                <a:gd name="T5" fmla="*/ 0 h 539"/>
                <a:gd name="T6" fmla="*/ 573 w 573"/>
                <a:gd name="T7" fmla="*/ 423 h 539"/>
                <a:gd name="T8" fmla="*/ 466 w 573"/>
                <a:gd name="T9" fmla="*/ 539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3" h="539">
                  <a:moveTo>
                    <a:pt x="466" y="539"/>
                  </a:moveTo>
                  <a:lnTo>
                    <a:pt x="0" y="118"/>
                  </a:lnTo>
                  <a:lnTo>
                    <a:pt x="109" y="0"/>
                  </a:lnTo>
                  <a:lnTo>
                    <a:pt x="573" y="423"/>
                  </a:lnTo>
                  <a:lnTo>
                    <a:pt x="466" y="539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2"/>
            <p:cNvSpPr/>
            <p:nvPr/>
          </p:nvSpPr>
          <p:spPr bwMode="auto">
            <a:xfrm>
              <a:off x="1074738" y="4424363"/>
              <a:ext cx="138113" cy="142875"/>
            </a:xfrm>
            <a:custGeom>
              <a:avLst/>
              <a:gdLst>
                <a:gd name="T0" fmla="*/ 31 w 37"/>
                <a:gd name="T1" fmla="*/ 30 h 38"/>
                <a:gd name="T2" fmla="*/ 30 w 37"/>
                <a:gd name="T3" fmla="*/ 6 h 38"/>
                <a:gd name="T4" fmla="*/ 6 w 37"/>
                <a:gd name="T5" fmla="*/ 8 h 38"/>
                <a:gd name="T6" fmla="*/ 7 w 37"/>
                <a:gd name="T7" fmla="*/ 31 h 38"/>
                <a:gd name="T8" fmla="*/ 31 w 37"/>
                <a:gd name="T9" fmla="*/ 3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38">
                  <a:moveTo>
                    <a:pt x="31" y="30"/>
                  </a:moveTo>
                  <a:cubicBezTo>
                    <a:pt x="37" y="23"/>
                    <a:pt x="37" y="13"/>
                    <a:pt x="30" y="6"/>
                  </a:cubicBezTo>
                  <a:cubicBezTo>
                    <a:pt x="23" y="0"/>
                    <a:pt x="12" y="1"/>
                    <a:pt x="6" y="8"/>
                  </a:cubicBezTo>
                  <a:cubicBezTo>
                    <a:pt x="0" y="14"/>
                    <a:pt x="0" y="25"/>
                    <a:pt x="7" y="31"/>
                  </a:cubicBezTo>
                  <a:cubicBezTo>
                    <a:pt x="14" y="38"/>
                    <a:pt x="25" y="37"/>
                    <a:pt x="31" y="30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"/>
            <p:cNvSpPr/>
            <p:nvPr/>
          </p:nvSpPr>
          <p:spPr bwMode="auto">
            <a:xfrm>
              <a:off x="0" y="4435475"/>
              <a:ext cx="1795463" cy="2378075"/>
            </a:xfrm>
            <a:custGeom>
              <a:avLst/>
              <a:gdLst>
                <a:gd name="T0" fmla="*/ 1131 w 1131"/>
                <a:gd name="T1" fmla="*/ 497 h 1498"/>
                <a:gd name="T2" fmla="*/ 206 w 1131"/>
                <a:gd name="T3" fmla="*/ 1498 h 1498"/>
                <a:gd name="T4" fmla="*/ 0 w 1131"/>
                <a:gd name="T5" fmla="*/ 1498 h 1498"/>
                <a:gd name="T6" fmla="*/ 0 w 1131"/>
                <a:gd name="T7" fmla="*/ 606 h 1498"/>
                <a:gd name="T8" fmla="*/ 584 w 1131"/>
                <a:gd name="T9" fmla="*/ 0 h 1498"/>
                <a:gd name="T10" fmla="*/ 1131 w 1131"/>
                <a:gd name="T11" fmla="*/ 497 h 14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31" h="1498">
                  <a:moveTo>
                    <a:pt x="1131" y="497"/>
                  </a:moveTo>
                  <a:lnTo>
                    <a:pt x="206" y="1498"/>
                  </a:lnTo>
                  <a:lnTo>
                    <a:pt x="0" y="1498"/>
                  </a:lnTo>
                  <a:lnTo>
                    <a:pt x="0" y="606"/>
                  </a:lnTo>
                  <a:lnTo>
                    <a:pt x="584" y="0"/>
                  </a:lnTo>
                  <a:lnTo>
                    <a:pt x="1131" y="497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4"/>
            <p:cNvSpPr/>
            <p:nvPr/>
          </p:nvSpPr>
          <p:spPr bwMode="auto">
            <a:xfrm>
              <a:off x="1820863" y="368300"/>
              <a:ext cx="3865563" cy="5557838"/>
            </a:xfrm>
            <a:custGeom>
              <a:avLst/>
              <a:gdLst>
                <a:gd name="T0" fmla="*/ 549 w 2435"/>
                <a:gd name="T1" fmla="*/ 3501 h 3501"/>
                <a:gd name="T2" fmla="*/ 2435 w 2435"/>
                <a:gd name="T3" fmla="*/ 3501 h 3501"/>
                <a:gd name="T4" fmla="*/ 2435 w 2435"/>
                <a:gd name="T5" fmla="*/ 0 h 3501"/>
                <a:gd name="T6" fmla="*/ 0 w 2435"/>
                <a:gd name="T7" fmla="*/ 0 h 3501"/>
                <a:gd name="T8" fmla="*/ 0 w 2435"/>
                <a:gd name="T9" fmla="*/ 3002 h 3501"/>
                <a:gd name="T10" fmla="*/ 549 w 2435"/>
                <a:gd name="T11" fmla="*/ 3501 h 3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5" h="3501">
                  <a:moveTo>
                    <a:pt x="549" y="3501"/>
                  </a:moveTo>
                  <a:lnTo>
                    <a:pt x="2435" y="3501"/>
                  </a:lnTo>
                  <a:lnTo>
                    <a:pt x="2435" y="0"/>
                  </a:lnTo>
                  <a:lnTo>
                    <a:pt x="0" y="0"/>
                  </a:lnTo>
                  <a:lnTo>
                    <a:pt x="0" y="3002"/>
                  </a:lnTo>
                  <a:lnTo>
                    <a:pt x="549" y="350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5400000" algn="t" rotWithShape="0">
                <a:schemeClr val="bg1">
                  <a:lumMod val="50000"/>
                  <a:alpha val="40000"/>
                </a:scheme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5"/>
            <p:cNvSpPr/>
            <p:nvPr/>
          </p:nvSpPr>
          <p:spPr bwMode="auto">
            <a:xfrm>
              <a:off x="1820863" y="368300"/>
              <a:ext cx="3865563" cy="5557838"/>
            </a:xfrm>
            <a:custGeom>
              <a:avLst/>
              <a:gdLst>
                <a:gd name="T0" fmla="*/ 549 w 2435"/>
                <a:gd name="T1" fmla="*/ 3501 h 3501"/>
                <a:gd name="T2" fmla="*/ 2435 w 2435"/>
                <a:gd name="T3" fmla="*/ 3501 h 3501"/>
                <a:gd name="T4" fmla="*/ 2435 w 2435"/>
                <a:gd name="T5" fmla="*/ 0 h 3501"/>
                <a:gd name="T6" fmla="*/ 0 w 2435"/>
                <a:gd name="T7" fmla="*/ 0 h 3501"/>
                <a:gd name="T8" fmla="*/ 0 w 2435"/>
                <a:gd name="T9" fmla="*/ 3002 h 3501"/>
                <a:gd name="T10" fmla="*/ 549 w 2435"/>
                <a:gd name="T11" fmla="*/ 3501 h 3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35" h="3501">
                  <a:moveTo>
                    <a:pt x="549" y="3501"/>
                  </a:moveTo>
                  <a:lnTo>
                    <a:pt x="2435" y="3501"/>
                  </a:lnTo>
                  <a:lnTo>
                    <a:pt x="2435" y="0"/>
                  </a:lnTo>
                  <a:lnTo>
                    <a:pt x="0" y="0"/>
                  </a:lnTo>
                  <a:lnTo>
                    <a:pt x="0" y="3002"/>
                  </a:lnTo>
                  <a:lnTo>
                    <a:pt x="549" y="350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6"/>
            <p:cNvSpPr/>
            <p:nvPr/>
          </p:nvSpPr>
          <p:spPr bwMode="auto">
            <a:xfrm>
              <a:off x="1820863" y="5133975"/>
              <a:ext cx="871538" cy="792163"/>
            </a:xfrm>
            <a:custGeom>
              <a:avLst/>
              <a:gdLst>
                <a:gd name="T0" fmla="*/ 0 w 549"/>
                <a:gd name="T1" fmla="*/ 0 h 499"/>
                <a:gd name="T2" fmla="*/ 549 w 549"/>
                <a:gd name="T3" fmla="*/ 0 h 499"/>
                <a:gd name="T4" fmla="*/ 549 w 549"/>
                <a:gd name="T5" fmla="*/ 499 h 499"/>
                <a:gd name="T6" fmla="*/ 0 w 549"/>
                <a:gd name="T7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9" h="499">
                  <a:moveTo>
                    <a:pt x="0" y="0"/>
                  </a:moveTo>
                  <a:lnTo>
                    <a:pt x="549" y="0"/>
                  </a:lnTo>
                  <a:lnTo>
                    <a:pt x="549" y="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30"/>
            <p:cNvSpPr/>
            <p:nvPr/>
          </p:nvSpPr>
          <p:spPr bwMode="auto">
            <a:xfrm>
              <a:off x="3541713" y="1641475"/>
              <a:ext cx="280988" cy="341313"/>
            </a:xfrm>
            <a:custGeom>
              <a:avLst/>
              <a:gdLst>
                <a:gd name="T0" fmla="*/ 177 w 177"/>
                <a:gd name="T1" fmla="*/ 215 h 215"/>
                <a:gd name="T2" fmla="*/ 0 w 177"/>
                <a:gd name="T3" fmla="*/ 215 h 215"/>
                <a:gd name="T4" fmla="*/ 52 w 177"/>
                <a:gd name="T5" fmla="*/ 0 h 215"/>
                <a:gd name="T6" fmla="*/ 95 w 177"/>
                <a:gd name="T7" fmla="*/ 29 h 215"/>
                <a:gd name="T8" fmla="*/ 151 w 177"/>
                <a:gd name="T9" fmla="*/ 3 h 215"/>
                <a:gd name="T10" fmla="*/ 177 w 177"/>
                <a:gd name="T11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215">
                  <a:moveTo>
                    <a:pt x="177" y="215"/>
                  </a:moveTo>
                  <a:lnTo>
                    <a:pt x="0" y="215"/>
                  </a:lnTo>
                  <a:lnTo>
                    <a:pt x="52" y="0"/>
                  </a:lnTo>
                  <a:lnTo>
                    <a:pt x="95" y="29"/>
                  </a:lnTo>
                  <a:lnTo>
                    <a:pt x="151" y="3"/>
                  </a:lnTo>
                  <a:lnTo>
                    <a:pt x="177" y="2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Rectangle 37"/>
            <p:cNvSpPr>
              <a:spLocks noChangeArrowheads="1"/>
            </p:cNvSpPr>
            <p:nvPr/>
          </p:nvSpPr>
          <p:spPr bwMode="auto">
            <a:xfrm>
              <a:off x="3695700" y="4687888"/>
              <a:ext cx="26988" cy="765175"/>
            </a:xfrm>
            <a:prstGeom prst="rect">
              <a:avLst/>
            </a:prstGeom>
            <a:solidFill>
              <a:srgbClr val="8A84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Rectangle 40"/>
            <p:cNvSpPr>
              <a:spLocks noChangeArrowheads="1"/>
            </p:cNvSpPr>
            <p:nvPr/>
          </p:nvSpPr>
          <p:spPr bwMode="auto">
            <a:xfrm>
              <a:off x="2271713" y="3847639"/>
              <a:ext cx="1376362" cy="21001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29" name="Rectangle 41"/>
            <p:cNvSpPr>
              <a:spLocks noChangeArrowheads="1"/>
            </p:cNvSpPr>
            <p:nvPr/>
          </p:nvSpPr>
          <p:spPr bwMode="auto">
            <a:xfrm>
              <a:off x="3816350" y="3847639"/>
              <a:ext cx="1344613" cy="19413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30" name="Rectangle 42"/>
            <p:cNvSpPr>
              <a:spLocks noChangeArrowheads="1"/>
            </p:cNvSpPr>
            <p:nvPr/>
          </p:nvSpPr>
          <p:spPr bwMode="auto">
            <a:xfrm>
              <a:off x="3816350" y="4687888"/>
              <a:ext cx="971550" cy="2254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Rectangle 51"/>
            <p:cNvSpPr>
              <a:spLocks noChangeArrowheads="1"/>
            </p:cNvSpPr>
            <p:nvPr/>
          </p:nvSpPr>
          <p:spPr bwMode="auto">
            <a:xfrm>
              <a:off x="2271713" y="4146550"/>
              <a:ext cx="2994025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Rectangle 52"/>
            <p:cNvSpPr>
              <a:spLocks noChangeArrowheads="1"/>
            </p:cNvSpPr>
            <p:nvPr/>
          </p:nvSpPr>
          <p:spPr bwMode="auto">
            <a:xfrm>
              <a:off x="2271713" y="4278313"/>
              <a:ext cx="2994025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Rectangle 53"/>
            <p:cNvSpPr>
              <a:spLocks noChangeArrowheads="1"/>
            </p:cNvSpPr>
            <p:nvPr/>
          </p:nvSpPr>
          <p:spPr bwMode="auto">
            <a:xfrm>
              <a:off x="2271713" y="4410075"/>
              <a:ext cx="2994025" cy="777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Rectangle 54"/>
            <p:cNvSpPr>
              <a:spLocks noChangeArrowheads="1"/>
            </p:cNvSpPr>
            <p:nvPr/>
          </p:nvSpPr>
          <p:spPr bwMode="auto">
            <a:xfrm>
              <a:off x="2271713" y="4537075"/>
              <a:ext cx="1435100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Rectangle 63"/>
            <p:cNvSpPr>
              <a:spLocks noChangeArrowheads="1"/>
            </p:cNvSpPr>
            <p:nvPr/>
          </p:nvSpPr>
          <p:spPr bwMode="auto">
            <a:xfrm>
              <a:off x="3816350" y="4979988"/>
              <a:ext cx="1320800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Rectangle 64"/>
            <p:cNvSpPr>
              <a:spLocks noChangeArrowheads="1"/>
            </p:cNvSpPr>
            <p:nvPr/>
          </p:nvSpPr>
          <p:spPr bwMode="auto">
            <a:xfrm>
              <a:off x="3816350" y="5111750"/>
              <a:ext cx="1320800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Rectangle 65"/>
            <p:cNvSpPr>
              <a:spLocks noChangeArrowheads="1"/>
            </p:cNvSpPr>
            <p:nvPr/>
          </p:nvSpPr>
          <p:spPr bwMode="auto">
            <a:xfrm>
              <a:off x="3816350" y="5243513"/>
              <a:ext cx="1320800" cy="777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Rectangle 66"/>
            <p:cNvSpPr>
              <a:spLocks noChangeArrowheads="1"/>
            </p:cNvSpPr>
            <p:nvPr/>
          </p:nvSpPr>
          <p:spPr bwMode="auto">
            <a:xfrm>
              <a:off x="3816350" y="5370513"/>
              <a:ext cx="660400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67"/>
            <p:cNvSpPr/>
            <p:nvPr/>
          </p:nvSpPr>
          <p:spPr bwMode="auto">
            <a:xfrm>
              <a:off x="1430338" y="3159125"/>
              <a:ext cx="763588" cy="912813"/>
            </a:xfrm>
            <a:custGeom>
              <a:avLst/>
              <a:gdLst>
                <a:gd name="T0" fmla="*/ 84 w 203"/>
                <a:gd name="T1" fmla="*/ 222 h 243"/>
                <a:gd name="T2" fmla="*/ 25 w 203"/>
                <a:gd name="T3" fmla="*/ 230 h 243"/>
                <a:gd name="T4" fmla="*/ 13 w 203"/>
                <a:gd name="T5" fmla="*/ 172 h 243"/>
                <a:gd name="T6" fmla="*/ 120 w 203"/>
                <a:gd name="T7" fmla="*/ 22 h 243"/>
                <a:gd name="T8" fmla="*/ 178 w 203"/>
                <a:gd name="T9" fmla="*/ 14 h 243"/>
                <a:gd name="T10" fmla="*/ 190 w 203"/>
                <a:gd name="T11" fmla="*/ 72 h 243"/>
                <a:gd name="T12" fmla="*/ 84 w 203"/>
                <a:gd name="T13" fmla="*/ 222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3" h="243">
                  <a:moveTo>
                    <a:pt x="84" y="222"/>
                  </a:moveTo>
                  <a:cubicBezTo>
                    <a:pt x="71" y="240"/>
                    <a:pt x="44" y="243"/>
                    <a:pt x="25" y="230"/>
                  </a:cubicBezTo>
                  <a:cubicBezTo>
                    <a:pt x="6" y="216"/>
                    <a:pt x="0" y="190"/>
                    <a:pt x="13" y="172"/>
                  </a:cubicBezTo>
                  <a:cubicBezTo>
                    <a:pt x="120" y="22"/>
                    <a:pt x="120" y="22"/>
                    <a:pt x="120" y="22"/>
                  </a:cubicBezTo>
                  <a:cubicBezTo>
                    <a:pt x="132" y="4"/>
                    <a:pt x="159" y="0"/>
                    <a:pt x="178" y="14"/>
                  </a:cubicBezTo>
                  <a:cubicBezTo>
                    <a:pt x="198" y="28"/>
                    <a:pt x="203" y="54"/>
                    <a:pt x="190" y="72"/>
                  </a:cubicBezTo>
                  <a:lnTo>
                    <a:pt x="84" y="222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68"/>
            <p:cNvSpPr/>
            <p:nvPr/>
          </p:nvSpPr>
          <p:spPr bwMode="auto">
            <a:xfrm>
              <a:off x="5997575" y="4383088"/>
              <a:ext cx="758825" cy="365125"/>
            </a:xfrm>
            <a:custGeom>
              <a:avLst/>
              <a:gdLst>
                <a:gd name="T0" fmla="*/ 478 w 478"/>
                <a:gd name="T1" fmla="*/ 133 h 230"/>
                <a:gd name="T2" fmla="*/ 29 w 478"/>
                <a:gd name="T3" fmla="*/ 230 h 230"/>
                <a:gd name="T4" fmla="*/ 0 w 478"/>
                <a:gd name="T5" fmla="*/ 97 h 230"/>
                <a:gd name="T6" fmla="*/ 450 w 478"/>
                <a:gd name="T7" fmla="*/ 0 h 230"/>
                <a:gd name="T8" fmla="*/ 478 w 478"/>
                <a:gd name="T9" fmla="*/ 133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8" h="230">
                  <a:moveTo>
                    <a:pt x="478" y="133"/>
                  </a:moveTo>
                  <a:lnTo>
                    <a:pt x="29" y="230"/>
                  </a:lnTo>
                  <a:lnTo>
                    <a:pt x="0" y="97"/>
                  </a:lnTo>
                  <a:lnTo>
                    <a:pt x="450" y="0"/>
                  </a:lnTo>
                  <a:lnTo>
                    <a:pt x="478" y="133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69"/>
            <p:cNvSpPr/>
            <p:nvPr/>
          </p:nvSpPr>
          <p:spPr bwMode="auto">
            <a:xfrm>
              <a:off x="5667375" y="3470275"/>
              <a:ext cx="1246188" cy="1157288"/>
            </a:xfrm>
            <a:custGeom>
              <a:avLst/>
              <a:gdLst>
                <a:gd name="T0" fmla="*/ 320 w 332"/>
                <a:gd name="T1" fmla="*/ 159 h 308"/>
                <a:gd name="T2" fmla="*/ 246 w 332"/>
                <a:gd name="T3" fmla="*/ 274 h 308"/>
                <a:gd name="T4" fmla="*/ 142 w 332"/>
                <a:gd name="T5" fmla="*/ 297 h 308"/>
                <a:gd name="T6" fmla="*/ 27 w 332"/>
                <a:gd name="T7" fmla="*/ 223 h 308"/>
                <a:gd name="T8" fmla="*/ 11 w 332"/>
                <a:gd name="T9" fmla="*/ 149 h 308"/>
                <a:gd name="T10" fmla="*/ 85 w 332"/>
                <a:gd name="T11" fmla="*/ 34 h 308"/>
                <a:gd name="T12" fmla="*/ 189 w 332"/>
                <a:gd name="T13" fmla="*/ 12 h 308"/>
                <a:gd name="T14" fmla="*/ 304 w 332"/>
                <a:gd name="T15" fmla="*/ 85 h 308"/>
                <a:gd name="T16" fmla="*/ 320 w 332"/>
                <a:gd name="T17" fmla="*/ 159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2" h="308">
                  <a:moveTo>
                    <a:pt x="320" y="159"/>
                  </a:moveTo>
                  <a:cubicBezTo>
                    <a:pt x="332" y="211"/>
                    <a:pt x="299" y="263"/>
                    <a:pt x="246" y="274"/>
                  </a:cubicBezTo>
                  <a:cubicBezTo>
                    <a:pt x="142" y="297"/>
                    <a:pt x="142" y="297"/>
                    <a:pt x="142" y="297"/>
                  </a:cubicBezTo>
                  <a:cubicBezTo>
                    <a:pt x="90" y="308"/>
                    <a:pt x="38" y="275"/>
                    <a:pt x="27" y="223"/>
                  </a:cubicBezTo>
                  <a:cubicBezTo>
                    <a:pt x="11" y="149"/>
                    <a:pt x="11" y="149"/>
                    <a:pt x="11" y="149"/>
                  </a:cubicBezTo>
                  <a:cubicBezTo>
                    <a:pt x="0" y="97"/>
                    <a:pt x="33" y="46"/>
                    <a:pt x="85" y="34"/>
                  </a:cubicBezTo>
                  <a:cubicBezTo>
                    <a:pt x="189" y="12"/>
                    <a:pt x="189" y="12"/>
                    <a:pt x="189" y="12"/>
                  </a:cubicBezTo>
                  <a:cubicBezTo>
                    <a:pt x="241" y="0"/>
                    <a:pt x="293" y="33"/>
                    <a:pt x="304" y="85"/>
                  </a:cubicBezTo>
                  <a:lnTo>
                    <a:pt x="320" y="159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70"/>
            <p:cNvSpPr/>
            <p:nvPr/>
          </p:nvSpPr>
          <p:spPr bwMode="auto">
            <a:xfrm>
              <a:off x="5491163" y="2917825"/>
              <a:ext cx="476250" cy="1195388"/>
            </a:xfrm>
            <a:custGeom>
              <a:avLst/>
              <a:gdLst>
                <a:gd name="T0" fmla="*/ 123 w 127"/>
                <a:gd name="T1" fmla="*/ 267 h 318"/>
                <a:gd name="T2" fmla="*/ 97 w 127"/>
                <a:gd name="T3" fmla="*/ 314 h 318"/>
                <a:gd name="T4" fmla="*/ 55 w 127"/>
                <a:gd name="T5" fmla="*/ 281 h 318"/>
                <a:gd name="T6" fmla="*/ 5 w 127"/>
                <a:gd name="T7" fmla="*/ 52 h 318"/>
                <a:gd name="T8" fmla="*/ 30 w 127"/>
                <a:gd name="T9" fmla="*/ 4 h 318"/>
                <a:gd name="T10" fmla="*/ 72 w 127"/>
                <a:gd name="T11" fmla="*/ 37 h 318"/>
                <a:gd name="T12" fmla="*/ 123 w 127"/>
                <a:gd name="T13" fmla="*/ 267 h 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318">
                  <a:moveTo>
                    <a:pt x="123" y="267"/>
                  </a:moveTo>
                  <a:cubicBezTo>
                    <a:pt x="127" y="289"/>
                    <a:pt x="116" y="310"/>
                    <a:pt x="97" y="314"/>
                  </a:cubicBezTo>
                  <a:cubicBezTo>
                    <a:pt x="79" y="318"/>
                    <a:pt x="60" y="304"/>
                    <a:pt x="55" y="281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0" y="30"/>
                    <a:pt x="11" y="8"/>
                    <a:pt x="30" y="4"/>
                  </a:cubicBezTo>
                  <a:cubicBezTo>
                    <a:pt x="48" y="0"/>
                    <a:pt x="68" y="15"/>
                    <a:pt x="72" y="37"/>
                  </a:cubicBezTo>
                  <a:lnTo>
                    <a:pt x="123" y="267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71"/>
            <p:cNvSpPr/>
            <p:nvPr/>
          </p:nvSpPr>
          <p:spPr bwMode="auto">
            <a:xfrm>
              <a:off x="5307013" y="3805238"/>
              <a:ext cx="874713" cy="825500"/>
            </a:xfrm>
            <a:custGeom>
              <a:avLst/>
              <a:gdLst>
                <a:gd name="T0" fmla="*/ 215 w 233"/>
                <a:gd name="T1" fmla="*/ 141 h 220"/>
                <a:gd name="T2" fmla="*/ 217 w 233"/>
                <a:gd name="T3" fmla="*/ 200 h 220"/>
                <a:gd name="T4" fmla="*/ 158 w 233"/>
                <a:gd name="T5" fmla="*/ 205 h 220"/>
                <a:gd name="T6" fmla="*/ 18 w 233"/>
                <a:gd name="T7" fmla="*/ 79 h 220"/>
                <a:gd name="T8" fmla="*/ 15 w 233"/>
                <a:gd name="T9" fmla="*/ 19 h 220"/>
                <a:gd name="T10" fmla="*/ 75 w 233"/>
                <a:gd name="T11" fmla="*/ 15 h 220"/>
                <a:gd name="T12" fmla="*/ 215 w 233"/>
                <a:gd name="T13" fmla="*/ 14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220">
                  <a:moveTo>
                    <a:pt x="215" y="141"/>
                  </a:moveTo>
                  <a:cubicBezTo>
                    <a:pt x="232" y="156"/>
                    <a:pt x="233" y="183"/>
                    <a:pt x="217" y="200"/>
                  </a:cubicBezTo>
                  <a:cubicBezTo>
                    <a:pt x="201" y="218"/>
                    <a:pt x="175" y="220"/>
                    <a:pt x="158" y="205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" y="64"/>
                    <a:pt x="0" y="37"/>
                    <a:pt x="15" y="19"/>
                  </a:cubicBezTo>
                  <a:cubicBezTo>
                    <a:pt x="31" y="2"/>
                    <a:pt x="58" y="0"/>
                    <a:pt x="75" y="15"/>
                  </a:cubicBezTo>
                  <a:lnTo>
                    <a:pt x="215" y="141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72"/>
            <p:cNvSpPr/>
            <p:nvPr/>
          </p:nvSpPr>
          <p:spPr bwMode="auto">
            <a:xfrm>
              <a:off x="5848350" y="3230563"/>
              <a:ext cx="379413" cy="679450"/>
            </a:xfrm>
            <a:custGeom>
              <a:avLst/>
              <a:gdLst>
                <a:gd name="T0" fmla="*/ 97 w 101"/>
                <a:gd name="T1" fmla="*/ 143 h 181"/>
                <a:gd name="T2" fmla="*/ 69 w 101"/>
                <a:gd name="T3" fmla="*/ 177 h 181"/>
                <a:gd name="T4" fmla="*/ 30 w 101"/>
                <a:gd name="T5" fmla="*/ 158 h 181"/>
                <a:gd name="T6" fmla="*/ 3 w 101"/>
                <a:gd name="T7" fmla="*/ 38 h 181"/>
                <a:gd name="T8" fmla="*/ 31 w 101"/>
                <a:gd name="T9" fmla="*/ 4 h 181"/>
                <a:gd name="T10" fmla="*/ 71 w 101"/>
                <a:gd name="T11" fmla="*/ 23 h 181"/>
                <a:gd name="T12" fmla="*/ 97 w 101"/>
                <a:gd name="T13" fmla="*/ 14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181">
                  <a:moveTo>
                    <a:pt x="97" y="143"/>
                  </a:moveTo>
                  <a:cubicBezTo>
                    <a:pt x="101" y="158"/>
                    <a:pt x="88" y="173"/>
                    <a:pt x="69" y="177"/>
                  </a:cubicBezTo>
                  <a:cubicBezTo>
                    <a:pt x="50" y="181"/>
                    <a:pt x="33" y="172"/>
                    <a:pt x="30" y="15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0" y="23"/>
                    <a:pt x="13" y="8"/>
                    <a:pt x="31" y="4"/>
                  </a:cubicBezTo>
                  <a:cubicBezTo>
                    <a:pt x="50" y="0"/>
                    <a:pt x="68" y="9"/>
                    <a:pt x="71" y="23"/>
                  </a:cubicBezTo>
                  <a:lnTo>
                    <a:pt x="97" y="143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73"/>
            <p:cNvSpPr/>
            <p:nvPr/>
          </p:nvSpPr>
          <p:spPr bwMode="auto">
            <a:xfrm>
              <a:off x="6140450" y="3173413"/>
              <a:ext cx="376238" cy="673100"/>
            </a:xfrm>
            <a:custGeom>
              <a:avLst/>
              <a:gdLst>
                <a:gd name="T0" fmla="*/ 97 w 100"/>
                <a:gd name="T1" fmla="*/ 141 h 179"/>
                <a:gd name="T2" fmla="*/ 69 w 100"/>
                <a:gd name="T3" fmla="*/ 175 h 179"/>
                <a:gd name="T4" fmla="*/ 29 w 100"/>
                <a:gd name="T5" fmla="*/ 156 h 179"/>
                <a:gd name="T6" fmla="*/ 3 w 100"/>
                <a:gd name="T7" fmla="*/ 37 h 179"/>
                <a:gd name="T8" fmla="*/ 32 w 100"/>
                <a:gd name="T9" fmla="*/ 4 h 179"/>
                <a:gd name="T10" fmla="*/ 71 w 100"/>
                <a:gd name="T11" fmla="*/ 22 h 179"/>
                <a:gd name="T12" fmla="*/ 97 w 100"/>
                <a:gd name="T13" fmla="*/ 141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79">
                  <a:moveTo>
                    <a:pt x="97" y="141"/>
                  </a:moveTo>
                  <a:cubicBezTo>
                    <a:pt x="100" y="156"/>
                    <a:pt x="88" y="171"/>
                    <a:pt x="69" y="175"/>
                  </a:cubicBezTo>
                  <a:cubicBezTo>
                    <a:pt x="50" y="179"/>
                    <a:pt x="32" y="170"/>
                    <a:pt x="29" y="15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0" y="23"/>
                    <a:pt x="13" y="8"/>
                    <a:pt x="32" y="4"/>
                  </a:cubicBezTo>
                  <a:cubicBezTo>
                    <a:pt x="50" y="0"/>
                    <a:pt x="68" y="8"/>
                    <a:pt x="71" y="22"/>
                  </a:cubicBezTo>
                  <a:lnTo>
                    <a:pt x="97" y="141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74"/>
            <p:cNvSpPr/>
            <p:nvPr/>
          </p:nvSpPr>
          <p:spPr bwMode="auto">
            <a:xfrm>
              <a:off x="6470650" y="3255963"/>
              <a:ext cx="293688" cy="527050"/>
            </a:xfrm>
            <a:custGeom>
              <a:avLst/>
              <a:gdLst>
                <a:gd name="T0" fmla="*/ 75 w 78"/>
                <a:gd name="T1" fmla="*/ 111 h 140"/>
                <a:gd name="T2" fmla="*/ 53 w 78"/>
                <a:gd name="T3" fmla="*/ 137 h 140"/>
                <a:gd name="T4" fmla="*/ 22 w 78"/>
                <a:gd name="T5" fmla="*/ 122 h 140"/>
                <a:gd name="T6" fmla="*/ 2 w 78"/>
                <a:gd name="T7" fmla="*/ 29 h 140"/>
                <a:gd name="T8" fmla="*/ 24 w 78"/>
                <a:gd name="T9" fmla="*/ 3 h 140"/>
                <a:gd name="T10" fmla="*/ 55 w 78"/>
                <a:gd name="T11" fmla="*/ 18 h 140"/>
                <a:gd name="T12" fmla="*/ 75 w 78"/>
                <a:gd name="T13" fmla="*/ 11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8" h="140">
                  <a:moveTo>
                    <a:pt x="75" y="111"/>
                  </a:moveTo>
                  <a:cubicBezTo>
                    <a:pt x="78" y="122"/>
                    <a:pt x="68" y="134"/>
                    <a:pt x="53" y="137"/>
                  </a:cubicBezTo>
                  <a:cubicBezTo>
                    <a:pt x="39" y="140"/>
                    <a:pt x="25" y="134"/>
                    <a:pt x="22" y="122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18"/>
                    <a:pt x="9" y="7"/>
                    <a:pt x="24" y="3"/>
                  </a:cubicBezTo>
                  <a:cubicBezTo>
                    <a:pt x="39" y="0"/>
                    <a:pt x="53" y="7"/>
                    <a:pt x="55" y="18"/>
                  </a:cubicBezTo>
                  <a:lnTo>
                    <a:pt x="75" y="111"/>
                  </a:lnTo>
                  <a:close/>
                </a:path>
              </a:pathLst>
            </a:custGeom>
            <a:solidFill>
              <a:srgbClr val="FFD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75"/>
            <p:cNvSpPr/>
            <p:nvPr/>
          </p:nvSpPr>
          <p:spPr bwMode="auto">
            <a:xfrm>
              <a:off x="5937250" y="4484688"/>
              <a:ext cx="939800" cy="417513"/>
            </a:xfrm>
            <a:custGeom>
              <a:avLst/>
              <a:gdLst>
                <a:gd name="T0" fmla="*/ 592 w 592"/>
                <a:gd name="T1" fmla="*/ 142 h 263"/>
                <a:gd name="T2" fmla="*/ 31 w 592"/>
                <a:gd name="T3" fmla="*/ 263 h 263"/>
                <a:gd name="T4" fmla="*/ 0 w 592"/>
                <a:gd name="T5" fmla="*/ 121 h 263"/>
                <a:gd name="T6" fmla="*/ 561 w 592"/>
                <a:gd name="T7" fmla="*/ 0 h 263"/>
                <a:gd name="T8" fmla="*/ 592 w 592"/>
                <a:gd name="T9" fmla="*/ 142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2" h="263">
                  <a:moveTo>
                    <a:pt x="592" y="142"/>
                  </a:moveTo>
                  <a:lnTo>
                    <a:pt x="31" y="263"/>
                  </a:lnTo>
                  <a:lnTo>
                    <a:pt x="0" y="121"/>
                  </a:lnTo>
                  <a:lnTo>
                    <a:pt x="561" y="0"/>
                  </a:lnTo>
                  <a:lnTo>
                    <a:pt x="592" y="142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76"/>
            <p:cNvSpPr/>
            <p:nvPr/>
          </p:nvSpPr>
          <p:spPr bwMode="auto">
            <a:xfrm>
              <a:off x="5997575" y="4706938"/>
              <a:ext cx="128588" cy="127000"/>
            </a:xfrm>
            <a:custGeom>
              <a:avLst/>
              <a:gdLst>
                <a:gd name="T0" fmla="*/ 32 w 34"/>
                <a:gd name="T1" fmla="*/ 14 h 34"/>
                <a:gd name="T2" fmla="*/ 13 w 34"/>
                <a:gd name="T3" fmla="*/ 2 h 34"/>
                <a:gd name="T4" fmla="*/ 2 w 34"/>
                <a:gd name="T5" fmla="*/ 20 h 34"/>
                <a:gd name="T6" fmla="*/ 20 w 34"/>
                <a:gd name="T7" fmla="*/ 32 h 34"/>
                <a:gd name="T8" fmla="*/ 32 w 34"/>
                <a:gd name="T9" fmla="*/ 1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34">
                  <a:moveTo>
                    <a:pt x="32" y="14"/>
                  </a:moveTo>
                  <a:cubicBezTo>
                    <a:pt x="30" y="5"/>
                    <a:pt x="22" y="0"/>
                    <a:pt x="13" y="2"/>
                  </a:cubicBezTo>
                  <a:cubicBezTo>
                    <a:pt x="5" y="4"/>
                    <a:pt x="0" y="12"/>
                    <a:pt x="2" y="20"/>
                  </a:cubicBezTo>
                  <a:cubicBezTo>
                    <a:pt x="3" y="28"/>
                    <a:pt x="12" y="34"/>
                    <a:pt x="20" y="32"/>
                  </a:cubicBezTo>
                  <a:cubicBezTo>
                    <a:pt x="28" y="30"/>
                    <a:pt x="34" y="22"/>
                    <a:pt x="32" y="14"/>
                  </a:cubicBezTo>
                  <a:close/>
                </a:path>
              </a:pathLst>
            </a:custGeom>
            <a:solidFill>
              <a:srgbClr val="BBBD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77"/>
            <p:cNvSpPr/>
            <p:nvPr/>
          </p:nvSpPr>
          <p:spPr bwMode="auto">
            <a:xfrm>
              <a:off x="5903913" y="4668838"/>
              <a:ext cx="1608138" cy="2144713"/>
            </a:xfrm>
            <a:custGeom>
              <a:avLst/>
              <a:gdLst>
                <a:gd name="T0" fmla="*/ 1013 w 1013"/>
                <a:gd name="T1" fmla="*/ 1351 h 1351"/>
                <a:gd name="T2" fmla="*/ 319 w 1013"/>
                <a:gd name="T3" fmla="*/ 1351 h 1351"/>
                <a:gd name="T4" fmla="*/ 0 w 1013"/>
                <a:gd name="T5" fmla="*/ 144 h 1351"/>
                <a:gd name="T6" fmla="*/ 660 w 1013"/>
                <a:gd name="T7" fmla="*/ 0 h 1351"/>
                <a:gd name="T8" fmla="*/ 1013 w 1013"/>
                <a:gd name="T9" fmla="*/ 1351 h 1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3" h="1351">
                  <a:moveTo>
                    <a:pt x="1013" y="1351"/>
                  </a:moveTo>
                  <a:lnTo>
                    <a:pt x="319" y="1351"/>
                  </a:lnTo>
                  <a:lnTo>
                    <a:pt x="0" y="144"/>
                  </a:lnTo>
                  <a:lnTo>
                    <a:pt x="660" y="0"/>
                  </a:lnTo>
                  <a:lnTo>
                    <a:pt x="1013" y="1351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/>
            </a:p>
          </p:txBody>
        </p:sp>
        <p:sp>
          <p:nvSpPr>
            <p:cNvPr id="50" name="Rectangle 38"/>
            <p:cNvSpPr>
              <a:spLocks noChangeArrowheads="1"/>
            </p:cNvSpPr>
            <p:nvPr/>
          </p:nvSpPr>
          <p:spPr bwMode="auto">
            <a:xfrm>
              <a:off x="2271713" y="1279663"/>
              <a:ext cx="2994025" cy="22542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Rectangle 43"/>
            <p:cNvSpPr>
              <a:spLocks noChangeArrowheads="1"/>
            </p:cNvSpPr>
            <p:nvPr/>
          </p:nvSpPr>
          <p:spPr bwMode="auto">
            <a:xfrm>
              <a:off x="3816350" y="1568588"/>
              <a:ext cx="1449388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Rectangle 44"/>
            <p:cNvSpPr>
              <a:spLocks noChangeArrowheads="1"/>
            </p:cNvSpPr>
            <p:nvPr/>
          </p:nvSpPr>
          <p:spPr bwMode="auto">
            <a:xfrm>
              <a:off x="3816350" y="1700351"/>
              <a:ext cx="1449388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Rectangle 47"/>
            <p:cNvSpPr>
              <a:spLocks noChangeArrowheads="1"/>
            </p:cNvSpPr>
            <p:nvPr/>
          </p:nvSpPr>
          <p:spPr bwMode="auto">
            <a:xfrm>
              <a:off x="2271713" y="1568588"/>
              <a:ext cx="1322388" cy="825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Rectangle 48"/>
            <p:cNvSpPr>
              <a:spLocks noChangeArrowheads="1"/>
            </p:cNvSpPr>
            <p:nvPr/>
          </p:nvSpPr>
          <p:spPr bwMode="auto">
            <a:xfrm>
              <a:off x="2271713" y="1700351"/>
              <a:ext cx="1322388" cy="7937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1781284" y="2982977"/>
            <a:ext cx="2081727" cy="1107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5500">
                <a:solidFill>
                  <a:schemeClr val="bg1"/>
                </a:solidFill>
                <a:latin typeface="方正正粗黑简体" panose="02000000000000000000" pitchFamily="2" charset="-122"/>
                <a:ea typeface="方正正粗黑简体" panose="02000000000000000000" pitchFamily="2" charset="-122"/>
              </a:defRPr>
            </a:lvl1pPr>
          </a:lstStyle>
          <a:p>
            <a:pPr algn="ctr" defTabSz="685800"/>
            <a:r>
              <a:rPr lang="zh-CN" altLang="en-US" sz="6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6" name="矩形 55"/>
          <p:cNvSpPr/>
          <p:nvPr/>
        </p:nvSpPr>
        <p:spPr>
          <a:xfrm>
            <a:off x="1908988" y="4015263"/>
            <a:ext cx="18453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85800"/>
            <a:r>
              <a:rPr lang="en-US" altLang="zh-CN" sz="3200" b="1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CONTENTS</a:t>
            </a:r>
            <a:endParaRPr lang="zh-CN" altLang="en-US" sz="3200" b="1" dirty="0">
              <a:solidFill>
                <a:schemeClr val="bg1">
                  <a:lumMod val="75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57" name="MH_SubTitle_1"/>
          <p:cNvSpPr/>
          <p:nvPr>
            <p:custDataLst>
              <p:tags r:id="rId1"/>
            </p:custDataLst>
          </p:nvPr>
        </p:nvSpPr>
        <p:spPr>
          <a:xfrm>
            <a:off x="7245862" y="1673231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MH_Other_1"/>
          <p:cNvSpPr/>
          <p:nvPr>
            <p:custDataLst>
              <p:tags r:id="rId2"/>
            </p:custDataLst>
          </p:nvPr>
        </p:nvSpPr>
        <p:spPr>
          <a:xfrm>
            <a:off x="6541013" y="1673231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200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59" name="MH_SubTitle_2"/>
          <p:cNvSpPr/>
          <p:nvPr>
            <p:custDataLst>
              <p:tags r:id="rId3"/>
            </p:custDataLst>
          </p:nvPr>
        </p:nvSpPr>
        <p:spPr>
          <a:xfrm>
            <a:off x="7245862" y="2674417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60" name="MH_Other_2"/>
          <p:cNvSpPr/>
          <p:nvPr>
            <p:custDataLst>
              <p:tags r:id="rId4"/>
            </p:custDataLst>
          </p:nvPr>
        </p:nvSpPr>
        <p:spPr>
          <a:xfrm>
            <a:off x="6541013" y="2674417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200" kern="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61" name="MH_SubTitle_3"/>
          <p:cNvSpPr/>
          <p:nvPr>
            <p:custDataLst>
              <p:tags r:id="rId5"/>
            </p:custDataLst>
          </p:nvPr>
        </p:nvSpPr>
        <p:spPr>
          <a:xfrm>
            <a:off x="7245862" y="3675603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问题与不足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MH_Other_3"/>
          <p:cNvSpPr/>
          <p:nvPr>
            <p:custDataLst>
              <p:tags r:id="rId6"/>
            </p:custDataLst>
          </p:nvPr>
        </p:nvSpPr>
        <p:spPr>
          <a:xfrm>
            <a:off x="6541013" y="3675603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rgbClr val="C00000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200" kern="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63" name="MH_SubTitle_4"/>
          <p:cNvSpPr/>
          <p:nvPr>
            <p:custDataLst>
              <p:tags r:id="rId7"/>
            </p:custDataLst>
          </p:nvPr>
        </p:nvSpPr>
        <p:spPr>
          <a:xfrm>
            <a:off x="7245862" y="4676789"/>
            <a:ext cx="4090131" cy="805301"/>
          </a:xfrm>
          <a:custGeom>
            <a:avLst/>
            <a:gdLst>
              <a:gd name="connsiteX0" fmla="*/ 2 w 3878508"/>
              <a:gd name="connsiteY0" fmla="*/ 0 h 762904"/>
              <a:gd name="connsiteX1" fmla="*/ 3497056 w 3878508"/>
              <a:gd name="connsiteY1" fmla="*/ 0 h 762904"/>
              <a:gd name="connsiteX2" fmla="*/ 3878508 w 3878508"/>
              <a:gd name="connsiteY2" fmla="*/ 381452 h 762904"/>
              <a:gd name="connsiteX3" fmla="*/ 3878507 w 3878508"/>
              <a:gd name="connsiteY3" fmla="*/ 381452 h 762904"/>
              <a:gd name="connsiteX4" fmla="*/ 3497055 w 3878508"/>
              <a:gd name="connsiteY4" fmla="*/ 762904 h 762904"/>
              <a:gd name="connsiteX5" fmla="*/ 0 w 3878508"/>
              <a:gd name="connsiteY5" fmla="*/ 762903 h 762904"/>
              <a:gd name="connsiteX6" fmla="*/ 51426 w 3878508"/>
              <a:gd name="connsiteY6" fmla="*/ 720474 h 762904"/>
              <a:gd name="connsiteX7" fmla="*/ 191853 w 3878508"/>
              <a:gd name="connsiteY7" fmla="*/ 381451 h 762904"/>
              <a:gd name="connsiteX8" fmla="*/ 51426 w 3878508"/>
              <a:gd name="connsiteY8" fmla="*/ 42429 h 762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8508" h="762904">
                <a:moveTo>
                  <a:pt x="2" y="0"/>
                </a:moveTo>
                <a:lnTo>
                  <a:pt x="3497056" y="0"/>
                </a:lnTo>
                <a:cubicBezTo>
                  <a:pt x="3707726" y="0"/>
                  <a:pt x="3878508" y="170782"/>
                  <a:pt x="3878508" y="381452"/>
                </a:cubicBezTo>
                <a:lnTo>
                  <a:pt x="3878507" y="381452"/>
                </a:lnTo>
                <a:cubicBezTo>
                  <a:pt x="3878507" y="592122"/>
                  <a:pt x="3707725" y="762904"/>
                  <a:pt x="3497055" y="762904"/>
                </a:cubicBezTo>
                <a:lnTo>
                  <a:pt x="0" y="762903"/>
                </a:lnTo>
                <a:lnTo>
                  <a:pt x="51426" y="720474"/>
                </a:lnTo>
                <a:cubicBezTo>
                  <a:pt x="138189" y="633710"/>
                  <a:pt x="191853" y="513848"/>
                  <a:pt x="191853" y="381451"/>
                </a:cubicBezTo>
                <a:cubicBezTo>
                  <a:pt x="191853" y="249055"/>
                  <a:pt x="138189" y="129192"/>
                  <a:pt x="51426" y="4242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>
            <a:noAutofit/>
          </a:bodyPr>
          <a:lstStyle/>
          <a:p>
            <a:pPr lvl="0"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MH_Other_4"/>
          <p:cNvSpPr/>
          <p:nvPr>
            <p:custDataLst>
              <p:tags r:id="rId8"/>
            </p:custDataLst>
          </p:nvPr>
        </p:nvSpPr>
        <p:spPr>
          <a:xfrm>
            <a:off x="6541013" y="4676789"/>
            <a:ext cx="803628" cy="805301"/>
          </a:xfrm>
          <a:prstGeom prst="ellipse">
            <a:avLst/>
          </a:prstGeom>
          <a:solidFill>
            <a:srgbClr val="FFFFFF"/>
          </a:solidFill>
          <a:ln w="57150" cap="flat" cmpd="sng" algn="ctr">
            <a:solidFill>
              <a:schemeClr val="bg1">
                <a:lumMod val="75000"/>
              </a:schemeClr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3200" kern="0" dirty="0">
                <a:solidFill>
                  <a:schemeClr val="bg1">
                    <a:lumMod val="75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74"/>
                                </p:stCondLst>
                                <p:childTnLst>
                                  <p:par>
                                    <p:cTn id="22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4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5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275"/>
                                </p:stCondLst>
                                <p:childTnLst>
                                  <p:par>
                                    <p:cTn id="29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1" dur="1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2" dur="1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75"/>
                                </p:stCondLst>
                                <p:childTnLst>
                                  <p:par>
                                    <p:cTn id="34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25"/>
                                </p:stCondLst>
                                <p:childTnLst>
                                  <p:par>
                                    <p:cTn id="41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43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44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25"/>
                                </p:stCondLst>
                                <p:childTnLst>
                                  <p:par>
                                    <p:cTn id="4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775"/>
                                </p:stCondLst>
                                <p:childTnLst>
                                  <p:par>
                                    <p:cTn id="53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55" dur="1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56" dur="1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275"/>
                                </p:stCondLst>
                                <p:childTnLst>
                                  <p:par>
                                    <p:cTn id="58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0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1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6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9024"/>
                                </p:stCondLst>
                                <p:childTnLst>
                                  <p:par>
                                    <p:cTn id="65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67" dur="1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68" dur="1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56" grpId="0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75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75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42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75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75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274"/>
                                </p:stCondLst>
                                <p:childTnLst>
                                  <p:par>
                                    <p:cTn id="22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24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25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2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2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2275"/>
                                </p:stCondLst>
                                <p:childTnLst>
                                  <p:par>
                                    <p:cTn id="29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250" fill="hold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3" fill="hold">
                                <p:stCondLst>
                                  <p:cond delay="3775"/>
                                </p:stCondLst>
                                <p:childTnLst>
                                  <p:par>
                                    <p:cTn id="34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3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3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25"/>
                                </p:stCondLst>
                                <p:childTnLst>
                                  <p:par>
                                    <p:cTn id="41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25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6025"/>
                                </p:stCondLst>
                                <p:childTnLst>
                                  <p:par>
                                    <p:cTn id="4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775"/>
                                </p:stCondLst>
                                <p:childTnLst>
                                  <p:par>
                                    <p:cTn id="53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1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125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8275"/>
                                </p:stCondLst>
                                <p:childTnLst>
                                  <p:par>
                                    <p:cTn id="58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60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61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6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6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9024"/>
                                </p:stCondLst>
                                <p:childTnLst>
                                  <p:par>
                                    <p:cTn id="65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1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1250" fill="hold"/>
                                            <p:tgtEl>
                                              <p:spTgt spid="6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5" grpId="0"/>
          <p:bldP spid="56" grpId="0"/>
          <p:bldP spid="57" grpId="0" animBg="1"/>
          <p:bldP spid="58" grpId="0" animBg="1"/>
          <p:bldP spid="59" grpId="0" animBg="1"/>
          <p:bldP spid="60" grpId="0" animBg="1"/>
          <p:bldP spid="61" grpId="0" animBg="1"/>
          <p:bldP spid="62" grpId="0" animBg="1"/>
          <p:bldP spid="63" grpId="0" animBg="1"/>
          <p:bldP spid="64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03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问题与不足</a:t>
            </a:r>
          </a:p>
        </p:txBody>
      </p:sp>
      <p:grpSp>
        <p:nvGrpSpPr>
          <p:cNvPr id="176" name="Group 4"/>
          <p:cNvGrpSpPr>
            <a:grpSpLocks noChangeAspect="1"/>
          </p:cNvGrpSpPr>
          <p:nvPr/>
        </p:nvGrpSpPr>
        <p:grpSpPr bwMode="auto">
          <a:xfrm>
            <a:off x="2125192" y="4302574"/>
            <a:ext cx="1953262" cy="1105492"/>
            <a:chOff x="2814" y="1405"/>
            <a:chExt cx="2052" cy="1510"/>
          </a:xfrm>
        </p:grpSpPr>
        <p:sp>
          <p:nvSpPr>
            <p:cNvPr id="177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rgbClr val="C00000">
                <a:alpha val="91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8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1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9" name="Group 4"/>
          <p:cNvGrpSpPr>
            <a:grpSpLocks noChangeAspect="1"/>
          </p:cNvGrpSpPr>
          <p:nvPr/>
        </p:nvGrpSpPr>
        <p:grpSpPr bwMode="auto">
          <a:xfrm>
            <a:off x="3440933" y="3970349"/>
            <a:ext cx="1953262" cy="1437717"/>
            <a:chOff x="2814" y="1405"/>
            <a:chExt cx="2052" cy="1510"/>
          </a:xfrm>
        </p:grpSpPr>
        <p:sp>
          <p:nvSpPr>
            <p:cNvPr id="180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2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1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2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2" name="Group 4"/>
          <p:cNvGrpSpPr>
            <a:grpSpLocks noChangeAspect="1"/>
          </p:cNvGrpSpPr>
          <p:nvPr/>
        </p:nvGrpSpPr>
        <p:grpSpPr bwMode="auto">
          <a:xfrm>
            <a:off x="4756672" y="3327936"/>
            <a:ext cx="1953262" cy="2080131"/>
            <a:chOff x="2814" y="1405"/>
            <a:chExt cx="2052" cy="1510"/>
          </a:xfrm>
        </p:grpSpPr>
        <p:sp>
          <p:nvSpPr>
            <p:cNvPr id="183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3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4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3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5" name="Group 4"/>
          <p:cNvGrpSpPr>
            <a:grpSpLocks noChangeAspect="1"/>
          </p:cNvGrpSpPr>
          <p:nvPr/>
        </p:nvGrpSpPr>
        <p:grpSpPr bwMode="auto">
          <a:xfrm>
            <a:off x="6072412" y="4415016"/>
            <a:ext cx="1953262" cy="993050"/>
            <a:chOff x="2814" y="1405"/>
            <a:chExt cx="2052" cy="1510"/>
          </a:xfrm>
        </p:grpSpPr>
        <p:sp>
          <p:nvSpPr>
            <p:cNvPr id="186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accent4"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7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4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8" name="Group 4"/>
          <p:cNvGrpSpPr>
            <a:grpSpLocks noChangeAspect="1"/>
          </p:cNvGrpSpPr>
          <p:nvPr/>
        </p:nvGrpSpPr>
        <p:grpSpPr bwMode="auto">
          <a:xfrm>
            <a:off x="7388153" y="3001776"/>
            <a:ext cx="1953262" cy="2406291"/>
            <a:chOff x="2814" y="1405"/>
            <a:chExt cx="2052" cy="1510"/>
          </a:xfrm>
        </p:grpSpPr>
        <p:sp>
          <p:nvSpPr>
            <p:cNvPr id="189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rgbClr val="C00000">
                <a:alpha val="91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0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5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1" name="Group 4"/>
          <p:cNvGrpSpPr>
            <a:grpSpLocks noChangeAspect="1"/>
          </p:cNvGrpSpPr>
          <p:nvPr/>
        </p:nvGrpSpPr>
        <p:grpSpPr bwMode="auto">
          <a:xfrm>
            <a:off x="8703893" y="3760739"/>
            <a:ext cx="1953262" cy="1647328"/>
            <a:chOff x="2814" y="1405"/>
            <a:chExt cx="2052" cy="1510"/>
          </a:xfrm>
        </p:grpSpPr>
        <p:sp>
          <p:nvSpPr>
            <p:cNvPr id="192" name="Freeform 5"/>
            <p:cNvSpPr/>
            <p:nvPr/>
          </p:nvSpPr>
          <p:spPr bwMode="auto">
            <a:xfrm>
              <a:off x="2814" y="1405"/>
              <a:ext cx="2052" cy="1510"/>
            </a:xfrm>
            <a:custGeom>
              <a:avLst/>
              <a:gdLst>
                <a:gd name="T0" fmla="*/ 433 w 866"/>
                <a:gd name="T1" fmla="*/ 0 h 636"/>
                <a:gd name="T2" fmla="*/ 0 w 866"/>
                <a:gd name="T3" fmla="*/ 636 h 636"/>
                <a:gd name="T4" fmla="*/ 433 w 866"/>
                <a:gd name="T5" fmla="*/ 636 h 636"/>
                <a:gd name="T6" fmla="*/ 866 w 866"/>
                <a:gd name="T7" fmla="*/ 636 h 636"/>
                <a:gd name="T8" fmla="*/ 433 w 866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636">
                  <a:moveTo>
                    <a:pt x="433" y="0"/>
                  </a:moveTo>
                  <a:cubicBezTo>
                    <a:pt x="235" y="0"/>
                    <a:pt x="229" y="546"/>
                    <a:pt x="0" y="636"/>
                  </a:cubicBezTo>
                  <a:cubicBezTo>
                    <a:pt x="433" y="636"/>
                    <a:pt x="433" y="636"/>
                    <a:pt x="433" y="636"/>
                  </a:cubicBezTo>
                  <a:cubicBezTo>
                    <a:pt x="866" y="636"/>
                    <a:pt x="866" y="636"/>
                    <a:pt x="866" y="636"/>
                  </a:cubicBezTo>
                  <a:cubicBezTo>
                    <a:pt x="637" y="546"/>
                    <a:pt x="631" y="0"/>
                    <a:pt x="433" y="0"/>
                  </a:cubicBezTo>
                  <a:close/>
                </a:path>
              </a:pathLst>
            </a:custGeom>
            <a:solidFill>
              <a:schemeClr val="bg1">
                <a:lumMod val="50000"/>
                <a:alpha val="91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3" name="Freeform 6"/>
            <p:cNvSpPr/>
            <p:nvPr/>
          </p:nvSpPr>
          <p:spPr bwMode="auto">
            <a:xfrm>
              <a:off x="3840" y="1405"/>
              <a:ext cx="1026" cy="1510"/>
            </a:xfrm>
            <a:custGeom>
              <a:avLst/>
              <a:gdLst>
                <a:gd name="T0" fmla="*/ 433 w 433"/>
                <a:gd name="T1" fmla="*/ 636 h 636"/>
                <a:gd name="T2" fmla="*/ 0 w 433"/>
                <a:gd name="T3" fmla="*/ 0 h 636"/>
                <a:gd name="T4" fmla="*/ 0 w 433"/>
                <a:gd name="T5" fmla="*/ 636 h 636"/>
                <a:gd name="T6" fmla="*/ 433 w 433"/>
                <a:gd name="T7" fmla="*/ 636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3" h="636">
                  <a:moveTo>
                    <a:pt x="433" y="636"/>
                  </a:moveTo>
                  <a:cubicBezTo>
                    <a:pt x="204" y="546"/>
                    <a:pt x="198" y="0"/>
                    <a:pt x="0" y="0"/>
                  </a:cubicBezTo>
                  <a:cubicBezTo>
                    <a:pt x="0" y="636"/>
                    <a:pt x="0" y="636"/>
                    <a:pt x="0" y="636"/>
                  </a:cubicBezTo>
                  <a:lnTo>
                    <a:pt x="433" y="636"/>
                  </a:lnTo>
                  <a:close/>
                </a:path>
              </a:pathLst>
            </a:custGeom>
            <a:solidFill>
              <a:schemeClr val="accent6">
                <a:lumMod val="50000"/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t" anchorCtr="0" compatLnSpc="1"/>
            <a:lstStyle/>
            <a:p>
              <a:pPr algn="just">
                <a:lnSpc>
                  <a:spcPct val="120000"/>
                </a:lnSpc>
              </a:pPr>
              <a:endParaRPr lang="en-US" sz="69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4" name="Group 4"/>
          <p:cNvGrpSpPr>
            <a:grpSpLocks noChangeAspect="1"/>
          </p:cNvGrpSpPr>
          <p:nvPr/>
        </p:nvGrpSpPr>
        <p:grpSpPr bwMode="auto">
          <a:xfrm rot="10800000">
            <a:off x="4149103" y="1928031"/>
            <a:ext cx="555171" cy="669981"/>
            <a:chOff x="347" y="3344"/>
            <a:chExt cx="586" cy="707"/>
          </a:xfrm>
          <a:solidFill>
            <a:schemeClr val="accent2"/>
          </a:solidFill>
        </p:grpSpPr>
        <p:sp>
          <p:nvSpPr>
            <p:cNvPr id="195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196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 b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7" name="Group 4"/>
          <p:cNvGrpSpPr>
            <a:grpSpLocks noChangeAspect="1"/>
          </p:cNvGrpSpPr>
          <p:nvPr/>
        </p:nvGrpSpPr>
        <p:grpSpPr bwMode="auto">
          <a:xfrm rot="10800000">
            <a:off x="5451237" y="1938146"/>
            <a:ext cx="555171" cy="669981"/>
            <a:chOff x="347" y="3344"/>
            <a:chExt cx="586" cy="707"/>
          </a:xfrm>
          <a:solidFill>
            <a:schemeClr val="accent3"/>
          </a:solidFill>
        </p:grpSpPr>
        <p:sp>
          <p:nvSpPr>
            <p:cNvPr id="198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199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 b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0" name="Group 4"/>
          <p:cNvGrpSpPr>
            <a:grpSpLocks noChangeAspect="1"/>
          </p:cNvGrpSpPr>
          <p:nvPr/>
        </p:nvGrpSpPr>
        <p:grpSpPr bwMode="auto">
          <a:xfrm rot="10800000">
            <a:off x="6761346" y="1928212"/>
            <a:ext cx="555171" cy="669981"/>
            <a:chOff x="347" y="3344"/>
            <a:chExt cx="586" cy="707"/>
          </a:xfrm>
          <a:solidFill>
            <a:schemeClr val="accent4"/>
          </a:solidFill>
        </p:grpSpPr>
        <p:sp>
          <p:nvSpPr>
            <p:cNvPr id="201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202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 b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3" name="Group 4"/>
          <p:cNvGrpSpPr>
            <a:grpSpLocks noChangeAspect="1"/>
          </p:cNvGrpSpPr>
          <p:nvPr/>
        </p:nvGrpSpPr>
        <p:grpSpPr bwMode="auto">
          <a:xfrm rot="10800000">
            <a:off x="8094382" y="1928031"/>
            <a:ext cx="555171" cy="669981"/>
            <a:chOff x="347" y="3344"/>
            <a:chExt cx="586" cy="707"/>
          </a:xfrm>
          <a:solidFill>
            <a:schemeClr val="accent5"/>
          </a:solidFill>
        </p:grpSpPr>
        <p:sp>
          <p:nvSpPr>
            <p:cNvPr id="204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205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 b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6" name="Group 4"/>
          <p:cNvGrpSpPr>
            <a:grpSpLocks noChangeAspect="1"/>
          </p:cNvGrpSpPr>
          <p:nvPr/>
        </p:nvGrpSpPr>
        <p:grpSpPr bwMode="auto">
          <a:xfrm rot="10800000">
            <a:off x="9412155" y="1931365"/>
            <a:ext cx="555171" cy="669981"/>
            <a:chOff x="347" y="3344"/>
            <a:chExt cx="586" cy="707"/>
          </a:xfrm>
          <a:solidFill>
            <a:schemeClr val="accent6"/>
          </a:solidFill>
        </p:grpSpPr>
        <p:sp>
          <p:nvSpPr>
            <p:cNvPr id="207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208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 b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9" name="Group 4"/>
          <p:cNvGrpSpPr>
            <a:grpSpLocks noChangeAspect="1"/>
          </p:cNvGrpSpPr>
          <p:nvPr/>
        </p:nvGrpSpPr>
        <p:grpSpPr bwMode="auto">
          <a:xfrm rot="10800000">
            <a:off x="2819317" y="1928031"/>
            <a:ext cx="555171" cy="669981"/>
            <a:chOff x="347" y="3344"/>
            <a:chExt cx="586" cy="707"/>
          </a:xfrm>
          <a:solidFill>
            <a:schemeClr val="accent1"/>
          </a:solidFill>
        </p:grpSpPr>
        <p:sp>
          <p:nvSpPr>
            <p:cNvPr id="210" name="Oval 5"/>
            <p:cNvSpPr>
              <a:spLocks noChangeArrowheads="1"/>
            </p:cNvSpPr>
            <p:nvPr/>
          </p:nvSpPr>
          <p:spPr bwMode="auto">
            <a:xfrm rot="10800000">
              <a:off x="347" y="3466"/>
              <a:ext cx="586" cy="585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0" tIns="0" rIns="0" bIns="0" numCol="1" anchor="ctr" anchorCtr="1" compatLnSpc="1"/>
            <a:lstStyle/>
            <a:p>
              <a:pPr algn="ctr">
                <a:lnSpc>
                  <a:spcPct val="120000"/>
                </a:lnSpc>
              </a:pPr>
              <a:r>
                <a:rPr lang="en-US" sz="121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</a:p>
          </p:txBody>
        </p:sp>
        <p:sp>
          <p:nvSpPr>
            <p:cNvPr id="211" name="Freeform 6"/>
            <p:cNvSpPr/>
            <p:nvPr/>
          </p:nvSpPr>
          <p:spPr bwMode="auto">
            <a:xfrm>
              <a:off x="433" y="3344"/>
              <a:ext cx="414" cy="207"/>
            </a:xfrm>
            <a:custGeom>
              <a:avLst/>
              <a:gdLst>
                <a:gd name="T0" fmla="*/ 0 w 414"/>
                <a:gd name="T1" fmla="*/ 207 h 207"/>
                <a:gd name="T2" fmla="*/ 206 w 414"/>
                <a:gd name="T3" fmla="*/ 0 h 207"/>
                <a:gd name="T4" fmla="*/ 414 w 414"/>
                <a:gd name="T5" fmla="*/ 207 h 207"/>
                <a:gd name="T6" fmla="*/ 0 w 414"/>
                <a:gd name="T7" fmla="*/ 207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14" h="207">
                  <a:moveTo>
                    <a:pt x="0" y="207"/>
                  </a:moveTo>
                  <a:lnTo>
                    <a:pt x="206" y="0"/>
                  </a:lnTo>
                  <a:lnTo>
                    <a:pt x="414" y="207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1874" tIns="20937" rIns="41874" bIns="20937" numCol="1" anchor="ctr" anchorCtr="1" compatLnSpc="1"/>
            <a:lstStyle/>
            <a:p>
              <a:pPr algn="ctr">
                <a:lnSpc>
                  <a:spcPct val="120000"/>
                </a:lnSpc>
              </a:pPr>
              <a:endParaRPr lang="en-US" sz="1215" b="1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cxnSp>
        <p:nvCxnSpPr>
          <p:cNvPr id="212" name="Straight Connector 125"/>
          <p:cNvCxnSpPr>
            <a:endCxn id="178" idx="1"/>
          </p:cNvCxnSpPr>
          <p:nvPr/>
        </p:nvCxnSpPr>
        <p:spPr>
          <a:xfrm>
            <a:off x="3101822" y="2727848"/>
            <a:ext cx="0" cy="1574726"/>
          </a:xfrm>
          <a:prstGeom prst="line">
            <a:avLst/>
          </a:prstGeom>
          <a:ln w="12700"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Connector 126"/>
          <p:cNvCxnSpPr/>
          <p:nvPr/>
        </p:nvCxnSpPr>
        <p:spPr>
          <a:xfrm flipH="1">
            <a:off x="4415811" y="2727847"/>
            <a:ext cx="1752" cy="1242502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127"/>
          <p:cNvCxnSpPr/>
          <p:nvPr/>
        </p:nvCxnSpPr>
        <p:spPr>
          <a:xfrm>
            <a:off x="5733303" y="2727847"/>
            <a:ext cx="0" cy="600087"/>
          </a:xfrm>
          <a:prstGeom prst="line">
            <a:avLst/>
          </a:prstGeom>
          <a:ln w="12700">
            <a:solidFill>
              <a:schemeClr val="accent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129"/>
          <p:cNvCxnSpPr/>
          <p:nvPr/>
        </p:nvCxnSpPr>
        <p:spPr>
          <a:xfrm>
            <a:off x="7049042" y="2727848"/>
            <a:ext cx="0" cy="1687168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Connector 135"/>
          <p:cNvCxnSpPr/>
          <p:nvPr/>
        </p:nvCxnSpPr>
        <p:spPr>
          <a:xfrm>
            <a:off x="8364784" y="2727848"/>
            <a:ext cx="0" cy="300043"/>
          </a:xfrm>
          <a:prstGeom prst="line">
            <a:avLst/>
          </a:prstGeom>
          <a:ln w="12700">
            <a:solidFill>
              <a:srgbClr val="C00000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Connector 136"/>
          <p:cNvCxnSpPr/>
          <p:nvPr/>
        </p:nvCxnSpPr>
        <p:spPr>
          <a:xfrm flipH="1">
            <a:off x="9689322" y="2727848"/>
            <a:ext cx="1752" cy="103289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8" name="Title 20"/>
          <p:cNvSpPr txBox="1"/>
          <p:nvPr/>
        </p:nvSpPr>
        <p:spPr>
          <a:xfrm>
            <a:off x="1608847" y="5659068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219" name="Title 20"/>
          <p:cNvSpPr txBox="1"/>
          <p:nvPr/>
        </p:nvSpPr>
        <p:spPr>
          <a:xfrm>
            <a:off x="1401954" y="5884844"/>
            <a:ext cx="1891059" cy="688365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</a:t>
            </a:r>
          </a:p>
        </p:txBody>
      </p:sp>
      <p:sp>
        <p:nvSpPr>
          <p:cNvPr id="220" name="Title 20"/>
          <p:cNvSpPr txBox="1"/>
          <p:nvPr/>
        </p:nvSpPr>
        <p:spPr>
          <a:xfrm>
            <a:off x="3941131" y="5659068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221" name="Title 20"/>
          <p:cNvSpPr txBox="1"/>
          <p:nvPr/>
        </p:nvSpPr>
        <p:spPr>
          <a:xfrm>
            <a:off x="3734238" y="5884844"/>
            <a:ext cx="1891059" cy="688365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</a:t>
            </a:r>
          </a:p>
        </p:txBody>
      </p:sp>
      <p:sp>
        <p:nvSpPr>
          <p:cNvPr id="222" name="Title 20"/>
          <p:cNvSpPr txBox="1"/>
          <p:nvPr/>
        </p:nvSpPr>
        <p:spPr>
          <a:xfrm>
            <a:off x="6454617" y="5659068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223" name="Title 20"/>
          <p:cNvSpPr txBox="1"/>
          <p:nvPr/>
        </p:nvSpPr>
        <p:spPr>
          <a:xfrm>
            <a:off x="6247724" y="5884844"/>
            <a:ext cx="1891059" cy="688365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</a:t>
            </a:r>
          </a:p>
        </p:txBody>
      </p:sp>
      <p:sp>
        <p:nvSpPr>
          <p:cNvPr id="224" name="Title 20"/>
          <p:cNvSpPr txBox="1"/>
          <p:nvPr/>
        </p:nvSpPr>
        <p:spPr>
          <a:xfrm>
            <a:off x="8786901" y="5659068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225" name="Title 20"/>
          <p:cNvSpPr txBox="1"/>
          <p:nvPr/>
        </p:nvSpPr>
        <p:spPr>
          <a:xfrm>
            <a:off x="8580008" y="5884844"/>
            <a:ext cx="1891059" cy="688365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8500"/>
                            </p:stCondLst>
                            <p:childTnLst>
                              <p:par>
                                <p:cTn id="8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000"/>
                            </p:stCondLst>
                            <p:childTnLst>
                              <p:par>
                                <p:cTn id="8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500"/>
                            </p:stCondLst>
                            <p:childTnLst>
                              <p:par>
                                <p:cTn id="9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000"/>
                            </p:stCondLst>
                            <p:childTnLst>
                              <p:par>
                                <p:cTn id="9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18" grpId="0"/>
      <p:bldP spid="219" grpId="0"/>
      <p:bldP spid="220" grpId="0"/>
      <p:bldP spid="221" grpId="0"/>
      <p:bldP spid="222" grpId="0"/>
      <p:bldP spid="223" grpId="0"/>
      <p:bldP spid="224" grpId="0"/>
      <p:bldP spid="2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03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2365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问题与不足</a:t>
            </a:r>
          </a:p>
        </p:txBody>
      </p:sp>
      <p:grpSp>
        <p:nvGrpSpPr>
          <p:cNvPr id="26" name="Group 557"/>
          <p:cNvGrpSpPr/>
          <p:nvPr/>
        </p:nvGrpSpPr>
        <p:grpSpPr>
          <a:xfrm>
            <a:off x="642478" y="1996683"/>
            <a:ext cx="5203827" cy="4140199"/>
            <a:chOff x="0" y="0"/>
            <a:chExt cx="5203825" cy="4140198"/>
          </a:xfrm>
        </p:grpSpPr>
        <p:sp>
          <p:nvSpPr>
            <p:cNvPr id="27" name="Shape 535"/>
            <p:cNvSpPr/>
            <p:nvPr/>
          </p:nvSpPr>
          <p:spPr>
            <a:xfrm>
              <a:off x="1319212" y="2897186"/>
              <a:ext cx="2755901" cy="684213"/>
            </a:xfrm>
            <a:prstGeom prst="ellipse">
              <a:avLst/>
            </a:prstGeom>
            <a:solidFill>
              <a:srgbClr val="FABE7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8" name="Shape 536"/>
            <p:cNvSpPr/>
            <p:nvPr/>
          </p:nvSpPr>
          <p:spPr>
            <a:xfrm>
              <a:off x="1395412" y="3124198"/>
              <a:ext cx="260350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0851"/>
                  </a:moveTo>
                  <a:cubicBezTo>
                    <a:pt x="1567" y="17096"/>
                    <a:pt x="5801" y="21600"/>
                    <a:pt x="10809" y="21600"/>
                  </a:cubicBezTo>
                  <a:cubicBezTo>
                    <a:pt x="15799" y="21600"/>
                    <a:pt x="20033" y="17096"/>
                    <a:pt x="21600" y="10851"/>
                  </a:cubicBezTo>
                  <a:cubicBezTo>
                    <a:pt x="20033" y="4504"/>
                    <a:pt x="15799" y="0"/>
                    <a:pt x="10809" y="0"/>
                  </a:cubicBezTo>
                  <a:cubicBezTo>
                    <a:pt x="5801" y="0"/>
                    <a:pt x="1567" y="4504"/>
                    <a:pt x="0" y="10851"/>
                  </a:cubicBezTo>
                  <a:close/>
                </a:path>
              </a:pathLst>
            </a:custGeom>
            <a:solidFill>
              <a:srgbClr val="874A0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29" name="Shape 537"/>
            <p:cNvSpPr/>
            <p:nvPr/>
          </p:nvSpPr>
          <p:spPr>
            <a:xfrm>
              <a:off x="2971800" y="2319336"/>
              <a:ext cx="985838" cy="203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4710" y="0"/>
                    <a:pt x="10800" y="0"/>
                  </a:cubicBezTo>
                  <a:cubicBezTo>
                    <a:pt x="16890" y="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B6F0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" name="Shape 538"/>
            <p:cNvSpPr/>
            <p:nvPr/>
          </p:nvSpPr>
          <p:spPr>
            <a:xfrm>
              <a:off x="2848801" y="1757361"/>
              <a:ext cx="467487" cy="877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7" h="21600" extrusionOk="0">
                  <a:moveTo>
                    <a:pt x="4794" y="0"/>
                  </a:moveTo>
                  <a:cubicBezTo>
                    <a:pt x="116" y="12244"/>
                    <a:pt x="116" y="12244"/>
                    <a:pt x="116" y="12244"/>
                  </a:cubicBezTo>
                  <a:cubicBezTo>
                    <a:pt x="-183" y="12832"/>
                    <a:pt x="116" y="13473"/>
                    <a:pt x="812" y="13954"/>
                  </a:cubicBezTo>
                  <a:cubicBezTo>
                    <a:pt x="10468" y="20798"/>
                    <a:pt x="10468" y="20798"/>
                    <a:pt x="10468" y="20798"/>
                  </a:cubicBezTo>
                  <a:cubicBezTo>
                    <a:pt x="11065" y="21226"/>
                    <a:pt x="11861" y="21493"/>
                    <a:pt x="12757" y="21600"/>
                  </a:cubicBezTo>
                  <a:cubicBezTo>
                    <a:pt x="21417" y="2192"/>
                    <a:pt x="21417" y="2192"/>
                    <a:pt x="21417" y="2192"/>
                  </a:cubicBezTo>
                  <a:lnTo>
                    <a:pt x="4794" y="0"/>
                  </a:lnTo>
                  <a:close/>
                </a:path>
              </a:pathLst>
            </a:custGeom>
            <a:solidFill>
              <a:srgbClr val="E6E6E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" name="Shape 539"/>
            <p:cNvSpPr/>
            <p:nvPr/>
          </p:nvSpPr>
          <p:spPr>
            <a:xfrm>
              <a:off x="3127375" y="1846261"/>
              <a:ext cx="554038" cy="789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extrusionOk="0">
                  <a:moveTo>
                    <a:pt x="7369" y="0"/>
                  </a:moveTo>
                  <a:cubicBezTo>
                    <a:pt x="0" y="21482"/>
                    <a:pt x="0" y="21482"/>
                    <a:pt x="0" y="21482"/>
                  </a:cubicBezTo>
                  <a:cubicBezTo>
                    <a:pt x="678" y="21600"/>
                    <a:pt x="1525" y="21541"/>
                    <a:pt x="2202" y="21304"/>
                  </a:cubicBezTo>
                  <a:cubicBezTo>
                    <a:pt x="14569" y="17162"/>
                    <a:pt x="14569" y="17162"/>
                    <a:pt x="14569" y="17162"/>
                  </a:cubicBezTo>
                  <a:cubicBezTo>
                    <a:pt x="15416" y="16866"/>
                    <a:pt x="16009" y="16333"/>
                    <a:pt x="16264" y="15682"/>
                  </a:cubicBezTo>
                  <a:cubicBezTo>
                    <a:pt x="21600" y="2367"/>
                    <a:pt x="21600" y="2367"/>
                    <a:pt x="21600" y="2367"/>
                  </a:cubicBezTo>
                  <a:lnTo>
                    <a:pt x="7369" y="0"/>
                  </a:lnTo>
                  <a:close/>
                </a:path>
              </a:pathLst>
            </a:custGeom>
            <a:solidFill>
              <a:srgbClr val="D4D4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2" name="Shape 540"/>
            <p:cNvSpPr/>
            <p:nvPr/>
          </p:nvSpPr>
          <p:spPr>
            <a:xfrm>
              <a:off x="3248025" y="1611311"/>
              <a:ext cx="192088" cy="252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853"/>
                  </a:moveTo>
                  <a:lnTo>
                    <a:pt x="6069" y="0"/>
                  </a:lnTo>
                  <a:lnTo>
                    <a:pt x="0" y="18611"/>
                  </a:lnTo>
                  <a:lnTo>
                    <a:pt x="15531" y="21600"/>
                  </a:lnTo>
                  <a:lnTo>
                    <a:pt x="21600" y="2853"/>
                  </a:lnTo>
                  <a:close/>
                </a:path>
              </a:pathLst>
            </a:custGeom>
            <a:solidFill>
              <a:srgbClr val="D4D4D4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3" name="Shape 541"/>
            <p:cNvSpPr/>
            <p:nvPr/>
          </p:nvSpPr>
          <p:spPr>
            <a:xfrm>
              <a:off x="3302000" y="325437"/>
              <a:ext cx="449263" cy="1319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572"/>
                  </a:moveTo>
                  <a:lnTo>
                    <a:pt x="14883" y="0"/>
                  </a:lnTo>
                  <a:lnTo>
                    <a:pt x="0" y="21054"/>
                  </a:lnTo>
                  <a:lnTo>
                    <a:pt x="6640" y="21600"/>
                  </a:lnTo>
                  <a:lnTo>
                    <a:pt x="21600" y="572"/>
                  </a:lnTo>
                  <a:close/>
                </a:path>
              </a:pathLst>
            </a:custGeom>
            <a:solidFill>
              <a:srgbClr val="754C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4" name="Shape 542"/>
            <p:cNvSpPr/>
            <p:nvPr/>
          </p:nvSpPr>
          <p:spPr>
            <a:xfrm>
              <a:off x="3340263" y="1655925"/>
              <a:ext cx="37768" cy="37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64" h="19764" extrusionOk="0">
                  <a:moveTo>
                    <a:pt x="19546" y="11588"/>
                  </a:moveTo>
                  <a:cubicBezTo>
                    <a:pt x="18409" y="17272"/>
                    <a:pt x="12725" y="20683"/>
                    <a:pt x="7041" y="19546"/>
                  </a:cubicBezTo>
                  <a:cubicBezTo>
                    <a:pt x="2494" y="17272"/>
                    <a:pt x="-917" y="12725"/>
                    <a:pt x="220" y="7041"/>
                  </a:cubicBezTo>
                  <a:cubicBezTo>
                    <a:pt x="1357" y="2494"/>
                    <a:pt x="7041" y="-917"/>
                    <a:pt x="11588" y="220"/>
                  </a:cubicBezTo>
                  <a:cubicBezTo>
                    <a:pt x="17272" y="1357"/>
                    <a:pt x="20683" y="7041"/>
                    <a:pt x="19546" y="11588"/>
                  </a:cubicBezTo>
                  <a:close/>
                </a:path>
              </a:pathLst>
            </a:custGeom>
            <a:solidFill>
              <a:srgbClr val="9F9F9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5" name="Shape 543"/>
            <p:cNvSpPr/>
            <p:nvPr/>
          </p:nvSpPr>
          <p:spPr>
            <a:xfrm>
              <a:off x="3311590" y="1777807"/>
              <a:ext cx="36382" cy="36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0" h="19122" extrusionOk="0">
                  <a:moveTo>
                    <a:pt x="19500" y="12081"/>
                  </a:moveTo>
                  <a:cubicBezTo>
                    <a:pt x="18300" y="16628"/>
                    <a:pt x="13500" y="20039"/>
                    <a:pt x="7500" y="18902"/>
                  </a:cubicBezTo>
                  <a:cubicBezTo>
                    <a:pt x="1500" y="17765"/>
                    <a:pt x="-900" y="12081"/>
                    <a:pt x="300" y="7534"/>
                  </a:cubicBezTo>
                  <a:cubicBezTo>
                    <a:pt x="1500" y="1850"/>
                    <a:pt x="6300" y="-1561"/>
                    <a:pt x="12300" y="713"/>
                  </a:cubicBezTo>
                  <a:cubicBezTo>
                    <a:pt x="18300" y="1850"/>
                    <a:pt x="20700" y="6397"/>
                    <a:pt x="19500" y="12081"/>
                  </a:cubicBezTo>
                  <a:close/>
                </a:path>
              </a:pathLst>
            </a:custGeom>
            <a:solidFill>
              <a:srgbClr val="9F9F9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6" name="Shape 544"/>
            <p:cNvSpPr/>
            <p:nvPr/>
          </p:nvSpPr>
          <p:spPr>
            <a:xfrm>
              <a:off x="3482358" y="0"/>
              <a:ext cx="513380" cy="378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5" h="21046" extrusionOk="0">
                  <a:moveTo>
                    <a:pt x="20425" y="6637"/>
                  </a:moveTo>
                  <a:cubicBezTo>
                    <a:pt x="812" y="0"/>
                    <a:pt x="812" y="0"/>
                    <a:pt x="812" y="0"/>
                  </a:cubicBezTo>
                  <a:cubicBezTo>
                    <a:pt x="726" y="362"/>
                    <a:pt x="-1175" y="8085"/>
                    <a:pt x="1158" y="14118"/>
                  </a:cubicBezTo>
                  <a:cubicBezTo>
                    <a:pt x="2454" y="17377"/>
                    <a:pt x="4614" y="19549"/>
                    <a:pt x="7638" y="20514"/>
                  </a:cubicBezTo>
                  <a:cubicBezTo>
                    <a:pt x="10662" y="21600"/>
                    <a:pt x="13254" y="20997"/>
                    <a:pt x="15414" y="18945"/>
                  </a:cubicBezTo>
                  <a:cubicBezTo>
                    <a:pt x="19561" y="15084"/>
                    <a:pt x="20425" y="6999"/>
                    <a:pt x="20425" y="6637"/>
                  </a:cubicBezTo>
                  <a:close/>
                  <a:moveTo>
                    <a:pt x="14204" y="16411"/>
                  </a:moveTo>
                  <a:cubicBezTo>
                    <a:pt x="12563" y="17980"/>
                    <a:pt x="10575" y="18342"/>
                    <a:pt x="8156" y="17497"/>
                  </a:cubicBezTo>
                  <a:cubicBezTo>
                    <a:pt x="5737" y="16773"/>
                    <a:pt x="4095" y="15084"/>
                    <a:pt x="3145" y="12670"/>
                  </a:cubicBezTo>
                  <a:cubicBezTo>
                    <a:pt x="2367" y="10619"/>
                    <a:pt x="2195" y="8326"/>
                    <a:pt x="2195" y="6275"/>
                  </a:cubicBezTo>
                  <a:cubicBezTo>
                    <a:pt x="17142" y="11343"/>
                    <a:pt x="17142" y="11343"/>
                    <a:pt x="17142" y="11343"/>
                  </a:cubicBezTo>
                  <a:cubicBezTo>
                    <a:pt x="16537" y="13153"/>
                    <a:pt x="15587" y="15084"/>
                    <a:pt x="14204" y="16411"/>
                  </a:cubicBezTo>
                  <a:close/>
                </a:path>
              </a:pathLst>
            </a:custGeom>
            <a:solidFill>
              <a:srgbClr val="754C2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7" name="Shape 545"/>
            <p:cNvSpPr/>
            <p:nvPr/>
          </p:nvSpPr>
          <p:spPr>
            <a:xfrm>
              <a:off x="2608261" y="2398711"/>
              <a:ext cx="1206501" cy="249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4709" y="0"/>
                    <a:pt x="10819" y="0"/>
                  </a:cubicBezTo>
                  <a:cubicBezTo>
                    <a:pt x="16930" y="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ABE7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8" name="Shape 546"/>
            <p:cNvSpPr/>
            <p:nvPr/>
          </p:nvSpPr>
          <p:spPr>
            <a:xfrm>
              <a:off x="4211637" y="3409948"/>
              <a:ext cx="992189" cy="258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2741" y="0"/>
                    <a:pt x="10446" y="0"/>
                  </a:cubicBezTo>
                  <a:cubicBezTo>
                    <a:pt x="18150" y="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CB6F0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9" name="Shape 547"/>
            <p:cNvSpPr/>
            <p:nvPr/>
          </p:nvSpPr>
          <p:spPr>
            <a:xfrm>
              <a:off x="3551237" y="3509961"/>
              <a:ext cx="1527176" cy="315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cubicBezTo>
                    <a:pt x="0" y="21600"/>
                    <a:pt x="4670" y="0"/>
                    <a:pt x="10785" y="0"/>
                  </a:cubicBezTo>
                  <a:cubicBezTo>
                    <a:pt x="16899" y="0"/>
                    <a:pt x="21600" y="2160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FABE7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1" name="Shape 548"/>
            <p:cNvSpPr/>
            <p:nvPr/>
          </p:nvSpPr>
          <p:spPr>
            <a:xfrm>
              <a:off x="1020761" y="3662361"/>
              <a:ext cx="965202" cy="295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20141" y="0"/>
                    <a:pt x="11043" y="0"/>
                  </a:cubicBezTo>
                  <a:cubicBezTo>
                    <a:pt x="1995" y="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CB6F07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42" name="Shape 549"/>
            <p:cNvSpPr/>
            <p:nvPr/>
          </p:nvSpPr>
          <p:spPr>
            <a:xfrm>
              <a:off x="1006474" y="3778248"/>
              <a:ext cx="1752602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cubicBezTo>
                    <a:pt x="21600" y="21600"/>
                    <a:pt x="16916" y="0"/>
                    <a:pt x="10813" y="0"/>
                  </a:cubicBezTo>
                  <a:cubicBezTo>
                    <a:pt x="4684" y="0"/>
                    <a:pt x="0" y="21600"/>
                    <a:pt x="0" y="21600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ABE7A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45" name="Group 556"/>
            <p:cNvGrpSpPr/>
            <p:nvPr/>
          </p:nvGrpSpPr>
          <p:grpSpPr>
            <a:xfrm>
              <a:off x="-1" y="592136"/>
              <a:ext cx="1900240" cy="2355851"/>
              <a:chOff x="0" y="0"/>
              <a:chExt cx="1900238" cy="2355849"/>
            </a:xfrm>
          </p:grpSpPr>
          <p:sp>
            <p:nvSpPr>
              <p:cNvPr id="60" name="Shape 550"/>
              <p:cNvSpPr/>
              <p:nvPr/>
            </p:nvSpPr>
            <p:spPr>
              <a:xfrm>
                <a:off x="0" y="1997074"/>
                <a:ext cx="1900239" cy="358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227"/>
                    </a:moveTo>
                    <a:lnTo>
                      <a:pt x="5233" y="0"/>
                    </a:lnTo>
                    <a:lnTo>
                      <a:pt x="19795" y="0"/>
                    </a:lnTo>
                    <a:lnTo>
                      <a:pt x="21600" y="5257"/>
                    </a:lnTo>
                    <a:lnTo>
                      <a:pt x="15970" y="21600"/>
                    </a:lnTo>
                    <a:lnTo>
                      <a:pt x="2111" y="21600"/>
                    </a:lnTo>
                    <a:lnTo>
                      <a:pt x="0" y="10227"/>
                    </a:lnTo>
                    <a:close/>
                  </a:path>
                </a:pathLst>
              </a:custGeom>
              <a:solidFill>
                <a:srgbClr val="262626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Shape 551"/>
              <p:cNvSpPr/>
              <p:nvPr/>
            </p:nvSpPr>
            <p:spPr>
              <a:xfrm>
                <a:off x="160898" y="-1"/>
                <a:ext cx="1580590" cy="19970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49" h="21600" extrusionOk="0">
                    <a:moveTo>
                      <a:pt x="16696" y="0"/>
                    </a:moveTo>
                    <a:cubicBezTo>
                      <a:pt x="600" y="0"/>
                      <a:pt x="600" y="0"/>
                      <a:pt x="600" y="0"/>
                    </a:cubicBezTo>
                    <a:cubicBezTo>
                      <a:pt x="215" y="0"/>
                      <a:pt x="-51" y="235"/>
                      <a:pt x="8" y="517"/>
                    </a:cubicBezTo>
                    <a:cubicBezTo>
                      <a:pt x="4091" y="21600"/>
                      <a:pt x="4091" y="21600"/>
                      <a:pt x="4091" y="21600"/>
                    </a:cubicBezTo>
                    <a:cubicBezTo>
                      <a:pt x="8707" y="21600"/>
                      <a:pt x="8707" y="21600"/>
                      <a:pt x="8707" y="21600"/>
                    </a:cubicBezTo>
                    <a:cubicBezTo>
                      <a:pt x="9210" y="19743"/>
                      <a:pt x="9210" y="19743"/>
                      <a:pt x="9210" y="19743"/>
                    </a:cubicBezTo>
                    <a:cubicBezTo>
                      <a:pt x="9270" y="19532"/>
                      <a:pt x="9506" y="19391"/>
                      <a:pt x="9802" y="19391"/>
                    </a:cubicBezTo>
                    <a:cubicBezTo>
                      <a:pt x="14980" y="19391"/>
                      <a:pt x="14980" y="19391"/>
                      <a:pt x="14980" y="19391"/>
                    </a:cubicBezTo>
                    <a:cubicBezTo>
                      <a:pt x="15306" y="19391"/>
                      <a:pt x="15572" y="19532"/>
                      <a:pt x="15720" y="19743"/>
                    </a:cubicBezTo>
                    <a:cubicBezTo>
                      <a:pt x="16933" y="21600"/>
                      <a:pt x="16933" y="21600"/>
                      <a:pt x="16933" y="21600"/>
                    </a:cubicBezTo>
                    <a:cubicBezTo>
                      <a:pt x="21549" y="21600"/>
                      <a:pt x="21549" y="21600"/>
                      <a:pt x="21549" y="21600"/>
                    </a:cubicBezTo>
                    <a:cubicBezTo>
                      <a:pt x="17495" y="517"/>
                      <a:pt x="17495" y="517"/>
                      <a:pt x="17495" y="517"/>
                    </a:cubicBezTo>
                    <a:cubicBezTo>
                      <a:pt x="17436" y="235"/>
                      <a:pt x="17081" y="0"/>
                      <a:pt x="16696" y="0"/>
                    </a:cubicBezTo>
                    <a:close/>
                    <a:moveTo>
                      <a:pt x="5541" y="2820"/>
                    </a:moveTo>
                    <a:cubicBezTo>
                      <a:pt x="5423" y="2209"/>
                      <a:pt x="5423" y="2209"/>
                      <a:pt x="5423" y="2209"/>
                    </a:cubicBezTo>
                    <a:cubicBezTo>
                      <a:pt x="5364" y="1927"/>
                      <a:pt x="5630" y="1716"/>
                      <a:pt x="6015" y="1716"/>
                    </a:cubicBezTo>
                    <a:cubicBezTo>
                      <a:pt x="11933" y="1716"/>
                      <a:pt x="11933" y="1716"/>
                      <a:pt x="11933" y="1716"/>
                    </a:cubicBezTo>
                    <a:cubicBezTo>
                      <a:pt x="12317" y="1716"/>
                      <a:pt x="12672" y="1927"/>
                      <a:pt x="12731" y="2209"/>
                    </a:cubicBezTo>
                    <a:cubicBezTo>
                      <a:pt x="12850" y="2820"/>
                      <a:pt x="12850" y="2820"/>
                      <a:pt x="12850" y="2820"/>
                    </a:cubicBezTo>
                    <a:cubicBezTo>
                      <a:pt x="12909" y="3103"/>
                      <a:pt x="12643" y="3314"/>
                      <a:pt x="12258" y="3314"/>
                    </a:cubicBezTo>
                    <a:cubicBezTo>
                      <a:pt x="6311" y="3314"/>
                      <a:pt x="6311" y="3314"/>
                      <a:pt x="6311" y="3314"/>
                    </a:cubicBezTo>
                    <a:cubicBezTo>
                      <a:pt x="5956" y="3314"/>
                      <a:pt x="5601" y="3103"/>
                      <a:pt x="5541" y="2820"/>
                    </a:cubicBezTo>
                    <a:close/>
                  </a:path>
                </a:pathLst>
              </a:custGeom>
              <a:solidFill>
                <a:srgbClr val="B992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Shape 552"/>
              <p:cNvSpPr/>
              <p:nvPr/>
            </p:nvSpPr>
            <p:spPr>
              <a:xfrm>
                <a:off x="0" y="-1"/>
                <a:ext cx="1388628" cy="2166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69" h="21600" extrusionOk="0">
                    <a:moveTo>
                      <a:pt x="1654" y="520"/>
                    </a:moveTo>
                    <a:cubicBezTo>
                      <a:pt x="0" y="21600"/>
                      <a:pt x="0" y="21600"/>
                      <a:pt x="0" y="21600"/>
                    </a:cubicBezTo>
                    <a:cubicBezTo>
                      <a:pt x="5299" y="21600"/>
                      <a:pt x="5299" y="21600"/>
                      <a:pt x="5299" y="21600"/>
                    </a:cubicBezTo>
                    <a:cubicBezTo>
                      <a:pt x="6413" y="19737"/>
                      <a:pt x="6413" y="19737"/>
                      <a:pt x="6413" y="19737"/>
                    </a:cubicBezTo>
                    <a:cubicBezTo>
                      <a:pt x="6514" y="19520"/>
                      <a:pt x="6818" y="19390"/>
                      <a:pt x="7189" y="19390"/>
                    </a:cubicBezTo>
                    <a:cubicBezTo>
                      <a:pt x="13095" y="19390"/>
                      <a:pt x="13095" y="19390"/>
                      <a:pt x="13095" y="19390"/>
                    </a:cubicBezTo>
                    <a:cubicBezTo>
                      <a:pt x="13433" y="19390"/>
                      <a:pt x="13736" y="19520"/>
                      <a:pt x="13837" y="19737"/>
                    </a:cubicBezTo>
                    <a:cubicBezTo>
                      <a:pt x="14648" y="21600"/>
                      <a:pt x="14648" y="21600"/>
                      <a:pt x="14648" y="21600"/>
                    </a:cubicBezTo>
                    <a:cubicBezTo>
                      <a:pt x="19946" y="21600"/>
                      <a:pt x="19946" y="21600"/>
                      <a:pt x="19946" y="21600"/>
                    </a:cubicBezTo>
                    <a:cubicBezTo>
                      <a:pt x="21566" y="520"/>
                      <a:pt x="21566" y="520"/>
                      <a:pt x="21566" y="520"/>
                    </a:cubicBezTo>
                    <a:cubicBezTo>
                      <a:pt x="21600" y="238"/>
                      <a:pt x="21262" y="0"/>
                      <a:pt x="20824" y="0"/>
                    </a:cubicBezTo>
                    <a:cubicBezTo>
                      <a:pt x="2464" y="0"/>
                      <a:pt x="2464" y="0"/>
                      <a:pt x="2464" y="0"/>
                    </a:cubicBezTo>
                    <a:cubicBezTo>
                      <a:pt x="2025" y="0"/>
                      <a:pt x="1654" y="238"/>
                      <a:pt x="1654" y="520"/>
                    </a:cubicBezTo>
                    <a:close/>
                    <a:moveTo>
                      <a:pt x="14783" y="3315"/>
                    </a:moveTo>
                    <a:cubicBezTo>
                      <a:pt x="7999" y="3315"/>
                      <a:pt x="7999" y="3315"/>
                      <a:pt x="7999" y="3315"/>
                    </a:cubicBezTo>
                    <a:cubicBezTo>
                      <a:pt x="7560" y="3315"/>
                      <a:pt x="7223" y="3098"/>
                      <a:pt x="7256" y="2816"/>
                    </a:cubicBezTo>
                    <a:cubicBezTo>
                      <a:pt x="7290" y="2210"/>
                      <a:pt x="7290" y="2210"/>
                      <a:pt x="7290" y="2210"/>
                    </a:cubicBezTo>
                    <a:cubicBezTo>
                      <a:pt x="7324" y="1928"/>
                      <a:pt x="7695" y="1712"/>
                      <a:pt x="8134" y="1712"/>
                    </a:cubicBezTo>
                    <a:cubicBezTo>
                      <a:pt x="14884" y="1712"/>
                      <a:pt x="14884" y="1712"/>
                      <a:pt x="14884" y="1712"/>
                    </a:cubicBezTo>
                    <a:cubicBezTo>
                      <a:pt x="15323" y="1712"/>
                      <a:pt x="15660" y="1928"/>
                      <a:pt x="15660" y="2210"/>
                    </a:cubicBezTo>
                    <a:cubicBezTo>
                      <a:pt x="15592" y="2816"/>
                      <a:pt x="15592" y="2816"/>
                      <a:pt x="15592" y="2816"/>
                    </a:cubicBezTo>
                    <a:cubicBezTo>
                      <a:pt x="15559" y="3098"/>
                      <a:pt x="15187" y="3315"/>
                      <a:pt x="14783" y="3315"/>
                    </a:cubicBezTo>
                    <a:close/>
                  </a:path>
                </a:pathLst>
              </a:custGeom>
              <a:solidFill>
                <a:srgbClr val="F6C20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Shape 553"/>
              <p:cNvSpPr/>
              <p:nvPr/>
            </p:nvSpPr>
            <p:spPr>
              <a:xfrm>
                <a:off x="136992" y="460374"/>
                <a:ext cx="1121428" cy="11890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521" h="21600" extrusionOk="0">
                    <a:moveTo>
                      <a:pt x="19184" y="21600"/>
                    </a:moveTo>
                    <a:cubicBezTo>
                      <a:pt x="1212" y="21600"/>
                      <a:pt x="1212" y="21600"/>
                      <a:pt x="1212" y="21600"/>
                    </a:cubicBezTo>
                    <a:cubicBezTo>
                      <a:pt x="503" y="21600"/>
                      <a:pt x="-39" y="21047"/>
                      <a:pt x="3" y="20415"/>
                    </a:cubicBezTo>
                    <a:cubicBezTo>
                      <a:pt x="1003" y="1185"/>
                      <a:pt x="1003" y="1185"/>
                      <a:pt x="1003" y="1185"/>
                    </a:cubicBezTo>
                    <a:cubicBezTo>
                      <a:pt x="1045" y="513"/>
                      <a:pt x="1629" y="0"/>
                      <a:pt x="2338" y="0"/>
                    </a:cubicBezTo>
                    <a:cubicBezTo>
                      <a:pt x="20310" y="0"/>
                      <a:pt x="20310" y="0"/>
                      <a:pt x="20310" y="0"/>
                    </a:cubicBezTo>
                    <a:cubicBezTo>
                      <a:pt x="21019" y="0"/>
                      <a:pt x="21561" y="513"/>
                      <a:pt x="21519" y="1185"/>
                    </a:cubicBezTo>
                    <a:cubicBezTo>
                      <a:pt x="20519" y="20415"/>
                      <a:pt x="20519" y="20415"/>
                      <a:pt x="20519" y="20415"/>
                    </a:cubicBezTo>
                    <a:cubicBezTo>
                      <a:pt x="20477" y="21047"/>
                      <a:pt x="19893" y="21600"/>
                      <a:pt x="19184" y="21600"/>
                    </a:cubicBezTo>
                    <a:close/>
                    <a:moveTo>
                      <a:pt x="2296" y="553"/>
                    </a:moveTo>
                    <a:cubicBezTo>
                      <a:pt x="1921" y="553"/>
                      <a:pt x="1587" y="829"/>
                      <a:pt x="1587" y="1185"/>
                    </a:cubicBezTo>
                    <a:cubicBezTo>
                      <a:pt x="586" y="20415"/>
                      <a:pt x="586" y="20415"/>
                      <a:pt x="586" y="20415"/>
                    </a:cubicBezTo>
                    <a:cubicBezTo>
                      <a:pt x="545" y="20771"/>
                      <a:pt x="837" y="21047"/>
                      <a:pt x="1212" y="21047"/>
                    </a:cubicBezTo>
                    <a:cubicBezTo>
                      <a:pt x="19226" y="21047"/>
                      <a:pt x="19226" y="21047"/>
                      <a:pt x="19226" y="21047"/>
                    </a:cubicBezTo>
                    <a:cubicBezTo>
                      <a:pt x="19601" y="21047"/>
                      <a:pt x="19893" y="20771"/>
                      <a:pt x="19935" y="20415"/>
                    </a:cubicBezTo>
                    <a:cubicBezTo>
                      <a:pt x="20936" y="1185"/>
                      <a:pt x="20936" y="1185"/>
                      <a:pt x="20936" y="1185"/>
                    </a:cubicBezTo>
                    <a:cubicBezTo>
                      <a:pt x="20977" y="829"/>
                      <a:pt x="20685" y="553"/>
                      <a:pt x="20310" y="553"/>
                    </a:cubicBezTo>
                    <a:lnTo>
                      <a:pt x="2296" y="553"/>
                    </a:lnTo>
                    <a:close/>
                  </a:path>
                </a:pathLst>
              </a:custGeom>
              <a:solidFill>
                <a:srgbClr val="B9920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Shape 554"/>
              <p:cNvSpPr/>
              <p:nvPr/>
            </p:nvSpPr>
            <p:spPr>
              <a:xfrm>
                <a:off x="305139" y="700086"/>
                <a:ext cx="758774" cy="6731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375" h="21600" extrusionOk="0">
                    <a:moveTo>
                      <a:pt x="19115" y="21600"/>
                    </a:moveTo>
                    <a:cubicBezTo>
                      <a:pt x="2043" y="21600"/>
                      <a:pt x="2043" y="21600"/>
                      <a:pt x="2043" y="21600"/>
                    </a:cubicBezTo>
                    <a:cubicBezTo>
                      <a:pt x="1247" y="21600"/>
                      <a:pt x="574" y="21112"/>
                      <a:pt x="268" y="20346"/>
                    </a:cubicBezTo>
                    <a:cubicBezTo>
                      <a:pt x="-99" y="19649"/>
                      <a:pt x="-99" y="18674"/>
                      <a:pt x="329" y="17977"/>
                    </a:cubicBezTo>
                    <a:cubicBezTo>
                      <a:pt x="9630" y="1254"/>
                      <a:pt x="9630" y="1254"/>
                      <a:pt x="9630" y="1254"/>
                    </a:cubicBezTo>
                    <a:cubicBezTo>
                      <a:pt x="10059" y="488"/>
                      <a:pt x="10732" y="0"/>
                      <a:pt x="11527" y="0"/>
                    </a:cubicBezTo>
                    <a:cubicBezTo>
                      <a:pt x="12323" y="0"/>
                      <a:pt x="12996" y="488"/>
                      <a:pt x="13363" y="1254"/>
                    </a:cubicBezTo>
                    <a:cubicBezTo>
                      <a:pt x="21134" y="17977"/>
                      <a:pt x="21134" y="17977"/>
                      <a:pt x="21134" y="17977"/>
                    </a:cubicBezTo>
                    <a:cubicBezTo>
                      <a:pt x="21501" y="18674"/>
                      <a:pt x="21440" y="19649"/>
                      <a:pt x="21011" y="20346"/>
                    </a:cubicBezTo>
                    <a:cubicBezTo>
                      <a:pt x="20583" y="21112"/>
                      <a:pt x="19910" y="21600"/>
                      <a:pt x="19115" y="21600"/>
                    </a:cubicBezTo>
                    <a:close/>
                    <a:moveTo>
                      <a:pt x="11466" y="1672"/>
                    </a:moveTo>
                    <a:cubicBezTo>
                      <a:pt x="11343" y="1672"/>
                      <a:pt x="11038" y="1672"/>
                      <a:pt x="10793" y="2090"/>
                    </a:cubicBezTo>
                    <a:cubicBezTo>
                      <a:pt x="1553" y="18743"/>
                      <a:pt x="1553" y="18743"/>
                      <a:pt x="1553" y="18743"/>
                    </a:cubicBezTo>
                    <a:cubicBezTo>
                      <a:pt x="1370" y="19092"/>
                      <a:pt x="1492" y="19440"/>
                      <a:pt x="1492" y="19579"/>
                    </a:cubicBezTo>
                    <a:cubicBezTo>
                      <a:pt x="1553" y="19719"/>
                      <a:pt x="1737" y="19997"/>
                      <a:pt x="2104" y="19997"/>
                    </a:cubicBezTo>
                    <a:cubicBezTo>
                      <a:pt x="19176" y="19997"/>
                      <a:pt x="19176" y="19997"/>
                      <a:pt x="19176" y="19997"/>
                    </a:cubicBezTo>
                    <a:cubicBezTo>
                      <a:pt x="19543" y="19997"/>
                      <a:pt x="19726" y="19719"/>
                      <a:pt x="19849" y="19579"/>
                    </a:cubicBezTo>
                    <a:cubicBezTo>
                      <a:pt x="19910" y="19440"/>
                      <a:pt x="20032" y="19092"/>
                      <a:pt x="19849" y="18743"/>
                    </a:cubicBezTo>
                    <a:cubicBezTo>
                      <a:pt x="12078" y="2090"/>
                      <a:pt x="12078" y="2090"/>
                      <a:pt x="12078" y="2090"/>
                    </a:cubicBezTo>
                    <a:cubicBezTo>
                      <a:pt x="11894" y="1672"/>
                      <a:pt x="11588" y="1672"/>
                      <a:pt x="11466" y="1672"/>
                    </a:cubicBez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Shape 555"/>
              <p:cNvSpPr/>
              <p:nvPr/>
            </p:nvSpPr>
            <p:spPr>
              <a:xfrm>
                <a:off x="639762" y="865186"/>
                <a:ext cx="114301" cy="423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411" y="14511"/>
                    </a:moveTo>
                    <a:cubicBezTo>
                      <a:pt x="8966" y="14511"/>
                      <a:pt x="8966" y="14511"/>
                      <a:pt x="8966" y="14511"/>
                    </a:cubicBezTo>
                    <a:cubicBezTo>
                      <a:pt x="8966" y="13292"/>
                      <a:pt x="8151" y="11963"/>
                      <a:pt x="6928" y="10302"/>
                    </a:cubicBezTo>
                    <a:cubicBezTo>
                      <a:pt x="4891" y="6978"/>
                      <a:pt x="4891" y="6978"/>
                      <a:pt x="4891" y="6978"/>
                    </a:cubicBezTo>
                    <a:cubicBezTo>
                      <a:pt x="3260" y="4985"/>
                      <a:pt x="2853" y="3545"/>
                      <a:pt x="2853" y="2658"/>
                    </a:cubicBezTo>
                    <a:cubicBezTo>
                      <a:pt x="2853" y="1883"/>
                      <a:pt x="4075" y="1218"/>
                      <a:pt x="5706" y="775"/>
                    </a:cubicBezTo>
                    <a:cubicBezTo>
                      <a:pt x="7743" y="222"/>
                      <a:pt x="9781" y="0"/>
                      <a:pt x="12634" y="0"/>
                    </a:cubicBezTo>
                    <a:cubicBezTo>
                      <a:pt x="15487" y="0"/>
                      <a:pt x="17525" y="222"/>
                      <a:pt x="19155" y="775"/>
                    </a:cubicBezTo>
                    <a:cubicBezTo>
                      <a:pt x="21192" y="1218"/>
                      <a:pt x="21600" y="1883"/>
                      <a:pt x="21600" y="2658"/>
                    </a:cubicBezTo>
                    <a:cubicBezTo>
                      <a:pt x="21600" y="3434"/>
                      <a:pt x="20377" y="4874"/>
                      <a:pt x="17932" y="6978"/>
                    </a:cubicBezTo>
                    <a:cubicBezTo>
                      <a:pt x="14264" y="10302"/>
                      <a:pt x="14264" y="10302"/>
                      <a:pt x="14264" y="10302"/>
                    </a:cubicBezTo>
                    <a:cubicBezTo>
                      <a:pt x="13042" y="11409"/>
                      <a:pt x="12226" y="12849"/>
                      <a:pt x="11411" y="14511"/>
                    </a:cubicBezTo>
                    <a:close/>
                    <a:moveTo>
                      <a:pt x="9781" y="16615"/>
                    </a:moveTo>
                    <a:cubicBezTo>
                      <a:pt x="12226" y="16615"/>
                      <a:pt x="14264" y="16948"/>
                      <a:pt x="16302" y="17391"/>
                    </a:cubicBezTo>
                    <a:cubicBezTo>
                      <a:pt x="17932" y="17834"/>
                      <a:pt x="18747" y="18498"/>
                      <a:pt x="18340" y="19163"/>
                    </a:cubicBezTo>
                    <a:cubicBezTo>
                      <a:pt x="18340" y="19828"/>
                      <a:pt x="17525" y="20382"/>
                      <a:pt x="15487" y="20935"/>
                    </a:cubicBezTo>
                    <a:cubicBezTo>
                      <a:pt x="13449" y="21378"/>
                      <a:pt x="11411" y="21600"/>
                      <a:pt x="8966" y="21600"/>
                    </a:cubicBezTo>
                    <a:cubicBezTo>
                      <a:pt x="6113" y="21600"/>
                      <a:pt x="4075" y="21378"/>
                      <a:pt x="2445" y="20935"/>
                    </a:cubicBezTo>
                    <a:cubicBezTo>
                      <a:pt x="815" y="20382"/>
                      <a:pt x="0" y="19828"/>
                      <a:pt x="0" y="19163"/>
                    </a:cubicBezTo>
                    <a:cubicBezTo>
                      <a:pt x="408" y="18498"/>
                      <a:pt x="1223" y="17834"/>
                      <a:pt x="3260" y="17391"/>
                    </a:cubicBezTo>
                    <a:cubicBezTo>
                      <a:pt x="4891" y="16948"/>
                      <a:pt x="7336" y="16615"/>
                      <a:pt x="9781" y="16615"/>
                    </a:cubicBezTo>
                    <a:close/>
                  </a:path>
                </a:pathLst>
              </a:custGeom>
              <a:solidFill>
                <a:srgbClr val="231F2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</p:grpSp>
      <p:cxnSp>
        <p:nvCxnSpPr>
          <p:cNvPr id="66" name="Straight Connector 19"/>
          <p:cNvCxnSpPr/>
          <p:nvPr/>
        </p:nvCxnSpPr>
        <p:spPr>
          <a:xfrm>
            <a:off x="8547713" y="810064"/>
            <a:ext cx="0" cy="5529771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7" name="组合 66"/>
          <p:cNvGrpSpPr/>
          <p:nvPr/>
        </p:nvGrpSpPr>
        <p:grpSpPr>
          <a:xfrm>
            <a:off x="5762780" y="1382087"/>
            <a:ext cx="2398070" cy="1881891"/>
            <a:chOff x="5507770" y="1246080"/>
            <a:chExt cx="2398070" cy="1881891"/>
          </a:xfrm>
        </p:grpSpPr>
        <p:grpSp>
          <p:nvGrpSpPr>
            <p:cNvPr id="68" name="Group 20"/>
            <p:cNvGrpSpPr/>
            <p:nvPr/>
          </p:nvGrpSpPr>
          <p:grpSpPr>
            <a:xfrm>
              <a:off x="6379647" y="1246080"/>
              <a:ext cx="653856" cy="391696"/>
              <a:chOff x="1775548" y="1990598"/>
              <a:chExt cx="621122" cy="372086"/>
            </a:xfrm>
          </p:grpSpPr>
          <p:sp>
            <p:nvSpPr>
              <p:cNvPr id="71" name="Freeform 226"/>
              <p:cNvSpPr>
                <a:spLocks noChangeArrowheads="1"/>
              </p:cNvSpPr>
              <p:nvPr/>
            </p:nvSpPr>
            <p:spPr bwMode="auto">
              <a:xfrm>
                <a:off x="1775548" y="1990598"/>
                <a:ext cx="621122" cy="372086"/>
              </a:xfrm>
              <a:custGeom>
                <a:avLst/>
                <a:gdLst>
                  <a:gd name="T0" fmla="*/ 933 w 934"/>
                  <a:gd name="T1" fmla="*/ 559 h 560"/>
                  <a:gd name="T2" fmla="*/ 0 w 934"/>
                  <a:gd name="T3" fmla="*/ 559 h 560"/>
                  <a:gd name="T4" fmla="*/ 0 w 934"/>
                  <a:gd name="T5" fmla="*/ 0 h 560"/>
                  <a:gd name="T6" fmla="*/ 933 w 934"/>
                  <a:gd name="T7" fmla="*/ 0 h 560"/>
                  <a:gd name="T8" fmla="*/ 933 w 934"/>
                  <a:gd name="T9" fmla="*/ 559 h 5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4" h="560">
                    <a:moveTo>
                      <a:pt x="933" y="559"/>
                    </a:moveTo>
                    <a:lnTo>
                      <a:pt x="0" y="559"/>
                    </a:lnTo>
                    <a:lnTo>
                      <a:pt x="0" y="0"/>
                    </a:lnTo>
                    <a:lnTo>
                      <a:pt x="933" y="0"/>
                    </a:lnTo>
                    <a:lnTo>
                      <a:pt x="933" y="559"/>
                    </a:lnTo>
                  </a:path>
                </a:pathLst>
              </a:custGeom>
              <a:noFill/>
              <a:ln w="34290" cap="flat">
                <a:solidFill>
                  <a:schemeClr val="tx1"/>
                </a:solidFill>
                <a:beve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7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Freeform 227"/>
              <p:cNvSpPr>
                <a:spLocks noChangeArrowheads="1"/>
              </p:cNvSpPr>
              <p:nvPr/>
            </p:nvSpPr>
            <p:spPr bwMode="auto">
              <a:xfrm>
                <a:off x="1775548" y="1990598"/>
                <a:ext cx="621122" cy="199228"/>
              </a:xfrm>
              <a:custGeom>
                <a:avLst/>
                <a:gdLst>
                  <a:gd name="T0" fmla="*/ 0 w 934"/>
                  <a:gd name="T1" fmla="*/ 0 h 299"/>
                  <a:gd name="T2" fmla="*/ 463 w 934"/>
                  <a:gd name="T3" fmla="*/ 298 h 299"/>
                  <a:gd name="T4" fmla="*/ 933 w 934"/>
                  <a:gd name="T5" fmla="*/ 0 h 2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34" h="299">
                    <a:moveTo>
                      <a:pt x="0" y="0"/>
                    </a:moveTo>
                    <a:lnTo>
                      <a:pt x="463" y="298"/>
                    </a:lnTo>
                    <a:lnTo>
                      <a:pt x="933" y="0"/>
                    </a:lnTo>
                  </a:path>
                </a:pathLst>
              </a:custGeom>
              <a:noFill/>
              <a:ln w="34290" cap="flat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7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9" name="TextBox 53"/>
            <p:cNvSpPr txBox="1"/>
            <p:nvPr/>
          </p:nvSpPr>
          <p:spPr>
            <a:xfrm>
              <a:off x="5507770" y="2343141"/>
              <a:ext cx="239807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rPr>
                <a:t>A company is an association or collection of individuals, whether natural persons, legal persons, or a</a:t>
              </a:r>
            </a:p>
          </p:txBody>
        </p:sp>
        <p:sp>
          <p:nvSpPr>
            <p:cNvPr id="70" name="TextBox 54"/>
            <p:cNvSpPr txBox="1"/>
            <p:nvPr/>
          </p:nvSpPr>
          <p:spPr>
            <a:xfrm>
              <a:off x="5998438" y="1977011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charset="0"/>
                </a:rPr>
                <a:t>添加您的文字</a:t>
              </a: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9067987" y="1294363"/>
            <a:ext cx="2398070" cy="1969615"/>
            <a:chOff x="8812977" y="1158356"/>
            <a:chExt cx="2398070" cy="1969615"/>
          </a:xfrm>
        </p:grpSpPr>
        <p:grpSp>
          <p:nvGrpSpPr>
            <p:cNvPr id="74" name="Group 23"/>
            <p:cNvGrpSpPr/>
            <p:nvPr/>
          </p:nvGrpSpPr>
          <p:grpSpPr>
            <a:xfrm>
              <a:off x="9664427" y="1158356"/>
              <a:ext cx="653856" cy="570584"/>
              <a:chOff x="6885153" y="7021098"/>
              <a:chExt cx="621122" cy="542018"/>
            </a:xfrm>
          </p:grpSpPr>
          <p:sp>
            <p:nvSpPr>
              <p:cNvPr id="77" name="Line 469"/>
              <p:cNvSpPr>
                <a:spLocks noChangeShapeType="1"/>
              </p:cNvSpPr>
              <p:nvPr/>
            </p:nvSpPr>
            <p:spPr bwMode="auto">
              <a:xfrm>
                <a:off x="6973050" y="7129503"/>
                <a:ext cx="442403" cy="2929"/>
              </a:xfrm>
              <a:prstGeom prst="line">
                <a:avLst/>
              </a:prstGeom>
              <a:noFill/>
              <a:ln w="34290" cap="flat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7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Line 470"/>
              <p:cNvSpPr>
                <a:spLocks noChangeShapeType="1"/>
              </p:cNvSpPr>
              <p:nvPr/>
            </p:nvSpPr>
            <p:spPr bwMode="auto">
              <a:xfrm>
                <a:off x="6973050" y="7229116"/>
                <a:ext cx="442403" cy="2929"/>
              </a:xfrm>
              <a:prstGeom prst="line">
                <a:avLst/>
              </a:prstGeom>
              <a:noFill/>
              <a:ln w="34290" cap="flat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7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Line 471"/>
              <p:cNvSpPr>
                <a:spLocks noChangeShapeType="1"/>
              </p:cNvSpPr>
              <p:nvPr/>
            </p:nvSpPr>
            <p:spPr bwMode="auto">
              <a:xfrm>
                <a:off x="6973050" y="7328731"/>
                <a:ext cx="442403" cy="2929"/>
              </a:xfrm>
              <a:prstGeom prst="line">
                <a:avLst/>
              </a:prstGeom>
              <a:noFill/>
              <a:ln w="34290" cap="flat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7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Freeform 472"/>
              <p:cNvSpPr>
                <a:spLocks noChangeArrowheads="1"/>
              </p:cNvSpPr>
              <p:nvPr/>
            </p:nvSpPr>
            <p:spPr bwMode="auto">
              <a:xfrm>
                <a:off x="6885153" y="7021098"/>
                <a:ext cx="621122" cy="542018"/>
              </a:xfrm>
              <a:custGeom>
                <a:avLst/>
                <a:gdLst>
                  <a:gd name="T0" fmla="*/ 463 w 934"/>
                  <a:gd name="T1" fmla="*/ 634 h 814"/>
                  <a:gd name="T2" fmla="*/ 933 w 934"/>
                  <a:gd name="T3" fmla="*/ 634 h 814"/>
                  <a:gd name="T4" fmla="*/ 933 w 934"/>
                  <a:gd name="T5" fmla="*/ 0 h 814"/>
                  <a:gd name="T6" fmla="*/ 0 w 934"/>
                  <a:gd name="T7" fmla="*/ 0 h 814"/>
                  <a:gd name="T8" fmla="*/ 0 w 934"/>
                  <a:gd name="T9" fmla="*/ 634 h 814"/>
                  <a:gd name="T10" fmla="*/ 254 w 934"/>
                  <a:gd name="T11" fmla="*/ 634 h 814"/>
                  <a:gd name="T12" fmla="*/ 254 w 934"/>
                  <a:gd name="T13" fmla="*/ 813 h 814"/>
                  <a:gd name="T14" fmla="*/ 463 w 934"/>
                  <a:gd name="T15" fmla="*/ 634 h 8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34" h="814">
                    <a:moveTo>
                      <a:pt x="463" y="634"/>
                    </a:moveTo>
                    <a:lnTo>
                      <a:pt x="933" y="634"/>
                    </a:lnTo>
                    <a:lnTo>
                      <a:pt x="933" y="0"/>
                    </a:lnTo>
                    <a:lnTo>
                      <a:pt x="0" y="0"/>
                    </a:lnTo>
                    <a:lnTo>
                      <a:pt x="0" y="634"/>
                    </a:lnTo>
                    <a:lnTo>
                      <a:pt x="254" y="634"/>
                    </a:lnTo>
                    <a:lnTo>
                      <a:pt x="254" y="813"/>
                    </a:lnTo>
                    <a:lnTo>
                      <a:pt x="463" y="634"/>
                    </a:lnTo>
                  </a:path>
                </a:pathLst>
              </a:custGeom>
              <a:noFill/>
              <a:ln w="34290" cap="flat">
                <a:solidFill>
                  <a:schemeClr val="tx1"/>
                </a:solidFill>
                <a:beve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7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5" name="TextBox 55"/>
            <p:cNvSpPr txBox="1"/>
            <p:nvPr/>
          </p:nvSpPr>
          <p:spPr>
            <a:xfrm>
              <a:off x="8812977" y="2343141"/>
              <a:ext cx="239807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rPr>
                <a:t>A company is an association or collection of individuals, whether natural persons, legal persons, or a</a:t>
              </a:r>
            </a:p>
          </p:txBody>
        </p:sp>
        <p:sp>
          <p:nvSpPr>
            <p:cNvPr id="76" name="TextBox 56"/>
            <p:cNvSpPr txBox="1"/>
            <p:nvPr/>
          </p:nvSpPr>
          <p:spPr>
            <a:xfrm>
              <a:off x="9303644" y="1977011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charset="0"/>
                </a:rPr>
                <a:t>添加您的文字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5762778" y="4243397"/>
            <a:ext cx="2398070" cy="1893485"/>
            <a:chOff x="5507768" y="4107390"/>
            <a:chExt cx="2398070" cy="1893485"/>
          </a:xfrm>
        </p:grpSpPr>
        <p:grpSp>
          <p:nvGrpSpPr>
            <p:cNvPr id="82" name="Group 44"/>
            <p:cNvGrpSpPr/>
            <p:nvPr/>
          </p:nvGrpSpPr>
          <p:grpSpPr>
            <a:xfrm>
              <a:off x="6373768" y="4107390"/>
              <a:ext cx="653856" cy="444131"/>
              <a:chOff x="6188913" y="23939881"/>
              <a:chExt cx="1307713" cy="888262"/>
            </a:xfrm>
          </p:grpSpPr>
          <p:sp>
            <p:nvSpPr>
              <p:cNvPr id="85" name="Freeform 627"/>
              <p:cNvSpPr>
                <a:spLocks noChangeArrowheads="1"/>
              </p:cNvSpPr>
              <p:nvPr/>
            </p:nvSpPr>
            <p:spPr bwMode="auto">
              <a:xfrm>
                <a:off x="6188913" y="23939881"/>
                <a:ext cx="1307713" cy="888258"/>
              </a:xfrm>
              <a:custGeom>
                <a:avLst/>
                <a:gdLst>
                  <a:gd name="T0" fmla="*/ 679 w 934"/>
                  <a:gd name="T1" fmla="*/ 149 h 636"/>
                  <a:gd name="T2" fmla="*/ 560 w 934"/>
                  <a:gd name="T3" fmla="*/ 0 h 636"/>
                  <a:gd name="T4" fmla="*/ 380 w 934"/>
                  <a:gd name="T5" fmla="*/ 0 h 636"/>
                  <a:gd name="T6" fmla="*/ 261 w 934"/>
                  <a:gd name="T7" fmla="*/ 149 h 636"/>
                  <a:gd name="T8" fmla="*/ 0 w 934"/>
                  <a:gd name="T9" fmla="*/ 149 h 636"/>
                  <a:gd name="T10" fmla="*/ 0 w 934"/>
                  <a:gd name="T11" fmla="*/ 635 h 636"/>
                  <a:gd name="T12" fmla="*/ 933 w 934"/>
                  <a:gd name="T13" fmla="*/ 635 h 636"/>
                  <a:gd name="T14" fmla="*/ 933 w 934"/>
                  <a:gd name="T15" fmla="*/ 149 h 636"/>
                  <a:gd name="T16" fmla="*/ 679 w 934"/>
                  <a:gd name="T17" fmla="*/ 149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34" h="636">
                    <a:moveTo>
                      <a:pt x="679" y="149"/>
                    </a:moveTo>
                    <a:lnTo>
                      <a:pt x="560" y="0"/>
                    </a:lnTo>
                    <a:lnTo>
                      <a:pt x="380" y="0"/>
                    </a:lnTo>
                    <a:lnTo>
                      <a:pt x="261" y="149"/>
                    </a:lnTo>
                    <a:lnTo>
                      <a:pt x="0" y="149"/>
                    </a:lnTo>
                    <a:lnTo>
                      <a:pt x="0" y="635"/>
                    </a:lnTo>
                    <a:lnTo>
                      <a:pt x="933" y="635"/>
                    </a:lnTo>
                    <a:lnTo>
                      <a:pt x="933" y="149"/>
                    </a:lnTo>
                    <a:lnTo>
                      <a:pt x="679" y="149"/>
                    </a:lnTo>
                  </a:path>
                </a:pathLst>
              </a:custGeom>
              <a:noFill/>
              <a:ln w="34290" cap="flat">
                <a:solidFill>
                  <a:schemeClr val="tx1"/>
                </a:solidFill>
                <a:beve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7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Freeform 628"/>
              <p:cNvSpPr>
                <a:spLocks noChangeArrowheads="1"/>
              </p:cNvSpPr>
              <p:nvPr/>
            </p:nvSpPr>
            <p:spPr bwMode="auto">
              <a:xfrm>
                <a:off x="6682391" y="24316161"/>
                <a:ext cx="333096" cy="345434"/>
              </a:xfrm>
              <a:custGeom>
                <a:avLst/>
                <a:gdLst>
                  <a:gd name="T0" fmla="*/ 238 w 239"/>
                  <a:gd name="T1" fmla="*/ 119 h 247"/>
                  <a:gd name="T2" fmla="*/ 238 w 239"/>
                  <a:gd name="T3" fmla="*/ 119 h 247"/>
                  <a:gd name="T4" fmla="*/ 119 w 239"/>
                  <a:gd name="T5" fmla="*/ 0 h 247"/>
                  <a:gd name="T6" fmla="*/ 0 w 239"/>
                  <a:gd name="T7" fmla="*/ 119 h 247"/>
                  <a:gd name="T8" fmla="*/ 119 w 239"/>
                  <a:gd name="T9" fmla="*/ 246 h 247"/>
                  <a:gd name="T10" fmla="*/ 238 w 239"/>
                  <a:gd name="T11" fmla="*/ 119 h 2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39" h="247">
                    <a:moveTo>
                      <a:pt x="238" y="119"/>
                    </a:moveTo>
                    <a:lnTo>
                      <a:pt x="238" y="119"/>
                    </a:lnTo>
                    <a:cubicBezTo>
                      <a:pt x="238" y="60"/>
                      <a:pt x="186" y="0"/>
                      <a:pt x="119" y="0"/>
                    </a:cubicBezTo>
                    <a:cubicBezTo>
                      <a:pt x="52" y="0"/>
                      <a:pt x="0" y="60"/>
                      <a:pt x="0" y="119"/>
                    </a:cubicBezTo>
                    <a:cubicBezTo>
                      <a:pt x="0" y="186"/>
                      <a:pt x="52" y="246"/>
                      <a:pt x="119" y="246"/>
                    </a:cubicBezTo>
                    <a:cubicBezTo>
                      <a:pt x="186" y="246"/>
                      <a:pt x="238" y="186"/>
                      <a:pt x="238" y="119"/>
                    </a:cubicBezTo>
                  </a:path>
                </a:pathLst>
              </a:custGeom>
              <a:noFill/>
              <a:ln w="34290" cap="flat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7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Line 629"/>
              <p:cNvSpPr>
                <a:spLocks noChangeShapeType="1"/>
              </p:cNvSpPr>
              <p:nvPr/>
            </p:nvSpPr>
            <p:spPr bwMode="auto">
              <a:xfrm>
                <a:off x="6355459" y="24149611"/>
                <a:ext cx="6171" cy="678532"/>
              </a:xfrm>
              <a:prstGeom prst="line">
                <a:avLst/>
              </a:prstGeom>
              <a:noFill/>
              <a:ln w="34290" cap="flat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7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Freeform 630"/>
              <p:cNvSpPr>
                <a:spLocks noChangeArrowheads="1"/>
              </p:cNvSpPr>
              <p:nvPr/>
            </p:nvSpPr>
            <p:spPr bwMode="auto">
              <a:xfrm>
                <a:off x="7305401" y="24316161"/>
                <a:ext cx="6171" cy="6167"/>
              </a:xfrm>
              <a:custGeom>
                <a:avLst/>
                <a:gdLst>
                  <a:gd name="T0" fmla="*/ 0 w 1"/>
                  <a:gd name="T1" fmla="*/ 0 h 1"/>
                  <a:gd name="T2" fmla="*/ 0 w 1"/>
                  <a:gd name="T3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lnTo>
                      <a:pt x="0" y="0"/>
                    </a:lnTo>
                  </a:path>
                </a:pathLst>
              </a:custGeom>
              <a:noFill/>
              <a:ln w="34290" cap="flat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7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3" name="TextBox 57"/>
            <p:cNvSpPr txBox="1"/>
            <p:nvPr/>
          </p:nvSpPr>
          <p:spPr>
            <a:xfrm>
              <a:off x="5507768" y="5216045"/>
              <a:ext cx="239807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rPr>
                <a:t>A company is an association or collection of individuals, whether natural persons, legal persons, </a:t>
              </a:r>
              <a:r>
                <a:rPr lang="en-US" sz="1000"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rPr>
                <a:t>or a</a:t>
              </a:r>
              <a:endParaRPr 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Montserrat Light" charset="0"/>
              </a:endParaRPr>
            </a:p>
          </p:txBody>
        </p:sp>
        <p:sp>
          <p:nvSpPr>
            <p:cNvPr id="84" name="TextBox 58"/>
            <p:cNvSpPr txBox="1"/>
            <p:nvPr/>
          </p:nvSpPr>
          <p:spPr>
            <a:xfrm>
              <a:off x="5998438" y="4849915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charset="0"/>
                </a:rPr>
                <a:t>添加您的文字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9067986" y="4243396"/>
            <a:ext cx="2398070" cy="1893486"/>
            <a:chOff x="8812976" y="4107389"/>
            <a:chExt cx="2398070" cy="1893486"/>
          </a:xfrm>
        </p:grpSpPr>
        <p:grpSp>
          <p:nvGrpSpPr>
            <p:cNvPr id="90" name="Group 49"/>
            <p:cNvGrpSpPr/>
            <p:nvPr/>
          </p:nvGrpSpPr>
          <p:grpSpPr>
            <a:xfrm>
              <a:off x="9665516" y="4107389"/>
              <a:ext cx="653856" cy="444130"/>
              <a:chOff x="4330350" y="12186372"/>
              <a:chExt cx="621122" cy="421894"/>
            </a:xfrm>
          </p:grpSpPr>
          <p:sp>
            <p:nvSpPr>
              <p:cNvPr id="93" name="Freeform 631"/>
              <p:cNvSpPr>
                <a:spLocks noChangeArrowheads="1"/>
              </p:cNvSpPr>
              <p:nvPr/>
            </p:nvSpPr>
            <p:spPr bwMode="auto">
              <a:xfrm>
                <a:off x="4330350" y="12186372"/>
                <a:ext cx="621122" cy="421894"/>
              </a:xfrm>
              <a:custGeom>
                <a:avLst/>
                <a:gdLst>
                  <a:gd name="T0" fmla="*/ 934 w 935"/>
                  <a:gd name="T1" fmla="*/ 0 h 635"/>
                  <a:gd name="T2" fmla="*/ 0 w 935"/>
                  <a:gd name="T3" fmla="*/ 0 h 635"/>
                  <a:gd name="T4" fmla="*/ 0 w 935"/>
                  <a:gd name="T5" fmla="*/ 634 h 635"/>
                  <a:gd name="T6" fmla="*/ 934 w 935"/>
                  <a:gd name="T7" fmla="*/ 634 h 635"/>
                  <a:gd name="T8" fmla="*/ 934 w 935"/>
                  <a:gd name="T9" fmla="*/ 0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5" h="635">
                    <a:moveTo>
                      <a:pt x="934" y="0"/>
                    </a:moveTo>
                    <a:lnTo>
                      <a:pt x="0" y="0"/>
                    </a:lnTo>
                    <a:lnTo>
                      <a:pt x="0" y="634"/>
                    </a:lnTo>
                    <a:lnTo>
                      <a:pt x="934" y="634"/>
                    </a:lnTo>
                    <a:lnTo>
                      <a:pt x="934" y="0"/>
                    </a:lnTo>
                  </a:path>
                </a:pathLst>
              </a:custGeom>
              <a:noFill/>
              <a:ln w="34290" cap="flat">
                <a:solidFill>
                  <a:schemeClr val="tx1"/>
                </a:solidFill>
                <a:beve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7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Freeform 632"/>
              <p:cNvSpPr>
                <a:spLocks noChangeArrowheads="1"/>
              </p:cNvSpPr>
              <p:nvPr/>
            </p:nvSpPr>
            <p:spPr bwMode="auto">
              <a:xfrm>
                <a:off x="4330350" y="12347511"/>
                <a:ext cx="621122" cy="222666"/>
              </a:xfrm>
              <a:custGeom>
                <a:avLst/>
                <a:gdLst>
                  <a:gd name="T0" fmla="*/ 0 w 935"/>
                  <a:gd name="T1" fmla="*/ 306 h 337"/>
                  <a:gd name="T2" fmla="*/ 344 w 935"/>
                  <a:gd name="T3" fmla="*/ 0 h 337"/>
                  <a:gd name="T4" fmla="*/ 523 w 935"/>
                  <a:gd name="T5" fmla="*/ 179 h 337"/>
                  <a:gd name="T6" fmla="*/ 613 w 935"/>
                  <a:gd name="T7" fmla="*/ 59 h 337"/>
                  <a:gd name="T8" fmla="*/ 934 w 935"/>
                  <a:gd name="T9" fmla="*/ 336 h 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35" h="337">
                    <a:moveTo>
                      <a:pt x="0" y="306"/>
                    </a:moveTo>
                    <a:lnTo>
                      <a:pt x="344" y="0"/>
                    </a:lnTo>
                    <a:lnTo>
                      <a:pt x="523" y="179"/>
                    </a:lnTo>
                    <a:lnTo>
                      <a:pt x="613" y="59"/>
                    </a:lnTo>
                    <a:lnTo>
                      <a:pt x="934" y="336"/>
                    </a:lnTo>
                  </a:path>
                </a:pathLst>
              </a:custGeom>
              <a:noFill/>
              <a:ln w="34290" cap="flat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67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633"/>
              <p:cNvSpPr>
                <a:spLocks noChangeArrowheads="1"/>
              </p:cNvSpPr>
              <p:nvPr/>
            </p:nvSpPr>
            <p:spPr bwMode="auto">
              <a:xfrm>
                <a:off x="4775684" y="12247900"/>
                <a:ext cx="105473" cy="99613"/>
              </a:xfrm>
              <a:custGeom>
                <a:avLst/>
                <a:gdLst>
                  <a:gd name="T0" fmla="*/ 157 w 158"/>
                  <a:gd name="T1" fmla="*/ 75 h 151"/>
                  <a:gd name="T2" fmla="*/ 157 w 158"/>
                  <a:gd name="T3" fmla="*/ 75 h 151"/>
                  <a:gd name="T4" fmla="*/ 75 w 158"/>
                  <a:gd name="T5" fmla="*/ 150 h 151"/>
                  <a:gd name="T6" fmla="*/ 0 w 158"/>
                  <a:gd name="T7" fmla="*/ 75 h 151"/>
                  <a:gd name="T8" fmla="*/ 75 w 158"/>
                  <a:gd name="T9" fmla="*/ 0 h 151"/>
                  <a:gd name="T10" fmla="*/ 157 w 158"/>
                  <a:gd name="T11" fmla="*/ 75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8" h="151">
                    <a:moveTo>
                      <a:pt x="157" y="75"/>
                    </a:moveTo>
                    <a:lnTo>
                      <a:pt x="157" y="75"/>
                    </a:lnTo>
                    <a:cubicBezTo>
                      <a:pt x="157" y="120"/>
                      <a:pt x="120" y="150"/>
                      <a:pt x="75" y="150"/>
                    </a:cubicBezTo>
                    <a:cubicBezTo>
                      <a:pt x="38" y="150"/>
                      <a:pt x="0" y="120"/>
                      <a:pt x="0" y="75"/>
                    </a:cubicBezTo>
                    <a:cubicBezTo>
                      <a:pt x="0" y="38"/>
                      <a:pt x="38" y="0"/>
                      <a:pt x="75" y="0"/>
                    </a:cubicBezTo>
                    <a:cubicBezTo>
                      <a:pt x="120" y="0"/>
                      <a:pt x="157" y="38"/>
                      <a:pt x="157" y="75"/>
                    </a:cubicBezTo>
                  </a:path>
                </a:pathLst>
              </a:custGeom>
              <a:noFill/>
              <a:ln w="34290" cap="flat">
                <a:solidFill>
                  <a:schemeClr val="tx1"/>
                </a:solidFill>
                <a:rou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 sz="675" dirty="0">
                  <a:solidFill>
                    <a:schemeClr val="tx2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91" name="TextBox 59"/>
            <p:cNvSpPr txBox="1"/>
            <p:nvPr/>
          </p:nvSpPr>
          <p:spPr>
            <a:xfrm>
              <a:off x="8812976" y="5216045"/>
              <a:ext cx="2398070" cy="78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1000" dirty="0"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rPr>
                <a:t>A company is an association or collection of individuals, whether natural persons, legal persons, </a:t>
              </a:r>
              <a:r>
                <a:rPr lang="en-US" sz="1000">
                  <a:latin typeface="微软雅黑" panose="020B0503020204020204" pitchFamily="34" charset="-122"/>
                  <a:ea typeface="微软雅黑" panose="020B0503020204020204" pitchFamily="34" charset="-122"/>
                  <a:cs typeface="Montserrat Light" charset="0"/>
                </a:rPr>
                <a:t>or a</a:t>
              </a:r>
              <a:endParaRPr 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Montserrat Light" charset="0"/>
              </a:endParaRPr>
            </a:p>
          </p:txBody>
        </p:sp>
        <p:sp>
          <p:nvSpPr>
            <p:cNvPr id="92" name="TextBox 60"/>
            <p:cNvSpPr txBox="1"/>
            <p:nvPr/>
          </p:nvSpPr>
          <p:spPr>
            <a:xfrm>
              <a:off x="9303644" y="4849915"/>
              <a:ext cx="141577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Montserrat" charset="0"/>
                </a:rPr>
                <a:t>添加您的文字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6" grpId="0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93854" y="1484262"/>
            <a:ext cx="3828393" cy="4080857"/>
            <a:chOff x="999059" y="1708340"/>
            <a:chExt cx="3828393" cy="4080857"/>
          </a:xfrm>
        </p:grpSpPr>
        <p:grpSp>
          <p:nvGrpSpPr>
            <p:cNvPr id="5" name="组合 4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rgbClr val="4D4D4D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04</a:t>
              </a:r>
              <a:endParaRPr lang="zh-CN" altLang="en-US" sz="1800" dirty="0">
                <a:solidFill>
                  <a:srgbClr val="4D4D4D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947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PART</a:t>
              </a:r>
            </a:p>
            <a:p>
              <a:pPr algn="ctr">
                <a:buNone/>
              </a:pPr>
              <a:r>
                <a:rPr lang="en-US" altLang="zh-CN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FOUR</a:t>
              </a:r>
              <a:endParaRPr lang="en-US" altLang="zh-CN" sz="5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37" name="直接连接符 36"/>
          <p:cNvCxnSpPr/>
          <p:nvPr>
            <p:custDataLst>
              <p:tags r:id="rId1"/>
            </p:custDataLst>
          </p:nvPr>
        </p:nvCxnSpPr>
        <p:spPr>
          <a:xfrm>
            <a:off x="6195536" y="3392247"/>
            <a:ext cx="4143672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20000"/>
                <a:lumOff val="80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8" name="矩形 37"/>
          <p:cNvSpPr/>
          <p:nvPr/>
        </p:nvSpPr>
        <p:spPr>
          <a:xfrm>
            <a:off x="6195536" y="2444039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>
                <a:solidFill>
                  <a:srgbClr val="3947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39" name="TextBox 11"/>
          <p:cNvSpPr txBox="1"/>
          <p:nvPr/>
        </p:nvSpPr>
        <p:spPr>
          <a:xfrm>
            <a:off x="6195536" y="3523564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1"/>
          <p:cNvSpPr txBox="1"/>
          <p:nvPr/>
        </p:nvSpPr>
        <p:spPr>
          <a:xfrm>
            <a:off x="8339943" y="3523564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1"/>
          <p:cNvSpPr txBox="1"/>
          <p:nvPr/>
        </p:nvSpPr>
        <p:spPr>
          <a:xfrm>
            <a:off x="6195536" y="3897996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1"/>
          <p:cNvSpPr txBox="1"/>
          <p:nvPr/>
        </p:nvSpPr>
        <p:spPr>
          <a:xfrm>
            <a:off x="8339943" y="3897996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9556321" y="5072637"/>
            <a:ext cx="1896053" cy="1433119"/>
            <a:chOff x="1871171" y="3448784"/>
            <a:chExt cx="1896053" cy="1433119"/>
          </a:xfrm>
        </p:grpSpPr>
        <p:sp>
          <p:nvSpPr>
            <p:cNvPr id="53" name="Freeform 9"/>
            <p:cNvSpPr/>
            <p:nvPr/>
          </p:nvSpPr>
          <p:spPr bwMode="auto">
            <a:xfrm rot="16200000">
              <a:off x="1920418" y="3404461"/>
              <a:ext cx="1162255" cy="1260749"/>
            </a:xfrm>
            <a:custGeom>
              <a:avLst/>
              <a:gdLst>
                <a:gd name="T0" fmla="*/ 1027 w 1074"/>
                <a:gd name="T1" fmla="*/ 392 h 1167"/>
                <a:gd name="T2" fmla="*/ 993 w 1074"/>
                <a:gd name="T3" fmla="*/ 295 h 1167"/>
                <a:gd name="T4" fmla="*/ 650 w 1074"/>
                <a:gd name="T5" fmla="*/ 53 h 1167"/>
                <a:gd name="T6" fmla="*/ 543 w 1074"/>
                <a:gd name="T7" fmla="*/ 59 h 1167"/>
                <a:gd name="T8" fmla="*/ 0 w 1074"/>
                <a:gd name="T9" fmla="*/ 827 h 1167"/>
                <a:gd name="T10" fmla="*/ 480 w 1074"/>
                <a:gd name="T11" fmla="*/ 1167 h 1167"/>
                <a:gd name="T12" fmla="*/ 1027 w 1074"/>
                <a:gd name="T13" fmla="*/ 392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1167">
                  <a:moveTo>
                    <a:pt x="1027" y="392"/>
                  </a:moveTo>
                  <a:cubicBezTo>
                    <a:pt x="1074" y="327"/>
                    <a:pt x="993" y="295"/>
                    <a:pt x="993" y="295"/>
                  </a:cubicBezTo>
                  <a:cubicBezTo>
                    <a:pt x="650" y="53"/>
                    <a:pt x="650" y="53"/>
                    <a:pt x="650" y="53"/>
                  </a:cubicBezTo>
                  <a:cubicBezTo>
                    <a:pt x="575" y="0"/>
                    <a:pt x="543" y="59"/>
                    <a:pt x="543" y="59"/>
                  </a:cubicBezTo>
                  <a:cubicBezTo>
                    <a:pt x="0" y="827"/>
                    <a:pt x="0" y="827"/>
                    <a:pt x="0" y="827"/>
                  </a:cubicBezTo>
                  <a:cubicBezTo>
                    <a:pt x="480" y="1167"/>
                    <a:pt x="480" y="1167"/>
                    <a:pt x="480" y="1167"/>
                  </a:cubicBezTo>
                  <a:lnTo>
                    <a:pt x="1027" y="392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46"/>
            <p:cNvSpPr/>
            <p:nvPr/>
          </p:nvSpPr>
          <p:spPr bwMode="auto">
            <a:xfrm rot="16200000">
              <a:off x="2107564" y="3704874"/>
              <a:ext cx="832291" cy="911088"/>
            </a:xfrm>
            <a:custGeom>
              <a:avLst/>
              <a:gdLst>
                <a:gd name="T0" fmla="*/ 169 w 169"/>
                <a:gd name="T1" fmla="*/ 54 h 185"/>
                <a:gd name="T2" fmla="*/ 76 w 169"/>
                <a:gd name="T3" fmla="*/ 185 h 185"/>
                <a:gd name="T4" fmla="*/ 0 w 169"/>
                <a:gd name="T5" fmla="*/ 131 h 185"/>
                <a:gd name="T6" fmla="*/ 93 w 169"/>
                <a:gd name="T7" fmla="*/ 0 h 185"/>
                <a:gd name="T8" fmla="*/ 169 w 169"/>
                <a:gd name="T9" fmla="*/ 5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85">
                  <a:moveTo>
                    <a:pt x="169" y="54"/>
                  </a:moveTo>
                  <a:lnTo>
                    <a:pt x="76" y="185"/>
                  </a:lnTo>
                  <a:lnTo>
                    <a:pt x="0" y="131"/>
                  </a:lnTo>
                  <a:lnTo>
                    <a:pt x="93" y="0"/>
                  </a:lnTo>
                  <a:lnTo>
                    <a:pt x="169" y="54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47"/>
            <p:cNvSpPr>
              <a:spLocks noEditPoints="1"/>
            </p:cNvSpPr>
            <p:nvPr/>
          </p:nvSpPr>
          <p:spPr bwMode="auto">
            <a:xfrm rot="16200000">
              <a:off x="1932732" y="3544818"/>
              <a:ext cx="1157331" cy="1260749"/>
            </a:xfrm>
            <a:custGeom>
              <a:avLst/>
              <a:gdLst>
                <a:gd name="T0" fmla="*/ 993 w 1073"/>
                <a:gd name="T1" fmla="*/ 295 h 1167"/>
                <a:gd name="T2" fmla="*/ 650 w 1073"/>
                <a:gd name="T3" fmla="*/ 53 h 1167"/>
                <a:gd name="T4" fmla="*/ 542 w 1073"/>
                <a:gd name="T5" fmla="*/ 60 h 1167"/>
                <a:gd name="T6" fmla="*/ 0 w 1073"/>
                <a:gd name="T7" fmla="*/ 828 h 1167"/>
                <a:gd name="T8" fmla="*/ 480 w 1073"/>
                <a:gd name="T9" fmla="*/ 1167 h 1167"/>
                <a:gd name="T10" fmla="*/ 1027 w 1073"/>
                <a:gd name="T11" fmla="*/ 392 h 1167"/>
                <a:gd name="T12" fmla="*/ 993 w 1073"/>
                <a:gd name="T13" fmla="*/ 295 h 1167"/>
                <a:gd name="T14" fmla="*/ 735 w 1073"/>
                <a:gd name="T15" fmla="*/ 408 h 1167"/>
                <a:gd name="T16" fmla="*/ 660 w 1073"/>
                <a:gd name="T17" fmla="*/ 429 h 1167"/>
                <a:gd name="T18" fmla="*/ 611 w 1073"/>
                <a:gd name="T19" fmla="*/ 498 h 1167"/>
                <a:gd name="T20" fmla="*/ 612 w 1073"/>
                <a:gd name="T21" fmla="*/ 685 h 1167"/>
                <a:gd name="T22" fmla="*/ 600 w 1073"/>
                <a:gd name="T23" fmla="*/ 700 h 1167"/>
                <a:gd name="T24" fmla="*/ 601 w 1073"/>
                <a:gd name="T25" fmla="*/ 746 h 1167"/>
                <a:gd name="T26" fmla="*/ 548 w 1073"/>
                <a:gd name="T27" fmla="*/ 755 h 1167"/>
                <a:gd name="T28" fmla="*/ 539 w 1073"/>
                <a:gd name="T29" fmla="*/ 702 h 1167"/>
                <a:gd name="T30" fmla="*/ 589 w 1073"/>
                <a:gd name="T31" fmla="*/ 691 h 1167"/>
                <a:gd name="T32" fmla="*/ 603 w 1073"/>
                <a:gd name="T33" fmla="*/ 511 h 1167"/>
                <a:gd name="T34" fmla="*/ 397 w 1073"/>
                <a:gd name="T35" fmla="*/ 802 h 1167"/>
                <a:gd name="T36" fmla="*/ 396 w 1073"/>
                <a:gd name="T37" fmla="*/ 843 h 1167"/>
                <a:gd name="T38" fmla="*/ 344 w 1073"/>
                <a:gd name="T39" fmla="*/ 851 h 1167"/>
                <a:gd name="T40" fmla="*/ 336 w 1073"/>
                <a:gd name="T41" fmla="*/ 800 h 1167"/>
                <a:gd name="T42" fmla="*/ 374 w 1073"/>
                <a:gd name="T43" fmla="*/ 786 h 1167"/>
                <a:gd name="T44" fmla="*/ 531 w 1073"/>
                <a:gd name="T45" fmla="*/ 563 h 1167"/>
                <a:gd name="T46" fmla="*/ 366 w 1073"/>
                <a:gd name="T47" fmla="*/ 633 h 1167"/>
                <a:gd name="T48" fmla="*/ 376 w 1073"/>
                <a:gd name="T49" fmla="*/ 695 h 1167"/>
                <a:gd name="T50" fmla="*/ 313 w 1073"/>
                <a:gd name="T51" fmla="*/ 706 h 1167"/>
                <a:gd name="T52" fmla="*/ 302 w 1073"/>
                <a:gd name="T53" fmla="*/ 643 h 1167"/>
                <a:gd name="T54" fmla="*/ 354 w 1073"/>
                <a:gd name="T55" fmla="*/ 626 h 1167"/>
                <a:gd name="T56" fmla="*/ 541 w 1073"/>
                <a:gd name="T57" fmla="*/ 549 h 1167"/>
                <a:gd name="T58" fmla="*/ 637 w 1073"/>
                <a:gd name="T59" fmla="*/ 413 h 1167"/>
                <a:gd name="T60" fmla="*/ 632 w 1073"/>
                <a:gd name="T61" fmla="*/ 335 h 1167"/>
                <a:gd name="T62" fmla="*/ 720 w 1073"/>
                <a:gd name="T63" fmla="*/ 320 h 1167"/>
                <a:gd name="T64" fmla="*/ 735 w 1073"/>
                <a:gd name="T65" fmla="*/ 408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3" h="1167">
                  <a:moveTo>
                    <a:pt x="993" y="295"/>
                  </a:moveTo>
                  <a:cubicBezTo>
                    <a:pt x="650" y="53"/>
                    <a:pt x="650" y="53"/>
                    <a:pt x="650" y="53"/>
                  </a:cubicBezTo>
                  <a:cubicBezTo>
                    <a:pt x="574" y="0"/>
                    <a:pt x="542" y="60"/>
                    <a:pt x="542" y="60"/>
                  </a:cubicBezTo>
                  <a:cubicBezTo>
                    <a:pt x="0" y="828"/>
                    <a:pt x="0" y="828"/>
                    <a:pt x="0" y="828"/>
                  </a:cubicBezTo>
                  <a:cubicBezTo>
                    <a:pt x="480" y="1167"/>
                    <a:pt x="480" y="1167"/>
                    <a:pt x="480" y="1167"/>
                  </a:cubicBezTo>
                  <a:cubicBezTo>
                    <a:pt x="1027" y="392"/>
                    <a:pt x="1027" y="392"/>
                    <a:pt x="1027" y="392"/>
                  </a:cubicBezTo>
                  <a:cubicBezTo>
                    <a:pt x="1073" y="327"/>
                    <a:pt x="993" y="295"/>
                    <a:pt x="993" y="295"/>
                  </a:cubicBezTo>
                  <a:close/>
                  <a:moveTo>
                    <a:pt x="735" y="408"/>
                  </a:moveTo>
                  <a:cubicBezTo>
                    <a:pt x="718" y="432"/>
                    <a:pt x="687" y="440"/>
                    <a:pt x="660" y="429"/>
                  </a:cubicBezTo>
                  <a:cubicBezTo>
                    <a:pt x="611" y="498"/>
                    <a:pt x="611" y="498"/>
                    <a:pt x="611" y="498"/>
                  </a:cubicBezTo>
                  <a:cubicBezTo>
                    <a:pt x="668" y="580"/>
                    <a:pt x="636" y="650"/>
                    <a:pt x="612" y="685"/>
                  </a:cubicBezTo>
                  <a:cubicBezTo>
                    <a:pt x="607" y="691"/>
                    <a:pt x="603" y="696"/>
                    <a:pt x="600" y="700"/>
                  </a:cubicBezTo>
                  <a:cubicBezTo>
                    <a:pt x="610" y="713"/>
                    <a:pt x="611" y="732"/>
                    <a:pt x="601" y="746"/>
                  </a:cubicBezTo>
                  <a:cubicBezTo>
                    <a:pt x="589" y="764"/>
                    <a:pt x="565" y="768"/>
                    <a:pt x="548" y="755"/>
                  </a:cubicBezTo>
                  <a:cubicBezTo>
                    <a:pt x="531" y="743"/>
                    <a:pt x="527" y="720"/>
                    <a:pt x="539" y="702"/>
                  </a:cubicBezTo>
                  <a:cubicBezTo>
                    <a:pt x="550" y="686"/>
                    <a:pt x="572" y="682"/>
                    <a:pt x="589" y="691"/>
                  </a:cubicBezTo>
                  <a:cubicBezTo>
                    <a:pt x="609" y="669"/>
                    <a:pt x="661" y="598"/>
                    <a:pt x="603" y="511"/>
                  </a:cubicBezTo>
                  <a:cubicBezTo>
                    <a:pt x="397" y="802"/>
                    <a:pt x="397" y="802"/>
                    <a:pt x="397" y="802"/>
                  </a:cubicBezTo>
                  <a:cubicBezTo>
                    <a:pt x="404" y="814"/>
                    <a:pt x="404" y="830"/>
                    <a:pt x="396" y="843"/>
                  </a:cubicBezTo>
                  <a:cubicBezTo>
                    <a:pt x="384" y="859"/>
                    <a:pt x="361" y="863"/>
                    <a:pt x="344" y="851"/>
                  </a:cubicBezTo>
                  <a:cubicBezTo>
                    <a:pt x="328" y="840"/>
                    <a:pt x="324" y="817"/>
                    <a:pt x="336" y="800"/>
                  </a:cubicBezTo>
                  <a:cubicBezTo>
                    <a:pt x="344" y="788"/>
                    <a:pt x="360" y="782"/>
                    <a:pt x="374" y="786"/>
                  </a:cubicBezTo>
                  <a:cubicBezTo>
                    <a:pt x="531" y="563"/>
                    <a:pt x="531" y="563"/>
                    <a:pt x="531" y="563"/>
                  </a:cubicBezTo>
                  <a:cubicBezTo>
                    <a:pt x="425" y="556"/>
                    <a:pt x="379" y="612"/>
                    <a:pt x="366" y="633"/>
                  </a:cubicBezTo>
                  <a:cubicBezTo>
                    <a:pt x="386" y="647"/>
                    <a:pt x="391" y="675"/>
                    <a:pt x="376" y="695"/>
                  </a:cubicBezTo>
                  <a:cubicBezTo>
                    <a:pt x="362" y="716"/>
                    <a:pt x="334" y="720"/>
                    <a:pt x="313" y="706"/>
                  </a:cubicBezTo>
                  <a:cubicBezTo>
                    <a:pt x="293" y="692"/>
                    <a:pt x="288" y="663"/>
                    <a:pt x="302" y="643"/>
                  </a:cubicBezTo>
                  <a:cubicBezTo>
                    <a:pt x="314" y="626"/>
                    <a:pt x="335" y="620"/>
                    <a:pt x="354" y="626"/>
                  </a:cubicBezTo>
                  <a:cubicBezTo>
                    <a:pt x="368" y="603"/>
                    <a:pt x="420" y="539"/>
                    <a:pt x="541" y="549"/>
                  </a:cubicBezTo>
                  <a:cubicBezTo>
                    <a:pt x="637" y="413"/>
                    <a:pt x="637" y="413"/>
                    <a:pt x="637" y="413"/>
                  </a:cubicBezTo>
                  <a:cubicBezTo>
                    <a:pt x="618" y="392"/>
                    <a:pt x="615" y="359"/>
                    <a:pt x="632" y="335"/>
                  </a:cubicBezTo>
                  <a:cubicBezTo>
                    <a:pt x="652" y="306"/>
                    <a:pt x="692" y="300"/>
                    <a:pt x="720" y="320"/>
                  </a:cubicBezTo>
                  <a:cubicBezTo>
                    <a:pt x="749" y="340"/>
                    <a:pt x="755" y="379"/>
                    <a:pt x="735" y="408"/>
                  </a:cubicBezTo>
                  <a:close/>
                </a:path>
              </a:pathLst>
            </a:custGeom>
            <a:solidFill>
              <a:srgbClr val="D1D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10"/>
            <p:cNvSpPr>
              <a:spLocks noEditPoints="1"/>
            </p:cNvSpPr>
            <p:nvPr/>
          </p:nvSpPr>
          <p:spPr bwMode="auto">
            <a:xfrm rot="16200000">
              <a:off x="2853672" y="4219514"/>
              <a:ext cx="526955" cy="512179"/>
            </a:xfrm>
            <a:custGeom>
              <a:avLst/>
              <a:gdLst>
                <a:gd name="T0" fmla="*/ 107 w 107"/>
                <a:gd name="T1" fmla="*/ 48 h 104"/>
                <a:gd name="T2" fmla="*/ 39 w 107"/>
                <a:gd name="T3" fmla="*/ 0 h 104"/>
                <a:gd name="T4" fmla="*/ 0 w 107"/>
                <a:gd name="T5" fmla="*/ 56 h 104"/>
                <a:gd name="T6" fmla="*/ 67 w 107"/>
                <a:gd name="T7" fmla="*/ 104 h 104"/>
                <a:gd name="T8" fmla="*/ 107 w 107"/>
                <a:gd name="T9" fmla="*/ 48 h 104"/>
                <a:gd name="T10" fmla="*/ 37 w 107"/>
                <a:gd name="T11" fmla="*/ 53 h 104"/>
                <a:gd name="T12" fmla="*/ 22 w 107"/>
                <a:gd name="T13" fmla="*/ 42 h 104"/>
                <a:gd name="T14" fmla="*/ 30 w 107"/>
                <a:gd name="T15" fmla="*/ 30 h 104"/>
                <a:gd name="T16" fmla="*/ 45 w 107"/>
                <a:gd name="T17" fmla="*/ 41 h 104"/>
                <a:gd name="T18" fmla="*/ 37 w 107"/>
                <a:gd name="T19" fmla="*/ 53 h 104"/>
                <a:gd name="T20" fmla="*/ 66 w 107"/>
                <a:gd name="T21" fmla="*/ 56 h 104"/>
                <a:gd name="T22" fmla="*/ 81 w 107"/>
                <a:gd name="T23" fmla="*/ 66 h 104"/>
                <a:gd name="T24" fmla="*/ 73 w 107"/>
                <a:gd name="T25" fmla="*/ 78 h 104"/>
                <a:gd name="T26" fmla="*/ 57 w 107"/>
                <a:gd name="T27" fmla="*/ 68 h 104"/>
                <a:gd name="T28" fmla="*/ 66 w 107"/>
                <a:gd name="T29" fmla="*/ 5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04">
                  <a:moveTo>
                    <a:pt x="107" y="48"/>
                  </a:moveTo>
                  <a:lnTo>
                    <a:pt x="39" y="0"/>
                  </a:lnTo>
                  <a:lnTo>
                    <a:pt x="0" y="56"/>
                  </a:lnTo>
                  <a:lnTo>
                    <a:pt x="67" y="104"/>
                  </a:lnTo>
                  <a:lnTo>
                    <a:pt x="107" y="48"/>
                  </a:lnTo>
                  <a:close/>
                  <a:moveTo>
                    <a:pt x="37" y="53"/>
                  </a:moveTo>
                  <a:lnTo>
                    <a:pt x="22" y="42"/>
                  </a:lnTo>
                  <a:lnTo>
                    <a:pt x="30" y="30"/>
                  </a:lnTo>
                  <a:lnTo>
                    <a:pt x="45" y="41"/>
                  </a:lnTo>
                  <a:lnTo>
                    <a:pt x="37" y="53"/>
                  </a:lnTo>
                  <a:close/>
                  <a:moveTo>
                    <a:pt x="66" y="56"/>
                  </a:moveTo>
                  <a:lnTo>
                    <a:pt x="81" y="66"/>
                  </a:lnTo>
                  <a:lnTo>
                    <a:pt x="73" y="78"/>
                  </a:lnTo>
                  <a:lnTo>
                    <a:pt x="57" y="68"/>
                  </a:lnTo>
                  <a:lnTo>
                    <a:pt x="66" y="56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3"/>
            <p:cNvSpPr/>
            <p:nvPr/>
          </p:nvSpPr>
          <p:spPr bwMode="auto">
            <a:xfrm rot="16200000">
              <a:off x="3200872" y="3507881"/>
              <a:ext cx="615600" cy="497406"/>
            </a:xfrm>
            <a:custGeom>
              <a:avLst/>
              <a:gdLst>
                <a:gd name="T0" fmla="*/ 305 w 568"/>
                <a:gd name="T1" fmla="*/ 55 h 460"/>
                <a:gd name="T2" fmla="*/ 242 w 568"/>
                <a:gd name="T3" fmla="*/ 45 h 460"/>
                <a:gd name="T4" fmla="*/ 244 w 568"/>
                <a:gd name="T5" fmla="*/ 32 h 460"/>
                <a:gd name="T6" fmla="*/ 194 w 568"/>
                <a:gd name="T7" fmla="*/ 24 h 460"/>
                <a:gd name="T8" fmla="*/ 192 w 568"/>
                <a:gd name="T9" fmla="*/ 37 h 460"/>
                <a:gd name="T10" fmla="*/ 181 w 568"/>
                <a:gd name="T11" fmla="*/ 35 h 460"/>
                <a:gd name="T12" fmla="*/ 183 w 568"/>
                <a:gd name="T13" fmla="*/ 23 h 460"/>
                <a:gd name="T14" fmla="*/ 48 w 568"/>
                <a:gd name="T15" fmla="*/ 0 h 460"/>
                <a:gd name="T16" fmla="*/ 0 w 568"/>
                <a:gd name="T17" fmla="*/ 293 h 460"/>
                <a:gd name="T18" fmla="*/ 60 w 568"/>
                <a:gd name="T19" fmla="*/ 388 h 460"/>
                <a:gd name="T20" fmla="*/ 159 w 568"/>
                <a:gd name="T21" fmla="*/ 404 h 460"/>
                <a:gd name="T22" fmla="*/ 162 w 568"/>
                <a:gd name="T23" fmla="*/ 389 h 460"/>
                <a:gd name="T24" fmla="*/ 189 w 568"/>
                <a:gd name="T25" fmla="*/ 394 h 460"/>
                <a:gd name="T26" fmla="*/ 186 w 568"/>
                <a:gd name="T27" fmla="*/ 408 h 460"/>
                <a:gd name="T28" fmla="*/ 494 w 568"/>
                <a:gd name="T29" fmla="*/ 459 h 460"/>
                <a:gd name="T30" fmla="*/ 515 w 568"/>
                <a:gd name="T31" fmla="*/ 432 h 460"/>
                <a:gd name="T32" fmla="*/ 564 w 568"/>
                <a:gd name="T33" fmla="*/ 128 h 460"/>
                <a:gd name="T34" fmla="*/ 532 w 568"/>
                <a:gd name="T35" fmla="*/ 79 h 460"/>
                <a:gd name="T36" fmla="*/ 307 w 568"/>
                <a:gd name="T37" fmla="*/ 43 h 460"/>
                <a:gd name="T38" fmla="*/ 305 w 568"/>
                <a:gd name="T39" fmla="*/ 55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8" h="460">
                  <a:moveTo>
                    <a:pt x="305" y="55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4" y="32"/>
                    <a:pt x="244" y="32"/>
                    <a:pt x="244" y="32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60" y="388"/>
                    <a:pt x="60" y="388"/>
                    <a:pt x="60" y="388"/>
                  </a:cubicBezTo>
                  <a:cubicBezTo>
                    <a:pt x="159" y="404"/>
                    <a:pt x="159" y="404"/>
                    <a:pt x="159" y="404"/>
                  </a:cubicBezTo>
                  <a:cubicBezTo>
                    <a:pt x="162" y="389"/>
                    <a:pt x="162" y="389"/>
                    <a:pt x="162" y="389"/>
                  </a:cubicBezTo>
                  <a:cubicBezTo>
                    <a:pt x="189" y="394"/>
                    <a:pt x="189" y="394"/>
                    <a:pt x="189" y="394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494" y="459"/>
                    <a:pt x="494" y="459"/>
                    <a:pt x="494" y="459"/>
                  </a:cubicBezTo>
                  <a:cubicBezTo>
                    <a:pt x="505" y="460"/>
                    <a:pt x="515" y="432"/>
                    <a:pt x="515" y="432"/>
                  </a:cubicBezTo>
                  <a:cubicBezTo>
                    <a:pt x="564" y="128"/>
                    <a:pt x="564" y="128"/>
                    <a:pt x="564" y="128"/>
                  </a:cubicBezTo>
                  <a:cubicBezTo>
                    <a:pt x="568" y="103"/>
                    <a:pt x="532" y="79"/>
                    <a:pt x="532" y="79"/>
                  </a:cubicBezTo>
                  <a:cubicBezTo>
                    <a:pt x="307" y="43"/>
                    <a:pt x="307" y="43"/>
                    <a:pt x="307" y="43"/>
                  </a:cubicBezTo>
                  <a:lnTo>
                    <a:pt x="305" y="55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 rot="16200000">
              <a:off x="2865983" y="4364798"/>
              <a:ext cx="526955" cy="507255"/>
            </a:xfrm>
            <a:custGeom>
              <a:avLst/>
              <a:gdLst>
                <a:gd name="T0" fmla="*/ 68 w 107"/>
                <a:gd name="T1" fmla="*/ 103 h 103"/>
                <a:gd name="T2" fmla="*/ 107 w 107"/>
                <a:gd name="T3" fmla="*/ 48 h 103"/>
                <a:gd name="T4" fmla="*/ 40 w 107"/>
                <a:gd name="T5" fmla="*/ 0 h 103"/>
                <a:gd name="T6" fmla="*/ 0 w 107"/>
                <a:gd name="T7" fmla="*/ 56 h 103"/>
                <a:gd name="T8" fmla="*/ 68 w 107"/>
                <a:gd name="T9" fmla="*/ 103 h 103"/>
                <a:gd name="T10" fmla="*/ 22 w 107"/>
                <a:gd name="T11" fmla="*/ 42 h 103"/>
                <a:gd name="T12" fmla="*/ 31 w 107"/>
                <a:gd name="T13" fmla="*/ 30 h 103"/>
                <a:gd name="T14" fmla="*/ 46 w 107"/>
                <a:gd name="T15" fmla="*/ 40 h 103"/>
                <a:gd name="T16" fmla="*/ 38 w 107"/>
                <a:gd name="T17" fmla="*/ 53 h 103"/>
                <a:gd name="T18" fmla="*/ 22 w 107"/>
                <a:gd name="T19" fmla="*/ 42 h 103"/>
                <a:gd name="T20" fmla="*/ 58 w 107"/>
                <a:gd name="T21" fmla="*/ 67 h 103"/>
                <a:gd name="T22" fmla="*/ 67 w 107"/>
                <a:gd name="T23" fmla="*/ 55 h 103"/>
                <a:gd name="T24" fmla="*/ 82 w 107"/>
                <a:gd name="T25" fmla="*/ 66 h 103"/>
                <a:gd name="T26" fmla="*/ 73 w 107"/>
                <a:gd name="T27" fmla="*/ 78 h 103"/>
                <a:gd name="T28" fmla="*/ 58 w 107"/>
                <a:gd name="T29" fmla="*/ 6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03">
                  <a:moveTo>
                    <a:pt x="68" y="103"/>
                  </a:moveTo>
                  <a:lnTo>
                    <a:pt x="107" y="48"/>
                  </a:lnTo>
                  <a:lnTo>
                    <a:pt x="40" y="0"/>
                  </a:lnTo>
                  <a:lnTo>
                    <a:pt x="0" y="56"/>
                  </a:lnTo>
                  <a:lnTo>
                    <a:pt x="68" y="103"/>
                  </a:lnTo>
                  <a:close/>
                  <a:moveTo>
                    <a:pt x="22" y="42"/>
                  </a:moveTo>
                  <a:lnTo>
                    <a:pt x="31" y="30"/>
                  </a:lnTo>
                  <a:lnTo>
                    <a:pt x="46" y="40"/>
                  </a:lnTo>
                  <a:lnTo>
                    <a:pt x="38" y="53"/>
                  </a:lnTo>
                  <a:lnTo>
                    <a:pt x="22" y="42"/>
                  </a:lnTo>
                  <a:close/>
                  <a:moveTo>
                    <a:pt x="58" y="67"/>
                  </a:moveTo>
                  <a:lnTo>
                    <a:pt x="67" y="55"/>
                  </a:lnTo>
                  <a:lnTo>
                    <a:pt x="82" y="66"/>
                  </a:lnTo>
                  <a:lnTo>
                    <a:pt x="73" y="78"/>
                  </a:lnTo>
                  <a:lnTo>
                    <a:pt x="58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 236"/>
            <p:cNvSpPr/>
            <p:nvPr/>
          </p:nvSpPr>
          <p:spPr bwMode="auto">
            <a:xfrm rot="16200000">
              <a:off x="3282130" y="3953578"/>
              <a:ext cx="59097" cy="34473"/>
            </a:xfrm>
            <a:custGeom>
              <a:avLst/>
              <a:gdLst>
                <a:gd name="T0" fmla="*/ 1 w 12"/>
                <a:gd name="T1" fmla="*/ 0 h 7"/>
                <a:gd name="T2" fmla="*/ 12 w 12"/>
                <a:gd name="T3" fmla="*/ 2 h 7"/>
                <a:gd name="T4" fmla="*/ 12 w 12"/>
                <a:gd name="T5" fmla="*/ 7 h 7"/>
                <a:gd name="T6" fmla="*/ 0 w 12"/>
                <a:gd name="T7" fmla="*/ 5 h 7"/>
                <a:gd name="T8" fmla="*/ 1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" y="0"/>
                  </a:moveTo>
                  <a:lnTo>
                    <a:pt x="12" y="2"/>
                  </a:lnTo>
                  <a:lnTo>
                    <a:pt x="12" y="7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237"/>
            <p:cNvSpPr/>
            <p:nvPr/>
          </p:nvSpPr>
          <p:spPr bwMode="auto">
            <a:xfrm rot="16200000">
              <a:off x="3213183" y="3648237"/>
              <a:ext cx="610676" cy="497406"/>
            </a:xfrm>
            <a:custGeom>
              <a:avLst/>
              <a:gdLst>
                <a:gd name="T0" fmla="*/ 514 w 568"/>
                <a:gd name="T1" fmla="*/ 431 h 460"/>
                <a:gd name="T2" fmla="*/ 493 w 568"/>
                <a:gd name="T3" fmla="*/ 458 h 460"/>
                <a:gd name="T4" fmla="*/ 186 w 568"/>
                <a:gd name="T5" fmla="*/ 408 h 460"/>
                <a:gd name="T6" fmla="*/ 188 w 568"/>
                <a:gd name="T7" fmla="*/ 393 h 460"/>
                <a:gd name="T8" fmla="*/ 161 w 568"/>
                <a:gd name="T9" fmla="*/ 389 h 460"/>
                <a:gd name="T10" fmla="*/ 159 w 568"/>
                <a:gd name="T11" fmla="*/ 403 h 460"/>
                <a:gd name="T12" fmla="*/ 60 w 568"/>
                <a:gd name="T13" fmla="*/ 387 h 460"/>
                <a:gd name="T14" fmla="*/ 0 w 568"/>
                <a:gd name="T15" fmla="*/ 292 h 460"/>
                <a:gd name="T16" fmla="*/ 47 w 568"/>
                <a:gd name="T17" fmla="*/ 0 h 460"/>
                <a:gd name="T18" fmla="*/ 183 w 568"/>
                <a:gd name="T19" fmla="*/ 22 h 460"/>
                <a:gd name="T20" fmla="*/ 181 w 568"/>
                <a:gd name="T21" fmla="*/ 34 h 460"/>
                <a:gd name="T22" fmla="*/ 305 w 568"/>
                <a:gd name="T23" fmla="*/ 54 h 460"/>
                <a:gd name="T24" fmla="*/ 307 w 568"/>
                <a:gd name="T25" fmla="*/ 42 h 460"/>
                <a:gd name="T26" fmla="*/ 531 w 568"/>
                <a:gd name="T27" fmla="*/ 78 h 460"/>
                <a:gd name="T28" fmla="*/ 564 w 568"/>
                <a:gd name="T29" fmla="*/ 127 h 460"/>
                <a:gd name="T30" fmla="*/ 514 w 568"/>
                <a:gd name="T31" fmla="*/ 431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60">
                  <a:moveTo>
                    <a:pt x="514" y="431"/>
                  </a:moveTo>
                  <a:cubicBezTo>
                    <a:pt x="514" y="431"/>
                    <a:pt x="505" y="460"/>
                    <a:pt x="493" y="458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61" y="389"/>
                    <a:pt x="161" y="389"/>
                    <a:pt x="161" y="389"/>
                  </a:cubicBezTo>
                  <a:cubicBezTo>
                    <a:pt x="159" y="403"/>
                    <a:pt x="159" y="403"/>
                    <a:pt x="159" y="403"/>
                  </a:cubicBezTo>
                  <a:cubicBezTo>
                    <a:pt x="60" y="387"/>
                    <a:pt x="60" y="387"/>
                    <a:pt x="60" y="387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305" y="54"/>
                    <a:pt x="305" y="54"/>
                    <a:pt x="305" y="54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531" y="78"/>
                    <a:pt x="531" y="78"/>
                    <a:pt x="531" y="78"/>
                  </a:cubicBezTo>
                  <a:cubicBezTo>
                    <a:pt x="531" y="78"/>
                    <a:pt x="568" y="102"/>
                    <a:pt x="564" y="127"/>
                  </a:cubicBezTo>
                  <a:lnTo>
                    <a:pt x="514" y="43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238"/>
            <p:cNvSpPr/>
            <p:nvPr/>
          </p:nvSpPr>
          <p:spPr bwMode="auto">
            <a:xfrm rot="16200000">
              <a:off x="3597318" y="4066848"/>
              <a:ext cx="88645" cy="44324"/>
            </a:xfrm>
            <a:custGeom>
              <a:avLst/>
              <a:gdLst>
                <a:gd name="T0" fmla="*/ 1 w 18"/>
                <a:gd name="T1" fmla="*/ 0 h 9"/>
                <a:gd name="T2" fmla="*/ 18 w 18"/>
                <a:gd name="T3" fmla="*/ 2 h 9"/>
                <a:gd name="T4" fmla="*/ 17 w 18"/>
                <a:gd name="T5" fmla="*/ 9 h 9"/>
                <a:gd name="T6" fmla="*/ 0 w 18"/>
                <a:gd name="T7" fmla="*/ 6 h 9"/>
                <a:gd name="T8" fmla="*/ 1 w 1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" y="0"/>
                  </a:moveTo>
                  <a:lnTo>
                    <a:pt x="18" y="2"/>
                  </a:lnTo>
                  <a:lnTo>
                    <a:pt x="17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239"/>
            <p:cNvSpPr/>
            <p:nvPr/>
          </p:nvSpPr>
          <p:spPr bwMode="auto">
            <a:xfrm rot="16200000">
              <a:off x="3550530" y="4103784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240"/>
            <p:cNvSpPr/>
            <p:nvPr/>
          </p:nvSpPr>
          <p:spPr bwMode="auto">
            <a:xfrm rot="16200000">
              <a:off x="3516057" y="40988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241"/>
            <p:cNvSpPr/>
            <p:nvPr/>
          </p:nvSpPr>
          <p:spPr bwMode="auto">
            <a:xfrm rot="16200000">
              <a:off x="3481584" y="4093935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242"/>
            <p:cNvSpPr/>
            <p:nvPr/>
          </p:nvSpPr>
          <p:spPr bwMode="auto">
            <a:xfrm rot="16200000">
              <a:off x="3449574" y="4086546"/>
              <a:ext cx="83721" cy="39397"/>
            </a:xfrm>
            <a:custGeom>
              <a:avLst/>
              <a:gdLst>
                <a:gd name="T0" fmla="*/ 0 w 17"/>
                <a:gd name="T1" fmla="*/ 0 h 8"/>
                <a:gd name="T2" fmla="*/ 17 w 17"/>
                <a:gd name="T3" fmla="*/ 3 h 8"/>
                <a:gd name="T4" fmla="*/ 17 w 17"/>
                <a:gd name="T5" fmla="*/ 8 h 8"/>
                <a:gd name="T6" fmla="*/ 0 w 17"/>
                <a:gd name="T7" fmla="*/ 5 h 8"/>
                <a:gd name="T8" fmla="*/ 0 w 1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17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243"/>
            <p:cNvSpPr/>
            <p:nvPr/>
          </p:nvSpPr>
          <p:spPr bwMode="auto">
            <a:xfrm rot="16200000">
              <a:off x="3412636" y="40791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244"/>
            <p:cNvSpPr/>
            <p:nvPr/>
          </p:nvSpPr>
          <p:spPr bwMode="auto">
            <a:xfrm rot="16200000">
              <a:off x="3378163" y="4074235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245"/>
            <p:cNvSpPr/>
            <p:nvPr/>
          </p:nvSpPr>
          <p:spPr bwMode="auto">
            <a:xfrm rot="16200000">
              <a:off x="3343690" y="4069311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246"/>
            <p:cNvSpPr/>
            <p:nvPr/>
          </p:nvSpPr>
          <p:spPr bwMode="auto">
            <a:xfrm rot="16200000">
              <a:off x="3309215" y="4064384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247"/>
            <p:cNvSpPr/>
            <p:nvPr/>
          </p:nvSpPr>
          <p:spPr bwMode="auto">
            <a:xfrm rot="16200000">
              <a:off x="3274742" y="40594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248"/>
            <p:cNvSpPr/>
            <p:nvPr/>
          </p:nvSpPr>
          <p:spPr bwMode="auto">
            <a:xfrm rot="16200000">
              <a:off x="3397862" y="3586676"/>
              <a:ext cx="285640" cy="374285"/>
            </a:xfrm>
            <a:custGeom>
              <a:avLst/>
              <a:gdLst>
                <a:gd name="T0" fmla="*/ 11 w 58"/>
                <a:gd name="T1" fmla="*/ 0 h 76"/>
                <a:gd name="T2" fmla="*/ 58 w 58"/>
                <a:gd name="T3" fmla="*/ 8 h 76"/>
                <a:gd name="T4" fmla="*/ 47 w 58"/>
                <a:gd name="T5" fmla="*/ 76 h 76"/>
                <a:gd name="T6" fmla="*/ 0 w 58"/>
                <a:gd name="T7" fmla="*/ 68 h 76"/>
                <a:gd name="T8" fmla="*/ 11 w 58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76">
                  <a:moveTo>
                    <a:pt x="11" y="0"/>
                  </a:moveTo>
                  <a:lnTo>
                    <a:pt x="58" y="8"/>
                  </a:lnTo>
                  <a:lnTo>
                    <a:pt x="47" y="76"/>
                  </a:lnTo>
                  <a:lnTo>
                    <a:pt x="0" y="6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E5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249"/>
            <p:cNvSpPr/>
            <p:nvPr/>
          </p:nvSpPr>
          <p:spPr bwMode="auto">
            <a:xfrm rot="16200000">
              <a:off x="3496360" y="3695023"/>
              <a:ext cx="64021" cy="310264"/>
            </a:xfrm>
            <a:custGeom>
              <a:avLst/>
              <a:gdLst>
                <a:gd name="T0" fmla="*/ 13 w 13"/>
                <a:gd name="T1" fmla="*/ 0 h 63"/>
                <a:gd name="T2" fmla="*/ 3 w 13"/>
                <a:gd name="T3" fmla="*/ 63 h 63"/>
                <a:gd name="T4" fmla="*/ 0 w 13"/>
                <a:gd name="T5" fmla="*/ 63 h 63"/>
                <a:gd name="T6" fmla="*/ 10 w 13"/>
                <a:gd name="T7" fmla="*/ 0 h 63"/>
                <a:gd name="T8" fmla="*/ 13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250"/>
            <p:cNvSpPr/>
            <p:nvPr/>
          </p:nvSpPr>
          <p:spPr bwMode="auto">
            <a:xfrm rot="16200000">
              <a:off x="3501283" y="3640849"/>
              <a:ext cx="68949" cy="315188"/>
            </a:xfrm>
            <a:custGeom>
              <a:avLst/>
              <a:gdLst>
                <a:gd name="T0" fmla="*/ 14 w 14"/>
                <a:gd name="T1" fmla="*/ 1 h 64"/>
                <a:gd name="T2" fmla="*/ 3 w 14"/>
                <a:gd name="T3" fmla="*/ 64 h 64"/>
                <a:gd name="T4" fmla="*/ 0 w 14"/>
                <a:gd name="T5" fmla="*/ 63 h 64"/>
                <a:gd name="T6" fmla="*/ 11 w 14"/>
                <a:gd name="T7" fmla="*/ 0 h 64"/>
                <a:gd name="T8" fmla="*/ 14 w 14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251"/>
            <p:cNvSpPr/>
            <p:nvPr/>
          </p:nvSpPr>
          <p:spPr bwMode="auto">
            <a:xfrm rot="16200000">
              <a:off x="3511131" y="3586676"/>
              <a:ext cx="68949" cy="315188"/>
            </a:xfrm>
            <a:custGeom>
              <a:avLst/>
              <a:gdLst>
                <a:gd name="T0" fmla="*/ 14 w 14"/>
                <a:gd name="T1" fmla="*/ 1 h 64"/>
                <a:gd name="T2" fmla="*/ 3 w 14"/>
                <a:gd name="T3" fmla="*/ 64 h 64"/>
                <a:gd name="T4" fmla="*/ 0 w 14"/>
                <a:gd name="T5" fmla="*/ 63 h 64"/>
                <a:gd name="T6" fmla="*/ 11 w 14"/>
                <a:gd name="T7" fmla="*/ 0 h 64"/>
                <a:gd name="T8" fmla="*/ 14 w 14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252"/>
            <p:cNvSpPr/>
            <p:nvPr/>
          </p:nvSpPr>
          <p:spPr bwMode="auto">
            <a:xfrm rot="16200000">
              <a:off x="3520984" y="3537429"/>
              <a:ext cx="64021" cy="310264"/>
            </a:xfrm>
            <a:custGeom>
              <a:avLst/>
              <a:gdLst>
                <a:gd name="T0" fmla="*/ 13 w 13"/>
                <a:gd name="T1" fmla="*/ 0 h 63"/>
                <a:gd name="T2" fmla="*/ 3 w 13"/>
                <a:gd name="T3" fmla="*/ 63 h 63"/>
                <a:gd name="T4" fmla="*/ 0 w 13"/>
                <a:gd name="T5" fmla="*/ 63 h 63"/>
                <a:gd name="T6" fmla="*/ 11 w 13"/>
                <a:gd name="T7" fmla="*/ 0 h 63"/>
                <a:gd name="T8" fmla="*/ 13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Group 5"/>
          <p:cNvGrpSpPr/>
          <p:nvPr/>
        </p:nvGrpSpPr>
        <p:grpSpPr>
          <a:xfrm>
            <a:off x="6195536" y="1938291"/>
            <a:ext cx="379414" cy="354993"/>
            <a:chOff x="6964363" y="2108200"/>
            <a:chExt cx="690562" cy="646113"/>
          </a:xfrm>
          <a:solidFill>
            <a:schemeClr val="bg1">
              <a:lumMod val="75000"/>
            </a:schemeClr>
          </a:solidFill>
        </p:grpSpPr>
        <p:sp>
          <p:nvSpPr>
            <p:cNvPr id="51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Group 10"/>
          <p:cNvGrpSpPr/>
          <p:nvPr/>
        </p:nvGrpSpPr>
        <p:grpSpPr>
          <a:xfrm>
            <a:off x="7304966" y="1929106"/>
            <a:ext cx="342158" cy="341371"/>
            <a:chOff x="4594225" y="2119313"/>
            <a:chExt cx="690563" cy="688975"/>
          </a:xfrm>
          <a:solidFill>
            <a:schemeClr val="bg1">
              <a:lumMod val="75000"/>
            </a:schemeClr>
          </a:solidFill>
        </p:grpSpPr>
        <p:sp>
          <p:nvSpPr>
            <p:cNvPr id="78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avLst/>
              <a:gdLst>
                <a:gd name="T0" fmla="*/ 13014 w 16095"/>
                <a:gd name="T1" fmla="*/ 9314 h 16058"/>
                <a:gd name="T2" fmla="*/ 12601 w 16095"/>
                <a:gd name="T3" fmla="*/ 10148 h 16058"/>
                <a:gd name="T4" fmla="*/ 12483 w 16095"/>
                <a:gd name="T5" fmla="*/ 10816 h 16058"/>
                <a:gd name="T6" fmla="*/ 11103 w 16095"/>
                <a:gd name="T7" fmla="*/ 12535 h 16058"/>
                <a:gd name="T8" fmla="*/ 10453 w 16095"/>
                <a:gd name="T9" fmla="*/ 12465 h 16058"/>
                <a:gd name="T10" fmla="*/ 9575 w 16095"/>
                <a:gd name="T11" fmla="*/ 12816 h 16058"/>
                <a:gd name="T12" fmla="*/ 9126 w 16095"/>
                <a:gd name="T13" fmla="*/ 13268 h 16058"/>
                <a:gd name="T14" fmla="*/ 6955 w 16095"/>
                <a:gd name="T15" fmla="*/ 13239 h 16058"/>
                <a:gd name="T16" fmla="*/ 6491 w 16095"/>
                <a:gd name="T17" fmla="*/ 12802 h 16058"/>
                <a:gd name="T18" fmla="*/ 5615 w 16095"/>
                <a:gd name="T19" fmla="*/ 12459 h 16058"/>
                <a:gd name="T20" fmla="*/ 4959 w 16095"/>
                <a:gd name="T21" fmla="*/ 12551 h 16058"/>
                <a:gd name="T22" fmla="*/ 3617 w 16095"/>
                <a:gd name="T23" fmla="*/ 10784 h 16058"/>
                <a:gd name="T24" fmla="*/ 3464 w 16095"/>
                <a:gd name="T25" fmla="*/ 10082 h 16058"/>
                <a:gd name="T26" fmla="*/ 3059 w 16095"/>
                <a:gd name="T27" fmla="*/ 9291 h 16058"/>
                <a:gd name="T28" fmla="*/ 1006 w 16095"/>
                <a:gd name="T29" fmla="*/ 7347 h 16058"/>
                <a:gd name="T30" fmla="*/ 3081 w 16095"/>
                <a:gd name="T31" fmla="*/ 6745 h 16058"/>
                <a:gd name="T32" fmla="*/ 3495 w 16095"/>
                <a:gd name="T33" fmla="*/ 5911 h 16058"/>
                <a:gd name="T34" fmla="*/ 3613 w 16095"/>
                <a:gd name="T35" fmla="*/ 5243 h 16058"/>
                <a:gd name="T36" fmla="*/ 4992 w 16095"/>
                <a:gd name="T37" fmla="*/ 3523 h 16058"/>
                <a:gd name="T38" fmla="*/ 5643 w 16095"/>
                <a:gd name="T39" fmla="*/ 3593 h 16058"/>
                <a:gd name="T40" fmla="*/ 6520 w 16095"/>
                <a:gd name="T41" fmla="*/ 3242 h 16058"/>
                <a:gd name="T42" fmla="*/ 6970 w 16095"/>
                <a:gd name="T43" fmla="*/ 2790 h 16058"/>
                <a:gd name="T44" fmla="*/ 9140 w 16095"/>
                <a:gd name="T45" fmla="*/ 2819 h 16058"/>
                <a:gd name="T46" fmla="*/ 9604 w 16095"/>
                <a:gd name="T47" fmla="*/ 3256 h 16058"/>
                <a:gd name="T48" fmla="*/ 10480 w 16095"/>
                <a:gd name="T49" fmla="*/ 3599 h 16058"/>
                <a:gd name="T50" fmla="*/ 11137 w 16095"/>
                <a:gd name="T51" fmla="*/ 3507 h 16058"/>
                <a:gd name="T52" fmla="*/ 12478 w 16095"/>
                <a:gd name="T53" fmla="*/ 5274 h 16058"/>
                <a:gd name="T54" fmla="*/ 12631 w 16095"/>
                <a:gd name="T55" fmla="*/ 5976 h 16058"/>
                <a:gd name="T56" fmla="*/ 13036 w 16095"/>
                <a:gd name="T57" fmla="*/ 6767 h 16058"/>
                <a:gd name="T58" fmla="*/ 15089 w 16095"/>
                <a:gd name="T59" fmla="*/ 8712 h 16058"/>
                <a:gd name="T60" fmla="*/ 14489 w 16095"/>
                <a:gd name="T61" fmla="*/ 3783 h 16058"/>
                <a:gd name="T62" fmla="*/ 14336 w 16095"/>
                <a:gd name="T63" fmla="*/ 2970 h 16058"/>
                <a:gd name="T64" fmla="*/ 12945 w 16095"/>
                <a:gd name="T65" fmla="*/ 1659 h 16058"/>
                <a:gd name="T66" fmla="*/ 12433 w 16095"/>
                <a:gd name="T67" fmla="*/ 1581 h 16058"/>
                <a:gd name="T68" fmla="*/ 10192 w 16095"/>
                <a:gd name="T69" fmla="*/ 2406 h 16058"/>
                <a:gd name="T70" fmla="*/ 9336 w 16095"/>
                <a:gd name="T71" fmla="*/ 202 h 16058"/>
                <a:gd name="T72" fmla="*/ 7187 w 16095"/>
                <a:gd name="T73" fmla="*/ 15 h 16058"/>
                <a:gd name="T74" fmla="*/ 6503 w 16095"/>
                <a:gd name="T75" fmla="*/ 483 h 16058"/>
                <a:gd name="T76" fmla="*/ 4046 w 16095"/>
                <a:gd name="T77" fmla="*/ 1704 h 16058"/>
                <a:gd name="T78" fmla="*/ 3407 w 16095"/>
                <a:gd name="T79" fmla="*/ 1586 h 16058"/>
                <a:gd name="T80" fmla="*/ 2956 w 16095"/>
                <a:gd name="T81" fmla="*/ 1771 h 16058"/>
                <a:gd name="T82" fmla="*/ 1604 w 16095"/>
                <a:gd name="T83" fmla="*/ 3320 h 16058"/>
                <a:gd name="T84" fmla="*/ 2620 w 16095"/>
                <a:gd name="T85" fmla="*/ 5408 h 16058"/>
                <a:gd name="T86" fmla="*/ 379 w 16095"/>
                <a:gd name="T87" fmla="*/ 6562 h 16058"/>
                <a:gd name="T88" fmla="*/ 1 w 16095"/>
                <a:gd name="T89" fmla="*/ 7302 h 16058"/>
                <a:gd name="T90" fmla="*/ 285 w 16095"/>
                <a:gd name="T91" fmla="*/ 9412 h 16058"/>
                <a:gd name="T92" fmla="*/ 2511 w 16095"/>
                <a:gd name="T93" fmla="*/ 10413 h 16058"/>
                <a:gd name="T94" fmla="*/ 1583 w 16095"/>
                <a:gd name="T95" fmla="*/ 12613 h 16058"/>
                <a:gd name="T96" fmla="*/ 2897 w 16095"/>
                <a:gd name="T97" fmla="*/ 14241 h 16058"/>
                <a:gd name="T98" fmla="*/ 3336 w 16095"/>
                <a:gd name="T99" fmla="*/ 14459 h 16058"/>
                <a:gd name="T100" fmla="*/ 3944 w 16095"/>
                <a:gd name="T101" fmla="*/ 14404 h 16058"/>
                <a:gd name="T102" fmla="*/ 6444 w 16095"/>
                <a:gd name="T103" fmla="*/ 15461 h 16058"/>
                <a:gd name="T104" fmla="*/ 7061 w 16095"/>
                <a:gd name="T105" fmla="*/ 16012 h 16058"/>
                <a:gd name="T106" fmla="*/ 9229 w 16095"/>
                <a:gd name="T107" fmla="*/ 15927 h 16058"/>
                <a:gd name="T108" fmla="*/ 9718 w 16095"/>
                <a:gd name="T109" fmla="*/ 15251 h 16058"/>
                <a:gd name="T110" fmla="*/ 12326 w 16095"/>
                <a:gd name="T111" fmla="*/ 14460 h 16058"/>
                <a:gd name="T112" fmla="*/ 12877 w 16095"/>
                <a:gd name="T113" fmla="*/ 14426 h 16058"/>
                <a:gd name="T114" fmla="*/ 14253 w 16095"/>
                <a:gd name="T115" fmla="*/ 13191 h 16058"/>
                <a:gd name="T116" fmla="*/ 14511 w 16095"/>
                <a:gd name="T117" fmla="*/ 12402 h 16058"/>
                <a:gd name="T118" fmla="*/ 13745 w 16095"/>
                <a:gd name="T119" fmla="*/ 10004 h 16058"/>
                <a:gd name="T120" fmla="*/ 15941 w 16095"/>
                <a:gd name="T121" fmla="*/ 9245 h 16058"/>
                <a:gd name="T122" fmla="*/ 16061 w 16095"/>
                <a:gd name="T123" fmla="*/ 7086 h 16058"/>
                <a:gd name="T124" fmla="*/ 15536 w 16095"/>
                <a:gd name="T125" fmla="*/ 6448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6058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avLst/>
              <a:gdLst>
                <a:gd name="T0" fmla="*/ 2899 w 7040"/>
                <a:gd name="T1" fmla="*/ 6524 h 7025"/>
                <a:gd name="T2" fmla="*/ 2185 w 7040"/>
                <a:gd name="T3" fmla="*/ 6283 h 7025"/>
                <a:gd name="T4" fmla="*/ 1560 w 7040"/>
                <a:gd name="T5" fmla="*/ 5884 h 7025"/>
                <a:gd name="T6" fmla="*/ 1051 w 7040"/>
                <a:gd name="T7" fmla="*/ 5351 h 7025"/>
                <a:gd name="T8" fmla="*/ 682 w 7040"/>
                <a:gd name="T9" fmla="*/ 4709 h 7025"/>
                <a:gd name="T10" fmla="*/ 475 w 7040"/>
                <a:gd name="T11" fmla="*/ 3980 h 7025"/>
                <a:gd name="T12" fmla="*/ 455 w 7040"/>
                <a:gd name="T13" fmla="*/ 3198 h 7025"/>
                <a:gd name="T14" fmla="*/ 626 w 7040"/>
                <a:gd name="T15" fmla="*/ 2456 h 7025"/>
                <a:gd name="T16" fmla="*/ 965 w 7040"/>
                <a:gd name="T17" fmla="*/ 1794 h 7025"/>
                <a:gd name="T18" fmla="*/ 1448 w 7040"/>
                <a:gd name="T19" fmla="*/ 1237 h 7025"/>
                <a:gd name="T20" fmla="*/ 2052 w 7040"/>
                <a:gd name="T21" fmla="*/ 810 h 7025"/>
                <a:gd name="T22" fmla="*/ 2750 w 7040"/>
                <a:gd name="T23" fmla="*/ 536 h 7025"/>
                <a:gd name="T24" fmla="*/ 3520 w 7040"/>
                <a:gd name="T25" fmla="*/ 439 h 7025"/>
                <a:gd name="T26" fmla="*/ 4289 w 7040"/>
                <a:gd name="T27" fmla="*/ 536 h 7025"/>
                <a:gd name="T28" fmla="*/ 4988 w 7040"/>
                <a:gd name="T29" fmla="*/ 810 h 7025"/>
                <a:gd name="T30" fmla="*/ 5591 w 7040"/>
                <a:gd name="T31" fmla="*/ 1237 h 7025"/>
                <a:gd name="T32" fmla="*/ 6075 w 7040"/>
                <a:gd name="T33" fmla="*/ 1794 h 7025"/>
                <a:gd name="T34" fmla="*/ 6414 w 7040"/>
                <a:gd name="T35" fmla="*/ 2456 h 7025"/>
                <a:gd name="T36" fmla="*/ 6585 w 7040"/>
                <a:gd name="T37" fmla="*/ 3198 h 7025"/>
                <a:gd name="T38" fmla="*/ 6565 w 7040"/>
                <a:gd name="T39" fmla="*/ 3980 h 7025"/>
                <a:gd name="T40" fmla="*/ 6358 w 7040"/>
                <a:gd name="T41" fmla="*/ 4709 h 7025"/>
                <a:gd name="T42" fmla="*/ 5988 w 7040"/>
                <a:gd name="T43" fmla="*/ 5351 h 7025"/>
                <a:gd name="T44" fmla="*/ 5479 w 7040"/>
                <a:gd name="T45" fmla="*/ 5884 h 7025"/>
                <a:gd name="T46" fmla="*/ 4855 w 7040"/>
                <a:gd name="T47" fmla="*/ 6283 h 7025"/>
                <a:gd name="T48" fmla="*/ 4140 w 7040"/>
                <a:gd name="T49" fmla="*/ 6524 h 7025"/>
                <a:gd name="T50" fmla="*/ 3520 w 7040"/>
                <a:gd name="T51" fmla="*/ 0 h 7025"/>
                <a:gd name="T52" fmla="*/ 2640 w 7040"/>
                <a:gd name="T53" fmla="*/ 110 h 7025"/>
                <a:gd name="T54" fmla="*/ 1842 w 7040"/>
                <a:gd name="T55" fmla="*/ 424 h 7025"/>
                <a:gd name="T56" fmla="*/ 1153 w 7040"/>
                <a:gd name="T57" fmla="*/ 912 h 7025"/>
                <a:gd name="T58" fmla="*/ 600 w 7040"/>
                <a:gd name="T59" fmla="*/ 1548 h 7025"/>
                <a:gd name="T60" fmla="*/ 213 w 7040"/>
                <a:gd name="T61" fmla="*/ 2305 h 7025"/>
                <a:gd name="T62" fmla="*/ 18 w 7040"/>
                <a:gd name="T63" fmla="*/ 3153 h 7025"/>
                <a:gd name="T64" fmla="*/ 40 w 7040"/>
                <a:gd name="T65" fmla="*/ 4047 h 7025"/>
                <a:gd name="T66" fmla="*/ 276 w 7040"/>
                <a:gd name="T67" fmla="*/ 4880 h 7025"/>
                <a:gd name="T68" fmla="*/ 699 w 7040"/>
                <a:gd name="T69" fmla="*/ 5614 h 7025"/>
                <a:gd name="T70" fmla="*/ 1280 w 7040"/>
                <a:gd name="T71" fmla="*/ 6222 h 7025"/>
                <a:gd name="T72" fmla="*/ 1993 w 7040"/>
                <a:gd name="T73" fmla="*/ 6678 h 7025"/>
                <a:gd name="T74" fmla="*/ 2810 w 7040"/>
                <a:gd name="T75" fmla="*/ 6953 h 7025"/>
                <a:gd name="T76" fmla="*/ 3702 w 7040"/>
                <a:gd name="T77" fmla="*/ 7020 h 7025"/>
                <a:gd name="T78" fmla="*/ 4567 w 7040"/>
                <a:gd name="T79" fmla="*/ 6867 h 7025"/>
                <a:gd name="T80" fmla="*/ 5345 w 7040"/>
                <a:gd name="T81" fmla="*/ 6517 h 7025"/>
                <a:gd name="T82" fmla="*/ 6009 w 7040"/>
                <a:gd name="T83" fmla="*/ 5996 h 7025"/>
                <a:gd name="T84" fmla="*/ 6531 w 7040"/>
                <a:gd name="T85" fmla="*/ 5333 h 7025"/>
                <a:gd name="T86" fmla="*/ 6882 w 7040"/>
                <a:gd name="T87" fmla="*/ 4556 h 7025"/>
                <a:gd name="T88" fmla="*/ 7036 w 7040"/>
                <a:gd name="T89" fmla="*/ 3693 h 7025"/>
                <a:gd name="T90" fmla="*/ 6969 w 7040"/>
                <a:gd name="T91" fmla="*/ 2805 h 7025"/>
                <a:gd name="T92" fmla="*/ 6693 w 7040"/>
                <a:gd name="T93" fmla="*/ 1990 h 7025"/>
                <a:gd name="T94" fmla="*/ 6237 w 7040"/>
                <a:gd name="T95" fmla="*/ 1278 h 7025"/>
                <a:gd name="T96" fmla="*/ 5626 w 7040"/>
                <a:gd name="T97" fmla="*/ 697 h 7025"/>
                <a:gd name="T98" fmla="*/ 4891 w 7040"/>
                <a:gd name="T99" fmla="*/ 276 h 7025"/>
                <a:gd name="T100" fmla="*/ 4056 w 7040"/>
                <a:gd name="T101" fmla="*/ 40 h 7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40" h="7025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avLst/>
              <a:gdLst>
                <a:gd name="T0" fmla="*/ 1708 w 4023"/>
                <a:gd name="T1" fmla="*/ 3482 h 4015"/>
                <a:gd name="T2" fmla="*/ 1358 w 4023"/>
                <a:gd name="T3" fmla="*/ 3364 h 4015"/>
                <a:gd name="T4" fmla="*/ 1052 w 4023"/>
                <a:gd name="T5" fmla="*/ 3169 h 4015"/>
                <a:gd name="T6" fmla="*/ 803 w 4023"/>
                <a:gd name="T7" fmla="*/ 2908 h 4015"/>
                <a:gd name="T8" fmla="*/ 621 w 4023"/>
                <a:gd name="T9" fmla="*/ 2593 h 4015"/>
                <a:gd name="T10" fmla="*/ 521 w 4023"/>
                <a:gd name="T11" fmla="*/ 2236 h 4015"/>
                <a:gd name="T12" fmla="*/ 511 w 4023"/>
                <a:gd name="T13" fmla="*/ 1853 h 4015"/>
                <a:gd name="T14" fmla="*/ 595 w 4023"/>
                <a:gd name="T15" fmla="*/ 1490 h 4015"/>
                <a:gd name="T16" fmla="*/ 761 w 4023"/>
                <a:gd name="T17" fmla="*/ 1165 h 4015"/>
                <a:gd name="T18" fmla="*/ 998 w 4023"/>
                <a:gd name="T19" fmla="*/ 893 h 4015"/>
                <a:gd name="T20" fmla="*/ 1293 w 4023"/>
                <a:gd name="T21" fmla="*/ 684 h 4015"/>
                <a:gd name="T22" fmla="*/ 1635 w 4023"/>
                <a:gd name="T23" fmla="*/ 549 h 4015"/>
                <a:gd name="T24" fmla="*/ 2012 w 4023"/>
                <a:gd name="T25" fmla="*/ 502 h 4015"/>
                <a:gd name="T26" fmla="*/ 2389 w 4023"/>
                <a:gd name="T27" fmla="*/ 549 h 4015"/>
                <a:gd name="T28" fmla="*/ 2731 w 4023"/>
                <a:gd name="T29" fmla="*/ 684 h 4015"/>
                <a:gd name="T30" fmla="*/ 3026 w 4023"/>
                <a:gd name="T31" fmla="*/ 893 h 4015"/>
                <a:gd name="T32" fmla="*/ 3263 w 4023"/>
                <a:gd name="T33" fmla="*/ 1165 h 4015"/>
                <a:gd name="T34" fmla="*/ 3429 w 4023"/>
                <a:gd name="T35" fmla="*/ 1490 h 4015"/>
                <a:gd name="T36" fmla="*/ 3513 w 4023"/>
                <a:gd name="T37" fmla="*/ 1853 h 4015"/>
                <a:gd name="T38" fmla="*/ 3503 w 4023"/>
                <a:gd name="T39" fmla="*/ 2236 h 4015"/>
                <a:gd name="T40" fmla="*/ 3402 w 4023"/>
                <a:gd name="T41" fmla="*/ 2593 h 4015"/>
                <a:gd name="T42" fmla="*/ 3221 w 4023"/>
                <a:gd name="T43" fmla="*/ 2908 h 4015"/>
                <a:gd name="T44" fmla="*/ 2971 w 4023"/>
                <a:gd name="T45" fmla="*/ 3169 h 4015"/>
                <a:gd name="T46" fmla="*/ 2665 w 4023"/>
                <a:gd name="T47" fmla="*/ 3364 h 4015"/>
                <a:gd name="T48" fmla="*/ 2316 w 4023"/>
                <a:gd name="T49" fmla="*/ 3482 h 4015"/>
                <a:gd name="T50" fmla="*/ 2012 w 4023"/>
                <a:gd name="T51" fmla="*/ 0 h 4015"/>
                <a:gd name="T52" fmla="*/ 1509 w 4023"/>
                <a:gd name="T53" fmla="*/ 63 h 4015"/>
                <a:gd name="T54" fmla="*/ 1053 w 4023"/>
                <a:gd name="T55" fmla="*/ 242 h 4015"/>
                <a:gd name="T56" fmla="*/ 659 w 4023"/>
                <a:gd name="T57" fmla="*/ 521 h 4015"/>
                <a:gd name="T58" fmla="*/ 344 w 4023"/>
                <a:gd name="T59" fmla="*/ 884 h 4015"/>
                <a:gd name="T60" fmla="*/ 122 w 4023"/>
                <a:gd name="T61" fmla="*/ 1317 h 4015"/>
                <a:gd name="T62" fmla="*/ 11 w 4023"/>
                <a:gd name="T63" fmla="*/ 1802 h 4015"/>
                <a:gd name="T64" fmla="*/ 23 w 4023"/>
                <a:gd name="T65" fmla="*/ 2313 h 4015"/>
                <a:gd name="T66" fmla="*/ 159 w 4023"/>
                <a:gd name="T67" fmla="*/ 2788 h 4015"/>
                <a:gd name="T68" fmla="*/ 399 w 4023"/>
                <a:gd name="T69" fmla="*/ 3209 h 4015"/>
                <a:gd name="T70" fmla="*/ 732 w 4023"/>
                <a:gd name="T71" fmla="*/ 3556 h 4015"/>
                <a:gd name="T72" fmla="*/ 1139 w 4023"/>
                <a:gd name="T73" fmla="*/ 3817 h 4015"/>
                <a:gd name="T74" fmla="*/ 1606 w 4023"/>
                <a:gd name="T75" fmla="*/ 3974 h 4015"/>
                <a:gd name="T76" fmla="*/ 2115 w 4023"/>
                <a:gd name="T77" fmla="*/ 4012 h 4015"/>
                <a:gd name="T78" fmla="*/ 2610 w 4023"/>
                <a:gd name="T79" fmla="*/ 3925 h 4015"/>
                <a:gd name="T80" fmla="*/ 3055 w 4023"/>
                <a:gd name="T81" fmla="*/ 3724 h 4015"/>
                <a:gd name="T82" fmla="*/ 3435 w 4023"/>
                <a:gd name="T83" fmla="*/ 3427 h 4015"/>
                <a:gd name="T84" fmla="*/ 3733 w 4023"/>
                <a:gd name="T85" fmla="*/ 3048 h 4015"/>
                <a:gd name="T86" fmla="*/ 3933 w 4023"/>
                <a:gd name="T87" fmla="*/ 2605 h 4015"/>
                <a:gd name="T88" fmla="*/ 4021 w 4023"/>
                <a:gd name="T89" fmla="*/ 2111 h 4015"/>
                <a:gd name="T90" fmla="*/ 3983 w 4023"/>
                <a:gd name="T91" fmla="*/ 1603 h 4015"/>
                <a:gd name="T92" fmla="*/ 3825 w 4023"/>
                <a:gd name="T93" fmla="*/ 1137 h 4015"/>
                <a:gd name="T94" fmla="*/ 3565 w 4023"/>
                <a:gd name="T95" fmla="*/ 731 h 4015"/>
                <a:gd name="T96" fmla="*/ 3216 w 4023"/>
                <a:gd name="T97" fmla="*/ 399 h 4015"/>
                <a:gd name="T98" fmla="*/ 2795 w 4023"/>
                <a:gd name="T99" fmla="*/ 158 h 4015"/>
                <a:gd name="T100" fmla="*/ 2318 w 4023"/>
                <a:gd name="T101" fmla="*/ 23 h 4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23" h="4015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Group 25"/>
          <p:cNvGrpSpPr/>
          <p:nvPr/>
        </p:nvGrpSpPr>
        <p:grpSpPr>
          <a:xfrm>
            <a:off x="9442637" y="1934680"/>
            <a:ext cx="345331" cy="345331"/>
            <a:chOff x="2005013" y="1077913"/>
            <a:chExt cx="688975" cy="688975"/>
          </a:xfrm>
          <a:solidFill>
            <a:schemeClr val="bg1">
              <a:lumMod val="75000"/>
            </a:schemeClr>
          </a:solidFill>
        </p:grpSpPr>
        <p:sp>
          <p:nvSpPr>
            <p:cNvPr id="82" name="Freeform 5"/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6"/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4" name="Freeform 286"/>
          <p:cNvSpPr>
            <a:spLocks noEditPoints="1"/>
          </p:cNvSpPr>
          <p:nvPr/>
        </p:nvSpPr>
        <p:spPr bwMode="auto">
          <a:xfrm>
            <a:off x="8377140" y="1927020"/>
            <a:ext cx="335481" cy="336278"/>
          </a:xfrm>
          <a:custGeom>
            <a:avLst/>
            <a:gdLst>
              <a:gd name="T0" fmla="*/ 11438 w 16419"/>
              <a:gd name="T1" fmla="*/ 11992 h 16036"/>
              <a:gd name="T2" fmla="*/ 12051 w 16419"/>
              <a:gd name="T3" fmla="*/ 9611 h 16036"/>
              <a:gd name="T4" fmla="*/ 15080 w 16419"/>
              <a:gd name="T5" fmla="*/ 9931 h 16036"/>
              <a:gd name="T6" fmla="*/ 13248 w 16419"/>
              <a:gd name="T7" fmla="*/ 12967 h 16036"/>
              <a:gd name="T8" fmla="*/ 4590 w 16419"/>
              <a:gd name="T9" fmla="*/ 10655 h 16036"/>
              <a:gd name="T10" fmla="*/ 4429 w 16419"/>
              <a:gd name="T11" fmla="*/ 12231 h 16036"/>
              <a:gd name="T12" fmla="*/ 2147 w 16419"/>
              <a:gd name="T13" fmla="*/ 11712 h 16036"/>
              <a:gd name="T14" fmla="*/ 1073 w 16419"/>
              <a:gd name="T15" fmla="*/ 8277 h 16036"/>
              <a:gd name="T16" fmla="*/ 4139 w 16419"/>
              <a:gd name="T17" fmla="*/ 4183 h 16036"/>
              <a:gd name="T18" fmla="*/ 4533 w 16419"/>
              <a:gd name="T19" fmla="*/ 5582 h 16036"/>
              <a:gd name="T20" fmla="*/ 1073 w 16419"/>
              <a:gd name="T21" fmla="*/ 7759 h 16036"/>
              <a:gd name="T22" fmla="*/ 1997 w 16419"/>
              <a:gd name="T23" fmla="*/ 4578 h 16036"/>
              <a:gd name="T24" fmla="*/ 9313 w 16419"/>
              <a:gd name="T25" fmla="*/ 5095 h 16036"/>
              <a:gd name="T26" fmla="*/ 11066 w 16419"/>
              <a:gd name="T27" fmla="*/ 4695 h 16036"/>
              <a:gd name="T28" fmla="*/ 11565 w 16419"/>
              <a:gd name="T29" fmla="*/ 6759 h 16036"/>
              <a:gd name="T30" fmla="*/ 10152 w 16419"/>
              <a:gd name="T31" fmla="*/ 11598 h 16036"/>
              <a:gd name="T32" fmla="*/ 8474 w 16419"/>
              <a:gd name="T33" fmla="*/ 11394 h 16036"/>
              <a:gd name="T34" fmla="*/ 11313 w 16419"/>
              <a:gd name="T35" fmla="*/ 10543 h 16036"/>
              <a:gd name="T36" fmla="*/ 12142 w 16419"/>
              <a:gd name="T37" fmla="*/ 12889 h 16036"/>
              <a:gd name="T38" fmla="*/ 11354 w 16419"/>
              <a:gd name="T39" fmla="*/ 14282 h 16036"/>
              <a:gd name="T40" fmla="*/ 9710 w 16419"/>
              <a:gd name="T41" fmla="*/ 14564 h 16036"/>
              <a:gd name="T42" fmla="*/ 10935 w 16419"/>
              <a:gd name="T43" fmla="*/ 12871 h 16036"/>
              <a:gd name="T44" fmla="*/ 9524 w 16419"/>
              <a:gd name="T45" fmla="*/ 12005 h 16036"/>
              <a:gd name="T46" fmla="*/ 10393 w 16419"/>
              <a:gd name="T47" fmla="*/ 12757 h 16036"/>
              <a:gd name="T48" fmla="*/ 8904 w 16419"/>
              <a:gd name="T49" fmla="*/ 14636 h 16036"/>
              <a:gd name="T50" fmla="*/ 5284 w 16419"/>
              <a:gd name="T51" fmla="*/ 14382 h 16036"/>
              <a:gd name="T52" fmla="*/ 4071 w 16419"/>
              <a:gd name="T53" fmla="*/ 13005 h 16036"/>
              <a:gd name="T54" fmla="*/ 5783 w 16419"/>
              <a:gd name="T55" fmla="*/ 13367 h 16036"/>
              <a:gd name="T56" fmla="*/ 7945 w 16419"/>
              <a:gd name="T57" fmla="*/ 8277 h 16036"/>
              <a:gd name="T58" fmla="*/ 6342 w 16419"/>
              <a:gd name="T59" fmla="*/ 11582 h 16036"/>
              <a:gd name="T60" fmla="*/ 5136 w 16419"/>
              <a:gd name="T61" fmla="*/ 10650 h 16036"/>
              <a:gd name="T62" fmla="*/ 7945 w 16419"/>
              <a:gd name="T63" fmla="*/ 8277 h 16036"/>
              <a:gd name="T64" fmla="*/ 7024 w 16419"/>
              <a:gd name="T65" fmla="*/ 5084 h 16036"/>
              <a:gd name="T66" fmla="*/ 4843 w 16419"/>
              <a:gd name="T67" fmla="*/ 6857 h 16036"/>
              <a:gd name="T68" fmla="*/ 5321 w 16419"/>
              <a:gd name="T69" fmla="*/ 4784 h 16036"/>
              <a:gd name="T70" fmla="*/ 3667 w 16419"/>
              <a:gd name="T71" fmla="*/ 3305 h 16036"/>
              <a:gd name="T72" fmla="*/ 5215 w 16419"/>
              <a:gd name="T73" fmla="*/ 1684 h 16036"/>
              <a:gd name="T74" fmla="*/ 6448 w 16419"/>
              <a:gd name="T75" fmla="*/ 1771 h 16036"/>
              <a:gd name="T76" fmla="*/ 5148 w 16419"/>
              <a:gd name="T77" fmla="*/ 3833 h 16036"/>
              <a:gd name="T78" fmla="*/ 6569 w 16419"/>
              <a:gd name="T79" fmla="*/ 4486 h 16036"/>
              <a:gd name="T80" fmla="*/ 6014 w 16419"/>
              <a:gd name="T81" fmla="*/ 3301 h 16036"/>
              <a:gd name="T82" fmla="*/ 7732 w 16419"/>
              <a:gd name="T83" fmla="*/ 1205 h 16036"/>
              <a:gd name="T84" fmla="*/ 11565 w 16419"/>
              <a:gd name="T85" fmla="*/ 1859 h 16036"/>
              <a:gd name="T86" fmla="*/ 12421 w 16419"/>
              <a:gd name="T87" fmla="*/ 3513 h 16036"/>
              <a:gd name="T88" fmla="*/ 11123 w 16419"/>
              <a:gd name="T89" fmla="*/ 3527 h 16036"/>
              <a:gd name="T90" fmla="*/ 9758 w 16419"/>
              <a:gd name="T91" fmla="*/ 1525 h 16036"/>
              <a:gd name="T92" fmla="*/ 9852 w 16419"/>
              <a:gd name="T93" fmla="*/ 2463 h 16036"/>
              <a:gd name="T94" fmla="*/ 10437 w 16419"/>
              <a:gd name="T95" fmla="*/ 4348 h 16036"/>
              <a:gd name="T96" fmla="*/ 8786 w 16419"/>
              <a:gd name="T97" fmla="*/ 4626 h 16036"/>
              <a:gd name="T98" fmla="*/ 6848 w 16419"/>
              <a:gd name="T99" fmla="*/ 13930 h 16036"/>
              <a:gd name="T100" fmla="*/ 6020 w 16419"/>
              <a:gd name="T101" fmla="*/ 12187 h 16036"/>
              <a:gd name="T102" fmla="*/ 7521 w 16419"/>
              <a:gd name="T103" fmla="*/ 11934 h 16036"/>
              <a:gd name="T104" fmla="*/ 12063 w 16419"/>
              <a:gd name="T105" fmla="*/ 6494 h 16036"/>
              <a:gd name="T106" fmla="*/ 11695 w 16419"/>
              <a:gd name="T107" fmla="*/ 4461 h 16036"/>
              <a:gd name="T108" fmla="*/ 13078 w 16419"/>
              <a:gd name="T109" fmla="*/ 3710 h 16036"/>
              <a:gd name="T110" fmla="*/ 14700 w 16419"/>
              <a:gd name="T111" fmla="*/ 5106 h 16036"/>
              <a:gd name="T112" fmla="*/ 6960 w 16419"/>
              <a:gd name="T113" fmla="*/ 92 h 16036"/>
              <a:gd name="T114" fmla="*/ 498 w 16419"/>
              <a:gd name="T115" fmla="*/ 5261 h 16036"/>
              <a:gd name="T116" fmla="*/ 2132 w 16419"/>
              <a:gd name="T117" fmla="*/ 13409 h 16036"/>
              <a:gd name="T118" fmla="*/ 10261 w 16419"/>
              <a:gd name="T119" fmla="*/ 15783 h 16036"/>
              <a:gd name="T120" fmla="*/ 16160 w 16419"/>
              <a:gd name="T121" fmla="*/ 10021 h 16036"/>
              <a:gd name="T122" fmla="*/ 13729 w 16419"/>
              <a:gd name="T123" fmla="*/ 2083 h 16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419" h="16036">
                <a:moveTo>
                  <a:pt x="13248" y="12967"/>
                </a:moveTo>
                <a:lnTo>
                  <a:pt x="13139" y="12892"/>
                </a:lnTo>
                <a:lnTo>
                  <a:pt x="13030" y="12819"/>
                </a:lnTo>
                <a:lnTo>
                  <a:pt x="12919" y="12748"/>
                </a:lnTo>
                <a:lnTo>
                  <a:pt x="12807" y="12676"/>
                </a:lnTo>
                <a:lnTo>
                  <a:pt x="12693" y="12608"/>
                </a:lnTo>
                <a:lnTo>
                  <a:pt x="12579" y="12541"/>
                </a:lnTo>
                <a:lnTo>
                  <a:pt x="12463" y="12476"/>
                </a:lnTo>
                <a:lnTo>
                  <a:pt x="12347" y="12413"/>
                </a:lnTo>
                <a:lnTo>
                  <a:pt x="12229" y="12351"/>
                </a:lnTo>
                <a:lnTo>
                  <a:pt x="12110" y="12291"/>
                </a:lnTo>
                <a:lnTo>
                  <a:pt x="12051" y="12261"/>
                </a:lnTo>
                <a:lnTo>
                  <a:pt x="11990" y="12231"/>
                </a:lnTo>
                <a:lnTo>
                  <a:pt x="11930" y="12203"/>
                </a:lnTo>
                <a:lnTo>
                  <a:pt x="11869" y="12175"/>
                </a:lnTo>
                <a:lnTo>
                  <a:pt x="11808" y="12147"/>
                </a:lnTo>
                <a:lnTo>
                  <a:pt x="11747" y="12120"/>
                </a:lnTo>
                <a:lnTo>
                  <a:pt x="11686" y="12094"/>
                </a:lnTo>
                <a:lnTo>
                  <a:pt x="11625" y="12068"/>
                </a:lnTo>
                <a:lnTo>
                  <a:pt x="11562" y="12042"/>
                </a:lnTo>
                <a:lnTo>
                  <a:pt x="11499" y="12017"/>
                </a:lnTo>
                <a:lnTo>
                  <a:pt x="11438" y="11992"/>
                </a:lnTo>
                <a:lnTo>
                  <a:pt x="11374" y="11968"/>
                </a:lnTo>
                <a:lnTo>
                  <a:pt x="11419" y="11863"/>
                </a:lnTo>
                <a:lnTo>
                  <a:pt x="11463" y="11756"/>
                </a:lnTo>
                <a:lnTo>
                  <a:pt x="11505" y="11649"/>
                </a:lnTo>
                <a:lnTo>
                  <a:pt x="11546" y="11541"/>
                </a:lnTo>
                <a:lnTo>
                  <a:pt x="11585" y="11433"/>
                </a:lnTo>
                <a:lnTo>
                  <a:pt x="11624" y="11323"/>
                </a:lnTo>
                <a:lnTo>
                  <a:pt x="11661" y="11214"/>
                </a:lnTo>
                <a:lnTo>
                  <a:pt x="11696" y="11104"/>
                </a:lnTo>
                <a:lnTo>
                  <a:pt x="11731" y="10993"/>
                </a:lnTo>
                <a:lnTo>
                  <a:pt x="11765" y="10880"/>
                </a:lnTo>
                <a:lnTo>
                  <a:pt x="11798" y="10768"/>
                </a:lnTo>
                <a:lnTo>
                  <a:pt x="11829" y="10655"/>
                </a:lnTo>
                <a:lnTo>
                  <a:pt x="11859" y="10542"/>
                </a:lnTo>
                <a:lnTo>
                  <a:pt x="11887" y="10427"/>
                </a:lnTo>
                <a:lnTo>
                  <a:pt x="11914" y="10312"/>
                </a:lnTo>
                <a:lnTo>
                  <a:pt x="11941" y="10197"/>
                </a:lnTo>
                <a:lnTo>
                  <a:pt x="11965" y="10081"/>
                </a:lnTo>
                <a:lnTo>
                  <a:pt x="11988" y="9964"/>
                </a:lnTo>
                <a:lnTo>
                  <a:pt x="12010" y="9847"/>
                </a:lnTo>
                <a:lnTo>
                  <a:pt x="12031" y="9729"/>
                </a:lnTo>
                <a:lnTo>
                  <a:pt x="12051" y="9611"/>
                </a:lnTo>
                <a:lnTo>
                  <a:pt x="12068" y="9492"/>
                </a:lnTo>
                <a:lnTo>
                  <a:pt x="12084" y="9373"/>
                </a:lnTo>
                <a:lnTo>
                  <a:pt x="12100" y="9253"/>
                </a:lnTo>
                <a:lnTo>
                  <a:pt x="12113" y="9133"/>
                </a:lnTo>
                <a:lnTo>
                  <a:pt x="12126" y="9011"/>
                </a:lnTo>
                <a:lnTo>
                  <a:pt x="12137" y="8890"/>
                </a:lnTo>
                <a:lnTo>
                  <a:pt x="12147" y="8769"/>
                </a:lnTo>
                <a:lnTo>
                  <a:pt x="12155" y="8646"/>
                </a:lnTo>
                <a:lnTo>
                  <a:pt x="12161" y="8523"/>
                </a:lnTo>
                <a:lnTo>
                  <a:pt x="12166" y="8400"/>
                </a:lnTo>
                <a:lnTo>
                  <a:pt x="12171" y="8277"/>
                </a:lnTo>
                <a:lnTo>
                  <a:pt x="15347" y="8277"/>
                </a:lnTo>
                <a:lnTo>
                  <a:pt x="15337" y="8448"/>
                </a:lnTo>
                <a:lnTo>
                  <a:pt x="15325" y="8617"/>
                </a:lnTo>
                <a:lnTo>
                  <a:pt x="15309" y="8786"/>
                </a:lnTo>
                <a:lnTo>
                  <a:pt x="15287" y="8954"/>
                </a:lnTo>
                <a:lnTo>
                  <a:pt x="15262" y="9119"/>
                </a:lnTo>
                <a:lnTo>
                  <a:pt x="15234" y="9285"/>
                </a:lnTo>
                <a:lnTo>
                  <a:pt x="15201" y="9449"/>
                </a:lnTo>
                <a:lnTo>
                  <a:pt x="15164" y="9612"/>
                </a:lnTo>
                <a:lnTo>
                  <a:pt x="15124" y="9772"/>
                </a:lnTo>
                <a:lnTo>
                  <a:pt x="15080" y="9931"/>
                </a:lnTo>
                <a:lnTo>
                  <a:pt x="15032" y="10090"/>
                </a:lnTo>
                <a:lnTo>
                  <a:pt x="14980" y="10246"/>
                </a:lnTo>
                <a:lnTo>
                  <a:pt x="14925" y="10400"/>
                </a:lnTo>
                <a:lnTo>
                  <a:pt x="14866" y="10554"/>
                </a:lnTo>
                <a:lnTo>
                  <a:pt x="14804" y="10705"/>
                </a:lnTo>
                <a:lnTo>
                  <a:pt x="14738" y="10854"/>
                </a:lnTo>
                <a:lnTo>
                  <a:pt x="14668" y="11002"/>
                </a:lnTo>
                <a:lnTo>
                  <a:pt x="14596" y="11148"/>
                </a:lnTo>
                <a:lnTo>
                  <a:pt x="14521" y="11292"/>
                </a:lnTo>
                <a:lnTo>
                  <a:pt x="14441" y="11434"/>
                </a:lnTo>
                <a:lnTo>
                  <a:pt x="14358" y="11574"/>
                </a:lnTo>
                <a:lnTo>
                  <a:pt x="14272" y="11712"/>
                </a:lnTo>
                <a:lnTo>
                  <a:pt x="14183" y="11848"/>
                </a:lnTo>
                <a:lnTo>
                  <a:pt x="14092" y="11981"/>
                </a:lnTo>
                <a:lnTo>
                  <a:pt x="13996" y="12113"/>
                </a:lnTo>
                <a:lnTo>
                  <a:pt x="13898" y="12241"/>
                </a:lnTo>
                <a:lnTo>
                  <a:pt x="13797" y="12369"/>
                </a:lnTo>
                <a:lnTo>
                  <a:pt x="13693" y="12493"/>
                </a:lnTo>
                <a:lnTo>
                  <a:pt x="13586" y="12615"/>
                </a:lnTo>
                <a:lnTo>
                  <a:pt x="13476" y="12735"/>
                </a:lnTo>
                <a:lnTo>
                  <a:pt x="13364" y="12852"/>
                </a:lnTo>
                <a:lnTo>
                  <a:pt x="13248" y="12967"/>
                </a:lnTo>
                <a:close/>
                <a:moveTo>
                  <a:pt x="1073" y="8277"/>
                </a:moveTo>
                <a:lnTo>
                  <a:pt x="4248" y="8277"/>
                </a:lnTo>
                <a:lnTo>
                  <a:pt x="4253" y="8400"/>
                </a:lnTo>
                <a:lnTo>
                  <a:pt x="4258" y="8523"/>
                </a:lnTo>
                <a:lnTo>
                  <a:pt x="4265" y="8646"/>
                </a:lnTo>
                <a:lnTo>
                  <a:pt x="4273" y="8769"/>
                </a:lnTo>
                <a:lnTo>
                  <a:pt x="4282" y="8890"/>
                </a:lnTo>
                <a:lnTo>
                  <a:pt x="4294" y="9011"/>
                </a:lnTo>
                <a:lnTo>
                  <a:pt x="4306" y="9133"/>
                </a:lnTo>
                <a:lnTo>
                  <a:pt x="4319" y="9253"/>
                </a:lnTo>
                <a:lnTo>
                  <a:pt x="4335" y="9373"/>
                </a:lnTo>
                <a:lnTo>
                  <a:pt x="4351" y="9492"/>
                </a:lnTo>
                <a:lnTo>
                  <a:pt x="4370" y="9611"/>
                </a:lnTo>
                <a:lnTo>
                  <a:pt x="4388" y="9729"/>
                </a:lnTo>
                <a:lnTo>
                  <a:pt x="4410" y="9847"/>
                </a:lnTo>
                <a:lnTo>
                  <a:pt x="4431" y="9964"/>
                </a:lnTo>
                <a:lnTo>
                  <a:pt x="4455" y="10081"/>
                </a:lnTo>
                <a:lnTo>
                  <a:pt x="4479" y="10197"/>
                </a:lnTo>
                <a:lnTo>
                  <a:pt x="4505" y="10312"/>
                </a:lnTo>
                <a:lnTo>
                  <a:pt x="4533" y="10427"/>
                </a:lnTo>
                <a:lnTo>
                  <a:pt x="4560" y="10542"/>
                </a:lnTo>
                <a:lnTo>
                  <a:pt x="4590" y="10655"/>
                </a:lnTo>
                <a:lnTo>
                  <a:pt x="4622" y="10768"/>
                </a:lnTo>
                <a:lnTo>
                  <a:pt x="4654" y="10880"/>
                </a:lnTo>
                <a:lnTo>
                  <a:pt x="4688" y="10993"/>
                </a:lnTo>
                <a:lnTo>
                  <a:pt x="4723" y="11104"/>
                </a:lnTo>
                <a:lnTo>
                  <a:pt x="4758" y="11214"/>
                </a:lnTo>
                <a:lnTo>
                  <a:pt x="4795" y="11323"/>
                </a:lnTo>
                <a:lnTo>
                  <a:pt x="4834" y="11433"/>
                </a:lnTo>
                <a:lnTo>
                  <a:pt x="4874" y="11541"/>
                </a:lnTo>
                <a:lnTo>
                  <a:pt x="4915" y="11649"/>
                </a:lnTo>
                <a:lnTo>
                  <a:pt x="4958" y="11756"/>
                </a:lnTo>
                <a:lnTo>
                  <a:pt x="5001" y="11863"/>
                </a:lnTo>
                <a:lnTo>
                  <a:pt x="5045" y="11968"/>
                </a:lnTo>
                <a:lnTo>
                  <a:pt x="4982" y="11992"/>
                </a:lnTo>
                <a:lnTo>
                  <a:pt x="4920" y="12017"/>
                </a:lnTo>
                <a:lnTo>
                  <a:pt x="4857" y="12042"/>
                </a:lnTo>
                <a:lnTo>
                  <a:pt x="4795" y="12068"/>
                </a:lnTo>
                <a:lnTo>
                  <a:pt x="4734" y="12094"/>
                </a:lnTo>
                <a:lnTo>
                  <a:pt x="4672" y="12120"/>
                </a:lnTo>
                <a:lnTo>
                  <a:pt x="4611" y="12147"/>
                </a:lnTo>
                <a:lnTo>
                  <a:pt x="4550" y="12175"/>
                </a:lnTo>
                <a:lnTo>
                  <a:pt x="4490" y="12203"/>
                </a:lnTo>
                <a:lnTo>
                  <a:pt x="4429" y="12231"/>
                </a:lnTo>
                <a:lnTo>
                  <a:pt x="4370" y="12261"/>
                </a:lnTo>
                <a:lnTo>
                  <a:pt x="4309" y="12291"/>
                </a:lnTo>
                <a:lnTo>
                  <a:pt x="4191" y="12351"/>
                </a:lnTo>
                <a:lnTo>
                  <a:pt x="4073" y="12413"/>
                </a:lnTo>
                <a:lnTo>
                  <a:pt x="3956" y="12476"/>
                </a:lnTo>
                <a:lnTo>
                  <a:pt x="3841" y="12541"/>
                </a:lnTo>
                <a:lnTo>
                  <a:pt x="3726" y="12608"/>
                </a:lnTo>
                <a:lnTo>
                  <a:pt x="3613" y="12676"/>
                </a:lnTo>
                <a:lnTo>
                  <a:pt x="3501" y="12748"/>
                </a:lnTo>
                <a:lnTo>
                  <a:pt x="3389" y="12819"/>
                </a:lnTo>
                <a:lnTo>
                  <a:pt x="3280" y="12892"/>
                </a:lnTo>
                <a:lnTo>
                  <a:pt x="3171" y="12967"/>
                </a:lnTo>
                <a:lnTo>
                  <a:pt x="3056" y="12852"/>
                </a:lnTo>
                <a:lnTo>
                  <a:pt x="2943" y="12735"/>
                </a:lnTo>
                <a:lnTo>
                  <a:pt x="2833" y="12615"/>
                </a:lnTo>
                <a:lnTo>
                  <a:pt x="2727" y="12493"/>
                </a:lnTo>
                <a:lnTo>
                  <a:pt x="2623" y="12369"/>
                </a:lnTo>
                <a:lnTo>
                  <a:pt x="2521" y="12241"/>
                </a:lnTo>
                <a:lnTo>
                  <a:pt x="2423" y="12113"/>
                </a:lnTo>
                <a:lnTo>
                  <a:pt x="2328" y="11981"/>
                </a:lnTo>
                <a:lnTo>
                  <a:pt x="2236" y="11848"/>
                </a:lnTo>
                <a:lnTo>
                  <a:pt x="2147" y="11712"/>
                </a:lnTo>
                <a:lnTo>
                  <a:pt x="2062" y="11574"/>
                </a:lnTo>
                <a:lnTo>
                  <a:pt x="1978" y="11434"/>
                </a:lnTo>
                <a:lnTo>
                  <a:pt x="1899" y="11292"/>
                </a:lnTo>
                <a:lnTo>
                  <a:pt x="1824" y="11148"/>
                </a:lnTo>
                <a:lnTo>
                  <a:pt x="1751" y="11002"/>
                </a:lnTo>
                <a:lnTo>
                  <a:pt x="1682" y="10854"/>
                </a:lnTo>
                <a:lnTo>
                  <a:pt x="1615" y="10705"/>
                </a:lnTo>
                <a:lnTo>
                  <a:pt x="1554" y="10554"/>
                </a:lnTo>
                <a:lnTo>
                  <a:pt x="1494" y="10400"/>
                </a:lnTo>
                <a:lnTo>
                  <a:pt x="1440" y="10246"/>
                </a:lnTo>
                <a:lnTo>
                  <a:pt x="1387" y="10090"/>
                </a:lnTo>
                <a:lnTo>
                  <a:pt x="1340" y="9931"/>
                </a:lnTo>
                <a:lnTo>
                  <a:pt x="1296" y="9772"/>
                </a:lnTo>
                <a:lnTo>
                  <a:pt x="1255" y="9612"/>
                </a:lnTo>
                <a:lnTo>
                  <a:pt x="1219" y="9449"/>
                </a:lnTo>
                <a:lnTo>
                  <a:pt x="1186" y="9285"/>
                </a:lnTo>
                <a:lnTo>
                  <a:pt x="1158" y="9119"/>
                </a:lnTo>
                <a:lnTo>
                  <a:pt x="1132" y="8954"/>
                </a:lnTo>
                <a:lnTo>
                  <a:pt x="1111" y="8786"/>
                </a:lnTo>
                <a:lnTo>
                  <a:pt x="1095" y="8617"/>
                </a:lnTo>
                <a:lnTo>
                  <a:pt x="1082" y="8448"/>
                </a:lnTo>
                <a:lnTo>
                  <a:pt x="1073" y="8277"/>
                </a:lnTo>
                <a:close/>
                <a:moveTo>
                  <a:pt x="2878" y="3381"/>
                </a:moveTo>
                <a:lnTo>
                  <a:pt x="2935" y="3423"/>
                </a:lnTo>
                <a:lnTo>
                  <a:pt x="2992" y="3466"/>
                </a:lnTo>
                <a:lnTo>
                  <a:pt x="3050" y="3507"/>
                </a:lnTo>
                <a:lnTo>
                  <a:pt x="3107" y="3549"/>
                </a:lnTo>
                <a:lnTo>
                  <a:pt x="3165" y="3590"/>
                </a:lnTo>
                <a:lnTo>
                  <a:pt x="3223" y="3630"/>
                </a:lnTo>
                <a:lnTo>
                  <a:pt x="3282" y="3670"/>
                </a:lnTo>
                <a:lnTo>
                  <a:pt x="3341" y="3710"/>
                </a:lnTo>
                <a:lnTo>
                  <a:pt x="3401" y="3749"/>
                </a:lnTo>
                <a:lnTo>
                  <a:pt x="3460" y="3789"/>
                </a:lnTo>
                <a:lnTo>
                  <a:pt x="3521" y="3827"/>
                </a:lnTo>
                <a:lnTo>
                  <a:pt x="3581" y="3865"/>
                </a:lnTo>
                <a:lnTo>
                  <a:pt x="3642" y="3902"/>
                </a:lnTo>
                <a:lnTo>
                  <a:pt x="3702" y="3939"/>
                </a:lnTo>
                <a:lnTo>
                  <a:pt x="3764" y="3975"/>
                </a:lnTo>
                <a:lnTo>
                  <a:pt x="3826" y="4011"/>
                </a:lnTo>
                <a:lnTo>
                  <a:pt x="3887" y="4046"/>
                </a:lnTo>
                <a:lnTo>
                  <a:pt x="3950" y="4081"/>
                </a:lnTo>
                <a:lnTo>
                  <a:pt x="4012" y="4116"/>
                </a:lnTo>
                <a:lnTo>
                  <a:pt x="4076" y="4150"/>
                </a:lnTo>
                <a:lnTo>
                  <a:pt x="4139" y="4183"/>
                </a:lnTo>
                <a:lnTo>
                  <a:pt x="4202" y="4216"/>
                </a:lnTo>
                <a:lnTo>
                  <a:pt x="4267" y="4249"/>
                </a:lnTo>
                <a:lnTo>
                  <a:pt x="4331" y="4281"/>
                </a:lnTo>
                <a:lnTo>
                  <a:pt x="4395" y="4312"/>
                </a:lnTo>
                <a:lnTo>
                  <a:pt x="4461" y="4343"/>
                </a:lnTo>
                <a:lnTo>
                  <a:pt x="4525" y="4374"/>
                </a:lnTo>
                <a:lnTo>
                  <a:pt x="4591" y="4403"/>
                </a:lnTo>
                <a:lnTo>
                  <a:pt x="4657" y="4432"/>
                </a:lnTo>
                <a:lnTo>
                  <a:pt x="4724" y="4461"/>
                </a:lnTo>
                <a:lnTo>
                  <a:pt x="4789" y="4489"/>
                </a:lnTo>
                <a:lnTo>
                  <a:pt x="4856" y="4517"/>
                </a:lnTo>
                <a:lnTo>
                  <a:pt x="4822" y="4611"/>
                </a:lnTo>
                <a:lnTo>
                  <a:pt x="4789" y="4706"/>
                </a:lnTo>
                <a:lnTo>
                  <a:pt x="4756" y="4801"/>
                </a:lnTo>
                <a:lnTo>
                  <a:pt x="4726" y="4897"/>
                </a:lnTo>
                <a:lnTo>
                  <a:pt x="4695" y="4993"/>
                </a:lnTo>
                <a:lnTo>
                  <a:pt x="4665" y="5090"/>
                </a:lnTo>
                <a:lnTo>
                  <a:pt x="4637" y="5188"/>
                </a:lnTo>
                <a:lnTo>
                  <a:pt x="4610" y="5285"/>
                </a:lnTo>
                <a:lnTo>
                  <a:pt x="4583" y="5383"/>
                </a:lnTo>
                <a:lnTo>
                  <a:pt x="4557" y="5482"/>
                </a:lnTo>
                <a:lnTo>
                  <a:pt x="4533" y="5582"/>
                </a:lnTo>
                <a:lnTo>
                  <a:pt x="4509" y="5681"/>
                </a:lnTo>
                <a:lnTo>
                  <a:pt x="4486" y="5781"/>
                </a:lnTo>
                <a:lnTo>
                  <a:pt x="4465" y="5881"/>
                </a:lnTo>
                <a:lnTo>
                  <a:pt x="4444" y="5982"/>
                </a:lnTo>
                <a:lnTo>
                  <a:pt x="4425" y="6084"/>
                </a:lnTo>
                <a:lnTo>
                  <a:pt x="4406" y="6186"/>
                </a:lnTo>
                <a:lnTo>
                  <a:pt x="4388" y="6288"/>
                </a:lnTo>
                <a:lnTo>
                  <a:pt x="4372" y="6391"/>
                </a:lnTo>
                <a:lnTo>
                  <a:pt x="4356" y="6494"/>
                </a:lnTo>
                <a:lnTo>
                  <a:pt x="4342" y="6598"/>
                </a:lnTo>
                <a:lnTo>
                  <a:pt x="4328" y="6701"/>
                </a:lnTo>
                <a:lnTo>
                  <a:pt x="4315" y="6805"/>
                </a:lnTo>
                <a:lnTo>
                  <a:pt x="4304" y="6911"/>
                </a:lnTo>
                <a:lnTo>
                  <a:pt x="4294" y="7015"/>
                </a:lnTo>
                <a:lnTo>
                  <a:pt x="4284" y="7120"/>
                </a:lnTo>
                <a:lnTo>
                  <a:pt x="4275" y="7226"/>
                </a:lnTo>
                <a:lnTo>
                  <a:pt x="4268" y="7332"/>
                </a:lnTo>
                <a:lnTo>
                  <a:pt x="4262" y="7439"/>
                </a:lnTo>
                <a:lnTo>
                  <a:pt x="4257" y="7545"/>
                </a:lnTo>
                <a:lnTo>
                  <a:pt x="4253" y="7652"/>
                </a:lnTo>
                <a:lnTo>
                  <a:pt x="4248" y="7759"/>
                </a:lnTo>
                <a:lnTo>
                  <a:pt x="1073" y="7759"/>
                </a:lnTo>
                <a:lnTo>
                  <a:pt x="1081" y="7602"/>
                </a:lnTo>
                <a:lnTo>
                  <a:pt x="1092" y="7446"/>
                </a:lnTo>
                <a:lnTo>
                  <a:pt x="1107" y="7291"/>
                </a:lnTo>
                <a:lnTo>
                  <a:pt x="1125" y="7137"/>
                </a:lnTo>
                <a:lnTo>
                  <a:pt x="1146" y="6984"/>
                </a:lnTo>
                <a:lnTo>
                  <a:pt x="1171" y="6832"/>
                </a:lnTo>
                <a:lnTo>
                  <a:pt x="1200" y="6681"/>
                </a:lnTo>
                <a:lnTo>
                  <a:pt x="1231" y="6532"/>
                </a:lnTo>
                <a:lnTo>
                  <a:pt x="1265" y="6383"/>
                </a:lnTo>
                <a:lnTo>
                  <a:pt x="1304" y="6236"/>
                </a:lnTo>
                <a:lnTo>
                  <a:pt x="1345" y="6090"/>
                </a:lnTo>
                <a:lnTo>
                  <a:pt x="1389" y="5945"/>
                </a:lnTo>
                <a:lnTo>
                  <a:pt x="1437" y="5802"/>
                </a:lnTo>
                <a:lnTo>
                  <a:pt x="1487" y="5660"/>
                </a:lnTo>
                <a:lnTo>
                  <a:pt x="1540" y="5519"/>
                </a:lnTo>
                <a:lnTo>
                  <a:pt x="1597" y="5380"/>
                </a:lnTo>
                <a:lnTo>
                  <a:pt x="1656" y="5243"/>
                </a:lnTo>
                <a:lnTo>
                  <a:pt x="1719" y="5106"/>
                </a:lnTo>
                <a:lnTo>
                  <a:pt x="1785" y="4972"/>
                </a:lnTo>
                <a:lnTo>
                  <a:pt x="1852" y="4839"/>
                </a:lnTo>
                <a:lnTo>
                  <a:pt x="1923" y="4708"/>
                </a:lnTo>
                <a:lnTo>
                  <a:pt x="1997" y="4578"/>
                </a:lnTo>
                <a:lnTo>
                  <a:pt x="2074" y="4450"/>
                </a:lnTo>
                <a:lnTo>
                  <a:pt x="2153" y="4324"/>
                </a:lnTo>
                <a:lnTo>
                  <a:pt x="2234" y="4199"/>
                </a:lnTo>
                <a:lnTo>
                  <a:pt x="2319" y="4076"/>
                </a:lnTo>
                <a:lnTo>
                  <a:pt x="2405" y="3956"/>
                </a:lnTo>
                <a:lnTo>
                  <a:pt x="2496" y="3837"/>
                </a:lnTo>
                <a:lnTo>
                  <a:pt x="2587" y="3719"/>
                </a:lnTo>
                <a:lnTo>
                  <a:pt x="2681" y="3605"/>
                </a:lnTo>
                <a:lnTo>
                  <a:pt x="2779" y="3492"/>
                </a:lnTo>
                <a:lnTo>
                  <a:pt x="2878" y="3381"/>
                </a:lnTo>
                <a:close/>
                <a:moveTo>
                  <a:pt x="8474" y="7759"/>
                </a:moveTo>
                <a:lnTo>
                  <a:pt x="8474" y="5160"/>
                </a:lnTo>
                <a:lnTo>
                  <a:pt x="8559" y="5157"/>
                </a:lnTo>
                <a:lnTo>
                  <a:pt x="8644" y="5153"/>
                </a:lnTo>
                <a:lnTo>
                  <a:pt x="8728" y="5149"/>
                </a:lnTo>
                <a:lnTo>
                  <a:pt x="8812" y="5143"/>
                </a:lnTo>
                <a:lnTo>
                  <a:pt x="8896" y="5137"/>
                </a:lnTo>
                <a:lnTo>
                  <a:pt x="8980" y="5131"/>
                </a:lnTo>
                <a:lnTo>
                  <a:pt x="9063" y="5122"/>
                </a:lnTo>
                <a:lnTo>
                  <a:pt x="9146" y="5114"/>
                </a:lnTo>
                <a:lnTo>
                  <a:pt x="9230" y="5105"/>
                </a:lnTo>
                <a:lnTo>
                  <a:pt x="9313" y="5095"/>
                </a:lnTo>
                <a:lnTo>
                  <a:pt x="9395" y="5084"/>
                </a:lnTo>
                <a:lnTo>
                  <a:pt x="9477" y="5073"/>
                </a:lnTo>
                <a:lnTo>
                  <a:pt x="9559" y="5061"/>
                </a:lnTo>
                <a:lnTo>
                  <a:pt x="9641" y="5048"/>
                </a:lnTo>
                <a:lnTo>
                  <a:pt x="9723" y="5035"/>
                </a:lnTo>
                <a:lnTo>
                  <a:pt x="9804" y="5020"/>
                </a:lnTo>
                <a:lnTo>
                  <a:pt x="9885" y="5005"/>
                </a:lnTo>
                <a:lnTo>
                  <a:pt x="9965" y="4990"/>
                </a:lnTo>
                <a:lnTo>
                  <a:pt x="10046" y="4973"/>
                </a:lnTo>
                <a:lnTo>
                  <a:pt x="10126" y="4956"/>
                </a:lnTo>
                <a:lnTo>
                  <a:pt x="10206" y="4938"/>
                </a:lnTo>
                <a:lnTo>
                  <a:pt x="10287" y="4920"/>
                </a:lnTo>
                <a:lnTo>
                  <a:pt x="10366" y="4900"/>
                </a:lnTo>
                <a:lnTo>
                  <a:pt x="10445" y="4880"/>
                </a:lnTo>
                <a:lnTo>
                  <a:pt x="10524" y="4860"/>
                </a:lnTo>
                <a:lnTo>
                  <a:pt x="10602" y="4838"/>
                </a:lnTo>
                <a:lnTo>
                  <a:pt x="10681" y="4816"/>
                </a:lnTo>
                <a:lnTo>
                  <a:pt x="10759" y="4793"/>
                </a:lnTo>
                <a:lnTo>
                  <a:pt x="10836" y="4770"/>
                </a:lnTo>
                <a:lnTo>
                  <a:pt x="10914" y="4746"/>
                </a:lnTo>
                <a:lnTo>
                  <a:pt x="10990" y="4721"/>
                </a:lnTo>
                <a:lnTo>
                  <a:pt x="11066" y="4695"/>
                </a:lnTo>
                <a:lnTo>
                  <a:pt x="11099" y="4784"/>
                </a:lnTo>
                <a:lnTo>
                  <a:pt x="11130" y="4873"/>
                </a:lnTo>
                <a:lnTo>
                  <a:pt x="11161" y="4963"/>
                </a:lnTo>
                <a:lnTo>
                  <a:pt x="11191" y="5053"/>
                </a:lnTo>
                <a:lnTo>
                  <a:pt x="11219" y="5145"/>
                </a:lnTo>
                <a:lnTo>
                  <a:pt x="11247" y="5236"/>
                </a:lnTo>
                <a:lnTo>
                  <a:pt x="11274" y="5328"/>
                </a:lnTo>
                <a:lnTo>
                  <a:pt x="11299" y="5420"/>
                </a:lnTo>
                <a:lnTo>
                  <a:pt x="11325" y="5513"/>
                </a:lnTo>
                <a:lnTo>
                  <a:pt x="11349" y="5607"/>
                </a:lnTo>
                <a:lnTo>
                  <a:pt x="11372" y="5701"/>
                </a:lnTo>
                <a:lnTo>
                  <a:pt x="11395" y="5795"/>
                </a:lnTo>
                <a:lnTo>
                  <a:pt x="11415" y="5889"/>
                </a:lnTo>
                <a:lnTo>
                  <a:pt x="11436" y="5984"/>
                </a:lnTo>
                <a:lnTo>
                  <a:pt x="11455" y="6080"/>
                </a:lnTo>
                <a:lnTo>
                  <a:pt x="11474" y="6176"/>
                </a:lnTo>
                <a:lnTo>
                  <a:pt x="11491" y="6272"/>
                </a:lnTo>
                <a:lnTo>
                  <a:pt x="11509" y="6368"/>
                </a:lnTo>
                <a:lnTo>
                  <a:pt x="11524" y="6466"/>
                </a:lnTo>
                <a:lnTo>
                  <a:pt x="11538" y="6563"/>
                </a:lnTo>
                <a:lnTo>
                  <a:pt x="11553" y="6661"/>
                </a:lnTo>
                <a:lnTo>
                  <a:pt x="11565" y="6759"/>
                </a:lnTo>
                <a:lnTo>
                  <a:pt x="11577" y="6857"/>
                </a:lnTo>
                <a:lnTo>
                  <a:pt x="11589" y="6957"/>
                </a:lnTo>
                <a:lnTo>
                  <a:pt x="11598" y="7056"/>
                </a:lnTo>
                <a:lnTo>
                  <a:pt x="11607" y="7155"/>
                </a:lnTo>
                <a:lnTo>
                  <a:pt x="11615" y="7255"/>
                </a:lnTo>
                <a:lnTo>
                  <a:pt x="11623" y="7356"/>
                </a:lnTo>
                <a:lnTo>
                  <a:pt x="11629" y="7456"/>
                </a:lnTo>
                <a:lnTo>
                  <a:pt x="11634" y="7557"/>
                </a:lnTo>
                <a:lnTo>
                  <a:pt x="11638" y="7658"/>
                </a:lnTo>
                <a:lnTo>
                  <a:pt x="11641" y="7759"/>
                </a:lnTo>
                <a:lnTo>
                  <a:pt x="8474" y="7759"/>
                </a:lnTo>
                <a:close/>
                <a:moveTo>
                  <a:pt x="10879" y="11791"/>
                </a:moveTo>
                <a:lnTo>
                  <a:pt x="10807" y="11768"/>
                </a:lnTo>
                <a:lnTo>
                  <a:pt x="10735" y="11747"/>
                </a:lnTo>
                <a:lnTo>
                  <a:pt x="10663" y="11726"/>
                </a:lnTo>
                <a:lnTo>
                  <a:pt x="10590" y="11706"/>
                </a:lnTo>
                <a:lnTo>
                  <a:pt x="10518" y="11686"/>
                </a:lnTo>
                <a:lnTo>
                  <a:pt x="10446" y="11667"/>
                </a:lnTo>
                <a:lnTo>
                  <a:pt x="10373" y="11649"/>
                </a:lnTo>
                <a:lnTo>
                  <a:pt x="10299" y="11631"/>
                </a:lnTo>
                <a:lnTo>
                  <a:pt x="10226" y="11614"/>
                </a:lnTo>
                <a:lnTo>
                  <a:pt x="10152" y="11598"/>
                </a:lnTo>
                <a:lnTo>
                  <a:pt x="10078" y="11582"/>
                </a:lnTo>
                <a:lnTo>
                  <a:pt x="10003" y="11566"/>
                </a:lnTo>
                <a:lnTo>
                  <a:pt x="9929" y="11552"/>
                </a:lnTo>
                <a:lnTo>
                  <a:pt x="9854" y="11538"/>
                </a:lnTo>
                <a:lnTo>
                  <a:pt x="9780" y="11525"/>
                </a:lnTo>
                <a:lnTo>
                  <a:pt x="9704" y="11512"/>
                </a:lnTo>
                <a:lnTo>
                  <a:pt x="9629" y="11500"/>
                </a:lnTo>
                <a:lnTo>
                  <a:pt x="9553" y="11488"/>
                </a:lnTo>
                <a:lnTo>
                  <a:pt x="9477" y="11477"/>
                </a:lnTo>
                <a:lnTo>
                  <a:pt x="9401" y="11467"/>
                </a:lnTo>
                <a:lnTo>
                  <a:pt x="9325" y="11458"/>
                </a:lnTo>
                <a:lnTo>
                  <a:pt x="9249" y="11449"/>
                </a:lnTo>
                <a:lnTo>
                  <a:pt x="9172" y="11440"/>
                </a:lnTo>
                <a:lnTo>
                  <a:pt x="9095" y="11433"/>
                </a:lnTo>
                <a:lnTo>
                  <a:pt x="9018" y="11425"/>
                </a:lnTo>
                <a:lnTo>
                  <a:pt x="8941" y="11419"/>
                </a:lnTo>
                <a:lnTo>
                  <a:pt x="8864" y="11413"/>
                </a:lnTo>
                <a:lnTo>
                  <a:pt x="8786" y="11408"/>
                </a:lnTo>
                <a:lnTo>
                  <a:pt x="8708" y="11404"/>
                </a:lnTo>
                <a:lnTo>
                  <a:pt x="8630" y="11400"/>
                </a:lnTo>
                <a:lnTo>
                  <a:pt x="8552" y="11396"/>
                </a:lnTo>
                <a:lnTo>
                  <a:pt x="8474" y="11394"/>
                </a:lnTo>
                <a:lnTo>
                  <a:pt x="8474" y="8277"/>
                </a:lnTo>
                <a:lnTo>
                  <a:pt x="11641" y="8277"/>
                </a:lnTo>
                <a:lnTo>
                  <a:pt x="11637" y="8394"/>
                </a:lnTo>
                <a:lnTo>
                  <a:pt x="11632" y="8512"/>
                </a:lnTo>
                <a:lnTo>
                  <a:pt x="11626" y="8628"/>
                </a:lnTo>
                <a:lnTo>
                  <a:pt x="11617" y="8746"/>
                </a:lnTo>
                <a:lnTo>
                  <a:pt x="11608" y="8862"/>
                </a:lnTo>
                <a:lnTo>
                  <a:pt x="11598" y="8977"/>
                </a:lnTo>
                <a:lnTo>
                  <a:pt x="11586" y="9092"/>
                </a:lnTo>
                <a:lnTo>
                  <a:pt x="11572" y="9207"/>
                </a:lnTo>
                <a:lnTo>
                  <a:pt x="11558" y="9321"/>
                </a:lnTo>
                <a:lnTo>
                  <a:pt x="11542" y="9435"/>
                </a:lnTo>
                <a:lnTo>
                  <a:pt x="11525" y="9548"/>
                </a:lnTo>
                <a:lnTo>
                  <a:pt x="11506" y="9661"/>
                </a:lnTo>
                <a:lnTo>
                  <a:pt x="11486" y="9773"/>
                </a:lnTo>
                <a:lnTo>
                  <a:pt x="11466" y="9884"/>
                </a:lnTo>
                <a:lnTo>
                  <a:pt x="11443" y="9995"/>
                </a:lnTo>
                <a:lnTo>
                  <a:pt x="11419" y="10106"/>
                </a:lnTo>
                <a:lnTo>
                  <a:pt x="11395" y="10216"/>
                </a:lnTo>
                <a:lnTo>
                  <a:pt x="11368" y="10325"/>
                </a:lnTo>
                <a:lnTo>
                  <a:pt x="11341" y="10434"/>
                </a:lnTo>
                <a:lnTo>
                  <a:pt x="11313" y="10543"/>
                </a:lnTo>
                <a:lnTo>
                  <a:pt x="11283" y="10650"/>
                </a:lnTo>
                <a:lnTo>
                  <a:pt x="11252" y="10757"/>
                </a:lnTo>
                <a:lnTo>
                  <a:pt x="11220" y="10863"/>
                </a:lnTo>
                <a:lnTo>
                  <a:pt x="11186" y="10969"/>
                </a:lnTo>
                <a:lnTo>
                  <a:pt x="11152" y="11074"/>
                </a:lnTo>
                <a:lnTo>
                  <a:pt x="11117" y="11178"/>
                </a:lnTo>
                <a:lnTo>
                  <a:pt x="11080" y="11282"/>
                </a:lnTo>
                <a:lnTo>
                  <a:pt x="11042" y="11386"/>
                </a:lnTo>
                <a:lnTo>
                  <a:pt x="11003" y="11488"/>
                </a:lnTo>
                <a:lnTo>
                  <a:pt x="10962" y="11590"/>
                </a:lnTo>
                <a:lnTo>
                  <a:pt x="10921" y="11690"/>
                </a:lnTo>
                <a:lnTo>
                  <a:pt x="10879" y="11791"/>
                </a:lnTo>
                <a:close/>
                <a:moveTo>
                  <a:pt x="11162" y="12440"/>
                </a:moveTo>
                <a:lnTo>
                  <a:pt x="11275" y="12484"/>
                </a:lnTo>
                <a:lnTo>
                  <a:pt x="11387" y="12529"/>
                </a:lnTo>
                <a:lnTo>
                  <a:pt x="11497" y="12575"/>
                </a:lnTo>
                <a:lnTo>
                  <a:pt x="11606" y="12624"/>
                </a:lnTo>
                <a:lnTo>
                  <a:pt x="11715" y="12674"/>
                </a:lnTo>
                <a:lnTo>
                  <a:pt x="11824" y="12726"/>
                </a:lnTo>
                <a:lnTo>
                  <a:pt x="11930" y="12779"/>
                </a:lnTo>
                <a:lnTo>
                  <a:pt x="12036" y="12833"/>
                </a:lnTo>
                <a:lnTo>
                  <a:pt x="12142" y="12889"/>
                </a:lnTo>
                <a:lnTo>
                  <a:pt x="12245" y="12946"/>
                </a:lnTo>
                <a:lnTo>
                  <a:pt x="12349" y="13005"/>
                </a:lnTo>
                <a:lnTo>
                  <a:pt x="12451" y="13065"/>
                </a:lnTo>
                <a:lnTo>
                  <a:pt x="12552" y="13127"/>
                </a:lnTo>
                <a:lnTo>
                  <a:pt x="12653" y="13191"/>
                </a:lnTo>
                <a:lnTo>
                  <a:pt x="12751" y="13255"/>
                </a:lnTo>
                <a:lnTo>
                  <a:pt x="12850" y="13320"/>
                </a:lnTo>
                <a:lnTo>
                  <a:pt x="12759" y="13395"/>
                </a:lnTo>
                <a:lnTo>
                  <a:pt x="12666" y="13469"/>
                </a:lnTo>
                <a:lnTo>
                  <a:pt x="12573" y="13540"/>
                </a:lnTo>
                <a:lnTo>
                  <a:pt x="12477" y="13612"/>
                </a:lnTo>
                <a:lnTo>
                  <a:pt x="12381" y="13681"/>
                </a:lnTo>
                <a:lnTo>
                  <a:pt x="12283" y="13748"/>
                </a:lnTo>
                <a:lnTo>
                  <a:pt x="12185" y="13814"/>
                </a:lnTo>
                <a:lnTo>
                  <a:pt x="12084" y="13878"/>
                </a:lnTo>
                <a:lnTo>
                  <a:pt x="11984" y="13940"/>
                </a:lnTo>
                <a:lnTo>
                  <a:pt x="11881" y="14001"/>
                </a:lnTo>
                <a:lnTo>
                  <a:pt x="11779" y="14062"/>
                </a:lnTo>
                <a:lnTo>
                  <a:pt x="11674" y="14119"/>
                </a:lnTo>
                <a:lnTo>
                  <a:pt x="11568" y="14175"/>
                </a:lnTo>
                <a:lnTo>
                  <a:pt x="11461" y="14229"/>
                </a:lnTo>
                <a:lnTo>
                  <a:pt x="11354" y="14282"/>
                </a:lnTo>
                <a:lnTo>
                  <a:pt x="11245" y="14333"/>
                </a:lnTo>
                <a:lnTo>
                  <a:pt x="11136" y="14382"/>
                </a:lnTo>
                <a:lnTo>
                  <a:pt x="11025" y="14429"/>
                </a:lnTo>
                <a:lnTo>
                  <a:pt x="10914" y="14475"/>
                </a:lnTo>
                <a:lnTo>
                  <a:pt x="10802" y="14519"/>
                </a:lnTo>
                <a:lnTo>
                  <a:pt x="10688" y="14561"/>
                </a:lnTo>
                <a:lnTo>
                  <a:pt x="10573" y="14601"/>
                </a:lnTo>
                <a:lnTo>
                  <a:pt x="10458" y="14639"/>
                </a:lnTo>
                <a:lnTo>
                  <a:pt x="10342" y="14676"/>
                </a:lnTo>
                <a:lnTo>
                  <a:pt x="10225" y="14710"/>
                </a:lnTo>
                <a:lnTo>
                  <a:pt x="10107" y="14743"/>
                </a:lnTo>
                <a:lnTo>
                  <a:pt x="9989" y="14774"/>
                </a:lnTo>
                <a:lnTo>
                  <a:pt x="9869" y="14802"/>
                </a:lnTo>
                <a:lnTo>
                  <a:pt x="9749" y="14829"/>
                </a:lnTo>
                <a:lnTo>
                  <a:pt x="9628" y="14854"/>
                </a:lnTo>
                <a:lnTo>
                  <a:pt x="9507" y="14877"/>
                </a:lnTo>
                <a:lnTo>
                  <a:pt x="9383" y="14898"/>
                </a:lnTo>
                <a:lnTo>
                  <a:pt x="9450" y="14833"/>
                </a:lnTo>
                <a:lnTo>
                  <a:pt x="9516" y="14767"/>
                </a:lnTo>
                <a:lnTo>
                  <a:pt x="9582" y="14700"/>
                </a:lnTo>
                <a:lnTo>
                  <a:pt x="9645" y="14633"/>
                </a:lnTo>
                <a:lnTo>
                  <a:pt x="9710" y="14564"/>
                </a:lnTo>
                <a:lnTo>
                  <a:pt x="9772" y="14495"/>
                </a:lnTo>
                <a:lnTo>
                  <a:pt x="9835" y="14424"/>
                </a:lnTo>
                <a:lnTo>
                  <a:pt x="9897" y="14354"/>
                </a:lnTo>
                <a:lnTo>
                  <a:pt x="9958" y="14282"/>
                </a:lnTo>
                <a:lnTo>
                  <a:pt x="10019" y="14210"/>
                </a:lnTo>
                <a:lnTo>
                  <a:pt x="10078" y="14137"/>
                </a:lnTo>
                <a:lnTo>
                  <a:pt x="10138" y="14064"/>
                </a:lnTo>
                <a:lnTo>
                  <a:pt x="10195" y="13988"/>
                </a:lnTo>
                <a:lnTo>
                  <a:pt x="10254" y="13913"/>
                </a:lnTo>
                <a:lnTo>
                  <a:pt x="10310" y="13837"/>
                </a:lnTo>
                <a:lnTo>
                  <a:pt x="10367" y="13761"/>
                </a:lnTo>
                <a:lnTo>
                  <a:pt x="10422" y="13684"/>
                </a:lnTo>
                <a:lnTo>
                  <a:pt x="10476" y="13606"/>
                </a:lnTo>
                <a:lnTo>
                  <a:pt x="10531" y="13526"/>
                </a:lnTo>
                <a:lnTo>
                  <a:pt x="10584" y="13447"/>
                </a:lnTo>
                <a:lnTo>
                  <a:pt x="10636" y="13367"/>
                </a:lnTo>
                <a:lnTo>
                  <a:pt x="10688" y="13286"/>
                </a:lnTo>
                <a:lnTo>
                  <a:pt x="10739" y="13204"/>
                </a:lnTo>
                <a:lnTo>
                  <a:pt x="10789" y="13121"/>
                </a:lnTo>
                <a:lnTo>
                  <a:pt x="10839" y="13039"/>
                </a:lnTo>
                <a:lnTo>
                  <a:pt x="10888" y="12955"/>
                </a:lnTo>
                <a:lnTo>
                  <a:pt x="10935" y="12871"/>
                </a:lnTo>
                <a:lnTo>
                  <a:pt x="10982" y="12786"/>
                </a:lnTo>
                <a:lnTo>
                  <a:pt x="11028" y="12701"/>
                </a:lnTo>
                <a:lnTo>
                  <a:pt x="11074" y="12614"/>
                </a:lnTo>
                <a:lnTo>
                  <a:pt x="11119" y="12528"/>
                </a:lnTo>
                <a:lnTo>
                  <a:pt x="11162" y="12440"/>
                </a:lnTo>
                <a:close/>
                <a:moveTo>
                  <a:pt x="8474" y="14988"/>
                </a:moveTo>
                <a:lnTo>
                  <a:pt x="8474" y="11911"/>
                </a:lnTo>
                <a:lnTo>
                  <a:pt x="8545" y="11913"/>
                </a:lnTo>
                <a:lnTo>
                  <a:pt x="8616" y="11916"/>
                </a:lnTo>
                <a:lnTo>
                  <a:pt x="8687" y="11920"/>
                </a:lnTo>
                <a:lnTo>
                  <a:pt x="8757" y="11924"/>
                </a:lnTo>
                <a:lnTo>
                  <a:pt x="8828" y="11929"/>
                </a:lnTo>
                <a:lnTo>
                  <a:pt x="8899" y="11934"/>
                </a:lnTo>
                <a:lnTo>
                  <a:pt x="8969" y="11940"/>
                </a:lnTo>
                <a:lnTo>
                  <a:pt x="9039" y="11946"/>
                </a:lnTo>
                <a:lnTo>
                  <a:pt x="9108" y="11953"/>
                </a:lnTo>
                <a:lnTo>
                  <a:pt x="9178" y="11960"/>
                </a:lnTo>
                <a:lnTo>
                  <a:pt x="9248" y="11968"/>
                </a:lnTo>
                <a:lnTo>
                  <a:pt x="9317" y="11976"/>
                </a:lnTo>
                <a:lnTo>
                  <a:pt x="9387" y="11986"/>
                </a:lnTo>
                <a:lnTo>
                  <a:pt x="9455" y="11995"/>
                </a:lnTo>
                <a:lnTo>
                  <a:pt x="9524" y="12005"/>
                </a:lnTo>
                <a:lnTo>
                  <a:pt x="9593" y="12016"/>
                </a:lnTo>
                <a:lnTo>
                  <a:pt x="9661" y="12027"/>
                </a:lnTo>
                <a:lnTo>
                  <a:pt x="9729" y="12039"/>
                </a:lnTo>
                <a:lnTo>
                  <a:pt x="9797" y="12051"/>
                </a:lnTo>
                <a:lnTo>
                  <a:pt x="9865" y="12064"/>
                </a:lnTo>
                <a:lnTo>
                  <a:pt x="9932" y="12077"/>
                </a:lnTo>
                <a:lnTo>
                  <a:pt x="10000" y="12091"/>
                </a:lnTo>
                <a:lnTo>
                  <a:pt x="10067" y="12106"/>
                </a:lnTo>
                <a:lnTo>
                  <a:pt x="10134" y="12121"/>
                </a:lnTo>
                <a:lnTo>
                  <a:pt x="10200" y="12136"/>
                </a:lnTo>
                <a:lnTo>
                  <a:pt x="10267" y="12153"/>
                </a:lnTo>
                <a:lnTo>
                  <a:pt x="10334" y="12169"/>
                </a:lnTo>
                <a:lnTo>
                  <a:pt x="10399" y="12187"/>
                </a:lnTo>
                <a:lnTo>
                  <a:pt x="10465" y="12204"/>
                </a:lnTo>
                <a:lnTo>
                  <a:pt x="10531" y="12223"/>
                </a:lnTo>
                <a:lnTo>
                  <a:pt x="10596" y="12242"/>
                </a:lnTo>
                <a:lnTo>
                  <a:pt x="10661" y="12262"/>
                </a:lnTo>
                <a:lnTo>
                  <a:pt x="10610" y="12363"/>
                </a:lnTo>
                <a:lnTo>
                  <a:pt x="10557" y="12462"/>
                </a:lnTo>
                <a:lnTo>
                  <a:pt x="10504" y="12561"/>
                </a:lnTo>
                <a:lnTo>
                  <a:pt x="10450" y="12659"/>
                </a:lnTo>
                <a:lnTo>
                  <a:pt x="10393" y="12757"/>
                </a:lnTo>
                <a:lnTo>
                  <a:pt x="10337" y="12853"/>
                </a:lnTo>
                <a:lnTo>
                  <a:pt x="10279" y="12948"/>
                </a:lnTo>
                <a:lnTo>
                  <a:pt x="10220" y="13042"/>
                </a:lnTo>
                <a:lnTo>
                  <a:pt x="10159" y="13135"/>
                </a:lnTo>
                <a:lnTo>
                  <a:pt x="10099" y="13228"/>
                </a:lnTo>
                <a:lnTo>
                  <a:pt x="10036" y="13319"/>
                </a:lnTo>
                <a:lnTo>
                  <a:pt x="9972" y="13410"/>
                </a:lnTo>
                <a:lnTo>
                  <a:pt x="9909" y="13499"/>
                </a:lnTo>
                <a:lnTo>
                  <a:pt x="9843" y="13588"/>
                </a:lnTo>
                <a:lnTo>
                  <a:pt x="9776" y="13675"/>
                </a:lnTo>
                <a:lnTo>
                  <a:pt x="9710" y="13761"/>
                </a:lnTo>
                <a:lnTo>
                  <a:pt x="9641" y="13846"/>
                </a:lnTo>
                <a:lnTo>
                  <a:pt x="9571" y="13930"/>
                </a:lnTo>
                <a:lnTo>
                  <a:pt x="9501" y="14012"/>
                </a:lnTo>
                <a:lnTo>
                  <a:pt x="9430" y="14095"/>
                </a:lnTo>
                <a:lnTo>
                  <a:pt x="9358" y="14175"/>
                </a:lnTo>
                <a:lnTo>
                  <a:pt x="9284" y="14255"/>
                </a:lnTo>
                <a:lnTo>
                  <a:pt x="9210" y="14333"/>
                </a:lnTo>
                <a:lnTo>
                  <a:pt x="9135" y="14410"/>
                </a:lnTo>
                <a:lnTo>
                  <a:pt x="9059" y="14487"/>
                </a:lnTo>
                <a:lnTo>
                  <a:pt x="8982" y="14562"/>
                </a:lnTo>
                <a:lnTo>
                  <a:pt x="8904" y="14636"/>
                </a:lnTo>
                <a:lnTo>
                  <a:pt x="8825" y="14708"/>
                </a:lnTo>
                <a:lnTo>
                  <a:pt x="8746" y="14779"/>
                </a:lnTo>
                <a:lnTo>
                  <a:pt x="8666" y="14850"/>
                </a:lnTo>
                <a:lnTo>
                  <a:pt x="8584" y="14918"/>
                </a:lnTo>
                <a:lnTo>
                  <a:pt x="8502" y="14987"/>
                </a:lnTo>
                <a:lnTo>
                  <a:pt x="8474" y="14988"/>
                </a:lnTo>
                <a:close/>
                <a:moveTo>
                  <a:pt x="7036" y="14898"/>
                </a:moveTo>
                <a:lnTo>
                  <a:pt x="6913" y="14877"/>
                </a:lnTo>
                <a:lnTo>
                  <a:pt x="6791" y="14854"/>
                </a:lnTo>
                <a:lnTo>
                  <a:pt x="6670" y="14829"/>
                </a:lnTo>
                <a:lnTo>
                  <a:pt x="6550" y="14802"/>
                </a:lnTo>
                <a:lnTo>
                  <a:pt x="6431" y="14774"/>
                </a:lnTo>
                <a:lnTo>
                  <a:pt x="6312" y="14743"/>
                </a:lnTo>
                <a:lnTo>
                  <a:pt x="6194" y="14710"/>
                </a:lnTo>
                <a:lnTo>
                  <a:pt x="6077" y="14676"/>
                </a:lnTo>
                <a:lnTo>
                  <a:pt x="5961" y="14639"/>
                </a:lnTo>
                <a:lnTo>
                  <a:pt x="5846" y="14601"/>
                </a:lnTo>
                <a:lnTo>
                  <a:pt x="5731" y="14561"/>
                </a:lnTo>
                <a:lnTo>
                  <a:pt x="5618" y="14519"/>
                </a:lnTo>
                <a:lnTo>
                  <a:pt x="5505" y="14475"/>
                </a:lnTo>
                <a:lnTo>
                  <a:pt x="5395" y="14429"/>
                </a:lnTo>
                <a:lnTo>
                  <a:pt x="5284" y="14382"/>
                </a:lnTo>
                <a:lnTo>
                  <a:pt x="5174" y="14333"/>
                </a:lnTo>
                <a:lnTo>
                  <a:pt x="5065" y="14282"/>
                </a:lnTo>
                <a:lnTo>
                  <a:pt x="4958" y="14229"/>
                </a:lnTo>
                <a:lnTo>
                  <a:pt x="4851" y="14175"/>
                </a:lnTo>
                <a:lnTo>
                  <a:pt x="4746" y="14119"/>
                </a:lnTo>
                <a:lnTo>
                  <a:pt x="4641" y="14062"/>
                </a:lnTo>
                <a:lnTo>
                  <a:pt x="4538" y="14001"/>
                </a:lnTo>
                <a:lnTo>
                  <a:pt x="4436" y="13940"/>
                </a:lnTo>
                <a:lnTo>
                  <a:pt x="4335" y="13878"/>
                </a:lnTo>
                <a:lnTo>
                  <a:pt x="4235" y="13814"/>
                </a:lnTo>
                <a:lnTo>
                  <a:pt x="4137" y="13748"/>
                </a:lnTo>
                <a:lnTo>
                  <a:pt x="4038" y="13681"/>
                </a:lnTo>
                <a:lnTo>
                  <a:pt x="3943" y="13612"/>
                </a:lnTo>
                <a:lnTo>
                  <a:pt x="3847" y="13540"/>
                </a:lnTo>
                <a:lnTo>
                  <a:pt x="3753" y="13469"/>
                </a:lnTo>
                <a:lnTo>
                  <a:pt x="3660" y="13395"/>
                </a:lnTo>
                <a:lnTo>
                  <a:pt x="3569" y="13320"/>
                </a:lnTo>
                <a:lnTo>
                  <a:pt x="3668" y="13255"/>
                </a:lnTo>
                <a:lnTo>
                  <a:pt x="3767" y="13191"/>
                </a:lnTo>
                <a:lnTo>
                  <a:pt x="3867" y="13127"/>
                </a:lnTo>
                <a:lnTo>
                  <a:pt x="3968" y="13065"/>
                </a:lnTo>
                <a:lnTo>
                  <a:pt x="4071" y="13005"/>
                </a:lnTo>
                <a:lnTo>
                  <a:pt x="4174" y="12946"/>
                </a:lnTo>
                <a:lnTo>
                  <a:pt x="4278" y="12889"/>
                </a:lnTo>
                <a:lnTo>
                  <a:pt x="4383" y="12833"/>
                </a:lnTo>
                <a:lnTo>
                  <a:pt x="4489" y="12779"/>
                </a:lnTo>
                <a:lnTo>
                  <a:pt x="4596" y="12726"/>
                </a:lnTo>
                <a:lnTo>
                  <a:pt x="4704" y="12674"/>
                </a:lnTo>
                <a:lnTo>
                  <a:pt x="4813" y="12624"/>
                </a:lnTo>
                <a:lnTo>
                  <a:pt x="4923" y="12575"/>
                </a:lnTo>
                <a:lnTo>
                  <a:pt x="5033" y="12529"/>
                </a:lnTo>
                <a:lnTo>
                  <a:pt x="5144" y="12484"/>
                </a:lnTo>
                <a:lnTo>
                  <a:pt x="5257" y="12440"/>
                </a:lnTo>
                <a:lnTo>
                  <a:pt x="5301" y="12528"/>
                </a:lnTo>
                <a:lnTo>
                  <a:pt x="5345" y="12614"/>
                </a:lnTo>
                <a:lnTo>
                  <a:pt x="5391" y="12701"/>
                </a:lnTo>
                <a:lnTo>
                  <a:pt x="5437" y="12786"/>
                </a:lnTo>
                <a:lnTo>
                  <a:pt x="5484" y="12871"/>
                </a:lnTo>
                <a:lnTo>
                  <a:pt x="5532" y="12955"/>
                </a:lnTo>
                <a:lnTo>
                  <a:pt x="5580" y="13039"/>
                </a:lnTo>
                <a:lnTo>
                  <a:pt x="5630" y="13121"/>
                </a:lnTo>
                <a:lnTo>
                  <a:pt x="5680" y="13204"/>
                </a:lnTo>
                <a:lnTo>
                  <a:pt x="5731" y="13286"/>
                </a:lnTo>
                <a:lnTo>
                  <a:pt x="5783" y="13367"/>
                </a:lnTo>
                <a:lnTo>
                  <a:pt x="5835" y="13447"/>
                </a:lnTo>
                <a:lnTo>
                  <a:pt x="5888" y="13526"/>
                </a:lnTo>
                <a:lnTo>
                  <a:pt x="5943" y="13606"/>
                </a:lnTo>
                <a:lnTo>
                  <a:pt x="5997" y="13684"/>
                </a:lnTo>
                <a:lnTo>
                  <a:pt x="6052" y="13761"/>
                </a:lnTo>
                <a:lnTo>
                  <a:pt x="6109" y="13837"/>
                </a:lnTo>
                <a:lnTo>
                  <a:pt x="6166" y="13913"/>
                </a:lnTo>
                <a:lnTo>
                  <a:pt x="6224" y="13988"/>
                </a:lnTo>
                <a:lnTo>
                  <a:pt x="6282" y="14064"/>
                </a:lnTo>
                <a:lnTo>
                  <a:pt x="6341" y="14137"/>
                </a:lnTo>
                <a:lnTo>
                  <a:pt x="6400" y="14210"/>
                </a:lnTo>
                <a:lnTo>
                  <a:pt x="6461" y="14282"/>
                </a:lnTo>
                <a:lnTo>
                  <a:pt x="6522" y="14354"/>
                </a:lnTo>
                <a:lnTo>
                  <a:pt x="6584" y="14424"/>
                </a:lnTo>
                <a:lnTo>
                  <a:pt x="6647" y="14495"/>
                </a:lnTo>
                <a:lnTo>
                  <a:pt x="6710" y="14564"/>
                </a:lnTo>
                <a:lnTo>
                  <a:pt x="6774" y="14633"/>
                </a:lnTo>
                <a:lnTo>
                  <a:pt x="6839" y="14700"/>
                </a:lnTo>
                <a:lnTo>
                  <a:pt x="6903" y="14767"/>
                </a:lnTo>
                <a:lnTo>
                  <a:pt x="6969" y="14833"/>
                </a:lnTo>
                <a:lnTo>
                  <a:pt x="7036" y="14898"/>
                </a:lnTo>
                <a:close/>
                <a:moveTo>
                  <a:pt x="7945" y="8277"/>
                </a:moveTo>
                <a:lnTo>
                  <a:pt x="7945" y="11394"/>
                </a:lnTo>
                <a:lnTo>
                  <a:pt x="7867" y="11396"/>
                </a:lnTo>
                <a:lnTo>
                  <a:pt x="7789" y="11400"/>
                </a:lnTo>
                <a:lnTo>
                  <a:pt x="7711" y="11404"/>
                </a:lnTo>
                <a:lnTo>
                  <a:pt x="7633" y="11408"/>
                </a:lnTo>
                <a:lnTo>
                  <a:pt x="7555" y="11413"/>
                </a:lnTo>
                <a:lnTo>
                  <a:pt x="7478" y="11419"/>
                </a:lnTo>
                <a:lnTo>
                  <a:pt x="7401" y="11425"/>
                </a:lnTo>
                <a:lnTo>
                  <a:pt x="7324" y="11433"/>
                </a:lnTo>
                <a:lnTo>
                  <a:pt x="7247" y="11440"/>
                </a:lnTo>
                <a:lnTo>
                  <a:pt x="7170" y="11449"/>
                </a:lnTo>
                <a:lnTo>
                  <a:pt x="7094" y="11458"/>
                </a:lnTo>
                <a:lnTo>
                  <a:pt x="7018" y="11467"/>
                </a:lnTo>
                <a:lnTo>
                  <a:pt x="6942" y="11477"/>
                </a:lnTo>
                <a:lnTo>
                  <a:pt x="6866" y="11488"/>
                </a:lnTo>
                <a:lnTo>
                  <a:pt x="6790" y="11500"/>
                </a:lnTo>
                <a:lnTo>
                  <a:pt x="6715" y="11512"/>
                </a:lnTo>
                <a:lnTo>
                  <a:pt x="6640" y="11525"/>
                </a:lnTo>
                <a:lnTo>
                  <a:pt x="6565" y="11538"/>
                </a:lnTo>
                <a:lnTo>
                  <a:pt x="6491" y="11552"/>
                </a:lnTo>
                <a:lnTo>
                  <a:pt x="6416" y="11566"/>
                </a:lnTo>
                <a:lnTo>
                  <a:pt x="6342" y="11582"/>
                </a:lnTo>
                <a:lnTo>
                  <a:pt x="6268" y="11598"/>
                </a:lnTo>
                <a:lnTo>
                  <a:pt x="6194" y="11614"/>
                </a:lnTo>
                <a:lnTo>
                  <a:pt x="6120" y="11631"/>
                </a:lnTo>
                <a:lnTo>
                  <a:pt x="6047" y="11649"/>
                </a:lnTo>
                <a:lnTo>
                  <a:pt x="5973" y="11667"/>
                </a:lnTo>
                <a:lnTo>
                  <a:pt x="5901" y="11686"/>
                </a:lnTo>
                <a:lnTo>
                  <a:pt x="5829" y="11706"/>
                </a:lnTo>
                <a:lnTo>
                  <a:pt x="5756" y="11726"/>
                </a:lnTo>
                <a:lnTo>
                  <a:pt x="5684" y="11747"/>
                </a:lnTo>
                <a:lnTo>
                  <a:pt x="5612" y="11768"/>
                </a:lnTo>
                <a:lnTo>
                  <a:pt x="5540" y="11791"/>
                </a:lnTo>
                <a:lnTo>
                  <a:pt x="5498" y="11690"/>
                </a:lnTo>
                <a:lnTo>
                  <a:pt x="5457" y="11590"/>
                </a:lnTo>
                <a:lnTo>
                  <a:pt x="5417" y="11488"/>
                </a:lnTo>
                <a:lnTo>
                  <a:pt x="5377" y="11386"/>
                </a:lnTo>
                <a:lnTo>
                  <a:pt x="5339" y="11282"/>
                </a:lnTo>
                <a:lnTo>
                  <a:pt x="5303" y="11178"/>
                </a:lnTo>
                <a:lnTo>
                  <a:pt x="5267" y="11074"/>
                </a:lnTo>
                <a:lnTo>
                  <a:pt x="5233" y="10969"/>
                </a:lnTo>
                <a:lnTo>
                  <a:pt x="5200" y="10863"/>
                </a:lnTo>
                <a:lnTo>
                  <a:pt x="5167" y="10757"/>
                </a:lnTo>
                <a:lnTo>
                  <a:pt x="5136" y="10650"/>
                </a:lnTo>
                <a:lnTo>
                  <a:pt x="5106" y="10543"/>
                </a:lnTo>
                <a:lnTo>
                  <a:pt x="5079" y="10434"/>
                </a:lnTo>
                <a:lnTo>
                  <a:pt x="5051" y="10325"/>
                </a:lnTo>
                <a:lnTo>
                  <a:pt x="5025" y="10216"/>
                </a:lnTo>
                <a:lnTo>
                  <a:pt x="5000" y="10106"/>
                </a:lnTo>
                <a:lnTo>
                  <a:pt x="4976" y="9995"/>
                </a:lnTo>
                <a:lnTo>
                  <a:pt x="4954" y="9884"/>
                </a:lnTo>
                <a:lnTo>
                  <a:pt x="4933" y="9773"/>
                </a:lnTo>
                <a:lnTo>
                  <a:pt x="4913" y="9661"/>
                </a:lnTo>
                <a:lnTo>
                  <a:pt x="4895" y="9548"/>
                </a:lnTo>
                <a:lnTo>
                  <a:pt x="4877" y="9435"/>
                </a:lnTo>
                <a:lnTo>
                  <a:pt x="4861" y="9321"/>
                </a:lnTo>
                <a:lnTo>
                  <a:pt x="4847" y="9207"/>
                </a:lnTo>
                <a:lnTo>
                  <a:pt x="4833" y="9092"/>
                </a:lnTo>
                <a:lnTo>
                  <a:pt x="4822" y="8977"/>
                </a:lnTo>
                <a:lnTo>
                  <a:pt x="4811" y="8862"/>
                </a:lnTo>
                <a:lnTo>
                  <a:pt x="4802" y="8746"/>
                </a:lnTo>
                <a:lnTo>
                  <a:pt x="4794" y="8628"/>
                </a:lnTo>
                <a:lnTo>
                  <a:pt x="4787" y="8512"/>
                </a:lnTo>
                <a:lnTo>
                  <a:pt x="4782" y="8394"/>
                </a:lnTo>
                <a:lnTo>
                  <a:pt x="4779" y="8277"/>
                </a:lnTo>
                <a:lnTo>
                  <a:pt x="7945" y="8277"/>
                </a:lnTo>
                <a:close/>
                <a:moveTo>
                  <a:pt x="5353" y="4695"/>
                </a:moveTo>
                <a:lnTo>
                  <a:pt x="5430" y="4721"/>
                </a:lnTo>
                <a:lnTo>
                  <a:pt x="5507" y="4746"/>
                </a:lnTo>
                <a:lnTo>
                  <a:pt x="5583" y="4770"/>
                </a:lnTo>
                <a:lnTo>
                  <a:pt x="5661" y="4793"/>
                </a:lnTo>
                <a:lnTo>
                  <a:pt x="5739" y="4816"/>
                </a:lnTo>
                <a:lnTo>
                  <a:pt x="5817" y="4838"/>
                </a:lnTo>
                <a:lnTo>
                  <a:pt x="5896" y="4860"/>
                </a:lnTo>
                <a:lnTo>
                  <a:pt x="5974" y="4880"/>
                </a:lnTo>
                <a:lnTo>
                  <a:pt x="6053" y="4900"/>
                </a:lnTo>
                <a:lnTo>
                  <a:pt x="6134" y="4920"/>
                </a:lnTo>
                <a:lnTo>
                  <a:pt x="6213" y="4938"/>
                </a:lnTo>
                <a:lnTo>
                  <a:pt x="6293" y="4956"/>
                </a:lnTo>
                <a:lnTo>
                  <a:pt x="6373" y="4973"/>
                </a:lnTo>
                <a:lnTo>
                  <a:pt x="6454" y="4990"/>
                </a:lnTo>
                <a:lnTo>
                  <a:pt x="6535" y="5005"/>
                </a:lnTo>
                <a:lnTo>
                  <a:pt x="6615" y="5020"/>
                </a:lnTo>
                <a:lnTo>
                  <a:pt x="6697" y="5035"/>
                </a:lnTo>
                <a:lnTo>
                  <a:pt x="6778" y="5048"/>
                </a:lnTo>
                <a:lnTo>
                  <a:pt x="6860" y="5061"/>
                </a:lnTo>
                <a:lnTo>
                  <a:pt x="6942" y="5073"/>
                </a:lnTo>
                <a:lnTo>
                  <a:pt x="7024" y="5084"/>
                </a:lnTo>
                <a:lnTo>
                  <a:pt x="7106" y="5095"/>
                </a:lnTo>
                <a:lnTo>
                  <a:pt x="7189" y="5105"/>
                </a:lnTo>
                <a:lnTo>
                  <a:pt x="7273" y="5114"/>
                </a:lnTo>
                <a:lnTo>
                  <a:pt x="7356" y="5122"/>
                </a:lnTo>
                <a:lnTo>
                  <a:pt x="7439" y="5131"/>
                </a:lnTo>
                <a:lnTo>
                  <a:pt x="7523" y="5137"/>
                </a:lnTo>
                <a:lnTo>
                  <a:pt x="7607" y="5143"/>
                </a:lnTo>
                <a:lnTo>
                  <a:pt x="7691" y="5149"/>
                </a:lnTo>
                <a:lnTo>
                  <a:pt x="7775" y="5153"/>
                </a:lnTo>
                <a:lnTo>
                  <a:pt x="7860" y="5157"/>
                </a:lnTo>
                <a:lnTo>
                  <a:pt x="7945" y="5160"/>
                </a:lnTo>
                <a:lnTo>
                  <a:pt x="7945" y="7759"/>
                </a:lnTo>
                <a:lnTo>
                  <a:pt x="4779" y="7759"/>
                </a:lnTo>
                <a:lnTo>
                  <a:pt x="4782" y="7658"/>
                </a:lnTo>
                <a:lnTo>
                  <a:pt x="4786" y="7557"/>
                </a:lnTo>
                <a:lnTo>
                  <a:pt x="4791" y="7456"/>
                </a:lnTo>
                <a:lnTo>
                  <a:pt x="4797" y="7356"/>
                </a:lnTo>
                <a:lnTo>
                  <a:pt x="4805" y="7255"/>
                </a:lnTo>
                <a:lnTo>
                  <a:pt x="4812" y="7155"/>
                </a:lnTo>
                <a:lnTo>
                  <a:pt x="4821" y="7056"/>
                </a:lnTo>
                <a:lnTo>
                  <a:pt x="4831" y="6957"/>
                </a:lnTo>
                <a:lnTo>
                  <a:pt x="4843" y="6857"/>
                </a:lnTo>
                <a:lnTo>
                  <a:pt x="4854" y="6759"/>
                </a:lnTo>
                <a:lnTo>
                  <a:pt x="4867" y="6661"/>
                </a:lnTo>
                <a:lnTo>
                  <a:pt x="4881" y="6563"/>
                </a:lnTo>
                <a:lnTo>
                  <a:pt x="4896" y="6466"/>
                </a:lnTo>
                <a:lnTo>
                  <a:pt x="4911" y="6368"/>
                </a:lnTo>
                <a:lnTo>
                  <a:pt x="4928" y="6272"/>
                </a:lnTo>
                <a:lnTo>
                  <a:pt x="4945" y="6176"/>
                </a:lnTo>
                <a:lnTo>
                  <a:pt x="4964" y="6080"/>
                </a:lnTo>
                <a:lnTo>
                  <a:pt x="4983" y="5984"/>
                </a:lnTo>
                <a:lnTo>
                  <a:pt x="5004" y="5889"/>
                </a:lnTo>
                <a:lnTo>
                  <a:pt x="5025" y="5795"/>
                </a:lnTo>
                <a:lnTo>
                  <a:pt x="5048" y="5701"/>
                </a:lnTo>
                <a:lnTo>
                  <a:pt x="5070" y="5607"/>
                </a:lnTo>
                <a:lnTo>
                  <a:pt x="5095" y="5513"/>
                </a:lnTo>
                <a:lnTo>
                  <a:pt x="5120" y="5420"/>
                </a:lnTo>
                <a:lnTo>
                  <a:pt x="5145" y="5328"/>
                </a:lnTo>
                <a:lnTo>
                  <a:pt x="5172" y="5236"/>
                </a:lnTo>
                <a:lnTo>
                  <a:pt x="5201" y="5145"/>
                </a:lnTo>
                <a:lnTo>
                  <a:pt x="5228" y="5053"/>
                </a:lnTo>
                <a:lnTo>
                  <a:pt x="5258" y="4963"/>
                </a:lnTo>
                <a:lnTo>
                  <a:pt x="5289" y="4873"/>
                </a:lnTo>
                <a:lnTo>
                  <a:pt x="5321" y="4784"/>
                </a:lnTo>
                <a:lnTo>
                  <a:pt x="5353" y="4695"/>
                </a:lnTo>
                <a:close/>
                <a:moveTo>
                  <a:pt x="5056" y="4040"/>
                </a:moveTo>
                <a:lnTo>
                  <a:pt x="4994" y="4015"/>
                </a:lnTo>
                <a:lnTo>
                  <a:pt x="4934" y="3989"/>
                </a:lnTo>
                <a:lnTo>
                  <a:pt x="4873" y="3963"/>
                </a:lnTo>
                <a:lnTo>
                  <a:pt x="4813" y="3936"/>
                </a:lnTo>
                <a:lnTo>
                  <a:pt x="4753" y="3909"/>
                </a:lnTo>
                <a:lnTo>
                  <a:pt x="4693" y="3882"/>
                </a:lnTo>
                <a:lnTo>
                  <a:pt x="4633" y="3854"/>
                </a:lnTo>
                <a:lnTo>
                  <a:pt x="4575" y="3825"/>
                </a:lnTo>
                <a:lnTo>
                  <a:pt x="4515" y="3796"/>
                </a:lnTo>
                <a:lnTo>
                  <a:pt x="4457" y="3766"/>
                </a:lnTo>
                <a:lnTo>
                  <a:pt x="4398" y="3736"/>
                </a:lnTo>
                <a:lnTo>
                  <a:pt x="4341" y="3705"/>
                </a:lnTo>
                <a:lnTo>
                  <a:pt x="4282" y="3674"/>
                </a:lnTo>
                <a:lnTo>
                  <a:pt x="4225" y="3643"/>
                </a:lnTo>
                <a:lnTo>
                  <a:pt x="4168" y="3611"/>
                </a:lnTo>
                <a:lnTo>
                  <a:pt x="4111" y="3579"/>
                </a:lnTo>
                <a:lnTo>
                  <a:pt x="3998" y="3513"/>
                </a:lnTo>
                <a:lnTo>
                  <a:pt x="3886" y="3446"/>
                </a:lnTo>
                <a:lnTo>
                  <a:pt x="3776" y="3377"/>
                </a:lnTo>
                <a:lnTo>
                  <a:pt x="3667" y="3305"/>
                </a:lnTo>
                <a:lnTo>
                  <a:pt x="3559" y="3233"/>
                </a:lnTo>
                <a:lnTo>
                  <a:pt x="3451" y="3159"/>
                </a:lnTo>
                <a:lnTo>
                  <a:pt x="3345" y="3084"/>
                </a:lnTo>
                <a:lnTo>
                  <a:pt x="3241" y="3007"/>
                </a:lnTo>
                <a:lnTo>
                  <a:pt x="3337" y="2917"/>
                </a:lnTo>
                <a:lnTo>
                  <a:pt x="3436" y="2829"/>
                </a:lnTo>
                <a:lnTo>
                  <a:pt x="3535" y="2743"/>
                </a:lnTo>
                <a:lnTo>
                  <a:pt x="3637" y="2659"/>
                </a:lnTo>
                <a:lnTo>
                  <a:pt x="3740" y="2576"/>
                </a:lnTo>
                <a:lnTo>
                  <a:pt x="3845" y="2496"/>
                </a:lnTo>
                <a:lnTo>
                  <a:pt x="3951" y="2417"/>
                </a:lnTo>
                <a:lnTo>
                  <a:pt x="4059" y="2340"/>
                </a:lnTo>
                <a:lnTo>
                  <a:pt x="4168" y="2266"/>
                </a:lnTo>
                <a:lnTo>
                  <a:pt x="4279" y="2193"/>
                </a:lnTo>
                <a:lnTo>
                  <a:pt x="4391" y="2122"/>
                </a:lnTo>
                <a:lnTo>
                  <a:pt x="4505" y="2054"/>
                </a:lnTo>
                <a:lnTo>
                  <a:pt x="4620" y="1986"/>
                </a:lnTo>
                <a:lnTo>
                  <a:pt x="4736" y="1921"/>
                </a:lnTo>
                <a:lnTo>
                  <a:pt x="4854" y="1859"/>
                </a:lnTo>
                <a:lnTo>
                  <a:pt x="4973" y="1799"/>
                </a:lnTo>
                <a:lnTo>
                  <a:pt x="5093" y="1740"/>
                </a:lnTo>
                <a:lnTo>
                  <a:pt x="5215" y="1684"/>
                </a:lnTo>
                <a:lnTo>
                  <a:pt x="5338" y="1630"/>
                </a:lnTo>
                <a:lnTo>
                  <a:pt x="5461" y="1579"/>
                </a:lnTo>
                <a:lnTo>
                  <a:pt x="5587" y="1528"/>
                </a:lnTo>
                <a:lnTo>
                  <a:pt x="5714" y="1481"/>
                </a:lnTo>
                <a:lnTo>
                  <a:pt x="5841" y="1436"/>
                </a:lnTo>
                <a:lnTo>
                  <a:pt x="5969" y="1393"/>
                </a:lnTo>
                <a:lnTo>
                  <a:pt x="6100" y="1353"/>
                </a:lnTo>
                <a:lnTo>
                  <a:pt x="6230" y="1315"/>
                </a:lnTo>
                <a:lnTo>
                  <a:pt x="6362" y="1279"/>
                </a:lnTo>
                <a:lnTo>
                  <a:pt x="6495" y="1246"/>
                </a:lnTo>
                <a:lnTo>
                  <a:pt x="6628" y="1215"/>
                </a:lnTo>
                <a:lnTo>
                  <a:pt x="6764" y="1187"/>
                </a:lnTo>
                <a:lnTo>
                  <a:pt x="6899" y="1161"/>
                </a:lnTo>
                <a:lnTo>
                  <a:pt x="7036" y="1137"/>
                </a:lnTo>
                <a:lnTo>
                  <a:pt x="6960" y="1213"/>
                </a:lnTo>
                <a:lnTo>
                  <a:pt x="6884" y="1289"/>
                </a:lnTo>
                <a:lnTo>
                  <a:pt x="6809" y="1367"/>
                </a:lnTo>
                <a:lnTo>
                  <a:pt x="6735" y="1446"/>
                </a:lnTo>
                <a:lnTo>
                  <a:pt x="6662" y="1525"/>
                </a:lnTo>
                <a:lnTo>
                  <a:pt x="6589" y="1607"/>
                </a:lnTo>
                <a:lnTo>
                  <a:pt x="6518" y="1689"/>
                </a:lnTo>
                <a:lnTo>
                  <a:pt x="6448" y="1771"/>
                </a:lnTo>
                <a:lnTo>
                  <a:pt x="6379" y="1855"/>
                </a:lnTo>
                <a:lnTo>
                  <a:pt x="6310" y="1940"/>
                </a:lnTo>
                <a:lnTo>
                  <a:pt x="6242" y="2027"/>
                </a:lnTo>
                <a:lnTo>
                  <a:pt x="6176" y="2113"/>
                </a:lnTo>
                <a:lnTo>
                  <a:pt x="6110" y="2201"/>
                </a:lnTo>
                <a:lnTo>
                  <a:pt x="6045" y="2290"/>
                </a:lnTo>
                <a:lnTo>
                  <a:pt x="5982" y="2379"/>
                </a:lnTo>
                <a:lnTo>
                  <a:pt x="5919" y="2471"/>
                </a:lnTo>
                <a:lnTo>
                  <a:pt x="5857" y="2562"/>
                </a:lnTo>
                <a:lnTo>
                  <a:pt x="5797" y="2654"/>
                </a:lnTo>
                <a:lnTo>
                  <a:pt x="5736" y="2748"/>
                </a:lnTo>
                <a:lnTo>
                  <a:pt x="5678" y="2842"/>
                </a:lnTo>
                <a:lnTo>
                  <a:pt x="5620" y="2938"/>
                </a:lnTo>
                <a:lnTo>
                  <a:pt x="5564" y="3034"/>
                </a:lnTo>
                <a:lnTo>
                  <a:pt x="5508" y="3130"/>
                </a:lnTo>
                <a:lnTo>
                  <a:pt x="5453" y="3228"/>
                </a:lnTo>
                <a:lnTo>
                  <a:pt x="5400" y="3326"/>
                </a:lnTo>
                <a:lnTo>
                  <a:pt x="5347" y="3427"/>
                </a:lnTo>
                <a:lnTo>
                  <a:pt x="5296" y="3527"/>
                </a:lnTo>
                <a:lnTo>
                  <a:pt x="5246" y="3628"/>
                </a:lnTo>
                <a:lnTo>
                  <a:pt x="5197" y="3729"/>
                </a:lnTo>
                <a:lnTo>
                  <a:pt x="5148" y="3833"/>
                </a:lnTo>
                <a:lnTo>
                  <a:pt x="5102" y="3936"/>
                </a:lnTo>
                <a:lnTo>
                  <a:pt x="5056" y="4040"/>
                </a:lnTo>
                <a:close/>
                <a:moveTo>
                  <a:pt x="7945" y="1047"/>
                </a:moveTo>
                <a:lnTo>
                  <a:pt x="7945" y="4642"/>
                </a:lnTo>
                <a:lnTo>
                  <a:pt x="7867" y="4639"/>
                </a:lnTo>
                <a:lnTo>
                  <a:pt x="7789" y="4635"/>
                </a:lnTo>
                <a:lnTo>
                  <a:pt x="7711" y="4631"/>
                </a:lnTo>
                <a:lnTo>
                  <a:pt x="7633" y="4626"/>
                </a:lnTo>
                <a:lnTo>
                  <a:pt x="7556" y="4621"/>
                </a:lnTo>
                <a:lnTo>
                  <a:pt x="7478" y="4614"/>
                </a:lnTo>
                <a:lnTo>
                  <a:pt x="7401" y="4607"/>
                </a:lnTo>
                <a:lnTo>
                  <a:pt x="7325" y="4600"/>
                </a:lnTo>
                <a:lnTo>
                  <a:pt x="7248" y="4591"/>
                </a:lnTo>
                <a:lnTo>
                  <a:pt x="7172" y="4582"/>
                </a:lnTo>
                <a:lnTo>
                  <a:pt x="7095" y="4573"/>
                </a:lnTo>
                <a:lnTo>
                  <a:pt x="7020" y="4562"/>
                </a:lnTo>
                <a:lnTo>
                  <a:pt x="6944" y="4551"/>
                </a:lnTo>
                <a:lnTo>
                  <a:pt x="6868" y="4540"/>
                </a:lnTo>
                <a:lnTo>
                  <a:pt x="6793" y="4527"/>
                </a:lnTo>
                <a:lnTo>
                  <a:pt x="6718" y="4514"/>
                </a:lnTo>
                <a:lnTo>
                  <a:pt x="6644" y="4501"/>
                </a:lnTo>
                <a:lnTo>
                  <a:pt x="6569" y="4486"/>
                </a:lnTo>
                <a:lnTo>
                  <a:pt x="6495" y="4471"/>
                </a:lnTo>
                <a:lnTo>
                  <a:pt x="6421" y="4456"/>
                </a:lnTo>
                <a:lnTo>
                  <a:pt x="6347" y="4439"/>
                </a:lnTo>
                <a:lnTo>
                  <a:pt x="6273" y="4423"/>
                </a:lnTo>
                <a:lnTo>
                  <a:pt x="6200" y="4405"/>
                </a:lnTo>
                <a:lnTo>
                  <a:pt x="6127" y="4387"/>
                </a:lnTo>
                <a:lnTo>
                  <a:pt x="6055" y="4368"/>
                </a:lnTo>
                <a:lnTo>
                  <a:pt x="5982" y="4348"/>
                </a:lnTo>
                <a:lnTo>
                  <a:pt x="5910" y="4328"/>
                </a:lnTo>
                <a:lnTo>
                  <a:pt x="5838" y="4308"/>
                </a:lnTo>
                <a:lnTo>
                  <a:pt x="5766" y="4286"/>
                </a:lnTo>
                <a:lnTo>
                  <a:pt x="5694" y="4264"/>
                </a:lnTo>
                <a:lnTo>
                  <a:pt x="5624" y="4242"/>
                </a:lnTo>
                <a:lnTo>
                  <a:pt x="5553" y="4217"/>
                </a:lnTo>
                <a:lnTo>
                  <a:pt x="5605" y="4099"/>
                </a:lnTo>
                <a:lnTo>
                  <a:pt x="5658" y="3982"/>
                </a:lnTo>
                <a:lnTo>
                  <a:pt x="5714" y="3866"/>
                </a:lnTo>
                <a:lnTo>
                  <a:pt x="5771" y="3750"/>
                </a:lnTo>
                <a:lnTo>
                  <a:pt x="5830" y="3637"/>
                </a:lnTo>
                <a:lnTo>
                  <a:pt x="5889" y="3524"/>
                </a:lnTo>
                <a:lnTo>
                  <a:pt x="5951" y="3412"/>
                </a:lnTo>
                <a:lnTo>
                  <a:pt x="6014" y="3301"/>
                </a:lnTo>
                <a:lnTo>
                  <a:pt x="6078" y="3192"/>
                </a:lnTo>
                <a:lnTo>
                  <a:pt x="6144" y="3084"/>
                </a:lnTo>
                <a:lnTo>
                  <a:pt x="6212" y="2978"/>
                </a:lnTo>
                <a:lnTo>
                  <a:pt x="6279" y="2871"/>
                </a:lnTo>
                <a:lnTo>
                  <a:pt x="6349" y="2767"/>
                </a:lnTo>
                <a:lnTo>
                  <a:pt x="6421" y="2664"/>
                </a:lnTo>
                <a:lnTo>
                  <a:pt x="6494" y="2563"/>
                </a:lnTo>
                <a:lnTo>
                  <a:pt x="6568" y="2463"/>
                </a:lnTo>
                <a:lnTo>
                  <a:pt x="6643" y="2363"/>
                </a:lnTo>
                <a:lnTo>
                  <a:pt x="6718" y="2265"/>
                </a:lnTo>
                <a:lnTo>
                  <a:pt x="6796" y="2169"/>
                </a:lnTo>
                <a:lnTo>
                  <a:pt x="6875" y="2074"/>
                </a:lnTo>
                <a:lnTo>
                  <a:pt x="6955" y="1980"/>
                </a:lnTo>
                <a:lnTo>
                  <a:pt x="7038" y="1888"/>
                </a:lnTo>
                <a:lnTo>
                  <a:pt x="7121" y="1798"/>
                </a:lnTo>
                <a:lnTo>
                  <a:pt x="7204" y="1709"/>
                </a:lnTo>
                <a:lnTo>
                  <a:pt x="7289" y="1621"/>
                </a:lnTo>
                <a:lnTo>
                  <a:pt x="7375" y="1534"/>
                </a:lnTo>
                <a:lnTo>
                  <a:pt x="7463" y="1449"/>
                </a:lnTo>
                <a:lnTo>
                  <a:pt x="7552" y="1366"/>
                </a:lnTo>
                <a:lnTo>
                  <a:pt x="7642" y="1285"/>
                </a:lnTo>
                <a:lnTo>
                  <a:pt x="7732" y="1205"/>
                </a:lnTo>
                <a:lnTo>
                  <a:pt x="7825" y="1126"/>
                </a:lnTo>
                <a:lnTo>
                  <a:pt x="7918" y="1049"/>
                </a:lnTo>
                <a:lnTo>
                  <a:pt x="7931" y="1048"/>
                </a:lnTo>
                <a:lnTo>
                  <a:pt x="7945" y="1047"/>
                </a:lnTo>
                <a:close/>
                <a:moveTo>
                  <a:pt x="9383" y="1137"/>
                </a:moveTo>
                <a:lnTo>
                  <a:pt x="9520" y="1161"/>
                </a:lnTo>
                <a:lnTo>
                  <a:pt x="9656" y="1187"/>
                </a:lnTo>
                <a:lnTo>
                  <a:pt x="9791" y="1215"/>
                </a:lnTo>
                <a:lnTo>
                  <a:pt x="9924" y="1246"/>
                </a:lnTo>
                <a:lnTo>
                  <a:pt x="10058" y="1279"/>
                </a:lnTo>
                <a:lnTo>
                  <a:pt x="10189" y="1315"/>
                </a:lnTo>
                <a:lnTo>
                  <a:pt x="10320" y="1353"/>
                </a:lnTo>
                <a:lnTo>
                  <a:pt x="10450" y="1393"/>
                </a:lnTo>
                <a:lnTo>
                  <a:pt x="10578" y="1436"/>
                </a:lnTo>
                <a:lnTo>
                  <a:pt x="10706" y="1481"/>
                </a:lnTo>
                <a:lnTo>
                  <a:pt x="10832" y="1528"/>
                </a:lnTo>
                <a:lnTo>
                  <a:pt x="10958" y="1579"/>
                </a:lnTo>
                <a:lnTo>
                  <a:pt x="11082" y="1630"/>
                </a:lnTo>
                <a:lnTo>
                  <a:pt x="11205" y="1684"/>
                </a:lnTo>
                <a:lnTo>
                  <a:pt x="11326" y="1740"/>
                </a:lnTo>
                <a:lnTo>
                  <a:pt x="11446" y="1799"/>
                </a:lnTo>
                <a:lnTo>
                  <a:pt x="11565" y="1859"/>
                </a:lnTo>
                <a:lnTo>
                  <a:pt x="11683" y="1921"/>
                </a:lnTo>
                <a:lnTo>
                  <a:pt x="11799" y="1986"/>
                </a:lnTo>
                <a:lnTo>
                  <a:pt x="11914" y="2054"/>
                </a:lnTo>
                <a:lnTo>
                  <a:pt x="12028" y="2122"/>
                </a:lnTo>
                <a:lnTo>
                  <a:pt x="12140" y="2193"/>
                </a:lnTo>
                <a:lnTo>
                  <a:pt x="12251" y="2266"/>
                </a:lnTo>
                <a:lnTo>
                  <a:pt x="12360" y="2340"/>
                </a:lnTo>
                <a:lnTo>
                  <a:pt x="12468" y="2417"/>
                </a:lnTo>
                <a:lnTo>
                  <a:pt x="12574" y="2496"/>
                </a:lnTo>
                <a:lnTo>
                  <a:pt x="12679" y="2576"/>
                </a:lnTo>
                <a:lnTo>
                  <a:pt x="12782" y="2659"/>
                </a:lnTo>
                <a:lnTo>
                  <a:pt x="12884" y="2743"/>
                </a:lnTo>
                <a:lnTo>
                  <a:pt x="12983" y="2829"/>
                </a:lnTo>
                <a:lnTo>
                  <a:pt x="13082" y="2917"/>
                </a:lnTo>
                <a:lnTo>
                  <a:pt x="13178" y="3007"/>
                </a:lnTo>
                <a:lnTo>
                  <a:pt x="13074" y="3084"/>
                </a:lnTo>
                <a:lnTo>
                  <a:pt x="12968" y="3159"/>
                </a:lnTo>
                <a:lnTo>
                  <a:pt x="12861" y="3233"/>
                </a:lnTo>
                <a:lnTo>
                  <a:pt x="12752" y="3305"/>
                </a:lnTo>
                <a:lnTo>
                  <a:pt x="12644" y="3377"/>
                </a:lnTo>
                <a:lnTo>
                  <a:pt x="12533" y="3446"/>
                </a:lnTo>
                <a:lnTo>
                  <a:pt x="12421" y="3513"/>
                </a:lnTo>
                <a:lnTo>
                  <a:pt x="12308" y="3579"/>
                </a:lnTo>
                <a:lnTo>
                  <a:pt x="12252" y="3611"/>
                </a:lnTo>
                <a:lnTo>
                  <a:pt x="12194" y="3643"/>
                </a:lnTo>
                <a:lnTo>
                  <a:pt x="12137" y="3674"/>
                </a:lnTo>
                <a:lnTo>
                  <a:pt x="12078" y="3705"/>
                </a:lnTo>
                <a:lnTo>
                  <a:pt x="12021" y="3736"/>
                </a:lnTo>
                <a:lnTo>
                  <a:pt x="11962" y="3766"/>
                </a:lnTo>
                <a:lnTo>
                  <a:pt x="11904" y="3796"/>
                </a:lnTo>
                <a:lnTo>
                  <a:pt x="11844" y="3825"/>
                </a:lnTo>
                <a:lnTo>
                  <a:pt x="11786" y="3854"/>
                </a:lnTo>
                <a:lnTo>
                  <a:pt x="11726" y="3882"/>
                </a:lnTo>
                <a:lnTo>
                  <a:pt x="11667" y="3909"/>
                </a:lnTo>
                <a:lnTo>
                  <a:pt x="11606" y="3936"/>
                </a:lnTo>
                <a:lnTo>
                  <a:pt x="11546" y="3963"/>
                </a:lnTo>
                <a:lnTo>
                  <a:pt x="11485" y="3989"/>
                </a:lnTo>
                <a:lnTo>
                  <a:pt x="11425" y="4015"/>
                </a:lnTo>
                <a:lnTo>
                  <a:pt x="11363" y="4040"/>
                </a:lnTo>
                <a:lnTo>
                  <a:pt x="11317" y="3936"/>
                </a:lnTo>
                <a:lnTo>
                  <a:pt x="11271" y="3833"/>
                </a:lnTo>
                <a:lnTo>
                  <a:pt x="11222" y="3729"/>
                </a:lnTo>
                <a:lnTo>
                  <a:pt x="11173" y="3628"/>
                </a:lnTo>
                <a:lnTo>
                  <a:pt x="11123" y="3527"/>
                </a:lnTo>
                <a:lnTo>
                  <a:pt x="11072" y="3427"/>
                </a:lnTo>
                <a:lnTo>
                  <a:pt x="11019" y="3326"/>
                </a:lnTo>
                <a:lnTo>
                  <a:pt x="10966" y="3228"/>
                </a:lnTo>
                <a:lnTo>
                  <a:pt x="10911" y="3130"/>
                </a:lnTo>
                <a:lnTo>
                  <a:pt x="10855" y="3034"/>
                </a:lnTo>
                <a:lnTo>
                  <a:pt x="10799" y="2938"/>
                </a:lnTo>
                <a:lnTo>
                  <a:pt x="10741" y="2842"/>
                </a:lnTo>
                <a:lnTo>
                  <a:pt x="10683" y="2748"/>
                </a:lnTo>
                <a:lnTo>
                  <a:pt x="10623" y="2654"/>
                </a:lnTo>
                <a:lnTo>
                  <a:pt x="10562" y="2562"/>
                </a:lnTo>
                <a:lnTo>
                  <a:pt x="10500" y="2471"/>
                </a:lnTo>
                <a:lnTo>
                  <a:pt x="10437" y="2379"/>
                </a:lnTo>
                <a:lnTo>
                  <a:pt x="10374" y="2290"/>
                </a:lnTo>
                <a:lnTo>
                  <a:pt x="10309" y="2201"/>
                </a:lnTo>
                <a:lnTo>
                  <a:pt x="10243" y="2113"/>
                </a:lnTo>
                <a:lnTo>
                  <a:pt x="10177" y="2027"/>
                </a:lnTo>
                <a:lnTo>
                  <a:pt x="10109" y="1940"/>
                </a:lnTo>
                <a:lnTo>
                  <a:pt x="10041" y="1855"/>
                </a:lnTo>
                <a:lnTo>
                  <a:pt x="9971" y="1771"/>
                </a:lnTo>
                <a:lnTo>
                  <a:pt x="9901" y="1689"/>
                </a:lnTo>
                <a:lnTo>
                  <a:pt x="9830" y="1607"/>
                </a:lnTo>
                <a:lnTo>
                  <a:pt x="9758" y="1525"/>
                </a:lnTo>
                <a:lnTo>
                  <a:pt x="9685" y="1446"/>
                </a:lnTo>
                <a:lnTo>
                  <a:pt x="9610" y="1367"/>
                </a:lnTo>
                <a:lnTo>
                  <a:pt x="9536" y="1289"/>
                </a:lnTo>
                <a:lnTo>
                  <a:pt x="9460" y="1213"/>
                </a:lnTo>
                <a:lnTo>
                  <a:pt x="9383" y="1137"/>
                </a:lnTo>
                <a:close/>
                <a:moveTo>
                  <a:pt x="8502" y="1049"/>
                </a:moveTo>
                <a:lnTo>
                  <a:pt x="8595" y="1126"/>
                </a:lnTo>
                <a:lnTo>
                  <a:pt x="8687" y="1205"/>
                </a:lnTo>
                <a:lnTo>
                  <a:pt x="8778" y="1285"/>
                </a:lnTo>
                <a:lnTo>
                  <a:pt x="8867" y="1366"/>
                </a:lnTo>
                <a:lnTo>
                  <a:pt x="8957" y="1449"/>
                </a:lnTo>
                <a:lnTo>
                  <a:pt x="9044" y="1534"/>
                </a:lnTo>
                <a:lnTo>
                  <a:pt x="9130" y="1621"/>
                </a:lnTo>
                <a:lnTo>
                  <a:pt x="9215" y="1709"/>
                </a:lnTo>
                <a:lnTo>
                  <a:pt x="9299" y="1798"/>
                </a:lnTo>
                <a:lnTo>
                  <a:pt x="9382" y="1888"/>
                </a:lnTo>
                <a:lnTo>
                  <a:pt x="9464" y="1980"/>
                </a:lnTo>
                <a:lnTo>
                  <a:pt x="9544" y="2074"/>
                </a:lnTo>
                <a:lnTo>
                  <a:pt x="9623" y="2169"/>
                </a:lnTo>
                <a:lnTo>
                  <a:pt x="9701" y="2265"/>
                </a:lnTo>
                <a:lnTo>
                  <a:pt x="9778" y="2363"/>
                </a:lnTo>
                <a:lnTo>
                  <a:pt x="9852" y="2463"/>
                </a:lnTo>
                <a:lnTo>
                  <a:pt x="9926" y="2563"/>
                </a:lnTo>
                <a:lnTo>
                  <a:pt x="9999" y="2664"/>
                </a:lnTo>
                <a:lnTo>
                  <a:pt x="10070" y="2767"/>
                </a:lnTo>
                <a:lnTo>
                  <a:pt x="10140" y="2871"/>
                </a:lnTo>
                <a:lnTo>
                  <a:pt x="10209" y="2978"/>
                </a:lnTo>
                <a:lnTo>
                  <a:pt x="10275" y="3084"/>
                </a:lnTo>
                <a:lnTo>
                  <a:pt x="10341" y="3192"/>
                </a:lnTo>
                <a:lnTo>
                  <a:pt x="10406" y="3301"/>
                </a:lnTo>
                <a:lnTo>
                  <a:pt x="10468" y="3412"/>
                </a:lnTo>
                <a:lnTo>
                  <a:pt x="10530" y="3524"/>
                </a:lnTo>
                <a:lnTo>
                  <a:pt x="10589" y="3637"/>
                </a:lnTo>
                <a:lnTo>
                  <a:pt x="10648" y="3750"/>
                </a:lnTo>
                <a:lnTo>
                  <a:pt x="10705" y="3866"/>
                </a:lnTo>
                <a:lnTo>
                  <a:pt x="10761" y="3982"/>
                </a:lnTo>
                <a:lnTo>
                  <a:pt x="10815" y="4099"/>
                </a:lnTo>
                <a:lnTo>
                  <a:pt x="10867" y="4217"/>
                </a:lnTo>
                <a:lnTo>
                  <a:pt x="10797" y="4242"/>
                </a:lnTo>
                <a:lnTo>
                  <a:pt x="10725" y="4264"/>
                </a:lnTo>
                <a:lnTo>
                  <a:pt x="10654" y="4286"/>
                </a:lnTo>
                <a:lnTo>
                  <a:pt x="10582" y="4308"/>
                </a:lnTo>
                <a:lnTo>
                  <a:pt x="10510" y="4328"/>
                </a:lnTo>
                <a:lnTo>
                  <a:pt x="10437" y="4348"/>
                </a:lnTo>
                <a:lnTo>
                  <a:pt x="10366" y="4368"/>
                </a:lnTo>
                <a:lnTo>
                  <a:pt x="10293" y="4387"/>
                </a:lnTo>
                <a:lnTo>
                  <a:pt x="10219" y="4405"/>
                </a:lnTo>
                <a:lnTo>
                  <a:pt x="10146" y="4423"/>
                </a:lnTo>
                <a:lnTo>
                  <a:pt x="10072" y="4439"/>
                </a:lnTo>
                <a:lnTo>
                  <a:pt x="9998" y="4456"/>
                </a:lnTo>
                <a:lnTo>
                  <a:pt x="9924" y="4471"/>
                </a:lnTo>
                <a:lnTo>
                  <a:pt x="9850" y="4486"/>
                </a:lnTo>
                <a:lnTo>
                  <a:pt x="9775" y="4501"/>
                </a:lnTo>
                <a:lnTo>
                  <a:pt x="9701" y="4514"/>
                </a:lnTo>
                <a:lnTo>
                  <a:pt x="9626" y="4527"/>
                </a:lnTo>
                <a:lnTo>
                  <a:pt x="9551" y="4540"/>
                </a:lnTo>
                <a:lnTo>
                  <a:pt x="9475" y="4551"/>
                </a:lnTo>
                <a:lnTo>
                  <a:pt x="9400" y="4562"/>
                </a:lnTo>
                <a:lnTo>
                  <a:pt x="9324" y="4573"/>
                </a:lnTo>
                <a:lnTo>
                  <a:pt x="9247" y="4582"/>
                </a:lnTo>
                <a:lnTo>
                  <a:pt x="9171" y="4591"/>
                </a:lnTo>
                <a:lnTo>
                  <a:pt x="9094" y="4600"/>
                </a:lnTo>
                <a:lnTo>
                  <a:pt x="9018" y="4607"/>
                </a:lnTo>
                <a:lnTo>
                  <a:pt x="8940" y="4614"/>
                </a:lnTo>
                <a:lnTo>
                  <a:pt x="8863" y="4621"/>
                </a:lnTo>
                <a:lnTo>
                  <a:pt x="8786" y="4626"/>
                </a:lnTo>
                <a:lnTo>
                  <a:pt x="8708" y="4631"/>
                </a:lnTo>
                <a:lnTo>
                  <a:pt x="8630" y="4635"/>
                </a:lnTo>
                <a:lnTo>
                  <a:pt x="8552" y="4639"/>
                </a:lnTo>
                <a:lnTo>
                  <a:pt x="8474" y="4642"/>
                </a:lnTo>
                <a:lnTo>
                  <a:pt x="8474" y="1047"/>
                </a:lnTo>
                <a:lnTo>
                  <a:pt x="8489" y="1048"/>
                </a:lnTo>
                <a:lnTo>
                  <a:pt x="8502" y="1049"/>
                </a:lnTo>
                <a:close/>
                <a:moveTo>
                  <a:pt x="7917" y="14987"/>
                </a:moveTo>
                <a:lnTo>
                  <a:pt x="7835" y="14918"/>
                </a:lnTo>
                <a:lnTo>
                  <a:pt x="7754" y="14850"/>
                </a:lnTo>
                <a:lnTo>
                  <a:pt x="7673" y="14779"/>
                </a:lnTo>
                <a:lnTo>
                  <a:pt x="7594" y="14708"/>
                </a:lnTo>
                <a:lnTo>
                  <a:pt x="7515" y="14636"/>
                </a:lnTo>
                <a:lnTo>
                  <a:pt x="7437" y="14562"/>
                </a:lnTo>
                <a:lnTo>
                  <a:pt x="7360" y="14487"/>
                </a:lnTo>
                <a:lnTo>
                  <a:pt x="7284" y="14410"/>
                </a:lnTo>
                <a:lnTo>
                  <a:pt x="7209" y="14333"/>
                </a:lnTo>
                <a:lnTo>
                  <a:pt x="7135" y="14255"/>
                </a:lnTo>
                <a:lnTo>
                  <a:pt x="7061" y="14175"/>
                </a:lnTo>
                <a:lnTo>
                  <a:pt x="6989" y="14095"/>
                </a:lnTo>
                <a:lnTo>
                  <a:pt x="6919" y="14012"/>
                </a:lnTo>
                <a:lnTo>
                  <a:pt x="6848" y="13930"/>
                </a:lnTo>
                <a:lnTo>
                  <a:pt x="6778" y="13846"/>
                </a:lnTo>
                <a:lnTo>
                  <a:pt x="6710" y="13761"/>
                </a:lnTo>
                <a:lnTo>
                  <a:pt x="6643" y="13675"/>
                </a:lnTo>
                <a:lnTo>
                  <a:pt x="6576" y="13588"/>
                </a:lnTo>
                <a:lnTo>
                  <a:pt x="6511" y="13499"/>
                </a:lnTo>
                <a:lnTo>
                  <a:pt x="6447" y="13410"/>
                </a:lnTo>
                <a:lnTo>
                  <a:pt x="6383" y="13319"/>
                </a:lnTo>
                <a:lnTo>
                  <a:pt x="6321" y="13228"/>
                </a:lnTo>
                <a:lnTo>
                  <a:pt x="6260" y="13135"/>
                </a:lnTo>
                <a:lnTo>
                  <a:pt x="6199" y="13042"/>
                </a:lnTo>
                <a:lnTo>
                  <a:pt x="6141" y="12948"/>
                </a:lnTo>
                <a:lnTo>
                  <a:pt x="6082" y="12853"/>
                </a:lnTo>
                <a:lnTo>
                  <a:pt x="6026" y="12757"/>
                </a:lnTo>
                <a:lnTo>
                  <a:pt x="5969" y="12659"/>
                </a:lnTo>
                <a:lnTo>
                  <a:pt x="5915" y="12561"/>
                </a:lnTo>
                <a:lnTo>
                  <a:pt x="5862" y="12462"/>
                </a:lnTo>
                <a:lnTo>
                  <a:pt x="5809" y="12363"/>
                </a:lnTo>
                <a:lnTo>
                  <a:pt x="5758" y="12262"/>
                </a:lnTo>
                <a:lnTo>
                  <a:pt x="5823" y="12242"/>
                </a:lnTo>
                <a:lnTo>
                  <a:pt x="5888" y="12223"/>
                </a:lnTo>
                <a:lnTo>
                  <a:pt x="5954" y="12204"/>
                </a:lnTo>
                <a:lnTo>
                  <a:pt x="6020" y="12187"/>
                </a:lnTo>
                <a:lnTo>
                  <a:pt x="6086" y="12169"/>
                </a:lnTo>
                <a:lnTo>
                  <a:pt x="6152" y="12153"/>
                </a:lnTo>
                <a:lnTo>
                  <a:pt x="6219" y="12136"/>
                </a:lnTo>
                <a:lnTo>
                  <a:pt x="6285" y="12121"/>
                </a:lnTo>
                <a:lnTo>
                  <a:pt x="6352" y="12106"/>
                </a:lnTo>
                <a:lnTo>
                  <a:pt x="6420" y="12091"/>
                </a:lnTo>
                <a:lnTo>
                  <a:pt x="6487" y="12077"/>
                </a:lnTo>
                <a:lnTo>
                  <a:pt x="6554" y="12064"/>
                </a:lnTo>
                <a:lnTo>
                  <a:pt x="6622" y="12051"/>
                </a:lnTo>
                <a:lnTo>
                  <a:pt x="6691" y="12039"/>
                </a:lnTo>
                <a:lnTo>
                  <a:pt x="6758" y="12027"/>
                </a:lnTo>
                <a:lnTo>
                  <a:pt x="6827" y="12016"/>
                </a:lnTo>
                <a:lnTo>
                  <a:pt x="6895" y="12005"/>
                </a:lnTo>
                <a:lnTo>
                  <a:pt x="6964" y="11995"/>
                </a:lnTo>
                <a:lnTo>
                  <a:pt x="7033" y="11986"/>
                </a:lnTo>
                <a:lnTo>
                  <a:pt x="7102" y="11976"/>
                </a:lnTo>
                <a:lnTo>
                  <a:pt x="7171" y="11968"/>
                </a:lnTo>
                <a:lnTo>
                  <a:pt x="7241" y="11960"/>
                </a:lnTo>
                <a:lnTo>
                  <a:pt x="7311" y="11953"/>
                </a:lnTo>
                <a:lnTo>
                  <a:pt x="7380" y="11946"/>
                </a:lnTo>
                <a:lnTo>
                  <a:pt x="7450" y="11940"/>
                </a:lnTo>
                <a:lnTo>
                  <a:pt x="7521" y="11934"/>
                </a:lnTo>
                <a:lnTo>
                  <a:pt x="7591" y="11929"/>
                </a:lnTo>
                <a:lnTo>
                  <a:pt x="7662" y="11924"/>
                </a:lnTo>
                <a:lnTo>
                  <a:pt x="7732" y="11920"/>
                </a:lnTo>
                <a:lnTo>
                  <a:pt x="7803" y="11916"/>
                </a:lnTo>
                <a:lnTo>
                  <a:pt x="7874" y="11913"/>
                </a:lnTo>
                <a:lnTo>
                  <a:pt x="7945" y="11911"/>
                </a:lnTo>
                <a:lnTo>
                  <a:pt x="7945" y="14988"/>
                </a:lnTo>
                <a:lnTo>
                  <a:pt x="7917" y="14987"/>
                </a:lnTo>
                <a:close/>
                <a:moveTo>
                  <a:pt x="15347" y="7759"/>
                </a:moveTo>
                <a:lnTo>
                  <a:pt x="12171" y="7759"/>
                </a:lnTo>
                <a:lnTo>
                  <a:pt x="12168" y="7652"/>
                </a:lnTo>
                <a:lnTo>
                  <a:pt x="12163" y="7545"/>
                </a:lnTo>
                <a:lnTo>
                  <a:pt x="12157" y="7439"/>
                </a:lnTo>
                <a:lnTo>
                  <a:pt x="12151" y="7332"/>
                </a:lnTo>
                <a:lnTo>
                  <a:pt x="12144" y="7226"/>
                </a:lnTo>
                <a:lnTo>
                  <a:pt x="12136" y="7120"/>
                </a:lnTo>
                <a:lnTo>
                  <a:pt x="12126" y="7015"/>
                </a:lnTo>
                <a:lnTo>
                  <a:pt x="12115" y="6911"/>
                </a:lnTo>
                <a:lnTo>
                  <a:pt x="12104" y="6805"/>
                </a:lnTo>
                <a:lnTo>
                  <a:pt x="12092" y="6701"/>
                </a:lnTo>
                <a:lnTo>
                  <a:pt x="12078" y="6598"/>
                </a:lnTo>
                <a:lnTo>
                  <a:pt x="12063" y="6494"/>
                </a:lnTo>
                <a:lnTo>
                  <a:pt x="12047" y="6391"/>
                </a:lnTo>
                <a:lnTo>
                  <a:pt x="12031" y="6288"/>
                </a:lnTo>
                <a:lnTo>
                  <a:pt x="12014" y="6186"/>
                </a:lnTo>
                <a:lnTo>
                  <a:pt x="11995" y="6084"/>
                </a:lnTo>
                <a:lnTo>
                  <a:pt x="11976" y="5982"/>
                </a:lnTo>
                <a:lnTo>
                  <a:pt x="11954" y="5881"/>
                </a:lnTo>
                <a:lnTo>
                  <a:pt x="11933" y="5781"/>
                </a:lnTo>
                <a:lnTo>
                  <a:pt x="11910" y="5681"/>
                </a:lnTo>
                <a:lnTo>
                  <a:pt x="11886" y="5582"/>
                </a:lnTo>
                <a:lnTo>
                  <a:pt x="11862" y="5482"/>
                </a:lnTo>
                <a:lnTo>
                  <a:pt x="11836" y="5383"/>
                </a:lnTo>
                <a:lnTo>
                  <a:pt x="11810" y="5285"/>
                </a:lnTo>
                <a:lnTo>
                  <a:pt x="11783" y="5188"/>
                </a:lnTo>
                <a:lnTo>
                  <a:pt x="11754" y="5090"/>
                </a:lnTo>
                <a:lnTo>
                  <a:pt x="11724" y="4993"/>
                </a:lnTo>
                <a:lnTo>
                  <a:pt x="11694" y="4897"/>
                </a:lnTo>
                <a:lnTo>
                  <a:pt x="11663" y="4801"/>
                </a:lnTo>
                <a:lnTo>
                  <a:pt x="11630" y="4706"/>
                </a:lnTo>
                <a:lnTo>
                  <a:pt x="11597" y="4611"/>
                </a:lnTo>
                <a:lnTo>
                  <a:pt x="11563" y="4517"/>
                </a:lnTo>
                <a:lnTo>
                  <a:pt x="11630" y="4489"/>
                </a:lnTo>
                <a:lnTo>
                  <a:pt x="11695" y="4461"/>
                </a:lnTo>
                <a:lnTo>
                  <a:pt x="11762" y="4432"/>
                </a:lnTo>
                <a:lnTo>
                  <a:pt x="11828" y="4403"/>
                </a:lnTo>
                <a:lnTo>
                  <a:pt x="11894" y="4374"/>
                </a:lnTo>
                <a:lnTo>
                  <a:pt x="11959" y="4343"/>
                </a:lnTo>
                <a:lnTo>
                  <a:pt x="12024" y="4312"/>
                </a:lnTo>
                <a:lnTo>
                  <a:pt x="12088" y="4281"/>
                </a:lnTo>
                <a:lnTo>
                  <a:pt x="12153" y="4249"/>
                </a:lnTo>
                <a:lnTo>
                  <a:pt x="12217" y="4216"/>
                </a:lnTo>
                <a:lnTo>
                  <a:pt x="12280" y="4183"/>
                </a:lnTo>
                <a:lnTo>
                  <a:pt x="12344" y="4150"/>
                </a:lnTo>
                <a:lnTo>
                  <a:pt x="12407" y="4116"/>
                </a:lnTo>
                <a:lnTo>
                  <a:pt x="12469" y="4081"/>
                </a:lnTo>
                <a:lnTo>
                  <a:pt x="12532" y="4046"/>
                </a:lnTo>
                <a:lnTo>
                  <a:pt x="12593" y="4011"/>
                </a:lnTo>
                <a:lnTo>
                  <a:pt x="12655" y="3975"/>
                </a:lnTo>
                <a:lnTo>
                  <a:pt x="12717" y="3939"/>
                </a:lnTo>
                <a:lnTo>
                  <a:pt x="12778" y="3902"/>
                </a:lnTo>
                <a:lnTo>
                  <a:pt x="12839" y="3865"/>
                </a:lnTo>
                <a:lnTo>
                  <a:pt x="12899" y="3827"/>
                </a:lnTo>
                <a:lnTo>
                  <a:pt x="12959" y="3789"/>
                </a:lnTo>
                <a:lnTo>
                  <a:pt x="13019" y="3749"/>
                </a:lnTo>
                <a:lnTo>
                  <a:pt x="13078" y="3710"/>
                </a:lnTo>
                <a:lnTo>
                  <a:pt x="13137" y="3670"/>
                </a:lnTo>
                <a:lnTo>
                  <a:pt x="13196" y="3630"/>
                </a:lnTo>
                <a:lnTo>
                  <a:pt x="13254" y="3590"/>
                </a:lnTo>
                <a:lnTo>
                  <a:pt x="13313" y="3549"/>
                </a:lnTo>
                <a:lnTo>
                  <a:pt x="13370" y="3507"/>
                </a:lnTo>
                <a:lnTo>
                  <a:pt x="13428" y="3466"/>
                </a:lnTo>
                <a:lnTo>
                  <a:pt x="13485" y="3423"/>
                </a:lnTo>
                <a:lnTo>
                  <a:pt x="13542" y="3381"/>
                </a:lnTo>
                <a:lnTo>
                  <a:pt x="13641" y="3492"/>
                </a:lnTo>
                <a:lnTo>
                  <a:pt x="13738" y="3605"/>
                </a:lnTo>
                <a:lnTo>
                  <a:pt x="13832" y="3719"/>
                </a:lnTo>
                <a:lnTo>
                  <a:pt x="13924" y="3837"/>
                </a:lnTo>
                <a:lnTo>
                  <a:pt x="14014" y="3956"/>
                </a:lnTo>
                <a:lnTo>
                  <a:pt x="14101" y="4076"/>
                </a:lnTo>
                <a:lnTo>
                  <a:pt x="14185" y="4199"/>
                </a:lnTo>
                <a:lnTo>
                  <a:pt x="14266" y="4324"/>
                </a:lnTo>
                <a:lnTo>
                  <a:pt x="14346" y="4450"/>
                </a:lnTo>
                <a:lnTo>
                  <a:pt x="14422" y="4578"/>
                </a:lnTo>
                <a:lnTo>
                  <a:pt x="14496" y="4708"/>
                </a:lnTo>
                <a:lnTo>
                  <a:pt x="14567" y="4839"/>
                </a:lnTo>
                <a:lnTo>
                  <a:pt x="14634" y="4972"/>
                </a:lnTo>
                <a:lnTo>
                  <a:pt x="14700" y="5106"/>
                </a:lnTo>
                <a:lnTo>
                  <a:pt x="14763" y="5243"/>
                </a:lnTo>
                <a:lnTo>
                  <a:pt x="14822" y="5380"/>
                </a:lnTo>
                <a:lnTo>
                  <a:pt x="14879" y="5519"/>
                </a:lnTo>
                <a:lnTo>
                  <a:pt x="14932" y="5660"/>
                </a:lnTo>
                <a:lnTo>
                  <a:pt x="14982" y="5802"/>
                </a:lnTo>
                <a:lnTo>
                  <a:pt x="15031" y="5945"/>
                </a:lnTo>
                <a:lnTo>
                  <a:pt x="15075" y="6090"/>
                </a:lnTo>
                <a:lnTo>
                  <a:pt x="15116" y="6236"/>
                </a:lnTo>
                <a:lnTo>
                  <a:pt x="15154" y="6383"/>
                </a:lnTo>
                <a:lnTo>
                  <a:pt x="15189" y="6532"/>
                </a:lnTo>
                <a:lnTo>
                  <a:pt x="15220" y="6681"/>
                </a:lnTo>
                <a:lnTo>
                  <a:pt x="15248" y="6832"/>
                </a:lnTo>
                <a:lnTo>
                  <a:pt x="15273" y="6984"/>
                </a:lnTo>
                <a:lnTo>
                  <a:pt x="15294" y="7137"/>
                </a:lnTo>
                <a:lnTo>
                  <a:pt x="15313" y="7291"/>
                </a:lnTo>
                <a:lnTo>
                  <a:pt x="15327" y="7446"/>
                </a:lnTo>
                <a:lnTo>
                  <a:pt x="15338" y="7602"/>
                </a:lnTo>
                <a:lnTo>
                  <a:pt x="15347" y="7759"/>
                </a:lnTo>
                <a:close/>
                <a:moveTo>
                  <a:pt x="8210" y="0"/>
                </a:moveTo>
                <a:lnTo>
                  <a:pt x="7787" y="10"/>
                </a:lnTo>
                <a:lnTo>
                  <a:pt x="7370" y="41"/>
                </a:lnTo>
                <a:lnTo>
                  <a:pt x="6960" y="92"/>
                </a:lnTo>
                <a:lnTo>
                  <a:pt x="6555" y="162"/>
                </a:lnTo>
                <a:lnTo>
                  <a:pt x="6158" y="253"/>
                </a:lnTo>
                <a:lnTo>
                  <a:pt x="5768" y="361"/>
                </a:lnTo>
                <a:lnTo>
                  <a:pt x="5386" y="486"/>
                </a:lnTo>
                <a:lnTo>
                  <a:pt x="5014" y="630"/>
                </a:lnTo>
                <a:lnTo>
                  <a:pt x="4651" y="791"/>
                </a:lnTo>
                <a:lnTo>
                  <a:pt x="4297" y="967"/>
                </a:lnTo>
                <a:lnTo>
                  <a:pt x="3953" y="1161"/>
                </a:lnTo>
                <a:lnTo>
                  <a:pt x="3619" y="1369"/>
                </a:lnTo>
                <a:lnTo>
                  <a:pt x="3298" y="1593"/>
                </a:lnTo>
                <a:lnTo>
                  <a:pt x="2987" y="1831"/>
                </a:lnTo>
                <a:lnTo>
                  <a:pt x="2690" y="2083"/>
                </a:lnTo>
                <a:lnTo>
                  <a:pt x="2404" y="2348"/>
                </a:lnTo>
                <a:lnTo>
                  <a:pt x="2132" y="2627"/>
                </a:lnTo>
                <a:lnTo>
                  <a:pt x="1875" y="2918"/>
                </a:lnTo>
                <a:lnTo>
                  <a:pt x="1631" y="3220"/>
                </a:lnTo>
                <a:lnTo>
                  <a:pt x="1402" y="3535"/>
                </a:lnTo>
                <a:lnTo>
                  <a:pt x="1188" y="3861"/>
                </a:lnTo>
                <a:lnTo>
                  <a:pt x="991" y="4195"/>
                </a:lnTo>
                <a:lnTo>
                  <a:pt x="810" y="4541"/>
                </a:lnTo>
                <a:lnTo>
                  <a:pt x="645" y="4897"/>
                </a:lnTo>
                <a:lnTo>
                  <a:pt x="498" y="5261"/>
                </a:lnTo>
                <a:lnTo>
                  <a:pt x="369" y="5634"/>
                </a:lnTo>
                <a:lnTo>
                  <a:pt x="259" y="6014"/>
                </a:lnTo>
                <a:lnTo>
                  <a:pt x="167" y="6402"/>
                </a:lnTo>
                <a:lnTo>
                  <a:pt x="94" y="6797"/>
                </a:lnTo>
                <a:lnTo>
                  <a:pt x="42" y="7198"/>
                </a:lnTo>
                <a:lnTo>
                  <a:pt x="10" y="7605"/>
                </a:lnTo>
                <a:lnTo>
                  <a:pt x="0" y="8018"/>
                </a:lnTo>
                <a:lnTo>
                  <a:pt x="10" y="8431"/>
                </a:lnTo>
                <a:lnTo>
                  <a:pt x="42" y="8838"/>
                </a:lnTo>
                <a:lnTo>
                  <a:pt x="94" y="9239"/>
                </a:lnTo>
                <a:lnTo>
                  <a:pt x="167" y="9634"/>
                </a:lnTo>
                <a:lnTo>
                  <a:pt x="259" y="10021"/>
                </a:lnTo>
                <a:lnTo>
                  <a:pt x="369" y="10402"/>
                </a:lnTo>
                <a:lnTo>
                  <a:pt x="498" y="10774"/>
                </a:lnTo>
                <a:lnTo>
                  <a:pt x="645" y="11139"/>
                </a:lnTo>
                <a:lnTo>
                  <a:pt x="810" y="11494"/>
                </a:lnTo>
                <a:lnTo>
                  <a:pt x="991" y="11840"/>
                </a:lnTo>
                <a:lnTo>
                  <a:pt x="1188" y="12175"/>
                </a:lnTo>
                <a:lnTo>
                  <a:pt x="1402" y="12501"/>
                </a:lnTo>
                <a:lnTo>
                  <a:pt x="1631" y="12815"/>
                </a:lnTo>
                <a:lnTo>
                  <a:pt x="1875" y="13118"/>
                </a:lnTo>
                <a:lnTo>
                  <a:pt x="2132" y="13409"/>
                </a:lnTo>
                <a:lnTo>
                  <a:pt x="2404" y="13688"/>
                </a:lnTo>
                <a:lnTo>
                  <a:pt x="2690" y="13953"/>
                </a:lnTo>
                <a:lnTo>
                  <a:pt x="2987" y="14205"/>
                </a:lnTo>
                <a:lnTo>
                  <a:pt x="3298" y="14443"/>
                </a:lnTo>
                <a:lnTo>
                  <a:pt x="3619" y="14667"/>
                </a:lnTo>
                <a:lnTo>
                  <a:pt x="3953" y="14875"/>
                </a:lnTo>
                <a:lnTo>
                  <a:pt x="4297" y="15068"/>
                </a:lnTo>
                <a:lnTo>
                  <a:pt x="4651" y="15245"/>
                </a:lnTo>
                <a:lnTo>
                  <a:pt x="5014" y="15406"/>
                </a:lnTo>
                <a:lnTo>
                  <a:pt x="5386" y="15550"/>
                </a:lnTo>
                <a:lnTo>
                  <a:pt x="5768" y="15675"/>
                </a:lnTo>
                <a:lnTo>
                  <a:pt x="6158" y="15783"/>
                </a:lnTo>
                <a:lnTo>
                  <a:pt x="6555" y="15873"/>
                </a:lnTo>
                <a:lnTo>
                  <a:pt x="6960" y="15944"/>
                </a:lnTo>
                <a:lnTo>
                  <a:pt x="7370" y="15995"/>
                </a:lnTo>
                <a:lnTo>
                  <a:pt x="7787" y="16026"/>
                </a:lnTo>
                <a:lnTo>
                  <a:pt x="8210" y="16036"/>
                </a:lnTo>
                <a:lnTo>
                  <a:pt x="8632" y="16026"/>
                </a:lnTo>
                <a:lnTo>
                  <a:pt x="9049" y="15995"/>
                </a:lnTo>
                <a:lnTo>
                  <a:pt x="9459" y="15944"/>
                </a:lnTo>
                <a:lnTo>
                  <a:pt x="9864" y="15873"/>
                </a:lnTo>
                <a:lnTo>
                  <a:pt x="10261" y="15783"/>
                </a:lnTo>
                <a:lnTo>
                  <a:pt x="10651" y="15675"/>
                </a:lnTo>
                <a:lnTo>
                  <a:pt x="11033" y="15550"/>
                </a:lnTo>
                <a:lnTo>
                  <a:pt x="11405" y="15406"/>
                </a:lnTo>
                <a:lnTo>
                  <a:pt x="11768" y="15245"/>
                </a:lnTo>
                <a:lnTo>
                  <a:pt x="12122" y="15068"/>
                </a:lnTo>
                <a:lnTo>
                  <a:pt x="12466" y="14875"/>
                </a:lnTo>
                <a:lnTo>
                  <a:pt x="12800" y="14667"/>
                </a:lnTo>
                <a:lnTo>
                  <a:pt x="13122" y="14443"/>
                </a:lnTo>
                <a:lnTo>
                  <a:pt x="13432" y="14205"/>
                </a:lnTo>
                <a:lnTo>
                  <a:pt x="13729" y="13953"/>
                </a:lnTo>
                <a:lnTo>
                  <a:pt x="14015" y="13688"/>
                </a:lnTo>
                <a:lnTo>
                  <a:pt x="14287" y="13409"/>
                </a:lnTo>
                <a:lnTo>
                  <a:pt x="14544" y="13118"/>
                </a:lnTo>
                <a:lnTo>
                  <a:pt x="14788" y="12815"/>
                </a:lnTo>
                <a:lnTo>
                  <a:pt x="15017" y="12501"/>
                </a:lnTo>
                <a:lnTo>
                  <a:pt x="15231" y="12175"/>
                </a:lnTo>
                <a:lnTo>
                  <a:pt x="15428" y="11840"/>
                </a:lnTo>
                <a:lnTo>
                  <a:pt x="15609" y="11494"/>
                </a:lnTo>
                <a:lnTo>
                  <a:pt x="15774" y="11139"/>
                </a:lnTo>
                <a:lnTo>
                  <a:pt x="15921" y="10774"/>
                </a:lnTo>
                <a:lnTo>
                  <a:pt x="16050" y="10402"/>
                </a:lnTo>
                <a:lnTo>
                  <a:pt x="16160" y="10021"/>
                </a:lnTo>
                <a:lnTo>
                  <a:pt x="16253" y="9634"/>
                </a:lnTo>
                <a:lnTo>
                  <a:pt x="16325" y="9239"/>
                </a:lnTo>
                <a:lnTo>
                  <a:pt x="16377" y="8838"/>
                </a:lnTo>
                <a:lnTo>
                  <a:pt x="16409" y="8431"/>
                </a:lnTo>
                <a:lnTo>
                  <a:pt x="16419" y="8018"/>
                </a:lnTo>
                <a:lnTo>
                  <a:pt x="16409" y="7605"/>
                </a:lnTo>
                <a:lnTo>
                  <a:pt x="16377" y="7198"/>
                </a:lnTo>
                <a:lnTo>
                  <a:pt x="16325" y="6797"/>
                </a:lnTo>
                <a:lnTo>
                  <a:pt x="16253" y="6402"/>
                </a:lnTo>
                <a:lnTo>
                  <a:pt x="16160" y="6014"/>
                </a:lnTo>
                <a:lnTo>
                  <a:pt x="16050" y="5634"/>
                </a:lnTo>
                <a:lnTo>
                  <a:pt x="15921" y="5261"/>
                </a:lnTo>
                <a:lnTo>
                  <a:pt x="15774" y="4897"/>
                </a:lnTo>
                <a:lnTo>
                  <a:pt x="15609" y="4541"/>
                </a:lnTo>
                <a:lnTo>
                  <a:pt x="15428" y="4195"/>
                </a:lnTo>
                <a:lnTo>
                  <a:pt x="15231" y="3861"/>
                </a:lnTo>
                <a:lnTo>
                  <a:pt x="15017" y="3535"/>
                </a:lnTo>
                <a:lnTo>
                  <a:pt x="14788" y="3220"/>
                </a:lnTo>
                <a:lnTo>
                  <a:pt x="14544" y="2918"/>
                </a:lnTo>
                <a:lnTo>
                  <a:pt x="14287" y="2627"/>
                </a:lnTo>
                <a:lnTo>
                  <a:pt x="14015" y="2348"/>
                </a:lnTo>
                <a:lnTo>
                  <a:pt x="13729" y="2083"/>
                </a:lnTo>
                <a:lnTo>
                  <a:pt x="13432" y="1831"/>
                </a:lnTo>
                <a:lnTo>
                  <a:pt x="13122" y="1593"/>
                </a:lnTo>
                <a:lnTo>
                  <a:pt x="12800" y="1369"/>
                </a:lnTo>
                <a:lnTo>
                  <a:pt x="12466" y="1161"/>
                </a:lnTo>
                <a:lnTo>
                  <a:pt x="12122" y="967"/>
                </a:lnTo>
                <a:lnTo>
                  <a:pt x="11768" y="791"/>
                </a:lnTo>
                <a:lnTo>
                  <a:pt x="11405" y="630"/>
                </a:lnTo>
                <a:lnTo>
                  <a:pt x="11033" y="486"/>
                </a:lnTo>
                <a:lnTo>
                  <a:pt x="10651" y="361"/>
                </a:lnTo>
                <a:lnTo>
                  <a:pt x="10261" y="253"/>
                </a:lnTo>
                <a:lnTo>
                  <a:pt x="9864" y="162"/>
                </a:lnTo>
                <a:lnTo>
                  <a:pt x="9459" y="92"/>
                </a:lnTo>
                <a:lnTo>
                  <a:pt x="9049" y="41"/>
                </a:lnTo>
                <a:lnTo>
                  <a:pt x="8632" y="10"/>
                </a:lnTo>
                <a:lnTo>
                  <a:pt x="821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5" name="Group 32"/>
          <p:cNvGrpSpPr/>
          <p:nvPr/>
        </p:nvGrpSpPr>
        <p:grpSpPr>
          <a:xfrm>
            <a:off x="10517981" y="1938592"/>
            <a:ext cx="399003" cy="324706"/>
            <a:chOff x="5245100" y="5103813"/>
            <a:chExt cx="690563" cy="561975"/>
          </a:xfrm>
          <a:solidFill>
            <a:schemeClr val="bg1">
              <a:lumMod val="75000"/>
            </a:schemeClr>
          </a:solidFill>
        </p:grpSpPr>
        <p:sp>
          <p:nvSpPr>
            <p:cNvPr id="86" name="Freeform 290"/>
            <p:cNvSpPr>
              <a:spLocks noEditPoints="1"/>
            </p:cNvSpPr>
            <p:nvPr/>
          </p:nvSpPr>
          <p:spPr bwMode="auto">
            <a:xfrm>
              <a:off x="5719763" y="5276851"/>
              <a:ext cx="130175" cy="173038"/>
            </a:xfrm>
            <a:custGeom>
              <a:avLst/>
              <a:gdLst>
                <a:gd name="T0" fmla="*/ 503 w 3018"/>
                <a:gd name="T1" fmla="*/ 504 h 4030"/>
                <a:gd name="T2" fmla="*/ 2515 w 3018"/>
                <a:gd name="T3" fmla="*/ 3526 h 4030"/>
                <a:gd name="T4" fmla="*/ 1386 w 3018"/>
                <a:gd name="T5" fmla="*/ 175 h 4030"/>
                <a:gd name="T6" fmla="*/ 1320 w 3018"/>
                <a:gd name="T7" fmla="*/ 110 h 4030"/>
                <a:gd name="T8" fmla="*/ 1244 w 3018"/>
                <a:gd name="T9" fmla="*/ 60 h 4030"/>
                <a:gd name="T10" fmla="*/ 1159 w 3018"/>
                <a:gd name="T11" fmla="*/ 24 h 4030"/>
                <a:gd name="T12" fmla="*/ 1069 w 3018"/>
                <a:gd name="T13" fmla="*/ 3 h 4030"/>
                <a:gd name="T14" fmla="*/ 503 w 3018"/>
                <a:gd name="T15" fmla="*/ 0 h 4030"/>
                <a:gd name="T16" fmla="*/ 427 w 3018"/>
                <a:gd name="T17" fmla="*/ 6 h 4030"/>
                <a:gd name="T18" fmla="*/ 353 w 3018"/>
                <a:gd name="T19" fmla="*/ 23 h 4030"/>
                <a:gd name="T20" fmla="*/ 285 w 3018"/>
                <a:gd name="T21" fmla="*/ 50 h 4030"/>
                <a:gd name="T22" fmla="*/ 222 w 3018"/>
                <a:gd name="T23" fmla="*/ 86 h 4030"/>
                <a:gd name="T24" fmla="*/ 165 w 3018"/>
                <a:gd name="T25" fmla="*/ 130 h 4030"/>
                <a:gd name="T26" fmla="*/ 115 w 3018"/>
                <a:gd name="T27" fmla="*/ 183 h 4030"/>
                <a:gd name="T28" fmla="*/ 74 w 3018"/>
                <a:gd name="T29" fmla="*/ 242 h 4030"/>
                <a:gd name="T30" fmla="*/ 40 w 3018"/>
                <a:gd name="T31" fmla="*/ 308 h 4030"/>
                <a:gd name="T32" fmla="*/ 16 w 3018"/>
                <a:gd name="T33" fmla="*/ 377 h 4030"/>
                <a:gd name="T34" fmla="*/ 3 w 3018"/>
                <a:gd name="T35" fmla="*/ 452 h 4030"/>
                <a:gd name="T36" fmla="*/ 0 w 3018"/>
                <a:gd name="T37" fmla="*/ 3526 h 4030"/>
                <a:gd name="T38" fmla="*/ 6 w 3018"/>
                <a:gd name="T39" fmla="*/ 3604 h 4030"/>
                <a:gd name="T40" fmla="*/ 23 w 3018"/>
                <a:gd name="T41" fmla="*/ 3676 h 4030"/>
                <a:gd name="T42" fmla="*/ 50 w 3018"/>
                <a:gd name="T43" fmla="*/ 3745 h 4030"/>
                <a:gd name="T44" fmla="*/ 86 w 3018"/>
                <a:gd name="T45" fmla="*/ 3808 h 4030"/>
                <a:gd name="T46" fmla="*/ 131 w 3018"/>
                <a:gd name="T47" fmla="*/ 3866 h 4030"/>
                <a:gd name="T48" fmla="*/ 183 w 3018"/>
                <a:gd name="T49" fmla="*/ 3915 h 4030"/>
                <a:gd name="T50" fmla="*/ 243 w 3018"/>
                <a:gd name="T51" fmla="*/ 3957 h 4030"/>
                <a:gd name="T52" fmla="*/ 307 w 3018"/>
                <a:gd name="T53" fmla="*/ 3991 h 4030"/>
                <a:gd name="T54" fmla="*/ 378 w 3018"/>
                <a:gd name="T55" fmla="*/ 4015 h 4030"/>
                <a:gd name="T56" fmla="*/ 452 w 3018"/>
                <a:gd name="T57" fmla="*/ 4028 h 4030"/>
                <a:gd name="T58" fmla="*/ 2515 w 3018"/>
                <a:gd name="T59" fmla="*/ 4030 h 4030"/>
                <a:gd name="T60" fmla="*/ 2592 w 3018"/>
                <a:gd name="T61" fmla="*/ 4025 h 4030"/>
                <a:gd name="T62" fmla="*/ 2665 w 3018"/>
                <a:gd name="T63" fmla="*/ 4008 h 4030"/>
                <a:gd name="T64" fmla="*/ 2733 w 3018"/>
                <a:gd name="T65" fmla="*/ 3981 h 4030"/>
                <a:gd name="T66" fmla="*/ 2797 w 3018"/>
                <a:gd name="T67" fmla="*/ 3944 h 4030"/>
                <a:gd name="T68" fmla="*/ 2853 w 3018"/>
                <a:gd name="T69" fmla="*/ 3899 h 4030"/>
                <a:gd name="T70" fmla="*/ 2903 w 3018"/>
                <a:gd name="T71" fmla="*/ 3848 h 4030"/>
                <a:gd name="T72" fmla="*/ 2946 w 3018"/>
                <a:gd name="T73" fmla="*/ 3788 h 4030"/>
                <a:gd name="T74" fmla="*/ 2979 w 3018"/>
                <a:gd name="T75" fmla="*/ 3723 h 4030"/>
                <a:gd name="T76" fmla="*/ 3002 w 3018"/>
                <a:gd name="T77" fmla="*/ 3652 h 4030"/>
                <a:gd name="T78" fmla="*/ 3015 w 3018"/>
                <a:gd name="T79" fmla="*/ 3578 h 4030"/>
                <a:gd name="T80" fmla="*/ 3018 w 3018"/>
                <a:gd name="T81" fmla="*/ 2770 h 4030"/>
                <a:gd name="T82" fmla="*/ 3015 w 3018"/>
                <a:gd name="T83" fmla="*/ 2715 h 4030"/>
                <a:gd name="T84" fmla="*/ 3006 w 3018"/>
                <a:gd name="T85" fmla="*/ 2661 h 4030"/>
                <a:gd name="T86" fmla="*/ 2991 w 3018"/>
                <a:gd name="T87" fmla="*/ 2607 h 4030"/>
                <a:gd name="T88" fmla="*/ 2970 w 3018"/>
                <a:gd name="T89" fmla="*/ 2556 h 4030"/>
                <a:gd name="T90" fmla="*/ 2944 w 3018"/>
                <a:gd name="T91" fmla="*/ 2506 h 4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4030">
                  <a:moveTo>
                    <a:pt x="2515" y="3526"/>
                  </a:moveTo>
                  <a:lnTo>
                    <a:pt x="503" y="3526"/>
                  </a:lnTo>
                  <a:lnTo>
                    <a:pt x="503" y="504"/>
                  </a:lnTo>
                  <a:lnTo>
                    <a:pt x="1006" y="504"/>
                  </a:lnTo>
                  <a:lnTo>
                    <a:pt x="2515" y="2770"/>
                  </a:lnTo>
                  <a:lnTo>
                    <a:pt x="2515" y="3526"/>
                  </a:lnTo>
                  <a:close/>
                  <a:moveTo>
                    <a:pt x="1425" y="224"/>
                  </a:moveTo>
                  <a:lnTo>
                    <a:pt x="1407" y="199"/>
                  </a:lnTo>
                  <a:lnTo>
                    <a:pt x="1386" y="175"/>
                  </a:lnTo>
                  <a:lnTo>
                    <a:pt x="1365" y="152"/>
                  </a:lnTo>
                  <a:lnTo>
                    <a:pt x="1343" y="130"/>
                  </a:lnTo>
                  <a:lnTo>
                    <a:pt x="1320" y="110"/>
                  </a:lnTo>
                  <a:lnTo>
                    <a:pt x="1296" y="92"/>
                  </a:lnTo>
                  <a:lnTo>
                    <a:pt x="1270" y="75"/>
                  </a:lnTo>
                  <a:lnTo>
                    <a:pt x="1244" y="60"/>
                  </a:lnTo>
                  <a:lnTo>
                    <a:pt x="1216" y="46"/>
                  </a:lnTo>
                  <a:lnTo>
                    <a:pt x="1188" y="34"/>
                  </a:lnTo>
                  <a:lnTo>
                    <a:pt x="1159" y="24"/>
                  </a:lnTo>
                  <a:lnTo>
                    <a:pt x="1130" y="16"/>
                  </a:lnTo>
                  <a:lnTo>
                    <a:pt x="1100" y="9"/>
                  </a:lnTo>
                  <a:lnTo>
                    <a:pt x="1069" y="3"/>
                  </a:lnTo>
                  <a:lnTo>
                    <a:pt x="1037" y="1"/>
                  </a:lnTo>
                  <a:lnTo>
                    <a:pt x="1006" y="0"/>
                  </a:lnTo>
                  <a:lnTo>
                    <a:pt x="503" y="0"/>
                  </a:lnTo>
                  <a:lnTo>
                    <a:pt x="477" y="0"/>
                  </a:lnTo>
                  <a:lnTo>
                    <a:pt x="452" y="2"/>
                  </a:lnTo>
                  <a:lnTo>
                    <a:pt x="427" y="6"/>
                  </a:lnTo>
                  <a:lnTo>
                    <a:pt x="402" y="11"/>
                  </a:lnTo>
                  <a:lnTo>
                    <a:pt x="378" y="16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7" y="40"/>
                  </a:lnTo>
                  <a:lnTo>
                    <a:pt x="285" y="50"/>
                  </a:lnTo>
                  <a:lnTo>
                    <a:pt x="264" y="61"/>
                  </a:lnTo>
                  <a:lnTo>
                    <a:pt x="243" y="73"/>
                  </a:lnTo>
                  <a:lnTo>
                    <a:pt x="222" y="86"/>
                  </a:lnTo>
                  <a:lnTo>
                    <a:pt x="203" y="100"/>
                  </a:lnTo>
                  <a:lnTo>
                    <a:pt x="183" y="115"/>
                  </a:lnTo>
                  <a:lnTo>
                    <a:pt x="165" y="130"/>
                  </a:lnTo>
                  <a:lnTo>
                    <a:pt x="148" y="148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4" y="242"/>
                  </a:lnTo>
                  <a:lnTo>
                    <a:pt x="61" y="263"/>
                  </a:lnTo>
                  <a:lnTo>
                    <a:pt x="50" y="286"/>
                  </a:lnTo>
                  <a:lnTo>
                    <a:pt x="40" y="308"/>
                  </a:lnTo>
                  <a:lnTo>
                    <a:pt x="31" y="331"/>
                  </a:lnTo>
                  <a:lnTo>
                    <a:pt x="23" y="354"/>
                  </a:lnTo>
                  <a:lnTo>
                    <a:pt x="16" y="377"/>
                  </a:lnTo>
                  <a:lnTo>
                    <a:pt x="10" y="403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0" y="3526"/>
                  </a:lnTo>
                  <a:lnTo>
                    <a:pt x="1" y="3552"/>
                  </a:lnTo>
                  <a:lnTo>
                    <a:pt x="3" y="3578"/>
                  </a:lnTo>
                  <a:lnTo>
                    <a:pt x="6" y="3604"/>
                  </a:lnTo>
                  <a:lnTo>
                    <a:pt x="10" y="3628"/>
                  </a:lnTo>
                  <a:lnTo>
                    <a:pt x="16" y="3652"/>
                  </a:lnTo>
                  <a:lnTo>
                    <a:pt x="23" y="3676"/>
                  </a:lnTo>
                  <a:lnTo>
                    <a:pt x="31" y="3699"/>
                  </a:lnTo>
                  <a:lnTo>
                    <a:pt x="40" y="3723"/>
                  </a:lnTo>
                  <a:lnTo>
                    <a:pt x="50" y="3745"/>
                  </a:lnTo>
                  <a:lnTo>
                    <a:pt x="61" y="3767"/>
                  </a:lnTo>
                  <a:lnTo>
                    <a:pt x="74" y="3788"/>
                  </a:lnTo>
                  <a:lnTo>
                    <a:pt x="86" y="3808"/>
                  </a:lnTo>
                  <a:lnTo>
                    <a:pt x="100" y="3828"/>
                  </a:lnTo>
                  <a:lnTo>
                    <a:pt x="115" y="3848"/>
                  </a:lnTo>
                  <a:lnTo>
                    <a:pt x="131" y="3866"/>
                  </a:lnTo>
                  <a:lnTo>
                    <a:pt x="148" y="3883"/>
                  </a:lnTo>
                  <a:lnTo>
                    <a:pt x="165" y="3899"/>
                  </a:lnTo>
                  <a:lnTo>
                    <a:pt x="183" y="3915"/>
                  </a:lnTo>
                  <a:lnTo>
                    <a:pt x="203" y="3930"/>
                  </a:lnTo>
                  <a:lnTo>
                    <a:pt x="222" y="3944"/>
                  </a:lnTo>
                  <a:lnTo>
                    <a:pt x="243" y="3957"/>
                  </a:lnTo>
                  <a:lnTo>
                    <a:pt x="264" y="3969"/>
                  </a:lnTo>
                  <a:lnTo>
                    <a:pt x="285" y="3981"/>
                  </a:lnTo>
                  <a:lnTo>
                    <a:pt x="307" y="3991"/>
                  </a:lnTo>
                  <a:lnTo>
                    <a:pt x="330" y="4000"/>
                  </a:lnTo>
                  <a:lnTo>
                    <a:pt x="353" y="4008"/>
                  </a:lnTo>
                  <a:lnTo>
                    <a:pt x="378" y="4015"/>
                  </a:lnTo>
                  <a:lnTo>
                    <a:pt x="402" y="4020"/>
                  </a:lnTo>
                  <a:lnTo>
                    <a:pt x="427" y="4025"/>
                  </a:lnTo>
                  <a:lnTo>
                    <a:pt x="452" y="4028"/>
                  </a:lnTo>
                  <a:lnTo>
                    <a:pt x="477" y="4030"/>
                  </a:lnTo>
                  <a:lnTo>
                    <a:pt x="503" y="4030"/>
                  </a:lnTo>
                  <a:lnTo>
                    <a:pt x="2515" y="4030"/>
                  </a:lnTo>
                  <a:lnTo>
                    <a:pt x="2541" y="4030"/>
                  </a:lnTo>
                  <a:lnTo>
                    <a:pt x="2566" y="4028"/>
                  </a:lnTo>
                  <a:lnTo>
                    <a:pt x="2592" y="4025"/>
                  </a:lnTo>
                  <a:lnTo>
                    <a:pt x="2617" y="4020"/>
                  </a:lnTo>
                  <a:lnTo>
                    <a:pt x="2641" y="4015"/>
                  </a:lnTo>
                  <a:lnTo>
                    <a:pt x="2665" y="4008"/>
                  </a:lnTo>
                  <a:lnTo>
                    <a:pt x="2688" y="4000"/>
                  </a:lnTo>
                  <a:lnTo>
                    <a:pt x="2711" y="3991"/>
                  </a:lnTo>
                  <a:lnTo>
                    <a:pt x="2733" y="3981"/>
                  </a:lnTo>
                  <a:lnTo>
                    <a:pt x="2756" y="3969"/>
                  </a:lnTo>
                  <a:lnTo>
                    <a:pt x="2777" y="3957"/>
                  </a:lnTo>
                  <a:lnTo>
                    <a:pt x="2797" y="3944"/>
                  </a:lnTo>
                  <a:lnTo>
                    <a:pt x="2816" y="3930"/>
                  </a:lnTo>
                  <a:lnTo>
                    <a:pt x="2835" y="3915"/>
                  </a:lnTo>
                  <a:lnTo>
                    <a:pt x="2853" y="3899"/>
                  </a:lnTo>
                  <a:lnTo>
                    <a:pt x="2871" y="3883"/>
                  </a:lnTo>
                  <a:lnTo>
                    <a:pt x="2887" y="3866"/>
                  </a:lnTo>
                  <a:lnTo>
                    <a:pt x="2903" y="3848"/>
                  </a:lnTo>
                  <a:lnTo>
                    <a:pt x="2919" y="3828"/>
                  </a:lnTo>
                  <a:lnTo>
                    <a:pt x="2933" y="3808"/>
                  </a:lnTo>
                  <a:lnTo>
                    <a:pt x="2946" y="3788"/>
                  </a:lnTo>
                  <a:lnTo>
                    <a:pt x="2958" y="3767"/>
                  </a:lnTo>
                  <a:lnTo>
                    <a:pt x="2969" y="3745"/>
                  </a:lnTo>
                  <a:lnTo>
                    <a:pt x="2979" y="3723"/>
                  </a:lnTo>
                  <a:lnTo>
                    <a:pt x="2988" y="3699"/>
                  </a:lnTo>
                  <a:lnTo>
                    <a:pt x="2996" y="3676"/>
                  </a:lnTo>
                  <a:lnTo>
                    <a:pt x="3002" y="3652"/>
                  </a:lnTo>
                  <a:lnTo>
                    <a:pt x="3008" y="3628"/>
                  </a:lnTo>
                  <a:lnTo>
                    <a:pt x="3012" y="3604"/>
                  </a:lnTo>
                  <a:lnTo>
                    <a:pt x="3015" y="3578"/>
                  </a:lnTo>
                  <a:lnTo>
                    <a:pt x="3017" y="3552"/>
                  </a:lnTo>
                  <a:lnTo>
                    <a:pt x="3018" y="3526"/>
                  </a:lnTo>
                  <a:lnTo>
                    <a:pt x="3018" y="2770"/>
                  </a:lnTo>
                  <a:lnTo>
                    <a:pt x="3018" y="2752"/>
                  </a:lnTo>
                  <a:lnTo>
                    <a:pt x="3017" y="2734"/>
                  </a:lnTo>
                  <a:lnTo>
                    <a:pt x="3015" y="2715"/>
                  </a:lnTo>
                  <a:lnTo>
                    <a:pt x="3013" y="2697"/>
                  </a:lnTo>
                  <a:lnTo>
                    <a:pt x="3010" y="2679"/>
                  </a:lnTo>
                  <a:lnTo>
                    <a:pt x="3006" y="2661"/>
                  </a:lnTo>
                  <a:lnTo>
                    <a:pt x="3002" y="2642"/>
                  </a:lnTo>
                  <a:lnTo>
                    <a:pt x="2997" y="2625"/>
                  </a:lnTo>
                  <a:lnTo>
                    <a:pt x="2991" y="2607"/>
                  </a:lnTo>
                  <a:lnTo>
                    <a:pt x="2985" y="2590"/>
                  </a:lnTo>
                  <a:lnTo>
                    <a:pt x="2978" y="2573"/>
                  </a:lnTo>
                  <a:lnTo>
                    <a:pt x="2970" y="2556"/>
                  </a:lnTo>
                  <a:lnTo>
                    <a:pt x="2962" y="2540"/>
                  </a:lnTo>
                  <a:lnTo>
                    <a:pt x="2953" y="2523"/>
                  </a:lnTo>
                  <a:lnTo>
                    <a:pt x="2944" y="2506"/>
                  </a:lnTo>
                  <a:lnTo>
                    <a:pt x="2934" y="2491"/>
                  </a:lnTo>
                  <a:lnTo>
                    <a:pt x="1425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291"/>
            <p:cNvSpPr>
              <a:spLocks noEditPoints="1"/>
            </p:cNvSpPr>
            <p:nvPr/>
          </p:nvSpPr>
          <p:spPr bwMode="auto">
            <a:xfrm>
              <a:off x="5245100" y="5103813"/>
              <a:ext cx="690563" cy="561975"/>
            </a:xfrm>
            <a:custGeom>
              <a:avLst/>
              <a:gdLst>
                <a:gd name="T0" fmla="*/ 14958 w 16095"/>
                <a:gd name="T1" fmla="*/ 10414 h 13098"/>
                <a:gd name="T2" fmla="*/ 14612 w 16095"/>
                <a:gd name="T3" fmla="*/ 10578 h 13098"/>
                <a:gd name="T4" fmla="*/ 13430 w 16095"/>
                <a:gd name="T5" fmla="*/ 9605 h 13098"/>
                <a:gd name="T6" fmla="*/ 12244 w 16095"/>
                <a:gd name="T7" fmla="*/ 9076 h 13098"/>
                <a:gd name="T8" fmla="*/ 10967 w 16095"/>
                <a:gd name="T9" fmla="*/ 9402 h 13098"/>
                <a:gd name="T10" fmla="*/ 10179 w 16095"/>
                <a:gd name="T11" fmla="*/ 10419 h 13098"/>
                <a:gd name="T12" fmla="*/ 6951 w 16095"/>
                <a:gd name="T13" fmla="*/ 9661 h 13098"/>
                <a:gd name="T14" fmla="*/ 5791 w 16095"/>
                <a:gd name="T15" fmla="*/ 9085 h 13098"/>
                <a:gd name="T16" fmla="*/ 4497 w 16095"/>
                <a:gd name="T17" fmla="*/ 9359 h 13098"/>
                <a:gd name="T18" fmla="*/ 3670 w 16095"/>
                <a:gd name="T19" fmla="*/ 10341 h 13098"/>
                <a:gd name="T20" fmla="*/ 2737 w 16095"/>
                <a:gd name="T21" fmla="*/ 10493 h 13098"/>
                <a:gd name="T22" fmla="*/ 2526 w 16095"/>
                <a:gd name="T23" fmla="*/ 10177 h 13098"/>
                <a:gd name="T24" fmla="*/ 9773 w 16095"/>
                <a:gd name="T25" fmla="*/ 8381 h 13098"/>
                <a:gd name="T26" fmla="*/ 10495 w 16095"/>
                <a:gd name="T27" fmla="*/ 7502 h 13098"/>
                <a:gd name="T28" fmla="*/ 12812 w 16095"/>
                <a:gd name="T29" fmla="*/ 3586 h 13098"/>
                <a:gd name="T30" fmla="*/ 15062 w 16095"/>
                <a:gd name="T31" fmla="*/ 6889 h 13098"/>
                <a:gd name="T32" fmla="*/ 11820 w 16095"/>
                <a:gd name="T33" fmla="*/ 12058 h 13098"/>
                <a:gd name="T34" fmla="*/ 11211 w 16095"/>
                <a:gd name="T35" fmla="*/ 11606 h 13098"/>
                <a:gd name="T36" fmla="*/ 11098 w 16095"/>
                <a:gd name="T37" fmla="*/ 10831 h 13098"/>
                <a:gd name="T38" fmla="*/ 11550 w 16095"/>
                <a:gd name="T39" fmla="*/ 10221 h 13098"/>
                <a:gd name="T40" fmla="*/ 12323 w 16095"/>
                <a:gd name="T41" fmla="*/ 10107 h 13098"/>
                <a:gd name="T42" fmla="*/ 12931 w 16095"/>
                <a:gd name="T43" fmla="*/ 10561 h 13098"/>
                <a:gd name="T44" fmla="*/ 13046 w 16095"/>
                <a:gd name="T45" fmla="*/ 11335 h 13098"/>
                <a:gd name="T46" fmla="*/ 12593 w 16095"/>
                <a:gd name="T47" fmla="*/ 11944 h 13098"/>
                <a:gd name="T48" fmla="*/ 5330 w 16095"/>
                <a:gd name="T49" fmla="*/ 12070 h 13098"/>
                <a:gd name="T50" fmla="*/ 4699 w 16095"/>
                <a:gd name="T51" fmla="*/ 11646 h 13098"/>
                <a:gd name="T52" fmla="*/ 4548 w 16095"/>
                <a:gd name="T53" fmla="*/ 10880 h 13098"/>
                <a:gd name="T54" fmla="*/ 4970 w 16095"/>
                <a:gd name="T55" fmla="*/ 10247 h 13098"/>
                <a:gd name="T56" fmla="*/ 5736 w 16095"/>
                <a:gd name="T57" fmla="*/ 10096 h 13098"/>
                <a:gd name="T58" fmla="*/ 6368 w 16095"/>
                <a:gd name="T59" fmla="*/ 10520 h 13098"/>
                <a:gd name="T60" fmla="*/ 6518 w 16095"/>
                <a:gd name="T61" fmla="*/ 11286 h 13098"/>
                <a:gd name="T62" fmla="*/ 6095 w 16095"/>
                <a:gd name="T63" fmla="*/ 11918 h 13098"/>
                <a:gd name="T64" fmla="*/ 1432 w 16095"/>
                <a:gd name="T65" fmla="*/ 7551 h 13098"/>
                <a:gd name="T66" fmla="*/ 1106 w 16095"/>
                <a:gd name="T67" fmla="*/ 7355 h 13098"/>
                <a:gd name="T68" fmla="*/ 1009 w 16095"/>
                <a:gd name="T69" fmla="*/ 1460 h 13098"/>
                <a:gd name="T70" fmla="*/ 1189 w 16095"/>
                <a:gd name="T71" fmla="*/ 1122 h 13098"/>
                <a:gd name="T72" fmla="*/ 9080 w 16095"/>
                <a:gd name="T73" fmla="*/ 1008 h 13098"/>
                <a:gd name="T74" fmla="*/ 9426 w 16095"/>
                <a:gd name="T75" fmla="*/ 1172 h 13098"/>
                <a:gd name="T76" fmla="*/ 9556 w 16095"/>
                <a:gd name="T77" fmla="*/ 2519 h 13098"/>
                <a:gd name="T78" fmla="*/ 9442 w 16095"/>
                <a:gd name="T79" fmla="*/ 7374 h 13098"/>
                <a:gd name="T80" fmla="*/ 9105 w 16095"/>
                <a:gd name="T81" fmla="*/ 7554 h 13098"/>
                <a:gd name="T82" fmla="*/ 13480 w 16095"/>
                <a:gd name="T83" fmla="*/ 2820 h 13098"/>
                <a:gd name="T84" fmla="*/ 12808 w 16095"/>
                <a:gd name="T85" fmla="*/ 2537 h 13098"/>
                <a:gd name="T86" fmla="*/ 10413 w 16095"/>
                <a:gd name="T87" fmla="*/ 856 h 13098"/>
                <a:gd name="T88" fmla="*/ 9571 w 16095"/>
                <a:gd name="T89" fmla="*/ 92 h 13098"/>
                <a:gd name="T90" fmla="*/ 922 w 16095"/>
                <a:gd name="T91" fmla="*/ 119 h 13098"/>
                <a:gd name="T92" fmla="*/ 119 w 16095"/>
                <a:gd name="T93" fmla="*/ 924 h 13098"/>
                <a:gd name="T94" fmla="*/ 92 w 16095"/>
                <a:gd name="T95" fmla="*/ 7572 h 13098"/>
                <a:gd name="T96" fmla="*/ 855 w 16095"/>
                <a:gd name="T97" fmla="*/ 8415 h 13098"/>
                <a:gd name="T98" fmla="*/ 1557 w 16095"/>
                <a:gd name="T99" fmla="*/ 10453 h 13098"/>
                <a:gd name="T100" fmla="*/ 2236 w 16095"/>
                <a:gd name="T101" fmla="*/ 11368 h 13098"/>
                <a:gd name="T102" fmla="*/ 3702 w 16095"/>
                <a:gd name="T103" fmla="*/ 11901 h 13098"/>
                <a:gd name="T104" fmla="*/ 4567 w 16095"/>
                <a:gd name="T105" fmla="*/ 12848 h 13098"/>
                <a:gd name="T106" fmla="*/ 5876 w 16095"/>
                <a:gd name="T107" fmla="*/ 13069 h 13098"/>
                <a:gd name="T108" fmla="*/ 7006 w 16095"/>
                <a:gd name="T109" fmla="*/ 12446 h 13098"/>
                <a:gd name="T110" fmla="*/ 10208 w 16095"/>
                <a:gd name="T111" fmla="*/ 11824 h 13098"/>
                <a:gd name="T112" fmla="*/ 11035 w 16095"/>
                <a:gd name="T113" fmla="*/ 12807 h 13098"/>
                <a:gd name="T114" fmla="*/ 12330 w 16095"/>
                <a:gd name="T115" fmla="*/ 13081 h 13098"/>
                <a:gd name="T116" fmla="*/ 13489 w 16095"/>
                <a:gd name="T117" fmla="*/ 12505 h 13098"/>
                <a:gd name="T118" fmla="*/ 14740 w 16095"/>
                <a:gd name="T119" fmla="*/ 11579 h 13098"/>
                <a:gd name="T120" fmla="*/ 15750 w 16095"/>
                <a:gd name="T121" fmla="*/ 11036 h 13098"/>
                <a:gd name="T122" fmla="*/ 16095 w 16095"/>
                <a:gd name="T123" fmla="*/ 7025 h 13098"/>
                <a:gd name="T124" fmla="*/ 16023 w 16095"/>
                <a:gd name="T125" fmla="*/ 6588 h 13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3098">
                  <a:moveTo>
                    <a:pt x="15089" y="10075"/>
                  </a:moveTo>
                  <a:lnTo>
                    <a:pt x="15088" y="10101"/>
                  </a:lnTo>
                  <a:lnTo>
                    <a:pt x="15087" y="10127"/>
                  </a:lnTo>
                  <a:lnTo>
                    <a:pt x="15083" y="10152"/>
                  </a:lnTo>
                  <a:lnTo>
                    <a:pt x="15079" y="10177"/>
                  </a:lnTo>
                  <a:lnTo>
                    <a:pt x="15073" y="10201"/>
                  </a:lnTo>
                  <a:lnTo>
                    <a:pt x="15067" y="10225"/>
                  </a:lnTo>
                  <a:lnTo>
                    <a:pt x="15059" y="10248"/>
                  </a:lnTo>
                  <a:lnTo>
                    <a:pt x="15050" y="10272"/>
                  </a:lnTo>
                  <a:lnTo>
                    <a:pt x="15040" y="10294"/>
                  </a:lnTo>
                  <a:lnTo>
                    <a:pt x="15029" y="10316"/>
                  </a:lnTo>
                  <a:lnTo>
                    <a:pt x="15017" y="10337"/>
                  </a:lnTo>
                  <a:lnTo>
                    <a:pt x="15004" y="10357"/>
                  </a:lnTo>
                  <a:lnTo>
                    <a:pt x="14989" y="10376"/>
                  </a:lnTo>
                  <a:lnTo>
                    <a:pt x="14974" y="10396"/>
                  </a:lnTo>
                  <a:lnTo>
                    <a:pt x="14958" y="10414"/>
                  </a:lnTo>
                  <a:lnTo>
                    <a:pt x="14942" y="10432"/>
                  </a:lnTo>
                  <a:lnTo>
                    <a:pt x="14924" y="10448"/>
                  </a:lnTo>
                  <a:lnTo>
                    <a:pt x="14906" y="10464"/>
                  </a:lnTo>
                  <a:lnTo>
                    <a:pt x="14887" y="10479"/>
                  </a:lnTo>
                  <a:lnTo>
                    <a:pt x="14868" y="10493"/>
                  </a:lnTo>
                  <a:lnTo>
                    <a:pt x="14848" y="10506"/>
                  </a:lnTo>
                  <a:lnTo>
                    <a:pt x="14827" y="10519"/>
                  </a:lnTo>
                  <a:lnTo>
                    <a:pt x="14804" y="10530"/>
                  </a:lnTo>
                  <a:lnTo>
                    <a:pt x="14782" y="10540"/>
                  </a:lnTo>
                  <a:lnTo>
                    <a:pt x="14759" y="10549"/>
                  </a:lnTo>
                  <a:lnTo>
                    <a:pt x="14736" y="10557"/>
                  </a:lnTo>
                  <a:lnTo>
                    <a:pt x="14712" y="10563"/>
                  </a:lnTo>
                  <a:lnTo>
                    <a:pt x="14688" y="10569"/>
                  </a:lnTo>
                  <a:lnTo>
                    <a:pt x="14663" y="10573"/>
                  </a:lnTo>
                  <a:lnTo>
                    <a:pt x="14637" y="10577"/>
                  </a:lnTo>
                  <a:lnTo>
                    <a:pt x="14612" y="10578"/>
                  </a:lnTo>
                  <a:lnTo>
                    <a:pt x="14586" y="10579"/>
                  </a:lnTo>
                  <a:lnTo>
                    <a:pt x="14012" y="10579"/>
                  </a:lnTo>
                  <a:lnTo>
                    <a:pt x="13989" y="10498"/>
                  </a:lnTo>
                  <a:lnTo>
                    <a:pt x="13962" y="10419"/>
                  </a:lnTo>
                  <a:lnTo>
                    <a:pt x="13934" y="10341"/>
                  </a:lnTo>
                  <a:lnTo>
                    <a:pt x="13902" y="10266"/>
                  </a:lnTo>
                  <a:lnTo>
                    <a:pt x="13867" y="10191"/>
                  </a:lnTo>
                  <a:lnTo>
                    <a:pt x="13829" y="10117"/>
                  </a:lnTo>
                  <a:lnTo>
                    <a:pt x="13788" y="10047"/>
                  </a:lnTo>
                  <a:lnTo>
                    <a:pt x="13745" y="9977"/>
                  </a:lnTo>
                  <a:lnTo>
                    <a:pt x="13699" y="9910"/>
                  </a:lnTo>
                  <a:lnTo>
                    <a:pt x="13650" y="9844"/>
                  </a:lnTo>
                  <a:lnTo>
                    <a:pt x="13598" y="9781"/>
                  </a:lnTo>
                  <a:lnTo>
                    <a:pt x="13545" y="9719"/>
                  </a:lnTo>
                  <a:lnTo>
                    <a:pt x="13489" y="9661"/>
                  </a:lnTo>
                  <a:lnTo>
                    <a:pt x="13430" y="9605"/>
                  </a:lnTo>
                  <a:lnTo>
                    <a:pt x="13370" y="9550"/>
                  </a:lnTo>
                  <a:lnTo>
                    <a:pt x="13308" y="9499"/>
                  </a:lnTo>
                  <a:lnTo>
                    <a:pt x="13242" y="9449"/>
                  </a:lnTo>
                  <a:lnTo>
                    <a:pt x="13176" y="9402"/>
                  </a:lnTo>
                  <a:lnTo>
                    <a:pt x="13107" y="9359"/>
                  </a:lnTo>
                  <a:lnTo>
                    <a:pt x="13036" y="9317"/>
                  </a:lnTo>
                  <a:lnTo>
                    <a:pt x="12964" y="9279"/>
                  </a:lnTo>
                  <a:lnTo>
                    <a:pt x="12890" y="9244"/>
                  </a:lnTo>
                  <a:lnTo>
                    <a:pt x="12815" y="9212"/>
                  </a:lnTo>
                  <a:lnTo>
                    <a:pt x="12737" y="9182"/>
                  </a:lnTo>
                  <a:lnTo>
                    <a:pt x="12658" y="9156"/>
                  </a:lnTo>
                  <a:lnTo>
                    <a:pt x="12578" y="9133"/>
                  </a:lnTo>
                  <a:lnTo>
                    <a:pt x="12497" y="9113"/>
                  </a:lnTo>
                  <a:lnTo>
                    <a:pt x="12413" y="9097"/>
                  </a:lnTo>
                  <a:lnTo>
                    <a:pt x="12330" y="9085"/>
                  </a:lnTo>
                  <a:lnTo>
                    <a:pt x="12244" y="9076"/>
                  </a:lnTo>
                  <a:lnTo>
                    <a:pt x="12159" y="9070"/>
                  </a:lnTo>
                  <a:lnTo>
                    <a:pt x="12071" y="9068"/>
                  </a:lnTo>
                  <a:lnTo>
                    <a:pt x="11984" y="9070"/>
                  </a:lnTo>
                  <a:lnTo>
                    <a:pt x="11898" y="9076"/>
                  </a:lnTo>
                  <a:lnTo>
                    <a:pt x="11813" y="9085"/>
                  </a:lnTo>
                  <a:lnTo>
                    <a:pt x="11729" y="9097"/>
                  </a:lnTo>
                  <a:lnTo>
                    <a:pt x="11646" y="9113"/>
                  </a:lnTo>
                  <a:lnTo>
                    <a:pt x="11564" y="9133"/>
                  </a:lnTo>
                  <a:lnTo>
                    <a:pt x="11484" y="9156"/>
                  </a:lnTo>
                  <a:lnTo>
                    <a:pt x="11405" y="9182"/>
                  </a:lnTo>
                  <a:lnTo>
                    <a:pt x="11328" y="9212"/>
                  </a:lnTo>
                  <a:lnTo>
                    <a:pt x="11252" y="9244"/>
                  </a:lnTo>
                  <a:lnTo>
                    <a:pt x="11178" y="9279"/>
                  </a:lnTo>
                  <a:lnTo>
                    <a:pt x="11106" y="9317"/>
                  </a:lnTo>
                  <a:lnTo>
                    <a:pt x="11035" y="9359"/>
                  </a:lnTo>
                  <a:lnTo>
                    <a:pt x="10967" y="9402"/>
                  </a:lnTo>
                  <a:lnTo>
                    <a:pt x="10899" y="9449"/>
                  </a:lnTo>
                  <a:lnTo>
                    <a:pt x="10835" y="9499"/>
                  </a:lnTo>
                  <a:lnTo>
                    <a:pt x="10772" y="9550"/>
                  </a:lnTo>
                  <a:lnTo>
                    <a:pt x="10711" y="9605"/>
                  </a:lnTo>
                  <a:lnTo>
                    <a:pt x="10653" y="9661"/>
                  </a:lnTo>
                  <a:lnTo>
                    <a:pt x="10597" y="9719"/>
                  </a:lnTo>
                  <a:lnTo>
                    <a:pt x="10543" y="9781"/>
                  </a:lnTo>
                  <a:lnTo>
                    <a:pt x="10492" y="9844"/>
                  </a:lnTo>
                  <a:lnTo>
                    <a:pt x="10444" y="9910"/>
                  </a:lnTo>
                  <a:lnTo>
                    <a:pt x="10397" y="9977"/>
                  </a:lnTo>
                  <a:lnTo>
                    <a:pt x="10354" y="10047"/>
                  </a:lnTo>
                  <a:lnTo>
                    <a:pt x="10313" y="10117"/>
                  </a:lnTo>
                  <a:lnTo>
                    <a:pt x="10275" y="10191"/>
                  </a:lnTo>
                  <a:lnTo>
                    <a:pt x="10240" y="10266"/>
                  </a:lnTo>
                  <a:lnTo>
                    <a:pt x="10208" y="10341"/>
                  </a:lnTo>
                  <a:lnTo>
                    <a:pt x="10179" y="10419"/>
                  </a:lnTo>
                  <a:lnTo>
                    <a:pt x="10153" y="10498"/>
                  </a:lnTo>
                  <a:lnTo>
                    <a:pt x="10131" y="10579"/>
                  </a:lnTo>
                  <a:lnTo>
                    <a:pt x="7473" y="10579"/>
                  </a:lnTo>
                  <a:lnTo>
                    <a:pt x="7450" y="10498"/>
                  </a:lnTo>
                  <a:lnTo>
                    <a:pt x="7425" y="10419"/>
                  </a:lnTo>
                  <a:lnTo>
                    <a:pt x="7396" y="10341"/>
                  </a:lnTo>
                  <a:lnTo>
                    <a:pt x="7363" y="10266"/>
                  </a:lnTo>
                  <a:lnTo>
                    <a:pt x="7328" y="10191"/>
                  </a:lnTo>
                  <a:lnTo>
                    <a:pt x="7290" y="10117"/>
                  </a:lnTo>
                  <a:lnTo>
                    <a:pt x="7250" y="10047"/>
                  </a:lnTo>
                  <a:lnTo>
                    <a:pt x="7207" y="9977"/>
                  </a:lnTo>
                  <a:lnTo>
                    <a:pt x="7160" y="9910"/>
                  </a:lnTo>
                  <a:lnTo>
                    <a:pt x="7112" y="9844"/>
                  </a:lnTo>
                  <a:lnTo>
                    <a:pt x="7061" y="9781"/>
                  </a:lnTo>
                  <a:lnTo>
                    <a:pt x="7006" y="9719"/>
                  </a:lnTo>
                  <a:lnTo>
                    <a:pt x="6951" y="9661"/>
                  </a:lnTo>
                  <a:lnTo>
                    <a:pt x="6892" y="9605"/>
                  </a:lnTo>
                  <a:lnTo>
                    <a:pt x="6831" y="9550"/>
                  </a:lnTo>
                  <a:lnTo>
                    <a:pt x="6769" y="9499"/>
                  </a:lnTo>
                  <a:lnTo>
                    <a:pt x="6705" y="9449"/>
                  </a:lnTo>
                  <a:lnTo>
                    <a:pt x="6637" y="9402"/>
                  </a:lnTo>
                  <a:lnTo>
                    <a:pt x="6569" y="9359"/>
                  </a:lnTo>
                  <a:lnTo>
                    <a:pt x="6498" y="9317"/>
                  </a:lnTo>
                  <a:lnTo>
                    <a:pt x="6426" y="9279"/>
                  </a:lnTo>
                  <a:lnTo>
                    <a:pt x="6351" y="9244"/>
                  </a:lnTo>
                  <a:lnTo>
                    <a:pt x="6276" y="9212"/>
                  </a:lnTo>
                  <a:lnTo>
                    <a:pt x="6199" y="9182"/>
                  </a:lnTo>
                  <a:lnTo>
                    <a:pt x="6120" y="9156"/>
                  </a:lnTo>
                  <a:lnTo>
                    <a:pt x="6040" y="9133"/>
                  </a:lnTo>
                  <a:lnTo>
                    <a:pt x="5958" y="9113"/>
                  </a:lnTo>
                  <a:lnTo>
                    <a:pt x="5876" y="9097"/>
                  </a:lnTo>
                  <a:lnTo>
                    <a:pt x="5791" y="9085"/>
                  </a:lnTo>
                  <a:lnTo>
                    <a:pt x="5707" y="9076"/>
                  </a:lnTo>
                  <a:lnTo>
                    <a:pt x="5620" y="9070"/>
                  </a:lnTo>
                  <a:lnTo>
                    <a:pt x="5533" y="9068"/>
                  </a:lnTo>
                  <a:lnTo>
                    <a:pt x="5446" y="9070"/>
                  </a:lnTo>
                  <a:lnTo>
                    <a:pt x="5360" y="9076"/>
                  </a:lnTo>
                  <a:lnTo>
                    <a:pt x="5274" y="9085"/>
                  </a:lnTo>
                  <a:lnTo>
                    <a:pt x="5191" y="9097"/>
                  </a:lnTo>
                  <a:lnTo>
                    <a:pt x="5107" y="9113"/>
                  </a:lnTo>
                  <a:lnTo>
                    <a:pt x="5026" y="9133"/>
                  </a:lnTo>
                  <a:lnTo>
                    <a:pt x="4946" y="9156"/>
                  </a:lnTo>
                  <a:lnTo>
                    <a:pt x="4867" y="9182"/>
                  </a:lnTo>
                  <a:lnTo>
                    <a:pt x="4789" y="9212"/>
                  </a:lnTo>
                  <a:lnTo>
                    <a:pt x="4714" y="9244"/>
                  </a:lnTo>
                  <a:lnTo>
                    <a:pt x="4639" y="9279"/>
                  </a:lnTo>
                  <a:lnTo>
                    <a:pt x="4567" y="9317"/>
                  </a:lnTo>
                  <a:lnTo>
                    <a:pt x="4497" y="9359"/>
                  </a:lnTo>
                  <a:lnTo>
                    <a:pt x="4428" y="9402"/>
                  </a:lnTo>
                  <a:lnTo>
                    <a:pt x="4361" y="9449"/>
                  </a:lnTo>
                  <a:lnTo>
                    <a:pt x="4296" y="9499"/>
                  </a:lnTo>
                  <a:lnTo>
                    <a:pt x="4233" y="9550"/>
                  </a:lnTo>
                  <a:lnTo>
                    <a:pt x="4173" y="9605"/>
                  </a:lnTo>
                  <a:lnTo>
                    <a:pt x="4114" y="9661"/>
                  </a:lnTo>
                  <a:lnTo>
                    <a:pt x="4059" y="9719"/>
                  </a:lnTo>
                  <a:lnTo>
                    <a:pt x="4005" y="9781"/>
                  </a:lnTo>
                  <a:lnTo>
                    <a:pt x="3953" y="9844"/>
                  </a:lnTo>
                  <a:lnTo>
                    <a:pt x="3905" y="9910"/>
                  </a:lnTo>
                  <a:lnTo>
                    <a:pt x="3859" y="9977"/>
                  </a:lnTo>
                  <a:lnTo>
                    <a:pt x="3816" y="10047"/>
                  </a:lnTo>
                  <a:lnTo>
                    <a:pt x="3774" y="10117"/>
                  </a:lnTo>
                  <a:lnTo>
                    <a:pt x="3737" y="10191"/>
                  </a:lnTo>
                  <a:lnTo>
                    <a:pt x="3702" y="10266"/>
                  </a:lnTo>
                  <a:lnTo>
                    <a:pt x="3670" y="10341"/>
                  </a:lnTo>
                  <a:lnTo>
                    <a:pt x="3640" y="10419"/>
                  </a:lnTo>
                  <a:lnTo>
                    <a:pt x="3614" y="10498"/>
                  </a:lnTo>
                  <a:lnTo>
                    <a:pt x="3592" y="10579"/>
                  </a:lnTo>
                  <a:lnTo>
                    <a:pt x="3018" y="10579"/>
                  </a:lnTo>
                  <a:lnTo>
                    <a:pt x="2993" y="10578"/>
                  </a:lnTo>
                  <a:lnTo>
                    <a:pt x="2967" y="10577"/>
                  </a:lnTo>
                  <a:lnTo>
                    <a:pt x="2941" y="10573"/>
                  </a:lnTo>
                  <a:lnTo>
                    <a:pt x="2917" y="10569"/>
                  </a:lnTo>
                  <a:lnTo>
                    <a:pt x="2892" y="10563"/>
                  </a:lnTo>
                  <a:lnTo>
                    <a:pt x="2869" y="10557"/>
                  </a:lnTo>
                  <a:lnTo>
                    <a:pt x="2845" y="10549"/>
                  </a:lnTo>
                  <a:lnTo>
                    <a:pt x="2823" y="10540"/>
                  </a:lnTo>
                  <a:lnTo>
                    <a:pt x="2800" y="10530"/>
                  </a:lnTo>
                  <a:lnTo>
                    <a:pt x="2778" y="10519"/>
                  </a:lnTo>
                  <a:lnTo>
                    <a:pt x="2757" y="10506"/>
                  </a:lnTo>
                  <a:lnTo>
                    <a:pt x="2737" y="10493"/>
                  </a:lnTo>
                  <a:lnTo>
                    <a:pt x="2717" y="10479"/>
                  </a:lnTo>
                  <a:lnTo>
                    <a:pt x="2698" y="10464"/>
                  </a:lnTo>
                  <a:lnTo>
                    <a:pt x="2680" y="10448"/>
                  </a:lnTo>
                  <a:lnTo>
                    <a:pt x="2663" y="10432"/>
                  </a:lnTo>
                  <a:lnTo>
                    <a:pt x="2646" y="10414"/>
                  </a:lnTo>
                  <a:lnTo>
                    <a:pt x="2630" y="10396"/>
                  </a:lnTo>
                  <a:lnTo>
                    <a:pt x="2615" y="10376"/>
                  </a:lnTo>
                  <a:lnTo>
                    <a:pt x="2601" y="10357"/>
                  </a:lnTo>
                  <a:lnTo>
                    <a:pt x="2588" y="10337"/>
                  </a:lnTo>
                  <a:lnTo>
                    <a:pt x="2576" y="10316"/>
                  </a:lnTo>
                  <a:lnTo>
                    <a:pt x="2565" y="10294"/>
                  </a:lnTo>
                  <a:lnTo>
                    <a:pt x="2555" y="10272"/>
                  </a:lnTo>
                  <a:lnTo>
                    <a:pt x="2546" y="10248"/>
                  </a:lnTo>
                  <a:lnTo>
                    <a:pt x="2538" y="10225"/>
                  </a:lnTo>
                  <a:lnTo>
                    <a:pt x="2531" y="10201"/>
                  </a:lnTo>
                  <a:lnTo>
                    <a:pt x="2526" y="10177"/>
                  </a:lnTo>
                  <a:lnTo>
                    <a:pt x="2521" y="10152"/>
                  </a:lnTo>
                  <a:lnTo>
                    <a:pt x="2518" y="10127"/>
                  </a:lnTo>
                  <a:lnTo>
                    <a:pt x="2516" y="10101"/>
                  </a:lnTo>
                  <a:lnTo>
                    <a:pt x="2515" y="10075"/>
                  </a:lnTo>
                  <a:lnTo>
                    <a:pt x="2515" y="8564"/>
                  </a:lnTo>
                  <a:lnTo>
                    <a:pt x="9053" y="8564"/>
                  </a:lnTo>
                  <a:lnTo>
                    <a:pt x="9131" y="8562"/>
                  </a:lnTo>
                  <a:lnTo>
                    <a:pt x="9207" y="8557"/>
                  </a:lnTo>
                  <a:lnTo>
                    <a:pt x="9283" y="8547"/>
                  </a:lnTo>
                  <a:lnTo>
                    <a:pt x="9357" y="8533"/>
                  </a:lnTo>
                  <a:lnTo>
                    <a:pt x="9431" y="8516"/>
                  </a:lnTo>
                  <a:lnTo>
                    <a:pt x="9502" y="8496"/>
                  </a:lnTo>
                  <a:lnTo>
                    <a:pt x="9571" y="8472"/>
                  </a:lnTo>
                  <a:lnTo>
                    <a:pt x="9641" y="8445"/>
                  </a:lnTo>
                  <a:lnTo>
                    <a:pt x="9707" y="8415"/>
                  </a:lnTo>
                  <a:lnTo>
                    <a:pt x="9773" y="8381"/>
                  </a:lnTo>
                  <a:lnTo>
                    <a:pt x="9835" y="8345"/>
                  </a:lnTo>
                  <a:lnTo>
                    <a:pt x="9896" y="8306"/>
                  </a:lnTo>
                  <a:lnTo>
                    <a:pt x="9956" y="8263"/>
                  </a:lnTo>
                  <a:lnTo>
                    <a:pt x="10013" y="8218"/>
                  </a:lnTo>
                  <a:lnTo>
                    <a:pt x="10067" y="8171"/>
                  </a:lnTo>
                  <a:lnTo>
                    <a:pt x="10120" y="8120"/>
                  </a:lnTo>
                  <a:lnTo>
                    <a:pt x="10170" y="8068"/>
                  </a:lnTo>
                  <a:lnTo>
                    <a:pt x="10217" y="8014"/>
                  </a:lnTo>
                  <a:lnTo>
                    <a:pt x="10263" y="7956"/>
                  </a:lnTo>
                  <a:lnTo>
                    <a:pt x="10305" y="7897"/>
                  </a:lnTo>
                  <a:lnTo>
                    <a:pt x="10344" y="7836"/>
                  </a:lnTo>
                  <a:lnTo>
                    <a:pt x="10380" y="7773"/>
                  </a:lnTo>
                  <a:lnTo>
                    <a:pt x="10413" y="7707"/>
                  </a:lnTo>
                  <a:lnTo>
                    <a:pt x="10444" y="7641"/>
                  </a:lnTo>
                  <a:lnTo>
                    <a:pt x="10471" y="7572"/>
                  </a:lnTo>
                  <a:lnTo>
                    <a:pt x="10495" y="7502"/>
                  </a:lnTo>
                  <a:lnTo>
                    <a:pt x="10515" y="7430"/>
                  </a:lnTo>
                  <a:lnTo>
                    <a:pt x="10532" y="7357"/>
                  </a:lnTo>
                  <a:lnTo>
                    <a:pt x="10545" y="7283"/>
                  </a:lnTo>
                  <a:lnTo>
                    <a:pt x="10554" y="7207"/>
                  </a:lnTo>
                  <a:lnTo>
                    <a:pt x="10560" y="7131"/>
                  </a:lnTo>
                  <a:lnTo>
                    <a:pt x="10562" y="7052"/>
                  </a:lnTo>
                  <a:lnTo>
                    <a:pt x="10562" y="3527"/>
                  </a:lnTo>
                  <a:lnTo>
                    <a:pt x="12574" y="3527"/>
                  </a:lnTo>
                  <a:lnTo>
                    <a:pt x="12605" y="3528"/>
                  </a:lnTo>
                  <a:lnTo>
                    <a:pt x="12637" y="3530"/>
                  </a:lnTo>
                  <a:lnTo>
                    <a:pt x="12668" y="3535"/>
                  </a:lnTo>
                  <a:lnTo>
                    <a:pt x="12698" y="3542"/>
                  </a:lnTo>
                  <a:lnTo>
                    <a:pt x="12727" y="3550"/>
                  </a:lnTo>
                  <a:lnTo>
                    <a:pt x="12756" y="3560"/>
                  </a:lnTo>
                  <a:lnTo>
                    <a:pt x="12784" y="3572"/>
                  </a:lnTo>
                  <a:lnTo>
                    <a:pt x="12812" y="3586"/>
                  </a:lnTo>
                  <a:lnTo>
                    <a:pt x="12838" y="3601"/>
                  </a:lnTo>
                  <a:lnTo>
                    <a:pt x="12864" y="3618"/>
                  </a:lnTo>
                  <a:lnTo>
                    <a:pt x="12888" y="3636"/>
                  </a:lnTo>
                  <a:lnTo>
                    <a:pt x="12911" y="3657"/>
                  </a:lnTo>
                  <a:lnTo>
                    <a:pt x="12933" y="3678"/>
                  </a:lnTo>
                  <a:lnTo>
                    <a:pt x="12954" y="3701"/>
                  </a:lnTo>
                  <a:lnTo>
                    <a:pt x="12975" y="3725"/>
                  </a:lnTo>
                  <a:lnTo>
                    <a:pt x="12993" y="3750"/>
                  </a:lnTo>
                  <a:lnTo>
                    <a:pt x="15005" y="6773"/>
                  </a:lnTo>
                  <a:lnTo>
                    <a:pt x="15015" y="6788"/>
                  </a:lnTo>
                  <a:lnTo>
                    <a:pt x="15024" y="6804"/>
                  </a:lnTo>
                  <a:lnTo>
                    <a:pt x="15033" y="6822"/>
                  </a:lnTo>
                  <a:lnTo>
                    <a:pt x="15041" y="6838"/>
                  </a:lnTo>
                  <a:lnTo>
                    <a:pt x="15049" y="6855"/>
                  </a:lnTo>
                  <a:lnTo>
                    <a:pt x="15056" y="6872"/>
                  </a:lnTo>
                  <a:lnTo>
                    <a:pt x="15062" y="6889"/>
                  </a:lnTo>
                  <a:lnTo>
                    <a:pt x="15067" y="6907"/>
                  </a:lnTo>
                  <a:lnTo>
                    <a:pt x="15072" y="6924"/>
                  </a:lnTo>
                  <a:lnTo>
                    <a:pt x="15077" y="6942"/>
                  </a:lnTo>
                  <a:lnTo>
                    <a:pt x="15081" y="6961"/>
                  </a:lnTo>
                  <a:lnTo>
                    <a:pt x="15084" y="6979"/>
                  </a:lnTo>
                  <a:lnTo>
                    <a:pt x="15086" y="6997"/>
                  </a:lnTo>
                  <a:lnTo>
                    <a:pt x="15088" y="7016"/>
                  </a:lnTo>
                  <a:lnTo>
                    <a:pt x="15089" y="7034"/>
                  </a:lnTo>
                  <a:lnTo>
                    <a:pt x="15089" y="7052"/>
                  </a:lnTo>
                  <a:lnTo>
                    <a:pt x="15089" y="10075"/>
                  </a:lnTo>
                  <a:close/>
                  <a:moveTo>
                    <a:pt x="12071" y="12090"/>
                  </a:moveTo>
                  <a:lnTo>
                    <a:pt x="12020" y="12089"/>
                  </a:lnTo>
                  <a:lnTo>
                    <a:pt x="11969" y="12085"/>
                  </a:lnTo>
                  <a:lnTo>
                    <a:pt x="11918" y="12078"/>
                  </a:lnTo>
                  <a:lnTo>
                    <a:pt x="11869" y="12070"/>
                  </a:lnTo>
                  <a:lnTo>
                    <a:pt x="11820" y="12058"/>
                  </a:lnTo>
                  <a:lnTo>
                    <a:pt x="11772" y="12045"/>
                  </a:lnTo>
                  <a:lnTo>
                    <a:pt x="11725" y="12029"/>
                  </a:lnTo>
                  <a:lnTo>
                    <a:pt x="11680" y="12011"/>
                  </a:lnTo>
                  <a:lnTo>
                    <a:pt x="11636" y="11991"/>
                  </a:lnTo>
                  <a:lnTo>
                    <a:pt x="11591" y="11968"/>
                  </a:lnTo>
                  <a:lnTo>
                    <a:pt x="11550" y="11944"/>
                  </a:lnTo>
                  <a:lnTo>
                    <a:pt x="11509" y="11918"/>
                  </a:lnTo>
                  <a:lnTo>
                    <a:pt x="11470" y="11890"/>
                  </a:lnTo>
                  <a:lnTo>
                    <a:pt x="11431" y="11861"/>
                  </a:lnTo>
                  <a:lnTo>
                    <a:pt x="11395" y="11828"/>
                  </a:lnTo>
                  <a:lnTo>
                    <a:pt x="11360" y="11795"/>
                  </a:lnTo>
                  <a:lnTo>
                    <a:pt x="11327" y="11760"/>
                  </a:lnTo>
                  <a:lnTo>
                    <a:pt x="11295" y="11724"/>
                  </a:lnTo>
                  <a:lnTo>
                    <a:pt x="11265" y="11685"/>
                  </a:lnTo>
                  <a:lnTo>
                    <a:pt x="11237" y="11646"/>
                  </a:lnTo>
                  <a:lnTo>
                    <a:pt x="11211" y="11606"/>
                  </a:lnTo>
                  <a:lnTo>
                    <a:pt x="11187" y="11563"/>
                  </a:lnTo>
                  <a:lnTo>
                    <a:pt x="11165" y="11520"/>
                  </a:lnTo>
                  <a:lnTo>
                    <a:pt x="11145" y="11475"/>
                  </a:lnTo>
                  <a:lnTo>
                    <a:pt x="11127" y="11429"/>
                  </a:lnTo>
                  <a:lnTo>
                    <a:pt x="11111" y="11382"/>
                  </a:lnTo>
                  <a:lnTo>
                    <a:pt x="11098" y="11335"/>
                  </a:lnTo>
                  <a:lnTo>
                    <a:pt x="11086" y="11286"/>
                  </a:lnTo>
                  <a:lnTo>
                    <a:pt x="11077" y="11236"/>
                  </a:lnTo>
                  <a:lnTo>
                    <a:pt x="11070" y="11186"/>
                  </a:lnTo>
                  <a:lnTo>
                    <a:pt x="11067" y="11135"/>
                  </a:lnTo>
                  <a:lnTo>
                    <a:pt x="11065" y="11083"/>
                  </a:lnTo>
                  <a:lnTo>
                    <a:pt x="11067" y="11031"/>
                  </a:lnTo>
                  <a:lnTo>
                    <a:pt x="11070" y="10980"/>
                  </a:lnTo>
                  <a:lnTo>
                    <a:pt x="11077" y="10930"/>
                  </a:lnTo>
                  <a:lnTo>
                    <a:pt x="11086" y="10880"/>
                  </a:lnTo>
                  <a:lnTo>
                    <a:pt x="11098" y="10831"/>
                  </a:lnTo>
                  <a:lnTo>
                    <a:pt x="11111" y="10784"/>
                  </a:lnTo>
                  <a:lnTo>
                    <a:pt x="11127" y="10736"/>
                  </a:lnTo>
                  <a:lnTo>
                    <a:pt x="11145" y="10691"/>
                  </a:lnTo>
                  <a:lnTo>
                    <a:pt x="11165" y="10646"/>
                  </a:lnTo>
                  <a:lnTo>
                    <a:pt x="11187" y="10603"/>
                  </a:lnTo>
                  <a:lnTo>
                    <a:pt x="11211" y="10561"/>
                  </a:lnTo>
                  <a:lnTo>
                    <a:pt x="11237" y="10520"/>
                  </a:lnTo>
                  <a:lnTo>
                    <a:pt x="11265" y="10480"/>
                  </a:lnTo>
                  <a:lnTo>
                    <a:pt x="11295" y="10442"/>
                  </a:lnTo>
                  <a:lnTo>
                    <a:pt x="11327" y="10406"/>
                  </a:lnTo>
                  <a:lnTo>
                    <a:pt x="11360" y="10370"/>
                  </a:lnTo>
                  <a:lnTo>
                    <a:pt x="11395" y="10337"/>
                  </a:lnTo>
                  <a:lnTo>
                    <a:pt x="11431" y="10306"/>
                  </a:lnTo>
                  <a:lnTo>
                    <a:pt x="11470" y="10276"/>
                  </a:lnTo>
                  <a:lnTo>
                    <a:pt x="11509" y="10247"/>
                  </a:lnTo>
                  <a:lnTo>
                    <a:pt x="11550" y="10221"/>
                  </a:lnTo>
                  <a:lnTo>
                    <a:pt x="11591" y="10197"/>
                  </a:lnTo>
                  <a:lnTo>
                    <a:pt x="11636" y="10175"/>
                  </a:lnTo>
                  <a:lnTo>
                    <a:pt x="11680" y="10155"/>
                  </a:lnTo>
                  <a:lnTo>
                    <a:pt x="11725" y="10137"/>
                  </a:lnTo>
                  <a:lnTo>
                    <a:pt x="11772" y="10120"/>
                  </a:lnTo>
                  <a:lnTo>
                    <a:pt x="11820" y="10107"/>
                  </a:lnTo>
                  <a:lnTo>
                    <a:pt x="11869" y="10096"/>
                  </a:lnTo>
                  <a:lnTo>
                    <a:pt x="11918" y="10087"/>
                  </a:lnTo>
                  <a:lnTo>
                    <a:pt x="11969" y="10080"/>
                  </a:lnTo>
                  <a:lnTo>
                    <a:pt x="12020" y="10076"/>
                  </a:lnTo>
                  <a:lnTo>
                    <a:pt x="12071" y="10075"/>
                  </a:lnTo>
                  <a:lnTo>
                    <a:pt x="12124" y="10076"/>
                  </a:lnTo>
                  <a:lnTo>
                    <a:pt x="12174" y="10080"/>
                  </a:lnTo>
                  <a:lnTo>
                    <a:pt x="12224" y="10087"/>
                  </a:lnTo>
                  <a:lnTo>
                    <a:pt x="12274" y="10096"/>
                  </a:lnTo>
                  <a:lnTo>
                    <a:pt x="12323" y="10107"/>
                  </a:lnTo>
                  <a:lnTo>
                    <a:pt x="12370" y="10120"/>
                  </a:lnTo>
                  <a:lnTo>
                    <a:pt x="12417" y="10137"/>
                  </a:lnTo>
                  <a:lnTo>
                    <a:pt x="12463" y="10155"/>
                  </a:lnTo>
                  <a:lnTo>
                    <a:pt x="12508" y="10175"/>
                  </a:lnTo>
                  <a:lnTo>
                    <a:pt x="12551" y="10197"/>
                  </a:lnTo>
                  <a:lnTo>
                    <a:pt x="12593" y="10221"/>
                  </a:lnTo>
                  <a:lnTo>
                    <a:pt x="12634" y="10247"/>
                  </a:lnTo>
                  <a:lnTo>
                    <a:pt x="12673" y="10276"/>
                  </a:lnTo>
                  <a:lnTo>
                    <a:pt x="12711" y="10306"/>
                  </a:lnTo>
                  <a:lnTo>
                    <a:pt x="12747" y="10337"/>
                  </a:lnTo>
                  <a:lnTo>
                    <a:pt x="12782" y="10370"/>
                  </a:lnTo>
                  <a:lnTo>
                    <a:pt x="12816" y="10406"/>
                  </a:lnTo>
                  <a:lnTo>
                    <a:pt x="12848" y="10442"/>
                  </a:lnTo>
                  <a:lnTo>
                    <a:pt x="12877" y="10480"/>
                  </a:lnTo>
                  <a:lnTo>
                    <a:pt x="12905" y="10520"/>
                  </a:lnTo>
                  <a:lnTo>
                    <a:pt x="12931" y="10561"/>
                  </a:lnTo>
                  <a:lnTo>
                    <a:pt x="12955" y="10603"/>
                  </a:lnTo>
                  <a:lnTo>
                    <a:pt x="12978" y="10646"/>
                  </a:lnTo>
                  <a:lnTo>
                    <a:pt x="12999" y="10691"/>
                  </a:lnTo>
                  <a:lnTo>
                    <a:pt x="13016" y="10736"/>
                  </a:lnTo>
                  <a:lnTo>
                    <a:pt x="13032" y="10784"/>
                  </a:lnTo>
                  <a:lnTo>
                    <a:pt x="13046" y="10831"/>
                  </a:lnTo>
                  <a:lnTo>
                    <a:pt x="13057" y="10880"/>
                  </a:lnTo>
                  <a:lnTo>
                    <a:pt x="13066" y="10930"/>
                  </a:lnTo>
                  <a:lnTo>
                    <a:pt x="13072" y="10980"/>
                  </a:lnTo>
                  <a:lnTo>
                    <a:pt x="13076" y="11031"/>
                  </a:lnTo>
                  <a:lnTo>
                    <a:pt x="13077" y="11083"/>
                  </a:lnTo>
                  <a:lnTo>
                    <a:pt x="13076" y="11135"/>
                  </a:lnTo>
                  <a:lnTo>
                    <a:pt x="13072" y="11186"/>
                  </a:lnTo>
                  <a:lnTo>
                    <a:pt x="13066" y="11236"/>
                  </a:lnTo>
                  <a:lnTo>
                    <a:pt x="13057" y="11286"/>
                  </a:lnTo>
                  <a:lnTo>
                    <a:pt x="13046" y="11335"/>
                  </a:lnTo>
                  <a:lnTo>
                    <a:pt x="13032" y="11382"/>
                  </a:lnTo>
                  <a:lnTo>
                    <a:pt x="13016" y="11429"/>
                  </a:lnTo>
                  <a:lnTo>
                    <a:pt x="12999" y="11475"/>
                  </a:lnTo>
                  <a:lnTo>
                    <a:pt x="12978" y="11520"/>
                  </a:lnTo>
                  <a:lnTo>
                    <a:pt x="12955" y="11563"/>
                  </a:lnTo>
                  <a:lnTo>
                    <a:pt x="12931" y="11606"/>
                  </a:lnTo>
                  <a:lnTo>
                    <a:pt x="12905" y="11646"/>
                  </a:lnTo>
                  <a:lnTo>
                    <a:pt x="12877" y="11685"/>
                  </a:lnTo>
                  <a:lnTo>
                    <a:pt x="12848" y="11724"/>
                  </a:lnTo>
                  <a:lnTo>
                    <a:pt x="12816" y="11760"/>
                  </a:lnTo>
                  <a:lnTo>
                    <a:pt x="12782" y="11795"/>
                  </a:lnTo>
                  <a:lnTo>
                    <a:pt x="12747" y="11828"/>
                  </a:lnTo>
                  <a:lnTo>
                    <a:pt x="12711" y="11861"/>
                  </a:lnTo>
                  <a:lnTo>
                    <a:pt x="12673" y="11890"/>
                  </a:lnTo>
                  <a:lnTo>
                    <a:pt x="12634" y="11918"/>
                  </a:lnTo>
                  <a:lnTo>
                    <a:pt x="12593" y="11944"/>
                  </a:lnTo>
                  <a:lnTo>
                    <a:pt x="12551" y="11968"/>
                  </a:lnTo>
                  <a:lnTo>
                    <a:pt x="12508" y="11991"/>
                  </a:lnTo>
                  <a:lnTo>
                    <a:pt x="12463" y="12011"/>
                  </a:lnTo>
                  <a:lnTo>
                    <a:pt x="12417" y="12029"/>
                  </a:lnTo>
                  <a:lnTo>
                    <a:pt x="12370" y="12045"/>
                  </a:lnTo>
                  <a:lnTo>
                    <a:pt x="12323" y="12058"/>
                  </a:lnTo>
                  <a:lnTo>
                    <a:pt x="12274" y="12070"/>
                  </a:lnTo>
                  <a:lnTo>
                    <a:pt x="12224" y="12078"/>
                  </a:lnTo>
                  <a:lnTo>
                    <a:pt x="12174" y="12085"/>
                  </a:lnTo>
                  <a:lnTo>
                    <a:pt x="12124" y="12089"/>
                  </a:lnTo>
                  <a:lnTo>
                    <a:pt x="12071" y="12090"/>
                  </a:lnTo>
                  <a:close/>
                  <a:moveTo>
                    <a:pt x="5533" y="12090"/>
                  </a:moveTo>
                  <a:lnTo>
                    <a:pt x="5481" y="12089"/>
                  </a:lnTo>
                  <a:lnTo>
                    <a:pt x="5430" y="12085"/>
                  </a:lnTo>
                  <a:lnTo>
                    <a:pt x="5380" y="12078"/>
                  </a:lnTo>
                  <a:lnTo>
                    <a:pt x="5330" y="12070"/>
                  </a:lnTo>
                  <a:lnTo>
                    <a:pt x="5281" y="12058"/>
                  </a:lnTo>
                  <a:lnTo>
                    <a:pt x="5234" y="12045"/>
                  </a:lnTo>
                  <a:lnTo>
                    <a:pt x="5187" y="12029"/>
                  </a:lnTo>
                  <a:lnTo>
                    <a:pt x="5141" y="12011"/>
                  </a:lnTo>
                  <a:lnTo>
                    <a:pt x="5097" y="11991"/>
                  </a:lnTo>
                  <a:lnTo>
                    <a:pt x="5054" y="11968"/>
                  </a:lnTo>
                  <a:lnTo>
                    <a:pt x="5012" y="11944"/>
                  </a:lnTo>
                  <a:lnTo>
                    <a:pt x="4970" y="11918"/>
                  </a:lnTo>
                  <a:lnTo>
                    <a:pt x="4931" y="11890"/>
                  </a:lnTo>
                  <a:lnTo>
                    <a:pt x="4893" y="11861"/>
                  </a:lnTo>
                  <a:lnTo>
                    <a:pt x="4857" y="11828"/>
                  </a:lnTo>
                  <a:lnTo>
                    <a:pt x="4821" y="11795"/>
                  </a:lnTo>
                  <a:lnTo>
                    <a:pt x="4788" y="11760"/>
                  </a:lnTo>
                  <a:lnTo>
                    <a:pt x="4757" y="11724"/>
                  </a:lnTo>
                  <a:lnTo>
                    <a:pt x="4727" y="11685"/>
                  </a:lnTo>
                  <a:lnTo>
                    <a:pt x="4699" y="11646"/>
                  </a:lnTo>
                  <a:lnTo>
                    <a:pt x="4673" y="11606"/>
                  </a:lnTo>
                  <a:lnTo>
                    <a:pt x="4648" y="11563"/>
                  </a:lnTo>
                  <a:lnTo>
                    <a:pt x="4626" y="11520"/>
                  </a:lnTo>
                  <a:lnTo>
                    <a:pt x="4606" y="11475"/>
                  </a:lnTo>
                  <a:lnTo>
                    <a:pt x="4588" y="11429"/>
                  </a:lnTo>
                  <a:lnTo>
                    <a:pt x="4572" y="11382"/>
                  </a:lnTo>
                  <a:lnTo>
                    <a:pt x="4559" y="11335"/>
                  </a:lnTo>
                  <a:lnTo>
                    <a:pt x="4548" y="11286"/>
                  </a:lnTo>
                  <a:lnTo>
                    <a:pt x="4539" y="11236"/>
                  </a:lnTo>
                  <a:lnTo>
                    <a:pt x="4533" y="11186"/>
                  </a:lnTo>
                  <a:lnTo>
                    <a:pt x="4529" y="11135"/>
                  </a:lnTo>
                  <a:lnTo>
                    <a:pt x="4527" y="11083"/>
                  </a:lnTo>
                  <a:lnTo>
                    <a:pt x="4529" y="11031"/>
                  </a:lnTo>
                  <a:lnTo>
                    <a:pt x="4533" y="10980"/>
                  </a:lnTo>
                  <a:lnTo>
                    <a:pt x="4539" y="10930"/>
                  </a:lnTo>
                  <a:lnTo>
                    <a:pt x="4548" y="10880"/>
                  </a:lnTo>
                  <a:lnTo>
                    <a:pt x="4559" y="10831"/>
                  </a:lnTo>
                  <a:lnTo>
                    <a:pt x="4572" y="10784"/>
                  </a:lnTo>
                  <a:lnTo>
                    <a:pt x="4588" y="10736"/>
                  </a:lnTo>
                  <a:lnTo>
                    <a:pt x="4606" y="10691"/>
                  </a:lnTo>
                  <a:lnTo>
                    <a:pt x="4626" y="10646"/>
                  </a:lnTo>
                  <a:lnTo>
                    <a:pt x="4648" y="10603"/>
                  </a:lnTo>
                  <a:lnTo>
                    <a:pt x="4673" y="10561"/>
                  </a:lnTo>
                  <a:lnTo>
                    <a:pt x="4699" y="10520"/>
                  </a:lnTo>
                  <a:lnTo>
                    <a:pt x="4727" y="10480"/>
                  </a:lnTo>
                  <a:lnTo>
                    <a:pt x="4757" y="10442"/>
                  </a:lnTo>
                  <a:lnTo>
                    <a:pt x="4788" y="10406"/>
                  </a:lnTo>
                  <a:lnTo>
                    <a:pt x="4821" y="10370"/>
                  </a:lnTo>
                  <a:lnTo>
                    <a:pt x="4857" y="10337"/>
                  </a:lnTo>
                  <a:lnTo>
                    <a:pt x="4893" y="10306"/>
                  </a:lnTo>
                  <a:lnTo>
                    <a:pt x="4931" y="10276"/>
                  </a:lnTo>
                  <a:lnTo>
                    <a:pt x="4970" y="10247"/>
                  </a:lnTo>
                  <a:lnTo>
                    <a:pt x="5012" y="10221"/>
                  </a:lnTo>
                  <a:lnTo>
                    <a:pt x="5054" y="10197"/>
                  </a:lnTo>
                  <a:lnTo>
                    <a:pt x="5097" y="10175"/>
                  </a:lnTo>
                  <a:lnTo>
                    <a:pt x="5141" y="10155"/>
                  </a:lnTo>
                  <a:lnTo>
                    <a:pt x="5187" y="10137"/>
                  </a:lnTo>
                  <a:lnTo>
                    <a:pt x="5234" y="10120"/>
                  </a:lnTo>
                  <a:lnTo>
                    <a:pt x="5281" y="10107"/>
                  </a:lnTo>
                  <a:lnTo>
                    <a:pt x="5330" y="10096"/>
                  </a:lnTo>
                  <a:lnTo>
                    <a:pt x="5380" y="10087"/>
                  </a:lnTo>
                  <a:lnTo>
                    <a:pt x="5430" y="10080"/>
                  </a:lnTo>
                  <a:lnTo>
                    <a:pt x="5481" y="10076"/>
                  </a:lnTo>
                  <a:lnTo>
                    <a:pt x="5533" y="10075"/>
                  </a:lnTo>
                  <a:lnTo>
                    <a:pt x="5585" y="10076"/>
                  </a:lnTo>
                  <a:lnTo>
                    <a:pt x="5636" y="10080"/>
                  </a:lnTo>
                  <a:lnTo>
                    <a:pt x="5687" y="10087"/>
                  </a:lnTo>
                  <a:lnTo>
                    <a:pt x="5736" y="10096"/>
                  </a:lnTo>
                  <a:lnTo>
                    <a:pt x="5784" y="10107"/>
                  </a:lnTo>
                  <a:lnTo>
                    <a:pt x="5832" y="10120"/>
                  </a:lnTo>
                  <a:lnTo>
                    <a:pt x="5879" y="10137"/>
                  </a:lnTo>
                  <a:lnTo>
                    <a:pt x="5924" y="10155"/>
                  </a:lnTo>
                  <a:lnTo>
                    <a:pt x="5969" y="10175"/>
                  </a:lnTo>
                  <a:lnTo>
                    <a:pt x="6012" y="10197"/>
                  </a:lnTo>
                  <a:lnTo>
                    <a:pt x="6055" y="10221"/>
                  </a:lnTo>
                  <a:lnTo>
                    <a:pt x="6095" y="10247"/>
                  </a:lnTo>
                  <a:lnTo>
                    <a:pt x="6135" y="10276"/>
                  </a:lnTo>
                  <a:lnTo>
                    <a:pt x="6172" y="10306"/>
                  </a:lnTo>
                  <a:lnTo>
                    <a:pt x="6210" y="10337"/>
                  </a:lnTo>
                  <a:lnTo>
                    <a:pt x="6244" y="10370"/>
                  </a:lnTo>
                  <a:lnTo>
                    <a:pt x="6277" y="10406"/>
                  </a:lnTo>
                  <a:lnTo>
                    <a:pt x="6309" y="10442"/>
                  </a:lnTo>
                  <a:lnTo>
                    <a:pt x="6339" y="10480"/>
                  </a:lnTo>
                  <a:lnTo>
                    <a:pt x="6368" y="10520"/>
                  </a:lnTo>
                  <a:lnTo>
                    <a:pt x="6394" y="10561"/>
                  </a:lnTo>
                  <a:lnTo>
                    <a:pt x="6418" y="10603"/>
                  </a:lnTo>
                  <a:lnTo>
                    <a:pt x="6440" y="10646"/>
                  </a:lnTo>
                  <a:lnTo>
                    <a:pt x="6460" y="10691"/>
                  </a:lnTo>
                  <a:lnTo>
                    <a:pt x="6478" y="10736"/>
                  </a:lnTo>
                  <a:lnTo>
                    <a:pt x="6493" y="10784"/>
                  </a:lnTo>
                  <a:lnTo>
                    <a:pt x="6507" y="10831"/>
                  </a:lnTo>
                  <a:lnTo>
                    <a:pt x="6518" y="10880"/>
                  </a:lnTo>
                  <a:lnTo>
                    <a:pt x="6528" y="10930"/>
                  </a:lnTo>
                  <a:lnTo>
                    <a:pt x="6534" y="10980"/>
                  </a:lnTo>
                  <a:lnTo>
                    <a:pt x="6538" y="11031"/>
                  </a:lnTo>
                  <a:lnTo>
                    <a:pt x="6539" y="11083"/>
                  </a:lnTo>
                  <a:lnTo>
                    <a:pt x="6538" y="11135"/>
                  </a:lnTo>
                  <a:lnTo>
                    <a:pt x="6534" y="11186"/>
                  </a:lnTo>
                  <a:lnTo>
                    <a:pt x="6528" y="11236"/>
                  </a:lnTo>
                  <a:lnTo>
                    <a:pt x="6518" y="11286"/>
                  </a:lnTo>
                  <a:lnTo>
                    <a:pt x="6507" y="11335"/>
                  </a:lnTo>
                  <a:lnTo>
                    <a:pt x="6493" y="11382"/>
                  </a:lnTo>
                  <a:lnTo>
                    <a:pt x="6478" y="11429"/>
                  </a:lnTo>
                  <a:lnTo>
                    <a:pt x="6460" y="11475"/>
                  </a:lnTo>
                  <a:lnTo>
                    <a:pt x="6440" y="11520"/>
                  </a:lnTo>
                  <a:lnTo>
                    <a:pt x="6418" y="11563"/>
                  </a:lnTo>
                  <a:lnTo>
                    <a:pt x="6394" y="11606"/>
                  </a:lnTo>
                  <a:lnTo>
                    <a:pt x="6368" y="11646"/>
                  </a:lnTo>
                  <a:lnTo>
                    <a:pt x="6339" y="11685"/>
                  </a:lnTo>
                  <a:lnTo>
                    <a:pt x="6309" y="11724"/>
                  </a:lnTo>
                  <a:lnTo>
                    <a:pt x="6277" y="11760"/>
                  </a:lnTo>
                  <a:lnTo>
                    <a:pt x="6244" y="11795"/>
                  </a:lnTo>
                  <a:lnTo>
                    <a:pt x="6210" y="11828"/>
                  </a:lnTo>
                  <a:lnTo>
                    <a:pt x="6172" y="11861"/>
                  </a:lnTo>
                  <a:lnTo>
                    <a:pt x="6135" y="11890"/>
                  </a:lnTo>
                  <a:lnTo>
                    <a:pt x="6095" y="11918"/>
                  </a:lnTo>
                  <a:lnTo>
                    <a:pt x="6055" y="11944"/>
                  </a:lnTo>
                  <a:lnTo>
                    <a:pt x="6012" y="11968"/>
                  </a:lnTo>
                  <a:lnTo>
                    <a:pt x="5969" y="11991"/>
                  </a:lnTo>
                  <a:lnTo>
                    <a:pt x="5924" y="12011"/>
                  </a:lnTo>
                  <a:lnTo>
                    <a:pt x="5879" y="12029"/>
                  </a:lnTo>
                  <a:lnTo>
                    <a:pt x="5832" y="12045"/>
                  </a:lnTo>
                  <a:lnTo>
                    <a:pt x="5784" y="12058"/>
                  </a:lnTo>
                  <a:lnTo>
                    <a:pt x="5736" y="12070"/>
                  </a:lnTo>
                  <a:lnTo>
                    <a:pt x="5687" y="12078"/>
                  </a:lnTo>
                  <a:lnTo>
                    <a:pt x="5636" y="12085"/>
                  </a:lnTo>
                  <a:lnTo>
                    <a:pt x="5585" y="12089"/>
                  </a:lnTo>
                  <a:lnTo>
                    <a:pt x="5533" y="12090"/>
                  </a:lnTo>
                  <a:close/>
                  <a:moveTo>
                    <a:pt x="1509" y="7556"/>
                  </a:moveTo>
                  <a:lnTo>
                    <a:pt x="1483" y="7556"/>
                  </a:lnTo>
                  <a:lnTo>
                    <a:pt x="1458" y="7554"/>
                  </a:lnTo>
                  <a:lnTo>
                    <a:pt x="1432" y="7551"/>
                  </a:lnTo>
                  <a:lnTo>
                    <a:pt x="1407" y="7546"/>
                  </a:lnTo>
                  <a:lnTo>
                    <a:pt x="1383" y="7541"/>
                  </a:lnTo>
                  <a:lnTo>
                    <a:pt x="1359" y="7534"/>
                  </a:lnTo>
                  <a:lnTo>
                    <a:pt x="1336" y="7526"/>
                  </a:lnTo>
                  <a:lnTo>
                    <a:pt x="1313" y="7517"/>
                  </a:lnTo>
                  <a:lnTo>
                    <a:pt x="1291" y="7507"/>
                  </a:lnTo>
                  <a:lnTo>
                    <a:pt x="1269" y="7496"/>
                  </a:lnTo>
                  <a:lnTo>
                    <a:pt x="1248" y="7484"/>
                  </a:lnTo>
                  <a:lnTo>
                    <a:pt x="1228" y="7470"/>
                  </a:lnTo>
                  <a:lnTo>
                    <a:pt x="1208" y="7456"/>
                  </a:lnTo>
                  <a:lnTo>
                    <a:pt x="1189" y="7441"/>
                  </a:lnTo>
                  <a:lnTo>
                    <a:pt x="1171" y="7426"/>
                  </a:lnTo>
                  <a:lnTo>
                    <a:pt x="1154" y="7409"/>
                  </a:lnTo>
                  <a:lnTo>
                    <a:pt x="1137" y="7392"/>
                  </a:lnTo>
                  <a:lnTo>
                    <a:pt x="1121" y="7374"/>
                  </a:lnTo>
                  <a:lnTo>
                    <a:pt x="1106" y="7355"/>
                  </a:lnTo>
                  <a:lnTo>
                    <a:pt x="1091" y="7334"/>
                  </a:lnTo>
                  <a:lnTo>
                    <a:pt x="1078" y="7314"/>
                  </a:lnTo>
                  <a:lnTo>
                    <a:pt x="1066" y="7293"/>
                  </a:lnTo>
                  <a:lnTo>
                    <a:pt x="1055" y="7271"/>
                  </a:lnTo>
                  <a:lnTo>
                    <a:pt x="1045" y="7249"/>
                  </a:lnTo>
                  <a:lnTo>
                    <a:pt x="1036" y="7226"/>
                  </a:lnTo>
                  <a:lnTo>
                    <a:pt x="1029" y="7202"/>
                  </a:lnTo>
                  <a:lnTo>
                    <a:pt x="1022" y="7179"/>
                  </a:lnTo>
                  <a:lnTo>
                    <a:pt x="1016" y="7154"/>
                  </a:lnTo>
                  <a:lnTo>
                    <a:pt x="1012" y="7130"/>
                  </a:lnTo>
                  <a:lnTo>
                    <a:pt x="1009" y="7105"/>
                  </a:lnTo>
                  <a:lnTo>
                    <a:pt x="1007" y="7079"/>
                  </a:lnTo>
                  <a:lnTo>
                    <a:pt x="1006" y="7052"/>
                  </a:lnTo>
                  <a:lnTo>
                    <a:pt x="1006" y="1511"/>
                  </a:lnTo>
                  <a:lnTo>
                    <a:pt x="1007" y="1485"/>
                  </a:lnTo>
                  <a:lnTo>
                    <a:pt x="1009" y="1460"/>
                  </a:lnTo>
                  <a:lnTo>
                    <a:pt x="1012" y="1435"/>
                  </a:lnTo>
                  <a:lnTo>
                    <a:pt x="1016" y="1410"/>
                  </a:lnTo>
                  <a:lnTo>
                    <a:pt x="1022" y="1385"/>
                  </a:lnTo>
                  <a:lnTo>
                    <a:pt x="1029" y="1361"/>
                  </a:lnTo>
                  <a:lnTo>
                    <a:pt x="1036" y="1338"/>
                  </a:lnTo>
                  <a:lnTo>
                    <a:pt x="1045" y="1315"/>
                  </a:lnTo>
                  <a:lnTo>
                    <a:pt x="1055" y="1293"/>
                  </a:lnTo>
                  <a:lnTo>
                    <a:pt x="1066" y="1271"/>
                  </a:lnTo>
                  <a:lnTo>
                    <a:pt x="1078" y="1249"/>
                  </a:lnTo>
                  <a:lnTo>
                    <a:pt x="1091" y="1229"/>
                  </a:lnTo>
                  <a:lnTo>
                    <a:pt x="1106" y="1209"/>
                  </a:lnTo>
                  <a:lnTo>
                    <a:pt x="1121" y="1191"/>
                  </a:lnTo>
                  <a:lnTo>
                    <a:pt x="1137" y="1172"/>
                  </a:lnTo>
                  <a:lnTo>
                    <a:pt x="1154" y="1155"/>
                  </a:lnTo>
                  <a:lnTo>
                    <a:pt x="1171" y="1138"/>
                  </a:lnTo>
                  <a:lnTo>
                    <a:pt x="1189" y="1122"/>
                  </a:lnTo>
                  <a:lnTo>
                    <a:pt x="1208" y="1107"/>
                  </a:lnTo>
                  <a:lnTo>
                    <a:pt x="1228" y="1093"/>
                  </a:lnTo>
                  <a:lnTo>
                    <a:pt x="1248" y="1080"/>
                  </a:lnTo>
                  <a:lnTo>
                    <a:pt x="1269" y="1068"/>
                  </a:lnTo>
                  <a:lnTo>
                    <a:pt x="1291" y="1057"/>
                  </a:lnTo>
                  <a:lnTo>
                    <a:pt x="1313" y="1047"/>
                  </a:lnTo>
                  <a:lnTo>
                    <a:pt x="1336" y="1038"/>
                  </a:lnTo>
                  <a:lnTo>
                    <a:pt x="1359" y="1030"/>
                  </a:lnTo>
                  <a:lnTo>
                    <a:pt x="1383" y="1023"/>
                  </a:lnTo>
                  <a:lnTo>
                    <a:pt x="1407" y="1018"/>
                  </a:lnTo>
                  <a:lnTo>
                    <a:pt x="1432" y="1013"/>
                  </a:lnTo>
                  <a:lnTo>
                    <a:pt x="1458" y="1010"/>
                  </a:lnTo>
                  <a:lnTo>
                    <a:pt x="1483" y="1008"/>
                  </a:lnTo>
                  <a:lnTo>
                    <a:pt x="1509" y="1008"/>
                  </a:lnTo>
                  <a:lnTo>
                    <a:pt x="9053" y="1008"/>
                  </a:lnTo>
                  <a:lnTo>
                    <a:pt x="9080" y="1008"/>
                  </a:lnTo>
                  <a:lnTo>
                    <a:pt x="9105" y="1010"/>
                  </a:lnTo>
                  <a:lnTo>
                    <a:pt x="9131" y="1013"/>
                  </a:lnTo>
                  <a:lnTo>
                    <a:pt x="9155" y="1018"/>
                  </a:lnTo>
                  <a:lnTo>
                    <a:pt x="9179" y="1023"/>
                  </a:lnTo>
                  <a:lnTo>
                    <a:pt x="9203" y="1030"/>
                  </a:lnTo>
                  <a:lnTo>
                    <a:pt x="9226" y="1038"/>
                  </a:lnTo>
                  <a:lnTo>
                    <a:pt x="9250" y="1047"/>
                  </a:lnTo>
                  <a:lnTo>
                    <a:pt x="9272" y="1057"/>
                  </a:lnTo>
                  <a:lnTo>
                    <a:pt x="9294" y="1068"/>
                  </a:lnTo>
                  <a:lnTo>
                    <a:pt x="9315" y="1080"/>
                  </a:lnTo>
                  <a:lnTo>
                    <a:pt x="9335" y="1093"/>
                  </a:lnTo>
                  <a:lnTo>
                    <a:pt x="9355" y="1107"/>
                  </a:lnTo>
                  <a:lnTo>
                    <a:pt x="9373" y="1122"/>
                  </a:lnTo>
                  <a:lnTo>
                    <a:pt x="9392" y="1138"/>
                  </a:lnTo>
                  <a:lnTo>
                    <a:pt x="9410" y="1155"/>
                  </a:lnTo>
                  <a:lnTo>
                    <a:pt x="9426" y="1172"/>
                  </a:lnTo>
                  <a:lnTo>
                    <a:pt x="9442" y="1191"/>
                  </a:lnTo>
                  <a:lnTo>
                    <a:pt x="9457" y="1209"/>
                  </a:lnTo>
                  <a:lnTo>
                    <a:pt x="9471" y="1229"/>
                  </a:lnTo>
                  <a:lnTo>
                    <a:pt x="9484" y="1249"/>
                  </a:lnTo>
                  <a:lnTo>
                    <a:pt x="9496" y="1271"/>
                  </a:lnTo>
                  <a:lnTo>
                    <a:pt x="9507" y="1293"/>
                  </a:lnTo>
                  <a:lnTo>
                    <a:pt x="9517" y="1315"/>
                  </a:lnTo>
                  <a:lnTo>
                    <a:pt x="9526" y="1338"/>
                  </a:lnTo>
                  <a:lnTo>
                    <a:pt x="9534" y="1361"/>
                  </a:lnTo>
                  <a:lnTo>
                    <a:pt x="9541" y="1385"/>
                  </a:lnTo>
                  <a:lnTo>
                    <a:pt x="9546" y="1410"/>
                  </a:lnTo>
                  <a:lnTo>
                    <a:pt x="9550" y="1435"/>
                  </a:lnTo>
                  <a:lnTo>
                    <a:pt x="9554" y="1460"/>
                  </a:lnTo>
                  <a:lnTo>
                    <a:pt x="9556" y="1485"/>
                  </a:lnTo>
                  <a:lnTo>
                    <a:pt x="9556" y="1511"/>
                  </a:lnTo>
                  <a:lnTo>
                    <a:pt x="9556" y="2519"/>
                  </a:lnTo>
                  <a:lnTo>
                    <a:pt x="9556" y="3527"/>
                  </a:lnTo>
                  <a:lnTo>
                    <a:pt x="9556" y="7052"/>
                  </a:lnTo>
                  <a:lnTo>
                    <a:pt x="9556" y="7079"/>
                  </a:lnTo>
                  <a:lnTo>
                    <a:pt x="9554" y="7105"/>
                  </a:lnTo>
                  <a:lnTo>
                    <a:pt x="9550" y="7130"/>
                  </a:lnTo>
                  <a:lnTo>
                    <a:pt x="9546" y="7154"/>
                  </a:lnTo>
                  <a:lnTo>
                    <a:pt x="9541" y="7179"/>
                  </a:lnTo>
                  <a:lnTo>
                    <a:pt x="9534" y="7202"/>
                  </a:lnTo>
                  <a:lnTo>
                    <a:pt x="9526" y="7226"/>
                  </a:lnTo>
                  <a:lnTo>
                    <a:pt x="9517" y="7249"/>
                  </a:lnTo>
                  <a:lnTo>
                    <a:pt x="9507" y="7271"/>
                  </a:lnTo>
                  <a:lnTo>
                    <a:pt x="9496" y="7293"/>
                  </a:lnTo>
                  <a:lnTo>
                    <a:pt x="9484" y="7314"/>
                  </a:lnTo>
                  <a:lnTo>
                    <a:pt x="9471" y="7334"/>
                  </a:lnTo>
                  <a:lnTo>
                    <a:pt x="9457" y="7355"/>
                  </a:lnTo>
                  <a:lnTo>
                    <a:pt x="9442" y="7374"/>
                  </a:lnTo>
                  <a:lnTo>
                    <a:pt x="9426" y="7392"/>
                  </a:lnTo>
                  <a:lnTo>
                    <a:pt x="9410" y="7409"/>
                  </a:lnTo>
                  <a:lnTo>
                    <a:pt x="9392" y="7426"/>
                  </a:lnTo>
                  <a:lnTo>
                    <a:pt x="9373" y="7441"/>
                  </a:lnTo>
                  <a:lnTo>
                    <a:pt x="9355" y="7456"/>
                  </a:lnTo>
                  <a:lnTo>
                    <a:pt x="9335" y="7470"/>
                  </a:lnTo>
                  <a:lnTo>
                    <a:pt x="9315" y="7484"/>
                  </a:lnTo>
                  <a:lnTo>
                    <a:pt x="9294" y="7496"/>
                  </a:lnTo>
                  <a:lnTo>
                    <a:pt x="9272" y="7507"/>
                  </a:lnTo>
                  <a:lnTo>
                    <a:pt x="9250" y="7517"/>
                  </a:lnTo>
                  <a:lnTo>
                    <a:pt x="9226" y="7526"/>
                  </a:lnTo>
                  <a:lnTo>
                    <a:pt x="9203" y="7534"/>
                  </a:lnTo>
                  <a:lnTo>
                    <a:pt x="9179" y="7541"/>
                  </a:lnTo>
                  <a:lnTo>
                    <a:pt x="9155" y="7546"/>
                  </a:lnTo>
                  <a:lnTo>
                    <a:pt x="9131" y="7551"/>
                  </a:lnTo>
                  <a:lnTo>
                    <a:pt x="9105" y="7554"/>
                  </a:lnTo>
                  <a:lnTo>
                    <a:pt x="9080" y="7556"/>
                  </a:lnTo>
                  <a:lnTo>
                    <a:pt x="9053" y="7556"/>
                  </a:lnTo>
                  <a:lnTo>
                    <a:pt x="1509" y="7556"/>
                  </a:lnTo>
                  <a:close/>
                  <a:moveTo>
                    <a:pt x="15842" y="6214"/>
                  </a:moveTo>
                  <a:lnTo>
                    <a:pt x="13830" y="3192"/>
                  </a:lnTo>
                  <a:lnTo>
                    <a:pt x="13802" y="3153"/>
                  </a:lnTo>
                  <a:lnTo>
                    <a:pt x="13774" y="3115"/>
                  </a:lnTo>
                  <a:lnTo>
                    <a:pt x="13746" y="3077"/>
                  </a:lnTo>
                  <a:lnTo>
                    <a:pt x="13716" y="3042"/>
                  </a:lnTo>
                  <a:lnTo>
                    <a:pt x="13685" y="3007"/>
                  </a:lnTo>
                  <a:lnTo>
                    <a:pt x="13653" y="2973"/>
                  </a:lnTo>
                  <a:lnTo>
                    <a:pt x="13619" y="2940"/>
                  </a:lnTo>
                  <a:lnTo>
                    <a:pt x="13586" y="2909"/>
                  </a:lnTo>
                  <a:lnTo>
                    <a:pt x="13551" y="2878"/>
                  </a:lnTo>
                  <a:lnTo>
                    <a:pt x="13516" y="2849"/>
                  </a:lnTo>
                  <a:lnTo>
                    <a:pt x="13480" y="2820"/>
                  </a:lnTo>
                  <a:lnTo>
                    <a:pt x="13442" y="2793"/>
                  </a:lnTo>
                  <a:lnTo>
                    <a:pt x="13404" y="2768"/>
                  </a:lnTo>
                  <a:lnTo>
                    <a:pt x="13366" y="2743"/>
                  </a:lnTo>
                  <a:lnTo>
                    <a:pt x="13326" y="2720"/>
                  </a:lnTo>
                  <a:lnTo>
                    <a:pt x="13286" y="2697"/>
                  </a:lnTo>
                  <a:lnTo>
                    <a:pt x="13245" y="2676"/>
                  </a:lnTo>
                  <a:lnTo>
                    <a:pt x="13204" y="2656"/>
                  </a:lnTo>
                  <a:lnTo>
                    <a:pt x="13162" y="2638"/>
                  </a:lnTo>
                  <a:lnTo>
                    <a:pt x="13119" y="2621"/>
                  </a:lnTo>
                  <a:lnTo>
                    <a:pt x="13076" y="2605"/>
                  </a:lnTo>
                  <a:lnTo>
                    <a:pt x="13033" y="2590"/>
                  </a:lnTo>
                  <a:lnTo>
                    <a:pt x="12989" y="2576"/>
                  </a:lnTo>
                  <a:lnTo>
                    <a:pt x="12944" y="2564"/>
                  </a:lnTo>
                  <a:lnTo>
                    <a:pt x="12899" y="2554"/>
                  </a:lnTo>
                  <a:lnTo>
                    <a:pt x="12854" y="2544"/>
                  </a:lnTo>
                  <a:lnTo>
                    <a:pt x="12808" y="2537"/>
                  </a:lnTo>
                  <a:lnTo>
                    <a:pt x="12761" y="2530"/>
                  </a:lnTo>
                  <a:lnTo>
                    <a:pt x="12715" y="2525"/>
                  </a:lnTo>
                  <a:lnTo>
                    <a:pt x="12669" y="2522"/>
                  </a:lnTo>
                  <a:lnTo>
                    <a:pt x="12621" y="2519"/>
                  </a:lnTo>
                  <a:lnTo>
                    <a:pt x="12574" y="2519"/>
                  </a:lnTo>
                  <a:lnTo>
                    <a:pt x="10562" y="2519"/>
                  </a:lnTo>
                  <a:lnTo>
                    <a:pt x="10562" y="1511"/>
                  </a:lnTo>
                  <a:lnTo>
                    <a:pt x="10560" y="1434"/>
                  </a:lnTo>
                  <a:lnTo>
                    <a:pt x="10554" y="1357"/>
                  </a:lnTo>
                  <a:lnTo>
                    <a:pt x="10545" y="1282"/>
                  </a:lnTo>
                  <a:lnTo>
                    <a:pt x="10532" y="1207"/>
                  </a:lnTo>
                  <a:lnTo>
                    <a:pt x="10515" y="1134"/>
                  </a:lnTo>
                  <a:lnTo>
                    <a:pt x="10495" y="1062"/>
                  </a:lnTo>
                  <a:lnTo>
                    <a:pt x="10471" y="993"/>
                  </a:lnTo>
                  <a:lnTo>
                    <a:pt x="10444" y="924"/>
                  </a:lnTo>
                  <a:lnTo>
                    <a:pt x="10413" y="856"/>
                  </a:lnTo>
                  <a:lnTo>
                    <a:pt x="10380" y="791"/>
                  </a:lnTo>
                  <a:lnTo>
                    <a:pt x="10344" y="729"/>
                  </a:lnTo>
                  <a:lnTo>
                    <a:pt x="10305" y="667"/>
                  </a:lnTo>
                  <a:lnTo>
                    <a:pt x="10263" y="608"/>
                  </a:lnTo>
                  <a:lnTo>
                    <a:pt x="10217" y="550"/>
                  </a:lnTo>
                  <a:lnTo>
                    <a:pt x="10170" y="496"/>
                  </a:lnTo>
                  <a:lnTo>
                    <a:pt x="10120" y="443"/>
                  </a:lnTo>
                  <a:lnTo>
                    <a:pt x="10067" y="393"/>
                  </a:lnTo>
                  <a:lnTo>
                    <a:pt x="10013" y="346"/>
                  </a:lnTo>
                  <a:lnTo>
                    <a:pt x="9956" y="300"/>
                  </a:lnTo>
                  <a:lnTo>
                    <a:pt x="9896" y="258"/>
                  </a:lnTo>
                  <a:lnTo>
                    <a:pt x="9835" y="219"/>
                  </a:lnTo>
                  <a:lnTo>
                    <a:pt x="9773" y="182"/>
                  </a:lnTo>
                  <a:lnTo>
                    <a:pt x="9707" y="149"/>
                  </a:lnTo>
                  <a:lnTo>
                    <a:pt x="9641" y="119"/>
                  </a:lnTo>
                  <a:lnTo>
                    <a:pt x="9571" y="92"/>
                  </a:lnTo>
                  <a:lnTo>
                    <a:pt x="9502" y="69"/>
                  </a:lnTo>
                  <a:lnTo>
                    <a:pt x="9431" y="47"/>
                  </a:lnTo>
                  <a:lnTo>
                    <a:pt x="9357" y="31"/>
                  </a:lnTo>
                  <a:lnTo>
                    <a:pt x="9283" y="17"/>
                  </a:lnTo>
                  <a:lnTo>
                    <a:pt x="9207" y="8"/>
                  </a:lnTo>
                  <a:lnTo>
                    <a:pt x="9131" y="2"/>
                  </a:lnTo>
                  <a:lnTo>
                    <a:pt x="9053" y="0"/>
                  </a:lnTo>
                  <a:lnTo>
                    <a:pt x="1509" y="0"/>
                  </a:lnTo>
                  <a:lnTo>
                    <a:pt x="1431" y="2"/>
                  </a:lnTo>
                  <a:lnTo>
                    <a:pt x="1355" y="8"/>
                  </a:lnTo>
                  <a:lnTo>
                    <a:pt x="1280" y="17"/>
                  </a:lnTo>
                  <a:lnTo>
                    <a:pt x="1205" y="31"/>
                  </a:lnTo>
                  <a:lnTo>
                    <a:pt x="1133" y="47"/>
                  </a:lnTo>
                  <a:lnTo>
                    <a:pt x="1060" y="69"/>
                  </a:lnTo>
                  <a:lnTo>
                    <a:pt x="991" y="92"/>
                  </a:lnTo>
                  <a:lnTo>
                    <a:pt x="922" y="119"/>
                  </a:lnTo>
                  <a:lnTo>
                    <a:pt x="855" y="149"/>
                  </a:lnTo>
                  <a:lnTo>
                    <a:pt x="791" y="182"/>
                  </a:lnTo>
                  <a:lnTo>
                    <a:pt x="727" y="219"/>
                  </a:lnTo>
                  <a:lnTo>
                    <a:pt x="666" y="258"/>
                  </a:lnTo>
                  <a:lnTo>
                    <a:pt x="607" y="300"/>
                  </a:lnTo>
                  <a:lnTo>
                    <a:pt x="549" y="346"/>
                  </a:lnTo>
                  <a:lnTo>
                    <a:pt x="495" y="393"/>
                  </a:lnTo>
                  <a:lnTo>
                    <a:pt x="443" y="443"/>
                  </a:lnTo>
                  <a:lnTo>
                    <a:pt x="392" y="496"/>
                  </a:lnTo>
                  <a:lnTo>
                    <a:pt x="345" y="550"/>
                  </a:lnTo>
                  <a:lnTo>
                    <a:pt x="300" y="608"/>
                  </a:lnTo>
                  <a:lnTo>
                    <a:pt x="259" y="667"/>
                  </a:lnTo>
                  <a:lnTo>
                    <a:pt x="218" y="729"/>
                  </a:lnTo>
                  <a:lnTo>
                    <a:pt x="182" y="791"/>
                  </a:lnTo>
                  <a:lnTo>
                    <a:pt x="149" y="856"/>
                  </a:lnTo>
                  <a:lnTo>
                    <a:pt x="119" y="924"/>
                  </a:lnTo>
                  <a:lnTo>
                    <a:pt x="92" y="993"/>
                  </a:lnTo>
                  <a:lnTo>
                    <a:pt x="68" y="1062"/>
                  </a:lnTo>
                  <a:lnTo>
                    <a:pt x="47" y="1134"/>
                  </a:lnTo>
                  <a:lnTo>
                    <a:pt x="31" y="1207"/>
                  </a:lnTo>
                  <a:lnTo>
                    <a:pt x="17" y="1282"/>
                  </a:lnTo>
                  <a:lnTo>
                    <a:pt x="8" y="1357"/>
                  </a:lnTo>
                  <a:lnTo>
                    <a:pt x="2" y="1434"/>
                  </a:lnTo>
                  <a:lnTo>
                    <a:pt x="0" y="1511"/>
                  </a:lnTo>
                  <a:lnTo>
                    <a:pt x="0" y="7052"/>
                  </a:lnTo>
                  <a:lnTo>
                    <a:pt x="2" y="7131"/>
                  </a:lnTo>
                  <a:lnTo>
                    <a:pt x="8" y="7207"/>
                  </a:lnTo>
                  <a:lnTo>
                    <a:pt x="17" y="7283"/>
                  </a:lnTo>
                  <a:lnTo>
                    <a:pt x="31" y="7357"/>
                  </a:lnTo>
                  <a:lnTo>
                    <a:pt x="47" y="7430"/>
                  </a:lnTo>
                  <a:lnTo>
                    <a:pt x="68" y="7502"/>
                  </a:lnTo>
                  <a:lnTo>
                    <a:pt x="92" y="7572"/>
                  </a:lnTo>
                  <a:lnTo>
                    <a:pt x="119" y="7641"/>
                  </a:lnTo>
                  <a:lnTo>
                    <a:pt x="149" y="7707"/>
                  </a:lnTo>
                  <a:lnTo>
                    <a:pt x="182" y="7773"/>
                  </a:lnTo>
                  <a:lnTo>
                    <a:pt x="218" y="7836"/>
                  </a:lnTo>
                  <a:lnTo>
                    <a:pt x="259" y="7897"/>
                  </a:lnTo>
                  <a:lnTo>
                    <a:pt x="300" y="7956"/>
                  </a:lnTo>
                  <a:lnTo>
                    <a:pt x="345" y="8014"/>
                  </a:lnTo>
                  <a:lnTo>
                    <a:pt x="392" y="8068"/>
                  </a:lnTo>
                  <a:lnTo>
                    <a:pt x="443" y="8120"/>
                  </a:lnTo>
                  <a:lnTo>
                    <a:pt x="495" y="8171"/>
                  </a:lnTo>
                  <a:lnTo>
                    <a:pt x="549" y="8218"/>
                  </a:lnTo>
                  <a:lnTo>
                    <a:pt x="607" y="8263"/>
                  </a:lnTo>
                  <a:lnTo>
                    <a:pt x="666" y="8306"/>
                  </a:lnTo>
                  <a:lnTo>
                    <a:pt x="727" y="8345"/>
                  </a:lnTo>
                  <a:lnTo>
                    <a:pt x="791" y="8381"/>
                  </a:lnTo>
                  <a:lnTo>
                    <a:pt x="855" y="8415"/>
                  </a:lnTo>
                  <a:lnTo>
                    <a:pt x="922" y="8445"/>
                  </a:lnTo>
                  <a:lnTo>
                    <a:pt x="991" y="8472"/>
                  </a:lnTo>
                  <a:lnTo>
                    <a:pt x="1060" y="8496"/>
                  </a:lnTo>
                  <a:lnTo>
                    <a:pt x="1133" y="8516"/>
                  </a:lnTo>
                  <a:lnTo>
                    <a:pt x="1205" y="8533"/>
                  </a:lnTo>
                  <a:lnTo>
                    <a:pt x="1280" y="8547"/>
                  </a:lnTo>
                  <a:lnTo>
                    <a:pt x="1355" y="8557"/>
                  </a:lnTo>
                  <a:lnTo>
                    <a:pt x="1431" y="8562"/>
                  </a:lnTo>
                  <a:lnTo>
                    <a:pt x="1509" y="8564"/>
                  </a:lnTo>
                  <a:lnTo>
                    <a:pt x="1509" y="8564"/>
                  </a:lnTo>
                  <a:lnTo>
                    <a:pt x="1509" y="10075"/>
                  </a:lnTo>
                  <a:lnTo>
                    <a:pt x="1511" y="10153"/>
                  </a:lnTo>
                  <a:lnTo>
                    <a:pt x="1517" y="10229"/>
                  </a:lnTo>
                  <a:lnTo>
                    <a:pt x="1527" y="10305"/>
                  </a:lnTo>
                  <a:lnTo>
                    <a:pt x="1540" y="10379"/>
                  </a:lnTo>
                  <a:lnTo>
                    <a:pt x="1557" y="10453"/>
                  </a:lnTo>
                  <a:lnTo>
                    <a:pt x="1577" y="10525"/>
                  </a:lnTo>
                  <a:lnTo>
                    <a:pt x="1601" y="10594"/>
                  </a:lnTo>
                  <a:lnTo>
                    <a:pt x="1629" y="10663"/>
                  </a:lnTo>
                  <a:lnTo>
                    <a:pt x="1659" y="10730"/>
                  </a:lnTo>
                  <a:lnTo>
                    <a:pt x="1692" y="10795"/>
                  </a:lnTo>
                  <a:lnTo>
                    <a:pt x="1728" y="10858"/>
                  </a:lnTo>
                  <a:lnTo>
                    <a:pt x="1767" y="10920"/>
                  </a:lnTo>
                  <a:lnTo>
                    <a:pt x="1810" y="10979"/>
                  </a:lnTo>
                  <a:lnTo>
                    <a:pt x="1854" y="11036"/>
                  </a:lnTo>
                  <a:lnTo>
                    <a:pt x="1901" y="11091"/>
                  </a:lnTo>
                  <a:lnTo>
                    <a:pt x="1952" y="11143"/>
                  </a:lnTo>
                  <a:lnTo>
                    <a:pt x="2004" y="11194"/>
                  </a:lnTo>
                  <a:lnTo>
                    <a:pt x="2059" y="11241"/>
                  </a:lnTo>
                  <a:lnTo>
                    <a:pt x="2115" y="11286"/>
                  </a:lnTo>
                  <a:lnTo>
                    <a:pt x="2175" y="11329"/>
                  </a:lnTo>
                  <a:lnTo>
                    <a:pt x="2236" y="11368"/>
                  </a:lnTo>
                  <a:lnTo>
                    <a:pt x="2300" y="11404"/>
                  </a:lnTo>
                  <a:lnTo>
                    <a:pt x="2365" y="11437"/>
                  </a:lnTo>
                  <a:lnTo>
                    <a:pt x="2431" y="11468"/>
                  </a:lnTo>
                  <a:lnTo>
                    <a:pt x="2500" y="11495"/>
                  </a:lnTo>
                  <a:lnTo>
                    <a:pt x="2570" y="11519"/>
                  </a:lnTo>
                  <a:lnTo>
                    <a:pt x="2642" y="11539"/>
                  </a:lnTo>
                  <a:lnTo>
                    <a:pt x="2714" y="11556"/>
                  </a:lnTo>
                  <a:lnTo>
                    <a:pt x="2788" y="11569"/>
                  </a:lnTo>
                  <a:lnTo>
                    <a:pt x="2864" y="11579"/>
                  </a:lnTo>
                  <a:lnTo>
                    <a:pt x="2940" y="11585"/>
                  </a:lnTo>
                  <a:lnTo>
                    <a:pt x="3018" y="11587"/>
                  </a:lnTo>
                  <a:lnTo>
                    <a:pt x="3592" y="11587"/>
                  </a:lnTo>
                  <a:lnTo>
                    <a:pt x="3614" y="11667"/>
                  </a:lnTo>
                  <a:lnTo>
                    <a:pt x="3640" y="11747"/>
                  </a:lnTo>
                  <a:lnTo>
                    <a:pt x="3670" y="11824"/>
                  </a:lnTo>
                  <a:lnTo>
                    <a:pt x="3702" y="11901"/>
                  </a:lnTo>
                  <a:lnTo>
                    <a:pt x="3737" y="11976"/>
                  </a:lnTo>
                  <a:lnTo>
                    <a:pt x="3774" y="12048"/>
                  </a:lnTo>
                  <a:lnTo>
                    <a:pt x="3816" y="12120"/>
                  </a:lnTo>
                  <a:lnTo>
                    <a:pt x="3859" y="12188"/>
                  </a:lnTo>
                  <a:lnTo>
                    <a:pt x="3905" y="12256"/>
                  </a:lnTo>
                  <a:lnTo>
                    <a:pt x="3953" y="12321"/>
                  </a:lnTo>
                  <a:lnTo>
                    <a:pt x="4005" y="12385"/>
                  </a:lnTo>
                  <a:lnTo>
                    <a:pt x="4059" y="12446"/>
                  </a:lnTo>
                  <a:lnTo>
                    <a:pt x="4114" y="12505"/>
                  </a:lnTo>
                  <a:lnTo>
                    <a:pt x="4173" y="12561"/>
                  </a:lnTo>
                  <a:lnTo>
                    <a:pt x="4233" y="12615"/>
                  </a:lnTo>
                  <a:lnTo>
                    <a:pt x="4296" y="12668"/>
                  </a:lnTo>
                  <a:lnTo>
                    <a:pt x="4361" y="12717"/>
                  </a:lnTo>
                  <a:lnTo>
                    <a:pt x="4428" y="12763"/>
                  </a:lnTo>
                  <a:lnTo>
                    <a:pt x="4497" y="12807"/>
                  </a:lnTo>
                  <a:lnTo>
                    <a:pt x="4567" y="12848"/>
                  </a:lnTo>
                  <a:lnTo>
                    <a:pt x="4639" y="12886"/>
                  </a:lnTo>
                  <a:lnTo>
                    <a:pt x="4714" y="12922"/>
                  </a:lnTo>
                  <a:lnTo>
                    <a:pt x="4789" y="12955"/>
                  </a:lnTo>
                  <a:lnTo>
                    <a:pt x="4867" y="12984"/>
                  </a:lnTo>
                  <a:lnTo>
                    <a:pt x="4946" y="13010"/>
                  </a:lnTo>
                  <a:lnTo>
                    <a:pt x="5026" y="13033"/>
                  </a:lnTo>
                  <a:lnTo>
                    <a:pt x="5107" y="13053"/>
                  </a:lnTo>
                  <a:lnTo>
                    <a:pt x="5191" y="13069"/>
                  </a:lnTo>
                  <a:lnTo>
                    <a:pt x="5274" y="13081"/>
                  </a:lnTo>
                  <a:lnTo>
                    <a:pt x="5360" y="13091"/>
                  </a:lnTo>
                  <a:lnTo>
                    <a:pt x="5446" y="13096"/>
                  </a:lnTo>
                  <a:lnTo>
                    <a:pt x="5533" y="13098"/>
                  </a:lnTo>
                  <a:lnTo>
                    <a:pt x="5620" y="13096"/>
                  </a:lnTo>
                  <a:lnTo>
                    <a:pt x="5707" y="13091"/>
                  </a:lnTo>
                  <a:lnTo>
                    <a:pt x="5791" y="13081"/>
                  </a:lnTo>
                  <a:lnTo>
                    <a:pt x="5876" y="13069"/>
                  </a:lnTo>
                  <a:lnTo>
                    <a:pt x="5958" y="13053"/>
                  </a:lnTo>
                  <a:lnTo>
                    <a:pt x="6040" y="13033"/>
                  </a:lnTo>
                  <a:lnTo>
                    <a:pt x="6120" y="13010"/>
                  </a:lnTo>
                  <a:lnTo>
                    <a:pt x="6199" y="12984"/>
                  </a:lnTo>
                  <a:lnTo>
                    <a:pt x="6276" y="12955"/>
                  </a:lnTo>
                  <a:lnTo>
                    <a:pt x="6351" y="12922"/>
                  </a:lnTo>
                  <a:lnTo>
                    <a:pt x="6426" y="12886"/>
                  </a:lnTo>
                  <a:lnTo>
                    <a:pt x="6498" y="12848"/>
                  </a:lnTo>
                  <a:lnTo>
                    <a:pt x="6569" y="12807"/>
                  </a:lnTo>
                  <a:lnTo>
                    <a:pt x="6637" y="12763"/>
                  </a:lnTo>
                  <a:lnTo>
                    <a:pt x="6705" y="12717"/>
                  </a:lnTo>
                  <a:lnTo>
                    <a:pt x="6769" y="12668"/>
                  </a:lnTo>
                  <a:lnTo>
                    <a:pt x="6831" y="12615"/>
                  </a:lnTo>
                  <a:lnTo>
                    <a:pt x="6892" y="12561"/>
                  </a:lnTo>
                  <a:lnTo>
                    <a:pt x="6951" y="12505"/>
                  </a:lnTo>
                  <a:lnTo>
                    <a:pt x="7006" y="12446"/>
                  </a:lnTo>
                  <a:lnTo>
                    <a:pt x="7061" y="12385"/>
                  </a:lnTo>
                  <a:lnTo>
                    <a:pt x="7112" y="12321"/>
                  </a:lnTo>
                  <a:lnTo>
                    <a:pt x="7160" y="12256"/>
                  </a:lnTo>
                  <a:lnTo>
                    <a:pt x="7207" y="12188"/>
                  </a:lnTo>
                  <a:lnTo>
                    <a:pt x="7250" y="12120"/>
                  </a:lnTo>
                  <a:lnTo>
                    <a:pt x="7290" y="12048"/>
                  </a:lnTo>
                  <a:lnTo>
                    <a:pt x="7328" y="11976"/>
                  </a:lnTo>
                  <a:lnTo>
                    <a:pt x="7363" y="11901"/>
                  </a:lnTo>
                  <a:lnTo>
                    <a:pt x="7396" y="11824"/>
                  </a:lnTo>
                  <a:lnTo>
                    <a:pt x="7425" y="11747"/>
                  </a:lnTo>
                  <a:lnTo>
                    <a:pt x="7450" y="11667"/>
                  </a:lnTo>
                  <a:lnTo>
                    <a:pt x="7473" y="11587"/>
                  </a:lnTo>
                  <a:lnTo>
                    <a:pt x="10131" y="11587"/>
                  </a:lnTo>
                  <a:lnTo>
                    <a:pt x="10153" y="11667"/>
                  </a:lnTo>
                  <a:lnTo>
                    <a:pt x="10179" y="11747"/>
                  </a:lnTo>
                  <a:lnTo>
                    <a:pt x="10208" y="11824"/>
                  </a:lnTo>
                  <a:lnTo>
                    <a:pt x="10240" y="11901"/>
                  </a:lnTo>
                  <a:lnTo>
                    <a:pt x="10275" y="11976"/>
                  </a:lnTo>
                  <a:lnTo>
                    <a:pt x="10313" y="12048"/>
                  </a:lnTo>
                  <a:lnTo>
                    <a:pt x="10354" y="12120"/>
                  </a:lnTo>
                  <a:lnTo>
                    <a:pt x="10397" y="12188"/>
                  </a:lnTo>
                  <a:lnTo>
                    <a:pt x="10444" y="12256"/>
                  </a:lnTo>
                  <a:lnTo>
                    <a:pt x="10492" y="12321"/>
                  </a:lnTo>
                  <a:lnTo>
                    <a:pt x="10543" y="12385"/>
                  </a:lnTo>
                  <a:lnTo>
                    <a:pt x="10597" y="12446"/>
                  </a:lnTo>
                  <a:lnTo>
                    <a:pt x="10653" y="12505"/>
                  </a:lnTo>
                  <a:lnTo>
                    <a:pt x="10711" y="12561"/>
                  </a:lnTo>
                  <a:lnTo>
                    <a:pt x="10772" y="12615"/>
                  </a:lnTo>
                  <a:lnTo>
                    <a:pt x="10835" y="12668"/>
                  </a:lnTo>
                  <a:lnTo>
                    <a:pt x="10899" y="12717"/>
                  </a:lnTo>
                  <a:lnTo>
                    <a:pt x="10967" y="12763"/>
                  </a:lnTo>
                  <a:lnTo>
                    <a:pt x="11035" y="12807"/>
                  </a:lnTo>
                  <a:lnTo>
                    <a:pt x="11106" y="12848"/>
                  </a:lnTo>
                  <a:lnTo>
                    <a:pt x="11178" y="12886"/>
                  </a:lnTo>
                  <a:lnTo>
                    <a:pt x="11252" y="12922"/>
                  </a:lnTo>
                  <a:lnTo>
                    <a:pt x="11328" y="12955"/>
                  </a:lnTo>
                  <a:lnTo>
                    <a:pt x="11405" y="12984"/>
                  </a:lnTo>
                  <a:lnTo>
                    <a:pt x="11484" y="13010"/>
                  </a:lnTo>
                  <a:lnTo>
                    <a:pt x="11564" y="13033"/>
                  </a:lnTo>
                  <a:lnTo>
                    <a:pt x="11646" y="13053"/>
                  </a:lnTo>
                  <a:lnTo>
                    <a:pt x="11729" y="13069"/>
                  </a:lnTo>
                  <a:lnTo>
                    <a:pt x="11813" y="13081"/>
                  </a:lnTo>
                  <a:lnTo>
                    <a:pt x="11898" y="13091"/>
                  </a:lnTo>
                  <a:lnTo>
                    <a:pt x="11984" y="13096"/>
                  </a:lnTo>
                  <a:lnTo>
                    <a:pt x="12071" y="13098"/>
                  </a:lnTo>
                  <a:lnTo>
                    <a:pt x="12159" y="13096"/>
                  </a:lnTo>
                  <a:lnTo>
                    <a:pt x="12244" y="13091"/>
                  </a:lnTo>
                  <a:lnTo>
                    <a:pt x="12330" y="13081"/>
                  </a:lnTo>
                  <a:lnTo>
                    <a:pt x="12413" y="13069"/>
                  </a:lnTo>
                  <a:lnTo>
                    <a:pt x="12497" y="13053"/>
                  </a:lnTo>
                  <a:lnTo>
                    <a:pt x="12578" y="13033"/>
                  </a:lnTo>
                  <a:lnTo>
                    <a:pt x="12658" y="13010"/>
                  </a:lnTo>
                  <a:lnTo>
                    <a:pt x="12737" y="12984"/>
                  </a:lnTo>
                  <a:lnTo>
                    <a:pt x="12815" y="12955"/>
                  </a:lnTo>
                  <a:lnTo>
                    <a:pt x="12890" y="12922"/>
                  </a:lnTo>
                  <a:lnTo>
                    <a:pt x="12964" y="12886"/>
                  </a:lnTo>
                  <a:lnTo>
                    <a:pt x="13036" y="12848"/>
                  </a:lnTo>
                  <a:lnTo>
                    <a:pt x="13107" y="12807"/>
                  </a:lnTo>
                  <a:lnTo>
                    <a:pt x="13176" y="12763"/>
                  </a:lnTo>
                  <a:lnTo>
                    <a:pt x="13242" y="12717"/>
                  </a:lnTo>
                  <a:lnTo>
                    <a:pt x="13308" y="12668"/>
                  </a:lnTo>
                  <a:lnTo>
                    <a:pt x="13370" y="12615"/>
                  </a:lnTo>
                  <a:lnTo>
                    <a:pt x="13430" y="12561"/>
                  </a:lnTo>
                  <a:lnTo>
                    <a:pt x="13489" y="12505"/>
                  </a:lnTo>
                  <a:lnTo>
                    <a:pt x="13545" y="12446"/>
                  </a:lnTo>
                  <a:lnTo>
                    <a:pt x="13598" y="12385"/>
                  </a:lnTo>
                  <a:lnTo>
                    <a:pt x="13650" y="12321"/>
                  </a:lnTo>
                  <a:lnTo>
                    <a:pt x="13699" y="12256"/>
                  </a:lnTo>
                  <a:lnTo>
                    <a:pt x="13745" y="12188"/>
                  </a:lnTo>
                  <a:lnTo>
                    <a:pt x="13788" y="12120"/>
                  </a:lnTo>
                  <a:lnTo>
                    <a:pt x="13829" y="12048"/>
                  </a:lnTo>
                  <a:lnTo>
                    <a:pt x="13867" y="11976"/>
                  </a:lnTo>
                  <a:lnTo>
                    <a:pt x="13902" y="11901"/>
                  </a:lnTo>
                  <a:lnTo>
                    <a:pt x="13934" y="11824"/>
                  </a:lnTo>
                  <a:lnTo>
                    <a:pt x="13962" y="11747"/>
                  </a:lnTo>
                  <a:lnTo>
                    <a:pt x="13989" y="11667"/>
                  </a:lnTo>
                  <a:lnTo>
                    <a:pt x="14012" y="11587"/>
                  </a:lnTo>
                  <a:lnTo>
                    <a:pt x="14586" y="11587"/>
                  </a:lnTo>
                  <a:lnTo>
                    <a:pt x="14664" y="11585"/>
                  </a:lnTo>
                  <a:lnTo>
                    <a:pt x="14740" y="11579"/>
                  </a:lnTo>
                  <a:lnTo>
                    <a:pt x="14815" y="11569"/>
                  </a:lnTo>
                  <a:lnTo>
                    <a:pt x="14890" y="11556"/>
                  </a:lnTo>
                  <a:lnTo>
                    <a:pt x="14962" y="11539"/>
                  </a:lnTo>
                  <a:lnTo>
                    <a:pt x="15035" y="11519"/>
                  </a:lnTo>
                  <a:lnTo>
                    <a:pt x="15104" y="11495"/>
                  </a:lnTo>
                  <a:lnTo>
                    <a:pt x="15173" y="11468"/>
                  </a:lnTo>
                  <a:lnTo>
                    <a:pt x="15240" y="11437"/>
                  </a:lnTo>
                  <a:lnTo>
                    <a:pt x="15304" y="11404"/>
                  </a:lnTo>
                  <a:lnTo>
                    <a:pt x="15368" y="11368"/>
                  </a:lnTo>
                  <a:lnTo>
                    <a:pt x="15429" y="11329"/>
                  </a:lnTo>
                  <a:lnTo>
                    <a:pt x="15488" y="11286"/>
                  </a:lnTo>
                  <a:lnTo>
                    <a:pt x="15546" y="11241"/>
                  </a:lnTo>
                  <a:lnTo>
                    <a:pt x="15600" y="11194"/>
                  </a:lnTo>
                  <a:lnTo>
                    <a:pt x="15652" y="11143"/>
                  </a:lnTo>
                  <a:lnTo>
                    <a:pt x="15703" y="11091"/>
                  </a:lnTo>
                  <a:lnTo>
                    <a:pt x="15750" y="11036"/>
                  </a:lnTo>
                  <a:lnTo>
                    <a:pt x="15795" y="10979"/>
                  </a:lnTo>
                  <a:lnTo>
                    <a:pt x="15836" y="10920"/>
                  </a:lnTo>
                  <a:lnTo>
                    <a:pt x="15877" y="10858"/>
                  </a:lnTo>
                  <a:lnTo>
                    <a:pt x="15913" y="10795"/>
                  </a:lnTo>
                  <a:lnTo>
                    <a:pt x="15946" y="10730"/>
                  </a:lnTo>
                  <a:lnTo>
                    <a:pt x="15976" y="10663"/>
                  </a:lnTo>
                  <a:lnTo>
                    <a:pt x="16003" y="10594"/>
                  </a:lnTo>
                  <a:lnTo>
                    <a:pt x="16027" y="10525"/>
                  </a:lnTo>
                  <a:lnTo>
                    <a:pt x="16048" y="10453"/>
                  </a:lnTo>
                  <a:lnTo>
                    <a:pt x="16064" y="10379"/>
                  </a:lnTo>
                  <a:lnTo>
                    <a:pt x="16078" y="10305"/>
                  </a:lnTo>
                  <a:lnTo>
                    <a:pt x="16087" y="10229"/>
                  </a:lnTo>
                  <a:lnTo>
                    <a:pt x="16093" y="10153"/>
                  </a:lnTo>
                  <a:lnTo>
                    <a:pt x="16095" y="10075"/>
                  </a:lnTo>
                  <a:lnTo>
                    <a:pt x="16095" y="7052"/>
                  </a:lnTo>
                  <a:lnTo>
                    <a:pt x="16095" y="7025"/>
                  </a:lnTo>
                  <a:lnTo>
                    <a:pt x="16094" y="6997"/>
                  </a:lnTo>
                  <a:lnTo>
                    <a:pt x="16093" y="6969"/>
                  </a:lnTo>
                  <a:lnTo>
                    <a:pt x="16091" y="6941"/>
                  </a:lnTo>
                  <a:lnTo>
                    <a:pt x="16089" y="6913"/>
                  </a:lnTo>
                  <a:lnTo>
                    <a:pt x="16086" y="6885"/>
                  </a:lnTo>
                  <a:lnTo>
                    <a:pt x="16083" y="6858"/>
                  </a:lnTo>
                  <a:lnTo>
                    <a:pt x="16079" y="6831"/>
                  </a:lnTo>
                  <a:lnTo>
                    <a:pt x="16075" y="6803"/>
                  </a:lnTo>
                  <a:lnTo>
                    <a:pt x="16070" y="6776"/>
                  </a:lnTo>
                  <a:lnTo>
                    <a:pt x="16065" y="6749"/>
                  </a:lnTo>
                  <a:lnTo>
                    <a:pt x="16059" y="6722"/>
                  </a:lnTo>
                  <a:lnTo>
                    <a:pt x="16053" y="6695"/>
                  </a:lnTo>
                  <a:lnTo>
                    <a:pt x="16046" y="6667"/>
                  </a:lnTo>
                  <a:lnTo>
                    <a:pt x="16039" y="6641"/>
                  </a:lnTo>
                  <a:lnTo>
                    <a:pt x="16031" y="6615"/>
                  </a:lnTo>
                  <a:lnTo>
                    <a:pt x="16023" y="6588"/>
                  </a:lnTo>
                  <a:lnTo>
                    <a:pt x="16014" y="6562"/>
                  </a:lnTo>
                  <a:lnTo>
                    <a:pt x="16004" y="6536"/>
                  </a:lnTo>
                  <a:lnTo>
                    <a:pt x="15994" y="6510"/>
                  </a:lnTo>
                  <a:lnTo>
                    <a:pt x="15984" y="6484"/>
                  </a:lnTo>
                  <a:lnTo>
                    <a:pt x="15974" y="6459"/>
                  </a:lnTo>
                  <a:lnTo>
                    <a:pt x="15963" y="6434"/>
                  </a:lnTo>
                  <a:lnTo>
                    <a:pt x="15951" y="6408"/>
                  </a:lnTo>
                  <a:lnTo>
                    <a:pt x="15939" y="6383"/>
                  </a:lnTo>
                  <a:lnTo>
                    <a:pt x="15927" y="6358"/>
                  </a:lnTo>
                  <a:lnTo>
                    <a:pt x="15914" y="6334"/>
                  </a:lnTo>
                  <a:lnTo>
                    <a:pt x="15900" y="6310"/>
                  </a:lnTo>
                  <a:lnTo>
                    <a:pt x="15886" y="6286"/>
                  </a:lnTo>
                  <a:lnTo>
                    <a:pt x="15872" y="6261"/>
                  </a:lnTo>
                  <a:lnTo>
                    <a:pt x="15857" y="6238"/>
                  </a:lnTo>
                  <a:lnTo>
                    <a:pt x="15842" y="6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8" name="直接连接符 87"/>
          <p:cNvCxnSpPr/>
          <p:nvPr/>
        </p:nvCxnSpPr>
        <p:spPr>
          <a:xfrm>
            <a:off x="10152976" y="192702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9077629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012132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6939958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40" grpId="0"/>
      <p:bldP spid="41" grpId="0"/>
      <p:bldP spid="42" grpId="0"/>
      <p:bldP spid="8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04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</a:p>
        </p:txBody>
      </p:sp>
      <p:grpSp>
        <p:nvGrpSpPr>
          <p:cNvPr id="26" name="Group 954"/>
          <p:cNvGrpSpPr/>
          <p:nvPr/>
        </p:nvGrpSpPr>
        <p:grpSpPr>
          <a:xfrm>
            <a:off x="6555695" y="1415616"/>
            <a:ext cx="6335466" cy="5788072"/>
            <a:chOff x="0" y="0"/>
            <a:chExt cx="6335465" cy="5788071"/>
          </a:xfrm>
        </p:grpSpPr>
        <p:sp>
          <p:nvSpPr>
            <p:cNvPr id="27" name="Shape 945"/>
            <p:cNvSpPr/>
            <p:nvPr/>
          </p:nvSpPr>
          <p:spPr>
            <a:xfrm>
              <a:off x="159090" y="198082"/>
              <a:ext cx="6176376" cy="5589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9" h="21600" extrusionOk="0">
                  <a:moveTo>
                    <a:pt x="19274" y="10800"/>
                  </a:moveTo>
                  <a:cubicBezTo>
                    <a:pt x="17964" y="16764"/>
                    <a:pt x="12655" y="21600"/>
                    <a:pt x="7416" y="21600"/>
                  </a:cubicBezTo>
                  <a:cubicBezTo>
                    <a:pt x="2177" y="21600"/>
                    <a:pt x="-1016" y="16764"/>
                    <a:pt x="294" y="10800"/>
                  </a:cubicBezTo>
                  <a:cubicBezTo>
                    <a:pt x="1604" y="4836"/>
                    <a:pt x="6925" y="0"/>
                    <a:pt x="12164" y="0"/>
                  </a:cubicBezTo>
                  <a:cubicBezTo>
                    <a:pt x="17403" y="0"/>
                    <a:pt x="20584" y="4836"/>
                    <a:pt x="19274" y="10800"/>
                  </a:cubicBezTo>
                  <a:close/>
                </a:path>
              </a:pathLst>
            </a:custGeom>
            <a:solidFill>
              <a:srgbClr val="222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8" name="Shape 946"/>
            <p:cNvSpPr/>
            <p:nvPr/>
          </p:nvSpPr>
          <p:spPr>
            <a:xfrm>
              <a:off x="88902" y="110738"/>
              <a:ext cx="6176147" cy="5589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8" h="21600" extrusionOk="0">
                  <a:moveTo>
                    <a:pt x="19274" y="10800"/>
                  </a:moveTo>
                  <a:cubicBezTo>
                    <a:pt x="17964" y="16764"/>
                    <a:pt x="12655" y="21600"/>
                    <a:pt x="7416" y="21600"/>
                  </a:cubicBezTo>
                  <a:cubicBezTo>
                    <a:pt x="2177" y="21600"/>
                    <a:pt x="-1016" y="16764"/>
                    <a:pt x="294" y="10800"/>
                  </a:cubicBezTo>
                  <a:cubicBezTo>
                    <a:pt x="1604" y="4836"/>
                    <a:pt x="6913" y="0"/>
                    <a:pt x="12152" y="0"/>
                  </a:cubicBezTo>
                  <a:cubicBezTo>
                    <a:pt x="17391" y="0"/>
                    <a:pt x="20584" y="4836"/>
                    <a:pt x="19274" y="10800"/>
                  </a:cubicBezTo>
                  <a:close/>
                </a:path>
              </a:pathLst>
            </a:custGeom>
            <a:solidFill>
              <a:srgbClr val="333F5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29" name="Shape 947"/>
            <p:cNvSpPr/>
            <p:nvPr/>
          </p:nvSpPr>
          <p:spPr>
            <a:xfrm>
              <a:off x="0" y="0"/>
              <a:ext cx="6176146" cy="5589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8" h="21600" extrusionOk="0">
                  <a:moveTo>
                    <a:pt x="19274" y="10800"/>
                  </a:moveTo>
                  <a:cubicBezTo>
                    <a:pt x="17964" y="16764"/>
                    <a:pt x="12655" y="21600"/>
                    <a:pt x="7416" y="21600"/>
                  </a:cubicBezTo>
                  <a:cubicBezTo>
                    <a:pt x="2177" y="21600"/>
                    <a:pt x="-1016" y="16764"/>
                    <a:pt x="294" y="10800"/>
                  </a:cubicBezTo>
                  <a:cubicBezTo>
                    <a:pt x="1604" y="4836"/>
                    <a:pt x="6913" y="0"/>
                    <a:pt x="12152" y="0"/>
                  </a:cubicBezTo>
                  <a:cubicBezTo>
                    <a:pt x="17391" y="0"/>
                    <a:pt x="20584" y="4836"/>
                    <a:pt x="19274" y="10800"/>
                  </a:cubicBezTo>
                  <a:close/>
                </a:path>
              </a:pathLst>
            </a:custGeom>
            <a:solidFill>
              <a:srgbClr val="222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0" name="Shape 948"/>
            <p:cNvSpPr/>
            <p:nvPr/>
          </p:nvSpPr>
          <p:spPr>
            <a:xfrm>
              <a:off x="585415" y="530300"/>
              <a:ext cx="5005316" cy="4530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5" h="21600" extrusionOk="0">
                  <a:moveTo>
                    <a:pt x="19269" y="10791"/>
                  </a:moveTo>
                  <a:cubicBezTo>
                    <a:pt x="17956" y="16759"/>
                    <a:pt x="12646" y="21600"/>
                    <a:pt x="7408" y="21600"/>
                  </a:cubicBezTo>
                  <a:cubicBezTo>
                    <a:pt x="2171" y="21600"/>
                    <a:pt x="-1018" y="16759"/>
                    <a:pt x="295" y="10791"/>
                  </a:cubicBezTo>
                  <a:cubicBezTo>
                    <a:pt x="1608" y="4823"/>
                    <a:pt x="6918" y="0"/>
                    <a:pt x="12156" y="0"/>
                  </a:cubicBezTo>
                  <a:cubicBezTo>
                    <a:pt x="17393" y="0"/>
                    <a:pt x="20582" y="4823"/>
                    <a:pt x="19269" y="10791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1" name="Shape 949"/>
            <p:cNvSpPr/>
            <p:nvPr/>
          </p:nvSpPr>
          <p:spPr>
            <a:xfrm>
              <a:off x="912968" y="826644"/>
              <a:ext cx="4350209" cy="393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6" h="21600" extrusionOk="0">
                  <a:moveTo>
                    <a:pt x="19271" y="10800"/>
                  </a:moveTo>
                  <a:cubicBezTo>
                    <a:pt x="17960" y="16777"/>
                    <a:pt x="12647" y="21600"/>
                    <a:pt x="7417" y="21600"/>
                  </a:cubicBezTo>
                  <a:cubicBezTo>
                    <a:pt x="2171" y="21600"/>
                    <a:pt x="-1017" y="16777"/>
                    <a:pt x="295" y="10800"/>
                  </a:cubicBezTo>
                  <a:cubicBezTo>
                    <a:pt x="1606" y="4843"/>
                    <a:pt x="6919" y="0"/>
                    <a:pt x="12149" y="0"/>
                  </a:cubicBezTo>
                  <a:cubicBezTo>
                    <a:pt x="17395" y="0"/>
                    <a:pt x="20583" y="4843"/>
                    <a:pt x="19271" y="10800"/>
                  </a:cubicBezTo>
                  <a:close/>
                </a:path>
              </a:pathLst>
            </a:custGeom>
            <a:solidFill>
              <a:srgbClr val="222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2" name="Shape 950"/>
            <p:cNvSpPr/>
            <p:nvPr/>
          </p:nvSpPr>
          <p:spPr>
            <a:xfrm>
              <a:off x="1364446" y="1229048"/>
              <a:ext cx="3445694" cy="3130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57" h="21600" extrusionOk="0">
                  <a:moveTo>
                    <a:pt x="19258" y="10800"/>
                  </a:moveTo>
                  <a:cubicBezTo>
                    <a:pt x="17938" y="16760"/>
                    <a:pt x="12638" y="21600"/>
                    <a:pt x="7400" y="21600"/>
                  </a:cubicBezTo>
                  <a:cubicBezTo>
                    <a:pt x="2162" y="21600"/>
                    <a:pt x="-1022" y="16760"/>
                    <a:pt x="298" y="10800"/>
                  </a:cubicBezTo>
                  <a:cubicBezTo>
                    <a:pt x="1618" y="4840"/>
                    <a:pt x="6918" y="0"/>
                    <a:pt x="12156" y="0"/>
                  </a:cubicBezTo>
                  <a:cubicBezTo>
                    <a:pt x="17394" y="0"/>
                    <a:pt x="20578" y="4840"/>
                    <a:pt x="19258" y="108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3" name="Shape 951"/>
            <p:cNvSpPr/>
            <p:nvPr/>
          </p:nvSpPr>
          <p:spPr>
            <a:xfrm>
              <a:off x="1737120" y="1558146"/>
              <a:ext cx="2701906" cy="2473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39" h="21600" extrusionOk="0">
                  <a:moveTo>
                    <a:pt x="19235" y="10800"/>
                  </a:moveTo>
                  <a:cubicBezTo>
                    <a:pt x="17927" y="16764"/>
                    <a:pt x="12614" y="21600"/>
                    <a:pt x="7380" y="21600"/>
                  </a:cubicBezTo>
                  <a:cubicBezTo>
                    <a:pt x="2147" y="21600"/>
                    <a:pt x="-1030" y="16764"/>
                    <a:pt x="305" y="10800"/>
                  </a:cubicBezTo>
                  <a:cubicBezTo>
                    <a:pt x="1613" y="4836"/>
                    <a:pt x="6926" y="0"/>
                    <a:pt x="12160" y="0"/>
                  </a:cubicBezTo>
                  <a:cubicBezTo>
                    <a:pt x="17393" y="0"/>
                    <a:pt x="20570" y="4836"/>
                    <a:pt x="19235" y="10800"/>
                  </a:cubicBezTo>
                  <a:close/>
                </a:path>
              </a:pathLst>
            </a:custGeom>
            <a:solidFill>
              <a:srgbClr val="222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4" name="Shape 952"/>
            <p:cNvSpPr/>
            <p:nvPr/>
          </p:nvSpPr>
          <p:spPr>
            <a:xfrm>
              <a:off x="2099737" y="1879446"/>
              <a:ext cx="1976672" cy="1831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67" h="21600" extrusionOk="0">
                  <a:moveTo>
                    <a:pt x="19268" y="10800"/>
                  </a:moveTo>
                  <a:cubicBezTo>
                    <a:pt x="17916" y="16766"/>
                    <a:pt x="12580" y="21600"/>
                    <a:pt x="7354" y="21600"/>
                  </a:cubicBezTo>
                  <a:cubicBezTo>
                    <a:pt x="2127" y="21600"/>
                    <a:pt x="-1016" y="16766"/>
                    <a:pt x="300" y="10800"/>
                  </a:cubicBezTo>
                  <a:cubicBezTo>
                    <a:pt x="1652" y="4834"/>
                    <a:pt x="6988" y="0"/>
                    <a:pt x="12214" y="0"/>
                  </a:cubicBezTo>
                  <a:cubicBezTo>
                    <a:pt x="17441" y="0"/>
                    <a:pt x="20584" y="4834"/>
                    <a:pt x="19268" y="10800"/>
                  </a:cubicBezTo>
                  <a:close/>
                </a:path>
              </a:pathLst>
            </a:custGeom>
            <a:solidFill>
              <a:srgbClr val="F2F2F2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5" name="Shape 953"/>
            <p:cNvSpPr/>
            <p:nvPr/>
          </p:nvSpPr>
          <p:spPr>
            <a:xfrm>
              <a:off x="2613440" y="2366074"/>
              <a:ext cx="949914" cy="860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47" h="21600" extrusionOk="0">
                  <a:moveTo>
                    <a:pt x="19230" y="10754"/>
                  </a:moveTo>
                  <a:cubicBezTo>
                    <a:pt x="17937" y="16687"/>
                    <a:pt x="12613" y="21600"/>
                    <a:pt x="7365" y="21600"/>
                  </a:cubicBezTo>
                  <a:cubicBezTo>
                    <a:pt x="2117" y="21600"/>
                    <a:pt x="-1001" y="16687"/>
                    <a:pt x="292" y="10754"/>
                  </a:cubicBezTo>
                  <a:cubicBezTo>
                    <a:pt x="1585" y="4821"/>
                    <a:pt x="6909" y="0"/>
                    <a:pt x="12157" y="0"/>
                  </a:cubicBezTo>
                  <a:cubicBezTo>
                    <a:pt x="17405" y="0"/>
                    <a:pt x="20599" y="4821"/>
                    <a:pt x="19230" y="10754"/>
                  </a:cubicBezTo>
                  <a:close/>
                </a:path>
              </a:pathLst>
            </a:custGeom>
            <a:solidFill>
              <a:srgbClr val="222A3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36" name="Group 963"/>
          <p:cNvGrpSpPr/>
          <p:nvPr/>
        </p:nvGrpSpPr>
        <p:grpSpPr>
          <a:xfrm>
            <a:off x="7889385" y="752412"/>
            <a:ext cx="2179201" cy="2221350"/>
            <a:chOff x="0" y="0"/>
            <a:chExt cx="2179199" cy="2221349"/>
          </a:xfrm>
        </p:grpSpPr>
        <p:sp>
          <p:nvSpPr>
            <p:cNvPr id="37" name="Shape 955"/>
            <p:cNvSpPr/>
            <p:nvPr/>
          </p:nvSpPr>
          <p:spPr>
            <a:xfrm>
              <a:off x="1956276" y="1990506"/>
              <a:ext cx="222924" cy="230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96" y="17079"/>
                  </a:moveTo>
                  <a:cubicBezTo>
                    <a:pt x="15354" y="14316"/>
                    <a:pt x="11971" y="11051"/>
                    <a:pt x="8848" y="7535"/>
                  </a:cubicBezTo>
                  <a:cubicBezTo>
                    <a:pt x="7287" y="5777"/>
                    <a:pt x="5725" y="4019"/>
                    <a:pt x="4164" y="2512"/>
                  </a:cubicBezTo>
                  <a:cubicBezTo>
                    <a:pt x="3383" y="1507"/>
                    <a:pt x="2342" y="753"/>
                    <a:pt x="1561" y="0"/>
                  </a:cubicBezTo>
                  <a:cubicBezTo>
                    <a:pt x="1301" y="502"/>
                    <a:pt x="1041" y="1005"/>
                    <a:pt x="781" y="1256"/>
                  </a:cubicBezTo>
                  <a:cubicBezTo>
                    <a:pt x="520" y="1758"/>
                    <a:pt x="260" y="2260"/>
                    <a:pt x="0" y="2763"/>
                  </a:cubicBezTo>
                  <a:cubicBezTo>
                    <a:pt x="781" y="3516"/>
                    <a:pt x="1561" y="4521"/>
                    <a:pt x="2342" y="5274"/>
                  </a:cubicBezTo>
                  <a:cubicBezTo>
                    <a:pt x="3904" y="6781"/>
                    <a:pt x="5725" y="8288"/>
                    <a:pt x="7547" y="9795"/>
                  </a:cubicBezTo>
                  <a:cubicBezTo>
                    <a:pt x="10930" y="12809"/>
                    <a:pt x="14573" y="15823"/>
                    <a:pt x="17176" y="18084"/>
                  </a:cubicBezTo>
                  <a:cubicBezTo>
                    <a:pt x="19778" y="20344"/>
                    <a:pt x="21600" y="21600"/>
                    <a:pt x="21600" y="21600"/>
                  </a:cubicBezTo>
                  <a:cubicBezTo>
                    <a:pt x="21600" y="21349"/>
                    <a:pt x="21600" y="21349"/>
                    <a:pt x="21600" y="21349"/>
                  </a:cubicBezTo>
                  <a:cubicBezTo>
                    <a:pt x="21600" y="21349"/>
                    <a:pt x="20039" y="19591"/>
                    <a:pt x="17696" y="17079"/>
                  </a:cubicBezTo>
                  <a:close/>
                </a:path>
              </a:pathLst>
            </a:custGeom>
            <a:solidFill>
              <a:srgbClr val="B1B1B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8" name="Shape 956"/>
            <p:cNvSpPr/>
            <p:nvPr/>
          </p:nvSpPr>
          <p:spPr>
            <a:xfrm>
              <a:off x="1449326" y="1442818"/>
              <a:ext cx="548702" cy="643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extrusionOk="0">
                  <a:moveTo>
                    <a:pt x="21185" y="14040"/>
                  </a:moveTo>
                  <a:cubicBezTo>
                    <a:pt x="4985" y="0"/>
                    <a:pt x="4985" y="0"/>
                    <a:pt x="4985" y="0"/>
                  </a:cubicBezTo>
                  <a:cubicBezTo>
                    <a:pt x="4985" y="0"/>
                    <a:pt x="4985" y="0"/>
                    <a:pt x="4985" y="0"/>
                  </a:cubicBezTo>
                  <a:cubicBezTo>
                    <a:pt x="5608" y="540"/>
                    <a:pt x="4985" y="2700"/>
                    <a:pt x="3635" y="4770"/>
                  </a:cubicBezTo>
                  <a:cubicBezTo>
                    <a:pt x="2285" y="6750"/>
                    <a:pt x="727" y="8010"/>
                    <a:pt x="0" y="7560"/>
                  </a:cubicBezTo>
                  <a:cubicBezTo>
                    <a:pt x="16200" y="21600"/>
                    <a:pt x="16200" y="21600"/>
                    <a:pt x="16200" y="21600"/>
                  </a:cubicBezTo>
                  <a:cubicBezTo>
                    <a:pt x="16200" y="21600"/>
                    <a:pt x="17965" y="21330"/>
                    <a:pt x="19627" y="19350"/>
                  </a:cubicBezTo>
                  <a:cubicBezTo>
                    <a:pt x="19731" y="19170"/>
                    <a:pt x="19835" y="18990"/>
                    <a:pt x="19938" y="18810"/>
                  </a:cubicBezTo>
                  <a:cubicBezTo>
                    <a:pt x="20042" y="18720"/>
                    <a:pt x="20146" y="18540"/>
                    <a:pt x="20250" y="18360"/>
                  </a:cubicBezTo>
                  <a:cubicBezTo>
                    <a:pt x="21600" y="16110"/>
                    <a:pt x="21185" y="14040"/>
                    <a:pt x="21185" y="14040"/>
                  </a:cubicBezTo>
                  <a:close/>
                </a:path>
              </a:pathLst>
            </a:custGeom>
            <a:solidFill>
              <a:srgbClr val="C5C5C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39" name="Shape 957"/>
            <p:cNvSpPr/>
            <p:nvPr/>
          </p:nvSpPr>
          <p:spPr>
            <a:xfrm>
              <a:off x="1441925" y="1439191"/>
              <a:ext cx="142379" cy="231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4" h="20105" extrusionOk="0">
                  <a:moveTo>
                    <a:pt x="18825" y="360"/>
                  </a:moveTo>
                  <a:cubicBezTo>
                    <a:pt x="17335" y="-569"/>
                    <a:pt x="14356" y="360"/>
                    <a:pt x="11376" y="2450"/>
                  </a:cubicBezTo>
                  <a:cubicBezTo>
                    <a:pt x="13238" y="3612"/>
                    <a:pt x="13983" y="4308"/>
                    <a:pt x="13983" y="4308"/>
                  </a:cubicBezTo>
                  <a:cubicBezTo>
                    <a:pt x="13983" y="4308"/>
                    <a:pt x="14356" y="4773"/>
                    <a:pt x="13983" y="5470"/>
                  </a:cubicBezTo>
                  <a:cubicBezTo>
                    <a:pt x="13983" y="6631"/>
                    <a:pt x="13611" y="8721"/>
                    <a:pt x="11376" y="11276"/>
                  </a:cubicBezTo>
                  <a:cubicBezTo>
                    <a:pt x="8769" y="13599"/>
                    <a:pt x="6907" y="14528"/>
                    <a:pt x="5418" y="14760"/>
                  </a:cubicBezTo>
                  <a:cubicBezTo>
                    <a:pt x="4673" y="14992"/>
                    <a:pt x="4300" y="14992"/>
                    <a:pt x="4300" y="14992"/>
                  </a:cubicBezTo>
                  <a:cubicBezTo>
                    <a:pt x="4300" y="14992"/>
                    <a:pt x="3183" y="14296"/>
                    <a:pt x="1321" y="13134"/>
                  </a:cubicBezTo>
                  <a:cubicBezTo>
                    <a:pt x="-169" y="16154"/>
                    <a:pt x="-541" y="18708"/>
                    <a:pt x="949" y="19637"/>
                  </a:cubicBezTo>
                  <a:cubicBezTo>
                    <a:pt x="949" y="19870"/>
                    <a:pt x="949" y="19870"/>
                    <a:pt x="949" y="19870"/>
                  </a:cubicBezTo>
                  <a:cubicBezTo>
                    <a:pt x="3556" y="21031"/>
                    <a:pt x="9142" y="17779"/>
                    <a:pt x="13983" y="12670"/>
                  </a:cubicBezTo>
                  <a:cubicBezTo>
                    <a:pt x="18825" y="7328"/>
                    <a:pt x="21059" y="1754"/>
                    <a:pt x="18825" y="360"/>
                  </a:cubicBezTo>
                  <a:close/>
                </a:path>
              </a:pathLst>
            </a:custGeom>
            <a:solidFill>
              <a:srgbClr val="B1B1B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1" name="Shape 958"/>
            <p:cNvSpPr/>
            <p:nvPr/>
          </p:nvSpPr>
          <p:spPr>
            <a:xfrm>
              <a:off x="-1" y="486050"/>
              <a:ext cx="523692" cy="439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0568" extrusionOk="0">
                  <a:moveTo>
                    <a:pt x="8301" y="7005"/>
                  </a:moveTo>
                  <a:cubicBezTo>
                    <a:pt x="10785" y="2108"/>
                    <a:pt x="16293" y="1731"/>
                    <a:pt x="21045" y="3740"/>
                  </a:cubicBezTo>
                  <a:cubicBezTo>
                    <a:pt x="21045" y="3615"/>
                    <a:pt x="20937" y="3489"/>
                    <a:pt x="21045" y="3489"/>
                  </a:cubicBezTo>
                  <a:cubicBezTo>
                    <a:pt x="16617" y="601"/>
                    <a:pt x="11109" y="-1032"/>
                    <a:pt x="7329" y="726"/>
                  </a:cubicBezTo>
                  <a:cubicBezTo>
                    <a:pt x="-15" y="4117"/>
                    <a:pt x="-555" y="9015"/>
                    <a:pt x="309" y="14791"/>
                  </a:cubicBezTo>
                  <a:cubicBezTo>
                    <a:pt x="849" y="17931"/>
                    <a:pt x="3117" y="19940"/>
                    <a:pt x="6249" y="20568"/>
                  </a:cubicBezTo>
                  <a:cubicBezTo>
                    <a:pt x="5601" y="16047"/>
                    <a:pt x="6249" y="11024"/>
                    <a:pt x="8301" y="7005"/>
                  </a:cubicBezTo>
                  <a:close/>
                </a:path>
              </a:pathLst>
            </a:custGeom>
            <a:solidFill>
              <a:srgbClr val="BE1E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2" name="Shape 959"/>
            <p:cNvSpPr/>
            <p:nvPr/>
          </p:nvSpPr>
          <p:spPr>
            <a:xfrm>
              <a:off x="386004" y="39652"/>
              <a:ext cx="196530" cy="520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1391" y="4231"/>
                  </a:moveTo>
                  <a:cubicBezTo>
                    <a:pt x="14310" y="2338"/>
                    <a:pt x="17812" y="1002"/>
                    <a:pt x="21315" y="0"/>
                  </a:cubicBezTo>
                  <a:cubicBezTo>
                    <a:pt x="9056" y="1113"/>
                    <a:pt x="-285" y="3452"/>
                    <a:pt x="7" y="11134"/>
                  </a:cubicBezTo>
                  <a:cubicBezTo>
                    <a:pt x="7" y="14697"/>
                    <a:pt x="6429" y="18482"/>
                    <a:pt x="14893" y="21600"/>
                  </a:cubicBezTo>
                  <a:cubicBezTo>
                    <a:pt x="14893" y="21600"/>
                    <a:pt x="14893" y="21600"/>
                    <a:pt x="14893" y="21600"/>
                  </a:cubicBezTo>
                  <a:cubicBezTo>
                    <a:pt x="8180" y="15922"/>
                    <a:pt x="4969" y="8573"/>
                    <a:pt x="11391" y="4231"/>
                  </a:cubicBezTo>
                  <a:close/>
                </a:path>
              </a:pathLst>
            </a:custGeom>
            <a:solidFill>
              <a:srgbClr val="BE1E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5" name="Shape 960"/>
            <p:cNvSpPr/>
            <p:nvPr/>
          </p:nvSpPr>
          <p:spPr>
            <a:xfrm>
              <a:off x="149073" y="541349"/>
              <a:ext cx="562461" cy="630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19606" extrusionOk="0">
                  <a:moveTo>
                    <a:pt x="19798" y="6347"/>
                  </a:moveTo>
                  <a:cubicBezTo>
                    <a:pt x="17162" y="3928"/>
                    <a:pt x="14322" y="1343"/>
                    <a:pt x="14119" y="759"/>
                  </a:cubicBezTo>
                  <a:cubicBezTo>
                    <a:pt x="9657" y="-575"/>
                    <a:pt x="4486" y="-325"/>
                    <a:pt x="2153" y="2928"/>
                  </a:cubicBezTo>
                  <a:cubicBezTo>
                    <a:pt x="226" y="5596"/>
                    <a:pt x="-382" y="8932"/>
                    <a:pt x="226" y="11935"/>
                  </a:cubicBezTo>
                  <a:cubicBezTo>
                    <a:pt x="733" y="14103"/>
                    <a:pt x="1849" y="16188"/>
                    <a:pt x="3573" y="17606"/>
                  </a:cubicBezTo>
                  <a:cubicBezTo>
                    <a:pt x="7731" y="21025"/>
                    <a:pt x="13815" y="19941"/>
                    <a:pt x="17060" y="15271"/>
                  </a:cubicBezTo>
                  <a:cubicBezTo>
                    <a:pt x="18987" y="12602"/>
                    <a:pt x="20610" y="10267"/>
                    <a:pt x="21015" y="8098"/>
                  </a:cubicBezTo>
                  <a:cubicBezTo>
                    <a:pt x="21117" y="7932"/>
                    <a:pt x="21218" y="7848"/>
                    <a:pt x="21218" y="7681"/>
                  </a:cubicBezTo>
                  <a:cubicBezTo>
                    <a:pt x="21218" y="7681"/>
                    <a:pt x="21218" y="7598"/>
                    <a:pt x="21117" y="7598"/>
                  </a:cubicBezTo>
                  <a:cubicBezTo>
                    <a:pt x="20610" y="7098"/>
                    <a:pt x="20204" y="6681"/>
                    <a:pt x="19798" y="6347"/>
                  </a:cubicBezTo>
                  <a:close/>
                </a:path>
              </a:pathLst>
            </a:custGeom>
            <a:solidFill>
              <a:srgbClr val="E24A5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0" name="Shape 961"/>
            <p:cNvSpPr/>
            <p:nvPr/>
          </p:nvSpPr>
          <p:spPr>
            <a:xfrm>
              <a:off x="459013" y="0"/>
              <a:ext cx="484764" cy="740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8" h="21054" extrusionOk="0">
                  <a:moveTo>
                    <a:pt x="1270" y="4034"/>
                  </a:moveTo>
                  <a:cubicBezTo>
                    <a:pt x="-1071" y="7010"/>
                    <a:pt x="99" y="12048"/>
                    <a:pt x="2547" y="15940"/>
                  </a:cubicBezTo>
                  <a:cubicBezTo>
                    <a:pt x="2866" y="15940"/>
                    <a:pt x="4781" y="17085"/>
                    <a:pt x="6590" y="18230"/>
                  </a:cubicBezTo>
                  <a:cubicBezTo>
                    <a:pt x="7335" y="18688"/>
                    <a:pt x="8186" y="19222"/>
                    <a:pt x="9037" y="19833"/>
                  </a:cubicBezTo>
                  <a:cubicBezTo>
                    <a:pt x="9250" y="19909"/>
                    <a:pt x="9357" y="19985"/>
                    <a:pt x="9463" y="20062"/>
                  </a:cubicBezTo>
                  <a:cubicBezTo>
                    <a:pt x="9889" y="20367"/>
                    <a:pt x="10421" y="20672"/>
                    <a:pt x="10953" y="21054"/>
                  </a:cubicBezTo>
                  <a:cubicBezTo>
                    <a:pt x="13081" y="20214"/>
                    <a:pt x="14890" y="17848"/>
                    <a:pt x="17018" y="15253"/>
                  </a:cubicBezTo>
                  <a:cubicBezTo>
                    <a:pt x="20529" y="10979"/>
                    <a:pt x="19784" y="4949"/>
                    <a:pt x="15422" y="1820"/>
                  </a:cubicBezTo>
                  <a:cubicBezTo>
                    <a:pt x="12336" y="-393"/>
                    <a:pt x="8293" y="-546"/>
                    <a:pt x="4888" y="1133"/>
                  </a:cubicBezTo>
                  <a:cubicBezTo>
                    <a:pt x="3611" y="1820"/>
                    <a:pt x="2334" y="2736"/>
                    <a:pt x="1270" y="4034"/>
                  </a:cubicBezTo>
                  <a:close/>
                </a:path>
              </a:pathLst>
            </a:custGeom>
            <a:solidFill>
              <a:srgbClr val="E24A5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1" name="Shape 962"/>
            <p:cNvSpPr/>
            <p:nvPr/>
          </p:nvSpPr>
          <p:spPr>
            <a:xfrm>
              <a:off x="521786" y="560181"/>
              <a:ext cx="1022235" cy="1052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extrusionOk="0">
                  <a:moveTo>
                    <a:pt x="21512" y="19065"/>
                  </a:moveTo>
                  <a:cubicBezTo>
                    <a:pt x="21512" y="19065"/>
                    <a:pt x="21399" y="18900"/>
                    <a:pt x="21117" y="18624"/>
                  </a:cubicBezTo>
                  <a:cubicBezTo>
                    <a:pt x="19024" y="16751"/>
                    <a:pt x="9977" y="8486"/>
                    <a:pt x="4493" y="3692"/>
                  </a:cubicBezTo>
                  <a:cubicBezTo>
                    <a:pt x="4210" y="3416"/>
                    <a:pt x="3927" y="3196"/>
                    <a:pt x="3701" y="2976"/>
                  </a:cubicBezTo>
                  <a:cubicBezTo>
                    <a:pt x="3644" y="2920"/>
                    <a:pt x="3588" y="2865"/>
                    <a:pt x="3475" y="2810"/>
                  </a:cubicBezTo>
                  <a:cubicBezTo>
                    <a:pt x="3022" y="2369"/>
                    <a:pt x="2570" y="1984"/>
                    <a:pt x="2174" y="1653"/>
                  </a:cubicBezTo>
                  <a:cubicBezTo>
                    <a:pt x="1213" y="827"/>
                    <a:pt x="19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-31" y="0"/>
                    <a:pt x="26" y="55"/>
                    <a:pt x="26" y="110"/>
                  </a:cubicBezTo>
                  <a:cubicBezTo>
                    <a:pt x="139" y="496"/>
                    <a:pt x="1722" y="2204"/>
                    <a:pt x="3192" y="3802"/>
                  </a:cubicBezTo>
                  <a:cubicBezTo>
                    <a:pt x="3418" y="4022"/>
                    <a:pt x="3644" y="4298"/>
                    <a:pt x="3927" y="4629"/>
                  </a:cubicBezTo>
                  <a:cubicBezTo>
                    <a:pt x="3984" y="4629"/>
                    <a:pt x="3984" y="4684"/>
                    <a:pt x="3984" y="4684"/>
                  </a:cubicBezTo>
                  <a:cubicBezTo>
                    <a:pt x="9129" y="10249"/>
                    <a:pt x="17611" y="19120"/>
                    <a:pt x="19590" y="21159"/>
                  </a:cubicBezTo>
                  <a:cubicBezTo>
                    <a:pt x="19873" y="21435"/>
                    <a:pt x="20042" y="21600"/>
                    <a:pt x="20042" y="21600"/>
                  </a:cubicBezTo>
                  <a:cubicBezTo>
                    <a:pt x="20042" y="21600"/>
                    <a:pt x="20099" y="21600"/>
                    <a:pt x="20212" y="21545"/>
                  </a:cubicBezTo>
                  <a:cubicBezTo>
                    <a:pt x="20438" y="21490"/>
                    <a:pt x="20721" y="21269"/>
                    <a:pt x="21117" y="20718"/>
                  </a:cubicBezTo>
                  <a:cubicBezTo>
                    <a:pt x="21456" y="20112"/>
                    <a:pt x="21512" y="19616"/>
                    <a:pt x="21512" y="19341"/>
                  </a:cubicBezTo>
                  <a:cubicBezTo>
                    <a:pt x="21569" y="19176"/>
                    <a:pt x="21512" y="19065"/>
                    <a:pt x="21512" y="19065"/>
                  </a:cubicBezTo>
                  <a:close/>
                </a:path>
              </a:pathLst>
            </a:custGeom>
            <a:solidFill>
              <a:srgbClr val="BE1E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62" name="Group 972"/>
          <p:cNvGrpSpPr/>
          <p:nvPr/>
        </p:nvGrpSpPr>
        <p:grpSpPr>
          <a:xfrm>
            <a:off x="6302069" y="2016148"/>
            <a:ext cx="2580698" cy="2630612"/>
            <a:chOff x="0" y="0"/>
            <a:chExt cx="2580697" cy="2630611"/>
          </a:xfrm>
        </p:grpSpPr>
        <p:sp>
          <p:nvSpPr>
            <p:cNvPr id="63" name="Shape 964"/>
            <p:cNvSpPr/>
            <p:nvPr/>
          </p:nvSpPr>
          <p:spPr>
            <a:xfrm>
              <a:off x="2316703" y="2357237"/>
              <a:ext cx="263995" cy="273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96" y="17079"/>
                  </a:moveTo>
                  <a:cubicBezTo>
                    <a:pt x="15354" y="14316"/>
                    <a:pt x="11971" y="11051"/>
                    <a:pt x="8848" y="7535"/>
                  </a:cubicBezTo>
                  <a:cubicBezTo>
                    <a:pt x="7287" y="5777"/>
                    <a:pt x="5725" y="4019"/>
                    <a:pt x="4164" y="2512"/>
                  </a:cubicBezTo>
                  <a:cubicBezTo>
                    <a:pt x="3383" y="1507"/>
                    <a:pt x="2342" y="753"/>
                    <a:pt x="1561" y="0"/>
                  </a:cubicBezTo>
                  <a:cubicBezTo>
                    <a:pt x="1301" y="502"/>
                    <a:pt x="1041" y="1005"/>
                    <a:pt x="781" y="1256"/>
                  </a:cubicBezTo>
                  <a:cubicBezTo>
                    <a:pt x="520" y="1758"/>
                    <a:pt x="260" y="2260"/>
                    <a:pt x="0" y="2763"/>
                  </a:cubicBezTo>
                  <a:cubicBezTo>
                    <a:pt x="781" y="3516"/>
                    <a:pt x="1561" y="4521"/>
                    <a:pt x="2342" y="5274"/>
                  </a:cubicBezTo>
                  <a:cubicBezTo>
                    <a:pt x="3904" y="6781"/>
                    <a:pt x="5725" y="8288"/>
                    <a:pt x="7547" y="9795"/>
                  </a:cubicBezTo>
                  <a:cubicBezTo>
                    <a:pt x="10930" y="12809"/>
                    <a:pt x="14573" y="15823"/>
                    <a:pt x="17176" y="18084"/>
                  </a:cubicBezTo>
                  <a:cubicBezTo>
                    <a:pt x="19778" y="20344"/>
                    <a:pt x="21600" y="21600"/>
                    <a:pt x="21600" y="21600"/>
                  </a:cubicBezTo>
                  <a:cubicBezTo>
                    <a:pt x="21600" y="21349"/>
                    <a:pt x="21600" y="21349"/>
                    <a:pt x="21600" y="21349"/>
                  </a:cubicBezTo>
                  <a:cubicBezTo>
                    <a:pt x="21600" y="21349"/>
                    <a:pt x="20039" y="19591"/>
                    <a:pt x="17696" y="17079"/>
                  </a:cubicBezTo>
                  <a:close/>
                </a:path>
              </a:pathLst>
            </a:custGeom>
            <a:solidFill>
              <a:srgbClr val="B1B1B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4" name="Shape 965"/>
            <p:cNvSpPr/>
            <p:nvPr/>
          </p:nvSpPr>
          <p:spPr>
            <a:xfrm>
              <a:off x="1716352" y="1708643"/>
              <a:ext cx="649794" cy="762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extrusionOk="0">
                  <a:moveTo>
                    <a:pt x="21185" y="14040"/>
                  </a:moveTo>
                  <a:cubicBezTo>
                    <a:pt x="4985" y="0"/>
                    <a:pt x="4985" y="0"/>
                    <a:pt x="4985" y="0"/>
                  </a:cubicBezTo>
                  <a:cubicBezTo>
                    <a:pt x="4985" y="0"/>
                    <a:pt x="4985" y="0"/>
                    <a:pt x="4985" y="0"/>
                  </a:cubicBezTo>
                  <a:cubicBezTo>
                    <a:pt x="5608" y="540"/>
                    <a:pt x="4985" y="2700"/>
                    <a:pt x="3635" y="4770"/>
                  </a:cubicBezTo>
                  <a:cubicBezTo>
                    <a:pt x="2285" y="6750"/>
                    <a:pt x="727" y="8010"/>
                    <a:pt x="0" y="7560"/>
                  </a:cubicBezTo>
                  <a:cubicBezTo>
                    <a:pt x="16200" y="21600"/>
                    <a:pt x="16200" y="21600"/>
                    <a:pt x="16200" y="21600"/>
                  </a:cubicBezTo>
                  <a:cubicBezTo>
                    <a:pt x="16200" y="21600"/>
                    <a:pt x="17965" y="21330"/>
                    <a:pt x="19627" y="19350"/>
                  </a:cubicBezTo>
                  <a:cubicBezTo>
                    <a:pt x="19731" y="19170"/>
                    <a:pt x="19835" y="18990"/>
                    <a:pt x="19938" y="18810"/>
                  </a:cubicBezTo>
                  <a:cubicBezTo>
                    <a:pt x="20042" y="18720"/>
                    <a:pt x="20146" y="18540"/>
                    <a:pt x="20250" y="18360"/>
                  </a:cubicBezTo>
                  <a:cubicBezTo>
                    <a:pt x="21600" y="16110"/>
                    <a:pt x="21185" y="14040"/>
                    <a:pt x="21185" y="14040"/>
                  </a:cubicBezTo>
                  <a:close/>
                </a:path>
              </a:pathLst>
            </a:custGeom>
            <a:solidFill>
              <a:srgbClr val="C5C5C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5" name="Shape 966"/>
            <p:cNvSpPr/>
            <p:nvPr/>
          </p:nvSpPr>
          <p:spPr>
            <a:xfrm>
              <a:off x="1707585" y="1704348"/>
              <a:ext cx="168611" cy="274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4" h="20105" extrusionOk="0">
                  <a:moveTo>
                    <a:pt x="18825" y="360"/>
                  </a:moveTo>
                  <a:cubicBezTo>
                    <a:pt x="17335" y="-569"/>
                    <a:pt x="14356" y="360"/>
                    <a:pt x="11376" y="2450"/>
                  </a:cubicBezTo>
                  <a:cubicBezTo>
                    <a:pt x="13238" y="3612"/>
                    <a:pt x="13983" y="4308"/>
                    <a:pt x="13983" y="4308"/>
                  </a:cubicBezTo>
                  <a:cubicBezTo>
                    <a:pt x="13983" y="4308"/>
                    <a:pt x="14356" y="4773"/>
                    <a:pt x="13983" y="5470"/>
                  </a:cubicBezTo>
                  <a:cubicBezTo>
                    <a:pt x="13983" y="6631"/>
                    <a:pt x="13611" y="8721"/>
                    <a:pt x="11376" y="11276"/>
                  </a:cubicBezTo>
                  <a:cubicBezTo>
                    <a:pt x="8769" y="13599"/>
                    <a:pt x="6907" y="14528"/>
                    <a:pt x="5418" y="14760"/>
                  </a:cubicBezTo>
                  <a:cubicBezTo>
                    <a:pt x="4673" y="14992"/>
                    <a:pt x="4300" y="14992"/>
                    <a:pt x="4300" y="14992"/>
                  </a:cubicBezTo>
                  <a:cubicBezTo>
                    <a:pt x="4300" y="14992"/>
                    <a:pt x="3183" y="14296"/>
                    <a:pt x="1321" y="13134"/>
                  </a:cubicBezTo>
                  <a:cubicBezTo>
                    <a:pt x="-169" y="16154"/>
                    <a:pt x="-541" y="18708"/>
                    <a:pt x="949" y="19637"/>
                  </a:cubicBezTo>
                  <a:cubicBezTo>
                    <a:pt x="949" y="19870"/>
                    <a:pt x="949" y="19870"/>
                    <a:pt x="949" y="19870"/>
                  </a:cubicBezTo>
                  <a:cubicBezTo>
                    <a:pt x="3556" y="21031"/>
                    <a:pt x="9142" y="17779"/>
                    <a:pt x="13983" y="12670"/>
                  </a:cubicBezTo>
                  <a:cubicBezTo>
                    <a:pt x="18825" y="7328"/>
                    <a:pt x="21059" y="1754"/>
                    <a:pt x="18825" y="360"/>
                  </a:cubicBezTo>
                  <a:close/>
                </a:path>
              </a:pathLst>
            </a:custGeom>
            <a:solidFill>
              <a:srgbClr val="B1B1B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6" name="Shape 967"/>
            <p:cNvSpPr/>
            <p:nvPr/>
          </p:nvSpPr>
          <p:spPr>
            <a:xfrm>
              <a:off x="-1" y="575600"/>
              <a:ext cx="620178" cy="520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0568" extrusionOk="0">
                  <a:moveTo>
                    <a:pt x="8301" y="7005"/>
                  </a:moveTo>
                  <a:cubicBezTo>
                    <a:pt x="10785" y="2108"/>
                    <a:pt x="16293" y="1731"/>
                    <a:pt x="21045" y="3740"/>
                  </a:cubicBezTo>
                  <a:cubicBezTo>
                    <a:pt x="21045" y="3615"/>
                    <a:pt x="20937" y="3489"/>
                    <a:pt x="21045" y="3489"/>
                  </a:cubicBezTo>
                  <a:cubicBezTo>
                    <a:pt x="16617" y="601"/>
                    <a:pt x="11109" y="-1032"/>
                    <a:pt x="7329" y="726"/>
                  </a:cubicBezTo>
                  <a:cubicBezTo>
                    <a:pt x="-15" y="4117"/>
                    <a:pt x="-555" y="9015"/>
                    <a:pt x="309" y="14791"/>
                  </a:cubicBezTo>
                  <a:cubicBezTo>
                    <a:pt x="849" y="17931"/>
                    <a:pt x="3117" y="19940"/>
                    <a:pt x="6249" y="20568"/>
                  </a:cubicBezTo>
                  <a:cubicBezTo>
                    <a:pt x="5601" y="16047"/>
                    <a:pt x="6249" y="11024"/>
                    <a:pt x="8301" y="7005"/>
                  </a:cubicBezTo>
                  <a:close/>
                </a:path>
              </a:pathLst>
            </a:custGeom>
            <a:solidFill>
              <a:srgbClr val="BE1E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7" name="Shape 968"/>
            <p:cNvSpPr/>
            <p:nvPr/>
          </p:nvSpPr>
          <p:spPr>
            <a:xfrm>
              <a:off x="457121" y="46958"/>
              <a:ext cx="232739" cy="6164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1391" y="4231"/>
                  </a:moveTo>
                  <a:cubicBezTo>
                    <a:pt x="14310" y="2338"/>
                    <a:pt x="17812" y="1002"/>
                    <a:pt x="21315" y="0"/>
                  </a:cubicBezTo>
                  <a:cubicBezTo>
                    <a:pt x="9056" y="1113"/>
                    <a:pt x="-285" y="3452"/>
                    <a:pt x="7" y="11134"/>
                  </a:cubicBezTo>
                  <a:cubicBezTo>
                    <a:pt x="7" y="14697"/>
                    <a:pt x="6429" y="18482"/>
                    <a:pt x="14893" y="21600"/>
                  </a:cubicBezTo>
                  <a:cubicBezTo>
                    <a:pt x="14893" y="21600"/>
                    <a:pt x="14893" y="21600"/>
                    <a:pt x="14893" y="21600"/>
                  </a:cubicBezTo>
                  <a:cubicBezTo>
                    <a:pt x="8180" y="15922"/>
                    <a:pt x="4969" y="8573"/>
                    <a:pt x="11391" y="4231"/>
                  </a:cubicBezTo>
                  <a:close/>
                </a:path>
              </a:pathLst>
            </a:custGeom>
            <a:solidFill>
              <a:srgbClr val="BE1E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8" name="Shape 969"/>
            <p:cNvSpPr/>
            <p:nvPr/>
          </p:nvSpPr>
          <p:spPr>
            <a:xfrm>
              <a:off x="176538" y="641088"/>
              <a:ext cx="666090" cy="746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19606" extrusionOk="0">
                  <a:moveTo>
                    <a:pt x="19798" y="6347"/>
                  </a:moveTo>
                  <a:cubicBezTo>
                    <a:pt x="17162" y="3928"/>
                    <a:pt x="14322" y="1343"/>
                    <a:pt x="14119" y="759"/>
                  </a:cubicBezTo>
                  <a:cubicBezTo>
                    <a:pt x="9657" y="-575"/>
                    <a:pt x="4486" y="-325"/>
                    <a:pt x="2153" y="2928"/>
                  </a:cubicBezTo>
                  <a:cubicBezTo>
                    <a:pt x="226" y="5596"/>
                    <a:pt x="-382" y="8932"/>
                    <a:pt x="226" y="11935"/>
                  </a:cubicBezTo>
                  <a:cubicBezTo>
                    <a:pt x="733" y="14103"/>
                    <a:pt x="1849" y="16188"/>
                    <a:pt x="3573" y="17606"/>
                  </a:cubicBezTo>
                  <a:cubicBezTo>
                    <a:pt x="7731" y="21025"/>
                    <a:pt x="13815" y="19941"/>
                    <a:pt x="17060" y="15271"/>
                  </a:cubicBezTo>
                  <a:cubicBezTo>
                    <a:pt x="18987" y="12602"/>
                    <a:pt x="20610" y="10267"/>
                    <a:pt x="21015" y="8098"/>
                  </a:cubicBezTo>
                  <a:cubicBezTo>
                    <a:pt x="21117" y="7932"/>
                    <a:pt x="21218" y="7848"/>
                    <a:pt x="21218" y="7681"/>
                  </a:cubicBezTo>
                  <a:cubicBezTo>
                    <a:pt x="21218" y="7681"/>
                    <a:pt x="21218" y="7598"/>
                    <a:pt x="21117" y="7598"/>
                  </a:cubicBezTo>
                  <a:cubicBezTo>
                    <a:pt x="20610" y="7098"/>
                    <a:pt x="20204" y="6681"/>
                    <a:pt x="19798" y="6347"/>
                  </a:cubicBezTo>
                  <a:close/>
                </a:path>
              </a:pathLst>
            </a:custGeom>
            <a:solidFill>
              <a:srgbClr val="E24A5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9" name="Shape 970"/>
            <p:cNvSpPr/>
            <p:nvPr/>
          </p:nvSpPr>
          <p:spPr>
            <a:xfrm>
              <a:off x="543583" y="-1"/>
              <a:ext cx="574076" cy="876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8" h="21054" extrusionOk="0">
                  <a:moveTo>
                    <a:pt x="1270" y="4034"/>
                  </a:moveTo>
                  <a:cubicBezTo>
                    <a:pt x="-1071" y="7010"/>
                    <a:pt x="99" y="12048"/>
                    <a:pt x="2547" y="15940"/>
                  </a:cubicBezTo>
                  <a:cubicBezTo>
                    <a:pt x="2866" y="15940"/>
                    <a:pt x="4781" y="17085"/>
                    <a:pt x="6590" y="18230"/>
                  </a:cubicBezTo>
                  <a:cubicBezTo>
                    <a:pt x="7335" y="18688"/>
                    <a:pt x="8186" y="19222"/>
                    <a:pt x="9037" y="19833"/>
                  </a:cubicBezTo>
                  <a:cubicBezTo>
                    <a:pt x="9250" y="19909"/>
                    <a:pt x="9357" y="19985"/>
                    <a:pt x="9463" y="20062"/>
                  </a:cubicBezTo>
                  <a:cubicBezTo>
                    <a:pt x="9889" y="20367"/>
                    <a:pt x="10421" y="20672"/>
                    <a:pt x="10953" y="21054"/>
                  </a:cubicBezTo>
                  <a:cubicBezTo>
                    <a:pt x="13081" y="20214"/>
                    <a:pt x="14890" y="17848"/>
                    <a:pt x="17018" y="15253"/>
                  </a:cubicBezTo>
                  <a:cubicBezTo>
                    <a:pt x="20529" y="10979"/>
                    <a:pt x="19784" y="4949"/>
                    <a:pt x="15422" y="1820"/>
                  </a:cubicBezTo>
                  <a:cubicBezTo>
                    <a:pt x="12336" y="-393"/>
                    <a:pt x="8293" y="-546"/>
                    <a:pt x="4888" y="1133"/>
                  </a:cubicBezTo>
                  <a:cubicBezTo>
                    <a:pt x="3611" y="1820"/>
                    <a:pt x="2334" y="2736"/>
                    <a:pt x="1270" y="4034"/>
                  </a:cubicBezTo>
                  <a:close/>
                </a:path>
              </a:pathLst>
            </a:custGeom>
            <a:solidFill>
              <a:srgbClr val="E24A5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0" name="Shape 971"/>
            <p:cNvSpPr/>
            <p:nvPr/>
          </p:nvSpPr>
          <p:spPr>
            <a:xfrm>
              <a:off x="617921" y="663390"/>
              <a:ext cx="1210573" cy="1246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extrusionOk="0">
                  <a:moveTo>
                    <a:pt x="21512" y="19065"/>
                  </a:moveTo>
                  <a:cubicBezTo>
                    <a:pt x="21512" y="19065"/>
                    <a:pt x="21399" y="18900"/>
                    <a:pt x="21117" y="18624"/>
                  </a:cubicBezTo>
                  <a:cubicBezTo>
                    <a:pt x="19024" y="16751"/>
                    <a:pt x="9977" y="8486"/>
                    <a:pt x="4493" y="3692"/>
                  </a:cubicBezTo>
                  <a:cubicBezTo>
                    <a:pt x="4210" y="3416"/>
                    <a:pt x="3927" y="3196"/>
                    <a:pt x="3701" y="2976"/>
                  </a:cubicBezTo>
                  <a:cubicBezTo>
                    <a:pt x="3644" y="2920"/>
                    <a:pt x="3588" y="2865"/>
                    <a:pt x="3475" y="2810"/>
                  </a:cubicBezTo>
                  <a:cubicBezTo>
                    <a:pt x="3022" y="2369"/>
                    <a:pt x="2570" y="1984"/>
                    <a:pt x="2174" y="1653"/>
                  </a:cubicBezTo>
                  <a:cubicBezTo>
                    <a:pt x="1213" y="827"/>
                    <a:pt x="19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-31" y="0"/>
                    <a:pt x="26" y="55"/>
                    <a:pt x="26" y="110"/>
                  </a:cubicBezTo>
                  <a:cubicBezTo>
                    <a:pt x="139" y="496"/>
                    <a:pt x="1722" y="2204"/>
                    <a:pt x="3192" y="3802"/>
                  </a:cubicBezTo>
                  <a:cubicBezTo>
                    <a:pt x="3418" y="4022"/>
                    <a:pt x="3644" y="4298"/>
                    <a:pt x="3927" y="4629"/>
                  </a:cubicBezTo>
                  <a:cubicBezTo>
                    <a:pt x="3984" y="4629"/>
                    <a:pt x="3984" y="4684"/>
                    <a:pt x="3984" y="4684"/>
                  </a:cubicBezTo>
                  <a:cubicBezTo>
                    <a:pt x="9129" y="10249"/>
                    <a:pt x="17611" y="19120"/>
                    <a:pt x="19590" y="21159"/>
                  </a:cubicBezTo>
                  <a:cubicBezTo>
                    <a:pt x="19873" y="21435"/>
                    <a:pt x="20042" y="21600"/>
                    <a:pt x="20042" y="21600"/>
                  </a:cubicBezTo>
                  <a:cubicBezTo>
                    <a:pt x="20042" y="21600"/>
                    <a:pt x="20099" y="21600"/>
                    <a:pt x="20212" y="21545"/>
                  </a:cubicBezTo>
                  <a:cubicBezTo>
                    <a:pt x="20438" y="21490"/>
                    <a:pt x="20721" y="21269"/>
                    <a:pt x="21117" y="20718"/>
                  </a:cubicBezTo>
                  <a:cubicBezTo>
                    <a:pt x="21456" y="20112"/>
                    <a:pt x="21512" y="19616"/>
                    <a:pt x="21512" y="19341"/>
                  </a:cubicBezTo>
                  <a:cubicBezTo>
                    <a:pt x="21569" y="19176"/>
                    <a:pt x="21512" y="19065"/>
                    <a:pt x="21512" y="19065"/>
                  </a:cubicBezTo>
                  <a:close/>
                </a:path>
              </a:pathLst>
            </a:custGeom>
            <a:solidFill>
              <a:srgbClr val="BE1E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71" name="Group 981"/>
          <p:cNvGrpSpPr/>
          <p:nvPr/>
        </p:nvGrpSpPr>
        <p:grpSpPr>
          <a:xfrm>
            <a:off x="7675029" y="1901885"/>
            <a:ext cx="2791710" cy="2836459"/>
            <a:chOff x="0" y="0"/>
            <a:chExt cx="2791708" cy="2836458"/>
          </a:xfrm>
        </p:grpSpPr>
        <p:sp>
          <p:nvSpPr>
            <p:cNvPr id="72" name="Shape 973"/>
            <p:cNvSpPr/>
            <p:nvPr/>
          </p:nvSpPr>
          <p:spPr>
            <a:xfrm>
              <a:off x="2506129" y="2540732"/>
              <a:ext cx="285580" cy="295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696" y="17079"/>
                  </a:moveTo>
                  <a:cubicBezTo>
                    <a:pt x="15354" y="14316"/>
                    <a:pt x="11971" y="11051"/>
                    <a:pt x="8848" y="7535"/>
                  </a:cubicBezTo>
                  <a:cubicBezTo>
                    <a:pt x="7287" y="5777"/>
                    <a:pt x="5725" y="4019"/>
                    <a:pt x="4164" y="2512"/>
                  </a:cubicBezTo>
                  <a:cubicBezTo>
                    <a:pt x="3383" y="1507"/>
                    <a:pt x="2342" y="753"/>
                    <a:pt x="1561" y="0"/>
                  </a:cubicBezTo>
                  <a:cubicBezTo>
                    <a:pt x="1301" y="502"/>
                    <a:pt x="1041" y="1005"/>
                    <a:pt x="781" y="1256"/>
                  </a:cubicBezTo>
                  <a:cubicBezTo>
                    <a:pt x="520" y="1758"/>
                    <a:pt x="260" y="2260"/>
                    <a:pt x="0" y="2763"/>
                  </a:cubicBezTo>
                  <a:cubicBezTo>
                    <a:pt x="781" y="3516"/>
                    <a:pt x="1561" y="4521"/>
                    <a:pt x="2342" y="5274"/>
                  </a:cubicBezTo>
                  <a:cubicBezTo>
                    <a:pt x="3904" y="6781"/>
                    <a:pt x="5725" y="8288"/>
                    <a:pt x="7547" y="9795"/>
                  </a:cubicBezTo>
                  <a:cubicBezTo>
                    <a:pt x="10930" y="12809"/>
                    <a:pt x="14573" y="15823"/>
                    <a:pt x="17176" y="18084"/>
                  </a:cubicBezTo>
                  <a:cubicBezTo>
                    <a:pt x="19778" y="20344"/>
                    <a:pt x="21600" y="21600"/>
                    <a:pt x="21600" y="21600"/>
                  </a:cubicBezTo>
                  <a:cubicBezTo>
                    <a:pt x="21600" y="21349"/>
                    <a:pt x="21600" y="21349"/>
                    <a:pt x="21600" y="21349"/>
                  </a:cubicBezTo>
                  <a:cubicBezTo>
                    <a:pt x="21600" y="21349"/>
                    <a:pt x="20039" y="19591"/>
                    <a:pt x="17696" y="17079"/>
                  </a:cubicBezTo>
                  <a:close/>
                </a:path>
              </a:pathLst>
            </a:custGeom>
            <a:solidFill>
              <a:srgbClr val="B1B1B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3" name="Shape 974"/>
            <p:cNvSpPr/>
            <p:nvPr/>
          </p:nvSpPr>
          <p:spPr>
            <a:xfrm>
              <a:off x="1856690" y="1839105"/>
              <a:ext cx="702925" cy="824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600" extrusionOk="0">
                  <a:moveTo>
                    <a:pt x="21185" y="14040"/>
                  </a:moveTo>
                  <a:cubicBezTo>
                    <a:pt x="4985" y="0"/>
                    <a:pt x="4985" y="0"/>
                    <a:pt x="4985" y="0"/>
                  </a:cubicBezTo>
                  <a:cubicBezTo>
                    <a:pt x="4985" y="0"/>
                    <a:pt x="4985" y="0"/>
                    <a:pt x="4985" y="0"/>
                  </a:cubicBezTo>
                  <a:cubicBezTo>
                    <a:pt x="5608" y="540"/>
                    <a:pt x="4985" y="2700"/>
                    <a:pt x="3635" y="4770"/>
                  </a:cubicBezTo>
                  <a:cubicBezTo>
                    <a:pt x="2285" y="6750"/>
                    <a:pt x="727" y="8010"/>
                    <a:pt x="0" y="7560"/>
                  </a:cubicBezTo>
                  <a:cubicBezTo>
                    <a:pt x="16200" y="21600"/>
                    <a:pt x="16200" y="21600"/>
                    <a:pt x="16200" y="21600"/>
                  </a:cubicBezTo>
                  <a:cubicBezTo>
                    <a:pt x="16200" y="21600"/>
                    <a:pt x="17965" y="21330"/>
                    <a:pt x="19627" y="19350"/>
                  </a:cubicBezTo>
                  <a:cubicBezTo>
                    <a:pt x="19731" y="19170"/>
                    <a:pt x="19835" y="18990"/>
                    <a:pt x="19938" y="18810"/>
                  </a:cubicBezTo>
                  <a:cubicBezTo>
                    <a:pt x="20042" y="18720"/>
                    <a:pt x="20146" y="18540"/>
                    <a:pt x="20250" y="18360"/>
                  </a:cubicBezTo>
                  <a:cubicBezTo>
                    <a:pt x="21600" y="16110"/>
                    <a:pt x="21185" y="14040"/>
                    <a:pt x="21185" y="14040"/>
                  </a:cubicBezTo>
                  <a:close/>
                </a:path>
              </a:pathLst>
            </a:custGeom>
            <a:solidFill>
              <a:srgbClr val="C5C5C5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4" name="Shape 975"/>
            <p:cNvSpPr/>
            <p:nvPr/>
          </p:nvSpPr>
          <p:spPr>
            <a:xfrm>
              <a:off x="1847207" y="1834459"/>
              <a:ext cx="182396" cy="296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4" h="20105" extrusionOk="0">
                  <a:moveTo>
                    <a:pt x="18825" y="360"/>
                  </a:moveTo>
                  <a:cubicBezTo>
                    <a:pt x="17335" y="-569"/>
                    <a:pt x="14356" y="360"/>
                    <a:pt x="11376" y="2450"/>
                  </a:cubicBezTo>
                  <a:cubicBezTo>
                    <a:pt x="13238" y="3612"/>
                    <a:pt x="13983" y="4308"/>
                    <a:pt x="13983" y="4308"/>
                  </a:cubicBezTo>
                  <a:cubicBezTo>
                    <a:pt x="13983" y="4308"/>
                    <a:pt x="14356" y="4773"/>
                    <a:pt x="13983" y="5470"/>
                  </a:cubicBezTo>
                  <a:cubicBezTo>
                    <a:pt x="13983" y="6631"/>
                    <a:pt x="13611" y="8721"/>
                    <a:pt x="11376" y="11276"/>
                  </a:cubicBezTo>
                  <a:cubicBezTo>
                    <a:pt x="8769" y="13599"/>
                    <a:pt x="6907" y="14528"/>
                    <a:pt x="5418" y="14760"/>
                  </a:cubicBezTo>
                  <a:cubicBezTo>
                    <a:pt x="4673" y="14992"/>
                    <a:pt x="4300" y="14992"/>
                    <a:pt x="4300" y="14992"/>
                  </a:cubicBezTo>
                  <a:cubicBezTo>
                    <a:pt x="4300" y="14992"/>
                    <a:pt x="3183" y="14296"/>
                    <a:pt x="1321" y="13134"/>
                  </a:cubicBezTo>
                  <a:cubicBezTo>
                    <a:pt x="-169" y="16154"/>
                    <a:pt x="-541" y="18708"/>
                    <a:pt x="949" y="19637"/>
                  </a:cubicBezTo>
                  <a:cubicBezTo>
                    <a:pt x="949" y="19870"/>
                    <a:pt x="949" y="19870"/>
                    <a:pt x="949" y="19870"/>
                  </a:cubicBezTo>
                  <a:cubicBezTo>
                    <a:pt x="3556" y="21031"/>
                    <a:pt x="9142" y="17779"/>
                    <a:pt x="13983" y="12670"/>
                  </a:cubicBezTo>
                  <a:cubicBezTo>
                    <a:pt x="18825" y="7328"/>
                    <a:pt x="21059" y="1754"/>
                    <a:pt x="18825" y="360"/>
                  </a:cubicBezTo>
                  <a:close/>
                </a:path>
              </a:pathLst>
            </a:custGeom>
            <a:solidFill>
              <a:srgbClr val="B1B1B1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5" name="Shape 976"/>
            <p:cNvSpPr/>
            <p:nvPr/>
          </p:nvSpPr>
          <p:spPr>
            <a:xfrm>
              <a:off x="-1" y="613418"/>
              <a:ext cx="670887" cy="56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0568" extrusionOk="0">
                  <a:moveTo>
                    <a:pt x="8301" y="7005"/>
                  </a:moveTo>
                  <a:cubicBezTo>
                    <a:pt x="10785" y="2108"/>
                    <a:pt x="16293" y="1731"/>
                    <a:pt x="21045" y="3740"/>
                  </a:cubicBezTo>
                  <a:cubicBezTo>
                    <a:pt x="21045" y="3615"/>
                    <a:pt x="20937" y="3489"/>
                    <a:pt x="21045" y="3489"/>
                  </a:cubicBezTo>
                  <a:cubicBezTo>
                    <a:pt x="16617" y="601"/>
                    <a:pt x="11109" y="-1032"/>
                    <a:pt x="7329" y="726"/>
                  </a:cubicBezTo>
                  <a:cubicBezTo>
                    <a:pt x="-15" y="4117"/>
                    <a:pt x="-555" y="9015"/>
                    <a:pt x="309" y="14791"/>
                  </a:cubicBezTo>
                  <a:cubicBezTo>
                    <a:pt x="849" y="17931"/>
                    <a:pt x="3117" y="19940"/>
                    <a:pt x="6249" y="20568"/>
                  </a:cubicBezTo>
                  <a:cubicBezTo>
                    <a:pt x="5601" y="16047"/>
                    <a:pt x="6249" y="11024"/>
                    <a:pt x="8301" y="7005"/>
                  </a:cubicBezTo>
                  <a:close/>
                </a:path>
              </a:pathLst>
            </a:custGeom>
            <a:solidFill>
              <a:srgbClr val="BE1E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6" name="Shape 977"/>
            <p:cNvSpPr/>
            <p:nvPr/>
          </p:nvSpPr>
          <p:spPr>
            <a:xfrm>
              <a:off x="494498" y="41551"/>
              <a:ext cx="251769" cy="666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600" extrusionOk="0">
                  <a:moveTo>
                    <a:pt x="11391" y="4231"/>
                  </a:moveTo>
                  <a:cubicBezTo>
                    <a:pt x="14310" y="2338"/>
                    <a:pt x="17812" y="1002"/>
                    <a:pt x="21315" y="0"/>
                  </a:cubicBezTo>
                  <a:cubicBezTo>
                    <a:pt x="9056" y="1113"/>
                    <a:pt x="-285" y="3452"/>
                    <a:pt x="7" y="11134"/>
                  </a:cubicBezTo>
                  <a:cubicBezTo>
                    <a:pt x="7" y="14697"/>
                    <a:pt x="6429" y="18482"/>
                    <a:pt x="14893" y="21600"/>
                  </a:cubicBezTo>
                  <a:cubicBezTo>
                    <a:pt x="14893" y="21600"/>
                    <a:pt x="14893" y="21600"/>
                    <a:pt x="14893" y="21600"/>
                  </a:cubicBezTo>
                  <a:cubicBezTo>
                    <a:pt x="8180" y="15922"/>
                    <a:pt x="4969" y="8573"/>
                    <a:pt x="11391" y="4231"/>
                  </a:cubicBezTo>
                  <a:close/>
                </a:path>
              </a:pathLst>
            </a:custGeom>
            <a:solidFill>
              <a:srgbClr val="BE1E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7" name="Shape 978"/>
            <p:cNvSpPr/>
            <p:nvPr/>
          </p:nvSpPr>
          <p:spPr>
            <a:xfrm>
              <a:off x="190974" y="665770"/>
              <a:ext cx="720552" cy="807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19606" extrusionOk="0">
                  <a:moveTo>
                    <a:pt x="19798" y="6347"/>
                  </a:moveTo>
                  <a:cubicBezTo>
                    <a:pt x="17162" y="3928"/>
                    <a:pt x="14322" y="1343"/>
                    <a:pt x="14119" y="759"/>
                  </a:cubicBezTo>
                  <a:cubicBezTo>
                    <a:pt x="9657" y="-575"/>
                    <a:pt x="4486" y="-325"/>
                    <a:pt x="2153" y="2928"/>
                  </a:cubicBezTo>
                  <a:cubicBezTo>
                    <a:pt x="226" y="5596"/>
                    <a:pt x="-382" y="8932"/>
                    <a:pt x="226" y="11935"/>
                  </a:cubicBezTo>
                  <a:cubicBezTo>
                    <a:pt x="733" y="14103"/>
                    <a:pt x="1849" y="16188"/>
                    <a:pt x="3573" y="17606"/>
                  </a:cubicBezTo>
                  <a:cubicBezTo>
                    <a:pt x="7731" y="21025"/>
                    <a:pt x="13815" y="19941"/>
                    <a:pt x="17060" y="15271"/>
                  </a:cubicBezTo>
                  <a:cubicBezTo>
                    <a:pt x="18987" y="12602"/>
                    <a:pt x="20610" y="10267"/>
                    <a:pt x="21015" y="8098"/>
                  </a:cubicBezTo>
                  <a:cubicBezTo>
                    <a:pt x="21117" y="7932"/>
                    <a:pt x="21218" y="7848"/>
                    <a:pt x="21218" y="7681"/>
                  </a:cubicBezTo>
                  <a:cubicBezTo>
                    <a:pt x="21218" y="7681"/>
                    <a:pt x="21218" y="7598"/>
                    <a:pt x="21117" y="7598"/>
                  </a:cubicBezTo>
                  <a:cubicBezTo>
                    <a:pt x="20610" y="7098"/>
                    <a:pt x="20204" y="6681"/>
                    <a:pt x="19798" y="6347"/>
                  </a:cubicBezTo>
                  <a:close/>
                </a:path>
              </a:pathLst>
            </a:custGeom>
            <a:solidFill>
              <a:srgbClr val="E24A5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8" name="Shape 979"/>
            <p:cNvSpPr/>
            <p:nvPr/>
          </p:nvSpPr>
          <p:spPr>
            <a:xfrm>
              <a:off x="578784" y="-1"/>
              <a:ext cx="621016" cy="948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238" h="21054" extrusionOk="0">
                  <a:moveTo>
                    <a:pt x="1270" y="4034"/>
                  </a:moveTo>
                  <a:cubicBezTo>
                    <a:pt x="-1071" y="7010"/>
                    <a:pt x="99" y="12048"/>
                    <a:pt x="2547" y="15940"/>
                  </a:cubicBezTo>
                  <a:cubicBezTo>
                    <a:pt x="2866" y="15940"/>
                    <a:pt x="4781" y="17085"/>
                    <a:pt x="6590" y="18230"/>
                  </a:cubicBezTo>
                  <a:cubicBezTo>
                    <a:pt x="7335" y="18688"/>
                    <a:pt x="8186" y="19222"/>
                    <a:pt x="9037" y="19833"/>
                  </a:cubicBezTo>
                  <a:cubicBezTo>
                    <a:pt x="9250" y="19909"/>
                    <a:pt x="9357" y="19985"/>
                    <a:pt x="9463" y="20062"/>
                  </a:cubicBezTo>
                  <a:cubicBezTo>
                    <a:pt x="9889" y="20367"/>
                    <a:pt x="10421" y="20672"/>
                    <a:pt x="10953" y="21054"/>
                  </a:cubicBezTo>
                  <a:cubicBezTo>
                    <a:pt x="13081" y="20214"/>
                    <a:pt x="14890" y="17848"/>
                    <a:pt x="17018" y="15253"/>
                  </a:cubicBezTo>
                  <a:cubicBezTo>
                    <a:pt x="20529" y="10979"/>
                    <a:pt x="19784" y="4949"/>
                    <a:pt x="15422" y="1820"/>
                  </a:cubicBezTo>
                  <a:cubicBezTo>
                    <a:pt x="12336" y="-393"/>
                    <a:pt x="8293" y="-546"/>
                    <a:pt x="4888" y="1133"/>
                  </a:cubicBezTo>
                  <a:cubicBezTo>
                    <a:pt x="3611" y="1820"/>
                    <a:pt x="2334" y="2736"/>
                    <a:pt x="1270" y="4034"/>
                  </a:cubicBezTo>
                  <a:close/>
                </a:path>
              </a:pathLst>
            </a:custGeom>
            <a:solidFill>
              <a:srgbClr val="E24A58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79" name="Shape 980"/>
            <p:cNvSpPr/>
            <p:nvPr/>
          </p:nvSpPr>
          <p:spPr>
            <a:xfrm>
              <a:off x="668445" y="708386"/>
              <a:ext cx="1309555" cy="1348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7" h="21600" extrusionOk="0">
                  <a:moveTo>
                    <a:pt x="21512" y="19065"/>
                  </a:moveTo>
                  <a:cubicBezTo>
                    <a:pt x="21512" y="19065"/>
                    <a:pt x="21399" y="18900"/>
                    <a:pt x="21117" y="18624"/>
                  </a:cubicBezTo>
                  <a:cubicBezTo>
                    <a:pt x="19024" y="16751"/>
                    <a:pt x="9977" y="8486"/>
                    <a:pt x="4493" y="3692"/>
                  </a:cubicBezTo>
                  <a:cubicBezTo>
                    <a:pt x="4210" y="3416"/>
                    <a:pt x="3927" y="3196"/>
                    <a:pt x="3701" y="2976"/>
                  </a:cubicBezTo>
                  <a:cubicBezTo>
                    <a:pt x="3644" y="2920"/>
                    <a:pt x="3588" y="2865"/>
                    <a:pt x="3475" y="2810"/>
                  </a:cubicBezTo>
                  <a:cubicBezTo>
                    <a:pt x="3022" y="2369"/>
                    <a:pt x="2570" y="1984"/>
                    <a:pt x="2174" y="1653"/>
                  </a:cubicBezTo>
                  <a:cubicBezTo>
                    <a:pt x="1213" y="827"/>
                    <a:pt x="195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-31" y="0"/>
                    <a:pt x="26" y="55"/>
                    <a:pt x="26" y="110"/>
                  </a:cubicBezTo>
                  <a:cubicBezTo>
                    <a:pt x="139" y="496"/>
                    <a:pt x="1722" y="2204"/>
                    <a:pt x="3192" y="3802"/>
                  </a:cubicBezTo>
                  <a:cubicBezTo>
                    <a:pt x="3418" y="4022"/>
                    <a:pt x="3644" y="4298"/>
                    <a:pt x="3927" y="4629"/>
                  </a:cubicBezTo>
                  <a:cubicBezTo>
                    <a:pt x="3984" y="4629"/>
                    <a:pt x="3984" y="4684"/>
                    <a:pt x="3984" y="4684"/>
                  </a:cubicBezTo>
                  <a:cubicBezTo>
                    <a:pt x="9129" y="10249"/>
                    <a:pt x="17611" y="19120"/>
                    <a:pt x="19590" y="21159"/>
                  </a:cubicBezTo>
                  <a:cubicBezTo>
                    <a:pt x="19873" y="21435"/>
                    <a:pt x="20042" y="21600"/>
                    <a:pt x="20042" y="21600"/>
                  </a:cubicBezTo>
                  <a:cubicBezTo>
                    <a:pt x="20042" y="21600"/>
                    <a:pt x="20099" y="21600"/>
                    <a:pt x="20212" y="21545"/>
                  </a:cubicBezTo>
                  <a:cubicBezTo>
                    <a:pt x="20438" y="21490"/>
                    <a:pt x="20721" y="21269"/>
                    <a:pt x="21117" y="20718"/>
                  </a:cubicBezTo>
                  <a:cubicBezTo>
                    <a:pt x="21456" y="20112"/>
                    <a:pt x="21512" y="19616"/>
                    <a:pt x="21512" y="19341"/>
                  </a:cubicBezTo>
                  <a:cubicBezTo>
                    <a:pt x="21569" y="19176"/>
                    <a:pt x="21512" y="19065"/>
                    <a:pt x="21512" y="19065"/>
                  </a:cubicBezTo>
                  <a:close/>
                </a:path>
              </a:pathLst>
            </a:custGeom>
            <a:solidFill>
              <a:srgbClr val="BE1E2D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0" name="Group 984"/>
          <p:cNvGrpSpPr/>
          <p:nvPr/>
        </p:nvGrpSpPr>
        <p:grpSpPr>
          <a:xfrm>
            <a:off x="1169803" y="2316639"/>
            <a:ext cx="735013" cy="725797"/>
            <a:chOff x="0" y="0"/>
            <a:chExt cx="735012" cy="725795"/>
          </a:xfrm>
          <a:solidFill>
            <a:schemeClr val="bg1">
              <a:lumMod val="50000"/>
            </a:schemeClr>
          </a:solidFill>
        </p:grpSpPr>
        <p:sp>
          <p:nvSpPr>
            <p:cNvPr id="81" name="Shape 982"/>
            <p:cNvSpPr/>
            <p:nvPr/>
          </p:nvSpPr>
          <p:spPr>
            <a:xfrm>
              <a:off x="91678" y="-1"/>
              <a:ext cx="643335" cy="55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88" extrusionOk="0">
                  <a:moveTo>
                    <a:pt x="21228" y="3295"/>
                  </a:moveTo>
                  <a:cubicBezTo>
                    <a:pt x="18690" y="335"/>
                    <a:pt x="18690" y="335"/>
                    <a:pt x="18690" y="335"/>
                  </a:cubicBezTo>
                  <a:cubicBezTo>
                    <a:pt x="18318" y="-112"/>
                    <a:pt x="17720" y="-112"/>
                    <a:pt x="17338" y="335"/>
                  </a:cubicBezTo>
                  <a:cubicBezTo>
                    <a:pt x="6636" y="12862"/>
                    <a:pt x="6636" y="12862"/>
                    <a:pt x="6636" y="12862"/>
                  </a:cubicBezTo>
                  <a:cubicBezTo>
                    <a:pt x="4169" y="9963"/>
                    <a:pt x="4169" y="9963"/>
                    <a:pt x="4169" y="9963"/>
                  </a:cubicBezTo>
                  <a:cubicBezTo>
                    <a:pt x="3983" y="9746"/>
                    <a:pt x="3746" y="9637"/>
                    <a:pt x="3488" y="9637"/>
                  </a:cubicBezTo>
                  <a:cubicBezTo>
                    <a:pt x="3240" y="9637"/>
                    <a:pt x="2993" y="9746"/>
                    <a:pt x="2817" y="9963"/>
                  </a:cubicBezTo>
                  <a:cubicBezTo>
                    <a:pt x="279" y="12923"/>
                    <a:pt x="279" y="12923"/>
                    <a:pt x="279" y="12923"/>
                  </a:cubicBezTo>
                  <a:cubicBezTo>
                    <a:pt x="-93" y="13370"/>
                    <a:pt x="-93" y="14071"/>
                    <a:pt x="279" y="14505"/>
                  </a:cubicBezTo>
                  <a:cubicBezTo>
                    <a:pt x="3395" y="18154"/>
                    <a:pt x="3395" y="18154"/>
                    <a:pt x="3395" y="18154"/>
                  </a:cubicBezTo>
                  <a:cubicBezTo>
                    <a:pt x="3406" y="18166"/>
                    <a:pt x="3416" y="18178"/>
                    <a:pt x="3426" y="18202"/>
                  </a:cubicBezTo>
                  <a:cubicBezTo>
                    <a:pt x="5965" y="21162"/>
                    <a:pt x="5965" y="21162"/>
                    <a:pt x="5965" y="21162"/>
                  </a:cubicBezTo>
                  <a:cubicBezTo>
                    <a:pt x="6140" y="21367"/>
                    <a:pt x="6388" y="21488"/>
                    <a:pt x="6636" y="21488"/>
                  </a:cubicBezTo>
                  <a:cubicBezTo>
                    <a:pt x="6894" y="21488"/>
                    <a:pt x="7131" y="21367"/>
                    <a:pt x="7317" y="21162"/>
                  </a:cubicBezTo>
                  <a:cubicBezTo>
                    <a:pt x="21228" y="4877"/>
                    <a:pt x="21228" y="4877"/>
                    <a:pt x="21228" y="4877"/>
                  </a:cubicBezTo>
                  <a:cubicBezTo>
                    <a:pt x="21404" y="4672"/>
                    <a:pt x="21507" y="4382"/>
                    <a:pt x="21507" y="4092"/>
                  </a:cubicBezTo>
                  <a:cubicBezTo>
                    <a:pt x="21507" y="3790"/>
                    <a:pt x="21404" y="3512"/>
                    <a:pt x="21228" y="3295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2" name="Shape 983"/>
            <p:cNvSpPr/>
            <p:nvPr/>
          </p:nvSpPr>
          <p:spPr>
            <a:xfrm>
              <a:off x="0" y="33645"/>
              <a:ext cx="690563" cy="6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14" y="7689"/>
                  </a:moveTo>
                  <a:cubicBezTo>
                    <a:pt x="19214" y="19214"/>
                    <a:pt x="19214" y="19214"/>
                    <a:pt x="19214" y="19214"/>
                  </a:cubicBezTo>
                  <a:cubicBezTo>
                    <a:pt x="2386" y="19214"/>
                    <a:pt x="2386" y="19214"/>
                    <a:pt x="2386" y="19214"/>
                  </a:cubicBezTo>
                  <a:cubicBezTo>
                    <a:pt x="2386" y="2386"/>
                    <a:pt x="2386" y="2386"/>
                    <a:pt x="2386" y="2386"/>
                  </a:cubicBezTo>
                  <a:cubicBezTo>
                    <a:pt x="14616" y="2386"/>
                    <a:pt x="14616" y="2386"/>
                    <a:pt x="14616" y="2386"/>
                  </a:cubicBezTo>
                  <a:cubicBezTo>
                    <a:pt x="17002" y="0"/>
                    <a:pt x="17002" y="0"/>
                    <a:pt x="17002" y="0"/>
                  </a:cubicBezTo>
                  <a:cubicBezTo>
                    <a:pt x="1188" y="0"/>
                    <a:pt x="1188" y="0"/>
                    <a:pt x="1188" y="0"/>
                  </a:cubicBezTo>
                  <a:cubicBezTo>
                    <a:pt x="531" y="0"/>
                    <a:pt x="0" y="531"/>
                    <a:pt x="0" y="1188"/>
                  </a:cubicBezTo>
                  <a:cubicBezTo>
                    <a:pt x="0" y="20402"/>
                    <a:pt x="0" y="20402"/>
                    <a:pt x="0" y="20402"/>
                  </a:cubicBezTo>
                  <a:cubicBezTo>
                    <a:pt x="0" y="21059"/>
                    <a:pt x="531" y="21600"/>
                    <a:pt x="1188" y="21600"/>
                  </a:cubicBezTo>
                  <a:cubicBezTo>
                    <a:pt x="20402" y="21600"/>
                    <a:pt x="20402" y="21600"/>
                    <a:pt x="20402" y="21600"/>
                  </a:cubicBezTo>
                  <a:cubicBezTo>
                    <a:pt x="21069" y="21600"/>
                    <a:pt x="21600" y="21059"/>
                    <a:pt x="21600" y="20402"/>
                  </a:cubicBezTo>
                  <a:cubicBezTo>
                    <a:pt x="21600" y="5303"/>
                    <a:pt x="21600" y="5303"/>
                    <a:pt x="21600" y="5303"/>
                  </a:cubicBezTo>
                  <a:lnTo>
                    <a:pt x="19214" y="76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3" name="Group 987"/>
          <p:cNvGrpSpPr/>
          <p:nvPr/>
        </p:nvGrpSpPr>
        <p:grpSpPr>
          <a:xfrm>
            <a:off x="1169803" y="3622369"/>
            <a:ext cx="735013" cy="725797"/>
            <a:chOff x="0" y="0"/>
            <a:chExt cx="735012" cy="725795"/>
          </a:xfrm>
          <a:solidFill>
            <a:schemeClr val="bg1">
              <a:lumMod val="50000"/>
            </a:schemeClr>
          </a:solidFill>
        </p:grpSpPr>
        <p:sp>
          <p:nvSpPr>
            <p:cNvPr id="84" name="Shape 985"/>
            <p:cNvSpPr/>
            <p:nvPr/>
          </p:nvSpPr>
          <p:spPr>
            <a:xfrm>
              <a:off x="91678" y="-1"/>
              <a:ext cx="643335" cy="55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88" extrusionOk="0">
                  <a:moveTo>
                    <a:pt x="21228" y="3295"/>
                  </a:moveTo>
                  <a:cubicBezTo>
                    <a:pt x="18690" y="335"/>
                    <a:pt x="18690" y="335"/>
                    <a:pt x="18690" y="335"/>
                  </a:cubicBezTo>
                  <a:cubicBezTo>
                    <a:pt x="18318" y="-112"/>
                    <a:pt x="17720" y="-112"/>
                    <a:pt x="17338" y="335"/>
                  </a:cubicBezTo>
                  <a:cubicBezTo>
                    <a:pt x="6636" y="12862"/>
                    <a:pt x="6636" y="12862"/>
                    <a:pt x="6636" y="12862"/>
                  </a:cubicBezTo>
                  <a:cubicBezTo>
                    <a:pt x="4169" y="9963"/>
                    <a:pt x="4169" y="9963"/>
                    <a:pt x="4169" y="9963"/>
                  </a:cubicBezTo>
                  <a:cubicBezTo>
                    <a:pt x="3983" y="9746"/>
                    <a:pt x="3746" y="9637"/>
                    <a:pt x="3488" y="9637"/>
                  </a:cubicBezTo>
                  <a:cubicBezTo>
                    <a:pt x="3240" y="9637"/>
                    <a:pt x="2993" y="9746"/>
                    <a:pt x="2817" y="9963"/>
                  </a:cubicBezTo>
                  <a:cubicBezTo>
                    <a:pt x="279" y="12923"/>
                    <a:pt x="279" y="12923"/>
                    <a:pt x="279" y="12923"/>
                  </a:cubicBezTo>
                  <a:cubicBezTo>
                    <a:pt x="-93" y="13370"/>
                    <a:pt x="-93" y="14071"/>
                    <a:pt x="279" y="14505"/>
                  </a:cubicBezTo>
                  <a:cubicBezTo>
                    <a:pt x="3395" y="18154"/>
                    <a:pt x="3395" y="18154"/>
                    <a:pt x="3395" y="18154"/>
                  </a:cubicBezTo>
                  <a:cubicBezTo>
                    <a:pt x="3406" y="18166"/>
                    <a:pt x="3416" y="18178"/>
                    <a:pt x="3426" y="18202"/>
                  </a:cubicBezTo>
                  <a:cubicBezTo>
                    <a:pt x="5965" y="21162"/>
                    <a:pt x="5965" y="21162"/>
                    <a:pt x="5965" y="21162"/>
                  </a:cubicBezTo>
                  <a:cubicBezTo>
                    <a:pt x="6140" y="21367"/>
                    <a:pt x="6388" y="21488"/>
                    <a:pt x="6636" y="21488"/>
                  </a:cubicBezTo>
                  <a:cubicBezTo>
                    <a:pt x="6894" y="21488"/>
                    <a:pt x="7131" y="21367"/>
                    <a:pt x="7317" y="21162"/>
                  </a:cubicBezTo>
                  <a:cubicBezTo>
                    <a:pt x="21228" y="4877"/>
                    <a:pt x="21228" y="4877"/>
                    <a:pt x="21228" y="4877"/>
                  </a:cubicBezTo>
                  <a:cubicBezTo>
                    <a:pt x="21404" y="4672"/>
                    <a:pt x="21507" y="4382"/>
                    <a:pt x="21507" y="4092"/>
                  </a:cubicBezTo>
                  <a:cubicBezTo>
                    <a:pt x="21507" y="3790"/>
                    <a:pt x="21404" y="3512"/>
                    <a:pt x="21228" y="3295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5" name="Shape 986"/>
            <p:cNvSpPr/>
            <p:nvPr/>
          </p:nvSpPr>
          <p:spPr>
            <a:xfrm>
              <a:off x="0" y="33645"/>
              <a:ext cx="690563" cy="6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14" y="7689"/>
                  </a:moveTo>
                  <a:cubicBezTo>
                    <a:pt x="19214" y="19214"/>
                    <a:pt x="19214" y="19214"/>
                    <a:pt x="19214" y="19214"/>
                  </a:cubicBezTo>
                  <a:cubicBezTo>
                    <a:pt x="2386" y="19214"/>
                    <a:pt x="2386" y="19214"/>
                    <a:pt x="2386" y="19214"/>
                  </a:cubicBezTo>
                  <a:cubicBezTo>
                    <a:pt x="2386" y="2386"/>
                    <a:pt x="2386" y="2386"/>
                    <a:pt x="2386" y="2386"/>
                  </a:cubicBezTo>
                  <a:cubicBezTo>
                    <a:pt x="14616" y="2386"/>
                    <a:pt x="14616" y="2386"/>
                    <a:pt x="14616" y="2386"/>
                  </a:cubicBezTo>
                  <a:cubicBezTo>
                    <a:pt x="17002" y="0"/>
                    <a:pt x="17002" y="0"/>
                    <a:pt x="17002" y="0"/>
                  </a:cubicBezTo>
                  <a:cubicBezTo>
                    <a:pt x="1188" y="0"/>
                    <a:pt x="1188" y="0"/>
                    <a:pt x="1188" y="0"/>
                  </a:cubicBezTo>
                  <a:cubicBezTo>
                    <a:pt x="531" y="0"/>
                    <a:pt x="0" y="531"/>
                    <a:pt x="0" y="1188"/>
                  </a:cubicBezTo>
                  <a:cubicBezTo>
                    <a:pt x="0" y="20402"/>
                    <a:pt x="0" y="20402"/>
                    <a:pt x="0" y="20402"/>
                  </a:cubicBezTo>
                  <a:cubicBezTo>
                    <a:pt x="0" y="21059"/>
                    <a:pt x="531" y="21600"/>
                    <a:pt x="1188" y="21600"/>
                  </a:cubicBezTo>
                  <a:cubicBezTo>
                    <a:pt x="20402" y="21600"/>
                    <a:pt x="20402" y="21600"/>
                    <a:pt x="20402" y="21600"/>
                  </a:cubicBezTo>
                  <a:cubicBezTo>
                    <a:pt x="21069" y="21600"/>
                    <a:pt x="21600" y="21059"/>
                    <a:pt x="21600" y="20402"/>
                  </a:cubicBezTo>
                  <a:cubicBezTo>
                    <a:pt x="21600" y="5303"/>
                    <a:pt x="21600" y="5303"/>
                    <a:pt x="21600" y="5303"/>
                  </a:cubicBezTo>
                  <a:lnTo>
                    <a:pt x="19214" y="76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86" name="Group 990"/>
          <p:cNvGrpSpPr/>
          <p:nvPr/>
        </p:nvGrpSpPr>
        <p:grpSpPr>
          <a:xfrm>
            <a:off x="1169803" y="4928098"/>
            <a:ext cx="735013" cy="725797"/>
            <a:chOff x="0" y="0"/>
            <a:chExt cx="735012" cy="725795"/>
          </a:xfrm>
          <a:solidFill>
            <a:schemeClr val="bg1">
              <a:lumMod val="50000"/>
            </a:schemeClr>
          </a:solidFill>
        </p:grpSpPr>
        <p:sp>
          <p:nvSpPr>
            <p:cNvPr id="87" name="Shape 988"/>
            <p:cNvSpPr/>
            <p:nvPr/>
          </p:nvSpPr>
          <p:spPr>
            <a:xfrm>
              <a:off x="91678" y="-1"/>
              <a:ext cx="643335" cy="551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488" extrusionOk="0">
                  <a:moveTo>
                    <a:pt x="21228" y="3295"/>
                  </a:moveTo>
                  <a:cubicBezTo>
                    <a:pt x="18690" y="335"/>
                    <a:pt x="18690" y="335"/>
                    <a:pt x="18690" y="335"/>
                  </a:cubicBezTo>
                  <a:cubicBezTo>
                    <a:pt x="18318" y="-112"/>
                    <a:pt x="17720" y="-112"/>
                    <a:pt x="17338" y="335"/>
                  </a:cubicBezTo>
                  <a:cubicBezTo>
                    <a:pt x="6636" y="12862"/>
                    <a:pt x="6636" y="12862"/>
                    <a:pt x="6636" y="12862"/>
                  </a:cubicBezTo>
                  <a:cubicBezTo>
                    <a:pt x="4169" y="9963"/>
                    <a:pt x="4169" y="9963"/>
                    <a:pt x="4169" y="9963"/>
                  </a:cubicBezTo>
                  <a:cubicBezTo>
                    <a:pt x="3983" y="9746"/>
                    <a:pt x="3746" y="9637"/>
                    <a:pt x="3488" y="9637"/>
                  </a:cubicBezTo>
                  <a:cubicBezTo>
                    <a:pt x="3240" y="9637"/>
                    <a:pt x="2993" y="9746"/>
                    <a:pt x="2817" y="9963"/>
                  </a:cubicBezTo>
                  <a:cubicBezTo>
                    <a:pt x="279" y="12923"/>
                    <a:pt x="279" y="12923"/>
                    <a:pt x="279" y="12923"/>
                  </a:cubicBezTo>
                  <a:cubicBezTo>
                    <a:pt x="-93" y="13370"/>
                    <a:pt x="-93" y="14071"/>
                    <a:pt x="279" y="14505"/>
                  </a:cubicBezTo>
                  <a:cubicBezTo>
                    <a:pt x="3395" y="18154"/>
                    <a:pt x="3395" y="18154"/>
                    <a:pt x="3395" y="18154"/>
                  </a:cubicBezTo>
                  <a:cubicBezTo>
                    <a:pt x="3406" y="18166"/>
                    <a:pt x="3416" y="18178"/>
                    <a:pt x="3426" y="18202"/>
                  </a:cubicBezTo>
                  <a:cubicBezTo>
                    <a:pt x="5965" y="21162"/>
                    <a:pt x="5965" y="21162"/>
                    <a:pt x="5965" y="21162"/>
                  </a:cubicBezTo>
                  <a:cubicBezTo>
                    <a:pt x="6140" y="21367"/>
                    <a:pt x="6388" y="21488"/>
                    <a:pt x="6636" y="21488"/>
                  </a:cubicBezTo>
                  <a:cubicBezTo>
                    <a:pt x="6894" y="21488"/>
                    <a:pt x="7131" y="21367"/>
                    <a:pt x="7317" y="21162"/>
                  </a:cubicBezTo>
                  <a:cubicBezTo>
                    <a:pt x="21228" y="4877"/>
                    <a:pt x="21228" y="4877"/>
                    <a:pt x="21228" y="4877"/>
                  </a:cubicBezTo>
                  <a:cubicBezTo>
                    <a:pt x="21404" y="4672"/>
                    <a:pt x="21507" y="4382"/>
                    <a:pt x="21507" y="4092"/>
                  </a:cubicBezTo>
                  <a:cubicBezTo>
                    <a:pt x="21507" y="3790"/>
                    <a:pt x="21404" y="3512"/>
                    <a:pt x="21228" y="3295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88" name="Shape 989"/>
            <p:cNvSpPr/>
            <p:nvPr/>
          </p:nvSpPr>
          <p:spPr>
            <a:xfrm>
              <a:off x="0" y="33645"/>
              <a:ext cx="690563" cy="6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214" y="7689"/>
                  </a:moveTo>
                  <a:cubicBezTo>
                    <a:pt x="19214" y="19214"/>
                    <a:pt x="19214" y="19214"/>
                    <a:pt x="19214" y="19214"/>
                  </a:cubicBezTo>
                  <a:cubicBezTo>
                    <a:pt x="2386" y="19214"/>
                    <a:pt x="2386" y="19214"/>
                    <a:pt x="2386" y="19214"/>
                  </a:cubicBezTo>
                  <a:cubicBezTo>
                    <a:pt x="2386" y="2386"/>
                    <a:pt x="2386" y="2386"/>
                    <a:pt x="2386" y="2386"/>
                  </a:cubicBezTo>
                  <a:cubicBezTo>
                    <a:pt x="14616" y="2386"/>
                    <a:pt x="14616" y="2386"/>
                    <a:pt x="14616" y="2386"/>
                  </a:cubicBezTo>
                  <a:cubicBezTo>
                    <a:pt x="17002" y="0"/>
                    <a:pt x="17002" y="0"/>
                    <a:pt x="17002" y="0"/>
                  </a:cubicBezTo>
                  <a:cubicBezTo>
                    <a:pt x="1188" y="0"/>
                    <a:pt x="1188" y="0"/>
                    <a:pt x="1188" y="0"/>
                  </a:cubicBezTo>
                  <a:cubicBezTo>
                    <a:pt x="531" y="0"/>
                    <a:pt x="0" y="531"/>
                    <a:pt x="0" y="1188"/>
                  </a:cubicBezTo>
                  <a:cubicBezTo>
                    <a:pt x="0" y="20402"/>
                    <a:pt x="0" y="20402"/>
                    <a:pt x="0" y="20402"/>
                  </a:cubicBezTo>
                  <a:cubicBezTo>
                    <a:pt x="0" y="21059"/>
                    <a:pt x="531" y="21600"/>
                    <a:pt x="1188" y="21600"/>
                  </a:cubicBezTo>
                  <a:cubicBezTo>
                    <a:pt x="20402" y="21600"/>
                    <a:pt x="20402" y="21600"/>
                    <a:pt x="20402" y="21600"/>
                  </a:cubicBezTo>
                  <a:cubicBezTo>
                    <a:pt x="21069" y="21600"/>
                    <a:pt x="21600" y="21059"/>
                    <a:pt x="21600" y="20402"/>
                  </a:cubicBezTo>
                  <a:cubicBezTo>
                    <a:pt x="21600" y="5303"/>
                    <a:pt x="21600" y="5303"/>
                    <a:pt x="21600" y="5303"/>
                  </a:cubicBezTo>
                  <a:lnTo>
                    <a:pt x="19214" y="7689"/>
                  </a:ln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sp>
        <p:nvSpPr>
          <p:cNvPr id="89" name="Shape 991"/>
          <p:cNvSpPr/>
          <p:nvPr/>
        </p:nvSpPr>
        <p:spPr>
          <a:xfrm>
            <a:off x="2145457" y="2212568"/>
            <a:ext cx="4118897" cy="41819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0" name="Shape 992"/>
          <p:cNvSpPr/>
          <p:nvPr/>
        </p:nvSpPr>
        <p:spPr>
          <a:xfrm>
            <a:off x="2145457" y="2629074"/>
            <a:ext cx="3670814" cy="57028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1" name="Shape 993"/>
          <p:cNvSpPr/>
          <p:nvPr/>
        </p:nvSpPr>
        <p:spPr>
          <a:xfrm>
            <a:off x="2145457" y="3462053"/>
            <a:ext cx="4118897" cy="41819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Shape 994"/>
          <p:cNvSpPr/>
          <p:nvPr/>
        </p:nvSpPr>
        <p:spPr>
          <a:xfrm>
            <a:off x="2145457" y="3899581"/>
            <a:ext cx="3670814" cy="57028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  <p:sp>
        <p:nvSpPr>
          <p:cNvPr id="93" name="Shape 995"/>
          <p:cNvSpPr/>
          <p:nvPr/>
        </p:nvSpPr>
        <p:spPr>
          <a:xfrm>
            <a:off x="2145457" y="4831285"/>
            <a:ext cx="4118897" cy="418191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>
              <a:lnSpc>
                <a:spcPct val="150000"/>
              </a:lnSpc>
              <a:defRPr sz="2400" b="1">
                <a:solidFill>
                  <a:srgbClr val="FFFFFF"/>
                </a:solidFill>
              </a:defRPr>
            </a:lvl1pPr>
          </a:lstStyle>
          <a:p>
            <a:r>
              <a:rPr lang="zh-CN" altLang="en-US" sz="16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添加标题内容</a:t>
            </a:r>
            <a:endParaRPr sz="1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Shape 996"/>
          <p:cNvSpPr/>
          <p:nvPr/>
        </p:nvSpPr>
        <p:spPr>
          <a:xfrm>
            <a:off x="2145457" y="5247792"/>
            <a:ext cx="3670814" cy="570284"/>
          </a:xfrm>
          <a:prstGeom prst="rect">
            <a:avLst/>
          </a:prstGeom>
          <a:ln w="12700">
            <a:miter lim="400000"/>
          </a:ln>
        </p:spPr>
        <p:txBody>
          <a:bodyPr wrap="square" lIns="45719" rIns="45719">
            <a:spAutoFit/>
          </a:bodyPr>
          <a:lstStyle>
            <a:lvl1pPr>
              <a:lnSpc>
                <a:spcPct val="150000"/>
              </a:lnSpc>
              <a:defRPr sz="16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ill Sans" charset="0"/>
              </a:rPr>
              <a:t>此处添加详细文本描述，建议与标题相关并符合整体语言风格，语言描述尽量简洁生动。</a:t>
            </a:r>
            <a:endParaRPr lang="en-US" altLang="zh-CN" sz="11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 charset="0"/>
              <a:sym typeface="Lato Light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decel="10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indefinite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indefinite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indefinite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indefinite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indefinite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indefinite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80" grpId="0" animBg="1" advAuto="0"/>
      <p:bldP spid="83" grpId="0" animBg="1" advAuto="0"/>
      <p:bldP spid="86" grpId="0" animBg="1" advAuto="0"/>
      <p:bldP spid="89" grpId="0" animBg="1" advAuto="0"/>
      <p:bldP spid="90" grpId="0" animBg="1" advAuto="0"/>
      <p:bldP spid="91" grpId="0" animBg="1" advAuto="0"/>
      <p:bldP spid="92" grpId="0" animBg="1" advAuto="0"/>
      <p:bldP spid="93" grpId="0" animBg="1" advAuto="0"/>
      <p:bldP spid="94" grpId="0" animBg="1" advAuto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04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05" y="1609504"/>
            <a:ext cx="5178095" cy="5178095"/>
          </a:xfrm>
          <a:prstGeom prst="rect">
            <a:avLst/>
          </a:prstGeom>
        </p:spPr>
      </p:pic>
      <p:sp>
        <p:nvSpPr>
          <p:cNvPr id="20" name="Freeform 179"/>
          <p:cNvSpPr>
            <a:spLocks noChangeArrowheads="1"/>
          </p:cNvSpPr>
          <p:nvPr/>
        </p:nvSpPr>
        <p:spPr bwMode="auto">
          <a:xfrm>
            <a:off x="949855" y="2147374"/>
            <a:ext cx="308081" cy="286349"/>
          </a:xfrm>
          <a:custGeom>
            <a:avLst/>
            <a:gdLst>
              <a:gd name="T0" fmla="*/ 589 w 634"/>
              <a:gd name="T1" fmla="*/ 0 h 590"/>
              <a:gd name="T2" fmla="*/ 589 w 634"/>
              <a:gd name="T3" fmla="*/ 0 h 590"/>
              <a:gd name="T4" fmla="*/ 412 w 634"/>
              <a:gd name="T5" fmla="*/ 117 h 590"/>
              <a:gd name="T6" fmla="*/ 162 w 634"/>
              <a:gd name="T7" fmla="*/ 117 h 590"/>
              <a:gd name="T8" fmla="*/ 0 w 634"/>
              <a:gd name="T9" fmla="*/ 265 h 590"/>
              <a:gd name="T10" fmla="*/ 118 w 634"/>
              <a:gd name="T11" fmla="*/ 397 h 590"/>
              <a:gd name="T12" fmla="*/ 118 w 634"/>
              <a:gd name="T13" fmla="*/ 559 h 590"/>
              <a:gd name="T14" fmla="*/ 162 w 634"/>
              <a:gd name="T15" fmla="*/ 589 h 590"/>
              <a:gd name="T16" fmla="*/ 221 w 634"/>
              <a:gd name="T17" fmla="*/ 589 h 590"/>
              <a:gd name="T18" fmla="*/ 265 w 634"/>
              <a:gd name="T19" fmla="*/ 559 h 590"/>
              <a:gd name="T20" fmla="*/ 265 w 634"/>
              <a:gd name="T21" fmla="*/ 397 h 590"/>
              <a:gd name="T22" fmla="*/ 412 w 634"/>
              <a:gd name="T23" fmla="*/ 397 h 590"/>
              <a:gd name="T24" fmla="*/ 589 w 634"/>
              <a:gd name="T25" fmla="*/ 515 h 590"/>
              <a:gd name="T26" fmla="*/ 633 w 634"/>
              <a:gd name="T27" fmla="*/ 471 h 590"/>
              <a:gd name="T28" fmla="*/ 633 w 634"/>
              <a:gd name="T29" fmla="*/ 44 h 590"/>
              <a:gd name="T30" fmla="*/ 589 w 634"/>
              <a:gd name="T31" fmla="*/ 0 h 590"/>
              <a:gd name="T32" fmla="*/ 221 w 634"/>
              <a:gd name="T33" fmla="*/ 530 h 590"/>
              <a:gd name="T34" fmla="*/ 221 w 634"/>
              <a:gd name="T35" fmla="*/ 530 h 590"/>
              <a:gd name="T36" fmla="*/ 207 w 634"/>
              <a:gd name="T37" fmla="*/ 559 h 590"/>
              <a:gd name="T38" fmla="*/ 177 w 634"/>
              <a:gd name="T39" fmla="*/ 559 h 590"/>
              <a:gd name="T40" fmla="*/ 162 w 634"/>
              <a:gd name="T41" fmla="*/ 530 h 590"/>
              <a:gd name="T42" fmla="*/ 162 w 634"/>
              <a:gd name="T43" fmla="*/ 397 h 590"/>
              <a:gd name="T44" fmla="*/ 221 w 634"/>
              <a:gd name="T45" fmla="*/ 397 h 590"/>
              <a:gd name="T46" fmla="*/ 221 w 634"/>
              <a:gd name="T47" fmla="*/ 530 h 590"/>
              <a:gd name="T48" fmla="*/ 324 w 634"/>
              <a:gd name="T49" fmla="*/ 353 h 590"/>
              <a:gd name="T50" fmla="*/ 324 w 634"/>
              <a:gd name="T51" fmla="*/ 353 h 590"/>
              <a:gd name="T52" fmla="*/ 162 w 634"/>
              <a:gd name="T53" fmla="*/ 353 h 590"/>
              <a:gd name="T54" fmla="*/ 44 w 634"/>
              <a:gd name="T55" fmla="*/ 265 h 590"/>
              <a:gd name="T56" fmla="*/ 162 w 634"/>
              <a:gd name="T57" fmla="*/ 162 h 590"/>
              <a:gd name="T58" fmla="*/ 324 w 634"/>
              <a:gd name="T59" fmla="*/ 162 h 590"/>
              <a:gd name="T60" fmla="*/ 324 w 634"/>
              <a:gd name="T61" fmla="*/ 353 h 590"/>
              <a:gd name="T62" fmla="*/ 412 w 634"/>
              <a:gd name="T63" fmla="*/ 353 h 590"/>
              <a:gd name="T64" fmla="*/ 412 w 634"/>
              <a:gd name="T65" fmla="*/ 353 h 590"/>
              <a:gd name="T66" fmla="*/ 354 w 634"/>
              <a:gd name="T67" fmla="*/ 353 h 590"/>
              <a:gd name="T68" fmla="*/ 354 w 634"/>
              <a:gd name="T69" fmla="*/ 162 h 590"/>
              <a:gd name="T70" fmla="*/ 412 w 634"/>
              <a:gd name="T71" fmla="*/ 162 h 590"/>
              <a:gd name="T72" fmla="*/ 412 w 634"/>
              <a:gd name="T73" fmla="*/ 353 h 590"/>
              <a:gd name="T74" fmla="*/ 589 w 634"/>
              <a:gd name="T75" fmla="*/ 471 h 590"/>
              <a:gd name="T76" fmla="*/ 589 w 634"/>
              <a:gd name="T77" fmla="*/ 471 h 590"/>
              <a:gd name="T78" fmla="*/ 457 w 634"/>
              <a:gd name="T79" fmla="*/ 383 h 590"/>
              <a:gd name="T80" fmla="*/ 457 w 634"/>
              <a:gd name="T81" fmla="*/ 147 h 590"/>
              <a:gd name="T82" fmla="*/ 589 w 634"/>
              <a:gd name="T83" fmla="*/ 44 h 590"/>
              <a:gd name="T84" fmla="*/ 589 w 634"/>
              <a:gd name="T85" fmla="*/ 471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34" h="590">
                <a:moveTo>
                  <a:pt x="589" y="0"/>
                </a:moveTo>
                <a:lnTo>
                  <a:pt x="589" y="0"/>
                </a:lnTo>
                <a:cubicBezTo>
                  <a:pt x="412" y="117"/>
                  <a:pt x="412" y="117"/>
                  <a:pt x="412" y="117"/>
                </a:cubicBezTo>
                <a:cubicBezTo>
                  <a:pt x="162" y="117"/>
                  <a:pt x="162" y="117"/>
                  <a:pt x="162" y="117"/>
                </a:cubicBezTo>
                <a:cubicBezTo>
                  <a:pt x="74" y="117"/>
                  <a:pt x="0" y="176"/>
                  <a:pt x="0" y="265"/>
                </a:cubicBezTo>
                <a:cubicBezTo>
                  <a:pt x="0" y="338"/>
                  <a:pt x="59" y="383"/>
                  <a:pt x="118" y="397"/>
                </a:cubicBezTo>
                <a:lnTo>
                  <a:pt x="118" y="559"/>
                </a:lnTo>
                <a:cubicBezTo>
                  <a:pt x="118" y="574"/>
                  <a:pt x="148" y="589"/>
                  <a:pt x="162" y="589"/>
                </a:cubicBezTo>
                <a:cubicBezTo>
                  <a:pt x="221" y="589"/>
                  <a:pt x="221" y="589"/>
                  <a:pt x="221" y="589"/>
                </a:cubicBezTo>
                <a:cubicBezTo>
                  <a:pt x="236" y="589"/>
                  <a:pt x="265" y="574"/>
                  <a:pt x="265" y="559"/>
                </a:cubicBezTo>
                <a:cubicBezTo>
                  <a:pt x="265" y="397"/>
                  <a:pt x="265" y="397"/>
                  <a:pt x="265" y="397"/>
                </a:cubicBezTo>
                <a:cubicBezTo>
                  <a:pt x="412" y="397"/>
                  <a:pt x="412" y="397"/>
                  <a:pt x="412" y="397"/>
                </a:cubicBezTo>
                <a:cubicBezTo>
                  <a:pt x="589" y="515"/>
                  <a:pt x="589" y="515"/>
                  <a:pt x="589" y="515"/>
                </a:cubicBezTo>
                <a:cubicBezTo>
                  <a:pt x="619" y="515"/>
                  <a:pt x="633" y="500"/>
                  <a:pt x="633" y="471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29"/>
                  <a:pt x="619" y="0"/>
                  <a:pt x="589" y="0"/>
                </a:cubicBezTo>
                <a:close/>
                <a:moveTo>
                  <a:pt x="221" y="530"/>
                </a:moveTo>
                <a:lnTo>
                  <a:pt x="221" y="530"/>
                </a:lnTo>
                <a:cubicBezTo>
                  <a:pt x="221" y="545"/>
                  <a:pt x="207" y="559"/>
                  <a:pt x="207" y="559"/>
                </a:cubicBezTo>
                <a:cubicBezTo>
                  <a:pt x="177" y="559"/>
                  <a:pt x="177" y="559"/>
                  <a:pt x="177" y="559"/>
                </a:cubicBezTo>
                <a:cubicBezTo>
                  <a:pt x="177" y="559"/>
                  <a:pt x="162" y="545"/>
                  <a:pt x="162" y="530"/>
                </a:cubicBezTo>
                <a:cubicBezTo>
                  <a:pt x="162" y="397"/>
                  <a:pt x="162" y="397"/>
                  <a:pt x="162" y="397"/>
                </a:cubicBezTo>
                <a:cubicBezTo>
                  <a:pt x="162" y="397"/>
                  <a:pt x="207" y="397"/>
                  <a:pt x="221" y="397"/>
                </a:cubicBezTo>
                <a:lnTo>
                  <a:pt x="221" y="530"/>
                </a:lnTo>
                <a:close/>
                <a:moveTo>
                  <a:pt x="324" y="353"/>
                </a:moveTo>
                <a:lnTo>
                  <a:pt x="324" y="353"/>
                </a:lnTo>
                <a:cubicBezTo>
                  <a:pt x="162" y="353"/>
                  <a:pt x="162" y="353"/>
                  <a:pt x="162" y="353"/>
                </a:cubicBezTo>
                <a:cubicBezTo>
                  <a:pt x="118" y="353"/>
                  <a:pt x="44" y="353"/>
                  <a:pt x="44" y="265"/>
                </a:cubicBezTo>
                <a:cubicBezTo>
                  <a:pt x="44" y="176"/>
                  <a:pt x="118" y="162"/>
                  <a:pt x="162" y="162"/>
                </a:cubicBezTo>
                <a:cubicBezTo>
                  <a:pt x="324" y="162"/>
                  <a:pt x="324" y="162"/>
                  <a:pt x="324" y="162"/>
                </a:cubicBezTo>
                <a:lnTo>
                  <a:pt x="324" y="353"/>
                </a:lnTo>
                <a:close/>
                <a:moveTo>
                  <a:pt x="412" y="353"/>
                </a:moveTo>
                <a:lnTo>
                  <a:pt x="412" y="353"/>
                </a:lnTo>
                <a:cubicBezTo>
                  <a:pt x="354" y="353"/>
                  <a:pt x="354" y="353"/>
                  <a:pt x="354" y="353"/>
                </a:cubicBezTo>
                <a:cubicBezTo>
                  <a:pt x="354" y="162"/>
                  <a:pt x="354" y="162"/>
                  <a:pt x="354" y="162"/>
                </a:cubicBezTo>
                <a:cubicBezTo>
                  <a:pt x="412" y="162"/>
                  <a:pt x="412" y="162"/>
                  <a:pt x="412" y="162"/>
                </a:cubicBezTo>
                <a:cubicBezTo>
                  <a:pt x="412" y="162"/>
                  <a:pt x="412" y="338"/>
                  <a:pt x="412" y="353"/>
                </a:cubicBezTo>
                <a:close/>
                <a:moveTo>
                  <a:pt x="589" y="471"/>
                </a:moveTo>
                <a:lnTo>
                  <a:pt x="589" y="471"/>
                </a:lnTo>
                <a:cubicBezTo>
                  <a:pt x="457" y="383"/>
                  <a:pt x="457" y="383"/>
                  <a:pt x="457" y="383"/>
                </a:cubicBezTo>
                <a:cubicBezTo>
                  <a:pt x="457" y="353"/>
                  <a:pt x="457" y="162"/>
                  <a:pt x="457" y="147"/>
                </a:cubicBezTo>
                <a:cubicBezTo>
                  <a:pt x="589" y="44"/>
                  <a:pt x="589" y="44"/>
                  <a:pt x="589" y="44"/>
                </a:cubicBezTo>
                <a:cubicBezTo>
                  <a:pt x="589" y="74"/>
                  <a:pt x="589" y="456"/>
                  <a:pt x="589" y="47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lIns="45716" tIns="22858" rIns="45716" bIns="22858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sym typeface="+mn-lt"/>
            </a:endParaRPr>
          </a:p>
        </p:txBody>
      </p:sp>
      <p:sp>
        <p:nvSpPr>
          <p:cNvPr id="21" name="Freeform 182"/>
          <p:cNvSpPr>
            <a:spLocks noChangeArrowheads="1"/>
          </p:cNvSpPr>
          <p:nvPr/>
        </p:nvSpPr>
        <p:spPr bwMode="auto">
          <a:xfrm>
            <a:off x="966593" y="3603733"/>
            <a:ext cx="308081" cy="308081"/>
          </a:xfrm>
          <a:custGeom>
            <a:avLst/>
            <a:gdLst>
              <a:gd name="T0" fmla="*/ 603 w 634"/>
              <a:gd name="T1" fmla="*/ 14 h 633"/>
              <a:gd name="T2" fmla="*/ 603 w 634"/>
              <a:gd name="T3" fmla="*/ 14 h 633"/>
              <a:gd name="T4" fmla="*/ 0 w 634"/>
              <a:gd name="T5" fmla="*/ 309 h 633"/>
              <a:gd name="T6" fmla="*/ 191 w 634"/>
              <a:gd name="T7" fmla="*/ 427 h 633"/>
              <a:gd name="T8" fmla="*/ 309 w 634"/>
              <a:gd name="T9" fmla="*/ 632 h 633"/>
              <a:gd name="T10" fmla="*/ 618 w 634"/>
              <a:gd name="T11" fmla="*/ 29 h 633"/>
              <a:gd name="T12" fmla="*/ 603 w 634"/>
              <a:gd name="T13" fmla="*/ 14 h 633"/>
              <a:gd name="T14" fmla="*/ 74 w 634"/>
              <a:gd name="T15" fmla="*/ 309 h 633"/>
              <a:gd name="T16" fmla="*/ 74 w 634"/>
              <a:gd name="T17" fmla="*/ 309 h 633"/>
              <a:gd name="T18" fmla="*/ 530 w 634"/>
              <a:gd name="T19" fmla="*/ 88 h 633"/>
              <a:gd name="T20" fmla="*/ 206 w 634"/>
              <a:gd name="T21" fmla="*/ 382 h 633"/>
              <a:gd name="T22" fmla="*/ 74 w 634"/>
              <a:gd name="T23" fmla="*/ 309 h 633"/>
              <a:gd name="T24" fmla="*/ 309 w 634"/>
              <a:gd name="T25" fmla="*/ 559 h 633"/>
              <a:gd name="T26" fmla="*/ 309 w 634"/>
              <a:gd name="T27" fmla="*/ 559 h 633"/>
              <a:gd name="T28" fmla="*/ 236 w 634"/>
              <a:gd name="T29" fmla="*/ 397 h 633"/>
              <a:gd name="T30" fmla="*/ 545 w 634"/>
              <a:gd name="T31" fmla="*/ 102 h 633"/>
              <a:gd name="T32" fmla="*/ 309 w 634"/>
              <a:gd name="T33" fmla="*/ 559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4" h="633">
                <a:moveTo>
                  <a:pt x="603" y="14"/>
                </a:moveTo>
                <a:lnTo>
                  <a:pt x="603" y="14"/>
                </a:lnTo>
                <a:cubicBezTo>
                  <a:pt x="574" y="14"/>
                  <a:pt x="0" y="309"/>
                  <a:pt x="0" y="309"/>
                </a:cubicBezTo>
                <a:lnTo>
                  <a:pt x="191" y="427"/>
                </a:lnTo>
                <a:lnTo>
                  <a:pt x="309" y="632"/>
                </a:lnTo>
                <a:cubicBezTo>
                  <a:pt x="309" y="632"/>
                  <a:pt x="618" y="44"/>
                  <a:pt x="618" y="29"/>
                </a:cubicBezTo>
                <a:cubicBezTo>
                  <a:pt x="633" y="14"/>
                  <a:pt x="618" y="0"/>
                  <a:pt x="603" y="14"/>
                </a:cubicBezTo>
                <a:close/>
                <a:moveTo>
                  <a:pt x="74" y="309"/>
                </a:moveTo>
                <a:lnTo>
                  <a:pt x="74" y="309"/>
                </a:lnTo>
                <a:cubicBezTo>
                  <a:pt x="530" y="88"/>
                  <a:pt x="530" y="88"/>
                  <a:pt x="530" y="88"/>
                </a:cubicBezTo>
                <a:cubicBezTo>
                  <a:pt x="206" y="382"/>
                  <a:pt x="206" y="382"/>
                  <a:pt x="206" y="382"/>
                </a:cubicBezTo>
                <a:lnTo>
                  <a:pt x="74" y="309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309" y="559"/>
                  <a:pt x="250" y="441"/>
                  <a:pt x="236" y="397"/>
                </a:cubicBezTo>
                <a:cubicBezTo>
                  <a:pt x="545" y="102"/>
                  <a:pt x="545" y="102"/>
                  <a:pt x="545" y="102"/>
                </a:cubicBezTo>
                <a:lnTo>
                  <a:pt x="309" y="55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lIns="45716" tIns="22858" rIns="45716" bIns="22858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sym typeface="+mn-lt"/>
            </a:endParaRPr>
          </a:p>
        </p:txBody>
      </p:sp>
      <p:sp>
        <p:nvSpPr>
          <p:cNvPr id="22" name="Freeform 177"/>
          <p:cNvSpPr>
            <a:spLocks noChangeArrowheads="1"/>
          </p:cNvSpPr>
          <p:nvPr/>
        </p:nvSpPr>
        <p:spPr bwMode="auto">
          <a:xfrm>
            <a:off x="972051" y="5095931"/>
            <a:ext cx="285885" cy="285885"/>
          </a:xfrm>
          <a:custGeom>
            <a:avLst/>
            <a:gdLst>
              <a:gd name="T0" fmla="*/ 633 w 649"/>
              <a:gd name="T1" fmla="*/ 30 h 649"/>
              <a:gd name="T2" fmla="*/ 633 w 649"/>
              <a:gd name="T3" fmla="*/ 30 h 649"/>
              <a:gd name="T4" fmla="*/ 530 w 649"/>
              <a:gd name="T5" fmla="*/ 30 h 649"/>
              <a:gd name="T6" fmla="*/ 412 w 649"/>
              <a:gd name="T7" fmla="*/ 163 h 649"/>
              <a:gd name="T8" fmla="*/ 177 w 649"/>
              <a:gd name="T9" fmla="*/ 74 h 649"/>
              <a:gd name="T10" fmla="*/ 103 w 649"/>
              <a:gd name="T11" fmla="*/ 89 h 649"/>
              <a:gd name="T12" fmla="*/ 103 w 649"/>
              <a:gd name="T13" fmla="*/ 177 h 649"/>
              <a:gd name="T14" fmla="*/ 265 w 649"/>
              <a:gd name="T15" fmla="*/ 310 h 649"/>
              <a:gd name="T16" fmla="*/ 162 w 649"/>
              <a:gd name="T17" fmla="*/ 413 h 649"/>
              <a:gd name="T18" fmla="*/ 59 w 649"/>
              <a:gd name="T19" fmla="*/ 383 h 649"/>
              <a:gd name="T20" fmla="*/ 29 w 649"/>
              <a:gd name="T21" fmla="*/ 398 h 649"/>
              <a:gd name="T22" fmla="*/ 15 w 649"/>
              <a:gd name="T23" fmla="*/ 442 h 649"/>
              <a:gd name="T24" fmla="*/ 132 w 649"/>
              <a:gd name="T25" fmla="*/ 530 h 649"/>
              <a:gd name="T26" fmla="*/ 221 w 649"/>
              <a:gd name="T27" fmla="*/ 634 h 649"/>
              <a:gd name="T28" fmla="*/ 265 w 649"/>
              <a:gd name="T29" fmla="*/ 619 h 649"/>
              <a:gd name="T30" fmla="*/ 265 w 649"/>
              <a:gd name="T31" fmla="*/ 589 h 649"/>
              <a:gd name="T32" fmla="*/ 250 w 649"/>
              <a:gd name="T33" fmla="*/ 501 h 649"/>
              <a:gd name="T34" fmla="*/ 353 w 649"/>
              <a:gd name="T35" fmla="*/ 398 h 649"/>
              <a:gd name="T36" fmla="*/ 486 w 649"/>
              <a:gd name="T37" fmla="*/ 560 h 649"/>
              <a:gd name="T38" fmla="*/ 574 w 649"/>
              <a:gd name="T39" fmla="*/ 560 h 649"/>
              <a:gd name="T40" fmla="*/ 589 w 649"/>
              <a:gd name="T41" fmla="*/ 486 h 649"/>
              <a:gd name="T42" fmla="*/ 500 w 649"/>
              <a:gd name="T43" fmla="*/ 251 h 649"/>
              <a:gd name="T44" fmla="*/ 618 w 649"/>
              <a:gd name="T45" fmla="*/ 118 h 649"/>
              <a:gd name="T46" fmla="*/ 633 w 649"/>
              <a:gd name="T47" fmla="*/ 30 h 649"/>
              <a:gd name="T48" fmla="*/ 603 w 649"/>
              <a:gd name="T49" fmla="*/ 104 h 649"/>
              <a:gd name="T50" fmla="*/ 603 w 649"/>
              <a:gd name="T51" fmla="*/ 104 h 649"/>
              <a:gd name="T52" fmla="*/ 456 w 649"/>
              <a:gd name="T53" fmla="*/ 251 h 649"/>
              <a:gd name="T54" fmla="*/ 545 w 649"/>
              <a:gd name="T55" fmla="*/ 486 h 649"/>
              <a:gd name="T56" fmla="*/ 545 w 649"/>
              <a:gd name="T57" fmla="*/ 530 h 649"/>
              <a:gd name="T58" fmla="*/ 500 w 649"/>
              <a:gd name="T59" fmla="*/ 530 h 649"/>
              <a:gd name="T60" fmla="*/ 368 w 649"/>
              <a:gd name="T61" fmla="*/ 339 h 649"/>
              <a:gd name="T62" fmla="*/ 206 w 649"/>
              <a:gd name="T63" fmla="*/ 486 h 649"/>
              <a:gd name="T64" fmla="*/ 236 w 649"/>
              <a:gd name="T65" fmla="*/ 589 h 649"/>
              <a:gd name="T66" fmla="*/ 162 w 649"/>
              <a:gd name="T67" fmla="*/ 501 h 649"/>
              <a:gd name="T68" fmla="*/ 59 w 649"/>
              <a:gd name="T69" fmla="*/ 427 h 649"/>
              <a:gd name="T70" fmla="*/ 162 w 649"/>
              <a:gd name="T71" fmla="*/ 457 h 649"/>
              <a:gd name="T72" fmla="*/ 324 w 649"/>
              <a:gd name="T73" fmla="*/ 295 h 649"/>
              <a:gd name="T74" fmla="*/ 132 w 649"/>
              <a:gd name="T75" fmla="*/ 147 h 649"/>
              <a:gd name="T76" fmla="*/ 132 w 649"/>
              <a:gd name="T77" fmla="*/ 118 h 649"/>
              <a:gd name="T78" fmla="*/ 177 w 649"/>
              <a:gd name="T79" fmla="*/ 118 h 649"/>
              <a:gd name="T80" fmla="*/ 412 w 649"/>
              <a:gd name="T81" fmla="*/ 206 h 649"/>
              <a:gd name="T82" fmla="*/ 559 w 649"/>
              <a:gd name="T83" fmla="*/ 59 h 649"/>
              <a:gd name="T84" fmla="*/ 603 w 649"/>
              <a:gd name="T85" fmla="*/ 59 h 649"/>
              <a:gd name="T86" fmla="*/ 603 w 649"/>
              <a:gd name="T87" fmla="*/ 104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9" h="649">
                <a:moveTo>
                  <a:pt x="633" y="30"/>
                </a:moveTo>
                <a:lnTo>
                  <a:pt x="633" y="30"/>
                </a:lnTo>
                <a:cubicBezTo>
                  <a:pt x="603" y="0"/>
                  <a:pt x="559" y="15"/>
                  <a:pt x="530" y="30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177" y="74"/>
                  <a:pt x="177" y="74"/>
                  <a:pt x="177" y="74"/>
                </a:cubicBezTo>
                <a:cubicBezTo>
                  <a:pt x="162" y="74"/>
                  <a:pt x="132" y="59"/>
                  <a:pt x="103" y="89"/>
                </a:cubicBezTo>
                <a:cubicBezTo>
                  <a:pt x="88" y="104"/>
                  <a:pt x="59" y="133"/>
                  <a:pt x="103" y="177"/>
                </a:cubicBezTo>
                <a:cubicBezTo>
                  <a:pt x="265" y="310"/>
                  <a:pt x="265" y="310"/>
                  <a:pt x="265" y="310"/>
                </a:cubicBezTo>
                <a:cubicBezTo>
                  <a:pt x="162" y="413"/>
                  <a:pt x="162" y="413"/>
                  <a:pt x="162" y="413"/>
                </a:cubicBezTo>
                <a:cubicBezTo>
                  <a:pt x="59" y="383"/>
                  <a:pt x="59" y="383"/>
                  <a:pt x="59" y="383"/>
                </a:cubicBezTo>
                <a:cubicBezTo>
                  <a:pt x="44" y="383"/>
                  <a:pt x="44" y="383"/>
                  <a:pt x="29" y="398"/>
                </a:cubicBezTo>
                <a:cubicBezTo>
                  <a:pt x="29" y="398"/>
                  <a:pt x="0" y="413"/>
                  <a:pt x="15" y="442"/>
                </a:cubicBezTo>
                <a:cubicBezTo>
                  <a:pt x="132" y="530"/>
                  <a:pt x="132" y="530"/>
                  <a:pt x="132" y="530"/>
                </a:cubicBezTo>
                <a:cubicBezTo>
                  <a:pt x="221" y="634"/>
                  <a:pt x="221" y="634"/>
                  <a:pt x="221" y="634"/>
                </a:cubicBezTo>
                <a:cubicBezTo>
                  <a:pt x="236" y="648"/>
                  <a:pt x="250" y="648"/>
                  <a:pt x="265" y="619"/>
                </a:cubicBezTo>
                <a:cubicBezTo>
                  <a:pt x="280" y="619"/>
                  <a:pt x="280" y="604"/>
                  <a:pt x="265" y="589"/>
                </a:cubicBezTo>
                <a:cubicBezTo>
                  <a:pt x="250" y="501"/>
                  <a:pt x="250" y="501"/>
                  <a:pt x="250" y="501"/>
                </a:cubicBezTo>
                <a:cubicBezTo>
                  <a:pt x="353" y="398"/>
                  <a:pt x="353" y="398"/>
                  <a:pt x="353" y="398"/>
                </a:cubicBezTo>
                <a:cubicBezTo>
                  <a:pt x="486" y="560"/>
                  <a:pt x="486" y="560"/>
                  <a:pt x="486" y="560"/>
                </a:cubicBezTo>
                <a:cubicBezTo>
                  <a:pt x="530" y="589"/>
                  <a:pt x="559" y="560"/>
                  <a:pt x="574" y="560"/>
                </a:cubicBezTo>
                <a:cubicBezTo>
                  <a:pt x="589" y="530"/>
                  <a:pt x="589" y="501"/>
                  <a:pt x="589" y="486"/>
                </a:cubicBezTo>
                <a:cubicBezTo>
                  <a:pt x="500" y="251"/>
                  <a:pt x="500" y="251"/>
                  <a:pt x="500" y="251"/>
                </a:cubicBezTo>
                <a:cubicBezTo>
                  <a:pt x="618" y="118"/>
                  <a:pt x="618" y="118"/>
                  <a:pt x="618" y="118"/>
                </a:cubicBezTo>
                <a:cubicBezTo>
                  <a:pt x="648" y="104"/>
                  <a:pt x="648" y="59"/>
                  <a:pt x="633" y="30"/>
                </a:cubicBezTo>
                <a:close/>
                <a:moveTo>
                  <a:pt x="603" y="104"/>
                </a:moveTo>
                <a:lnTo>
                  <a:pt x="603" y="104"/>
                </a:lnTo>
                <a:cubicBezTo>
                  <a:pt x="456" y="251"/>
                  <a:pt x="456" y="251"/>
                  <a:pt x="456" y="251"/>
                </a:cubicBezTo>
                <a:cubicBezTo>
                  <a:pt x="545" y="486"/>
                  <a:pt x="545" y="486"/>
                  <a:pt x="545" y="486"/>
                </a:cubicBezTo>
                <a:cubicBezTo>
                  <a:pt x="545" y="501"/>
                  <a:pt x="545" y="516"/>
                  <a:pt x="545" y="530"/>
                </a:cubicBezTo>
                <a:cubicBezTo>
                  <a:pt x="530" y="545"/>
                  <a:pt x="515" y="530"/>
                  <a:pt x="500" y="530"/>
                </a:cubicBezTo>
                <a:cubicBezTo>
                  <a:pt x="368" y="339"/>
                  <a:pt x="368" y="339"/>
                  <a:pt x="368" y="339"/>
                </a:cubicBezTo>
                <a:cubicBezTo>
                  <a:pt x="206" y="486"/>
                  <a:pt x="206" y="486"/>
                  <a:pt x="206" y="486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221" y="589"/>
                  <a:pt x="162" y="501"/>
                  <a:pt x="162" y="501"/>
                </a:cubicBezTo>
                <a:cubicBezTo>
                  <a:pt x="162" y="501"/>
                  <a:pt x="73" y="427"/>
                  <a:pt x="59" y="42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324" y="295"/>
                  <a:pt x="324" y="295"/>
                  <a:pt x="324" y="295"/>
                </a:cubicBezTo>
                <a:cubicBezTo>
                  <a:pt x="132" y="147"/>
                  <a:pt x="132" y="147"/>
                  <a:pt x="132" y="147"/>
                </a:cubicBezTo>
                <a:cubicBezTo>
                  <a:pt x="132" y="147"/>
                  <a:pt x="118" y="133"/>
                  <a:pt x="132" y="118"/>
                </a:cubicBezTo>
                <a:cubicBezTo>
                  <a:pt x="147" y="118"/>
                  <a:pt x="162" y="118"/>
                  <a:pt x="177" y="118"/>
                </a:cubicBezTo>
                <a:cubicBezTo>
                  <a:pt x="412" y="206"/>
                  <a:pt x="412" y="206"/>
                  <a:pt x="412" y="206"/>
                </a:cubicBezTo>
                <a:cubicBezTo>
                  <a:pt x="559" y="59"/>
                  <a:pt x="559" y="59"/>
                  <a:pt x="559" y="59"/>
                </a:cubicBezTo>
                <a:cubicBezTo>
                  <a:pt x="574" y="45"/>
                  <a:pt x="589" y="45"/>
                  <a:pt x="603" y="59"/>
                </a:cubicBezTo>
                <a:cubicBezTo>
                  <a:pt x="603" y="74"/>
                  <a:pt x="618" y="89"/>
                  <a:pt x="603" y="10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lIns="45716" tIns="22858" rIns="45716" bIns="22858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sym typeface="+mn-lt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1585960" y="1954213"/>
            <a:ext cx="2281629" cy="857072"/>
            <a:chOff x="1946331" y="868394"/>
            <a:chExt cx="2675178" cy="857072"/>
          </a:xfrm>
        </p:grpSpPr>
        <p:sp>
          <p:nvSpPr>
            <p:cNvPr id="24" name="TextBox 24"/>
            <p:cNvSpPr txBox="1"/>
            <p:nvPr/>
          </p:nvSpPr>
          <p:spPr>
            <a:xfrm flipH="1">
              <a:off x="1946332" y="868394"/>
              <a:ext cx="1225185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推广一</a:t>
              </a:r>
              <a:endParaRPr lang="en-GB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5" name="Rectangle 25"/>
            <p:cNvSpPr/>
            <p:nvPr/>
          </p:nvSpPr>
          <p:spPr>
            <a:xfrm flipH="1">
              <a:off x="1946331" y="1198655"/>
              <a:ext cx="2675178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本模版所有图形线条及其相应素材均可自由编辑。</a:t>
              </a: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585960" y="3425710"/>
            <a:ext cx="2281629" cy="857072"/>
            <a:chOff x="1946331" y="868394"/>
            <a:chExt cx="2675178" cy="857072"/>
          </a:xfrm>
        </p:grpSpPr>
        <p:sp>
          <p:nvSpPr>
            <p:cNvPr id="27" name="TextBox 24"/>
            <p:cNvSpPr txBox="1"/>
            <p:nvPr/>
          </p:nvSpPr>
          <p:spPr>
            <a:xfrm flipH="1">
              <a:off x="1946332" y="868394"/>
              <a:ext cx="1225185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推广二</a:t>
              </a:r>
              <a:endParaRPr lang="en-GB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8" name="Rectangle 25"/>
            <p:cNvSpPr/>
            <p:nvPr/>
          </p:nvSpPr>
          <p:spPr>
            <a:xfrm flipH="1">
              <a:off x="1946331" y="1198655"/>
              <a:ext cx="2675178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本模版所有图形线条及其相应素材均可自由编辑。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585960" y="4895706"/>
            <a:ext cx="2281629" cy="857072"/>
            <a:chOff x="1946331" y="868394"/>
            <a:chExt cx="2675178" cy="857072"/>
          </a:xfrm>
        </p:grpSpPr>
        <p:sp>
          <p:nvSpPr>
            <p:cNvPr id="30" name="TextBox 24"/>
            <p:cNvSpPr txBox="1"/>
            <p:nvPr/>
          </p:nvSpPr>
          <p:spPr>
            <a:xfrm flipH="1">
              <a:off x="1946332" y="868394"/>
              <a:ext cx="1225185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推广三</a:t>
              </a:r>
              <a:endParaRPr lang="en-GB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1" name="Rectangle 25"/>
            <p:cNvSpPr/>
            <p:nvPr/>
          </p:nvSpPr>
          <p:spPr>
            <a:xfrm flipH="1">
              <a:off x="1946331" y="1198655"/>
              <a:ext cx="2675178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本模版所有图形线条及其相应素材均可自由编辑。</a:t>
              </a:r>
            </a:p>
          </p:txBody>
        </p:sp>
      </p:grpSp>
      <p:sp>
        <p:nvSpPr>
          <p:cNvPr id="32" name="Freeform 179"/>
          <p:cNvSpPr>
            <a:spLocks noChangeArrowheads="1"/>
          </p:cNvSpPr>
          <p:nvPr/>
        </p:nvSpPr>
        <p:spPr bwMode="auto">
          <a:xfrm>
            <a:off x="8703205" y="2189032"/>
            <a:ext cx="308081" cy="286349"/>
          </a:xfrm>
          <a:custGeom>
            <a:avLst/>
            <a:gdLst>
              <a:gd name="T0" fmla="*/ 589 w 634"/>
              <a:gd name="T1" fmla="*/ 0 h 590"/>
              <a:gd name="T2" fmla="*/ 589 w 634"/>
              <a:gd name="T3" fmla="*/ 0 h 590"/>
              <a:gd name="T4" fmla="*/ 412 w 634"/>
              <a:gd name="T5" fmla="*/ 117 h 590"/>
              <a:gd name="T6" fmla="*/ 162 w 634"/>
              <a:gd name="T7" fmla="*/ 117 h 590"/>
              <a:gd name="T8" fmla="*/ 0 w 634"/>
              <a:gd name="T9" fmla="*/ 265 h 590"/>
              <a:gd name="T10" fmla="*/ 118 w 634"/>
              <a:gd name="T11" fmla="*/ 397 h 590"/>
              <a:gd name="T12" fmla="*/ 118 w 634"/>
              <a:gd name="T13" fmla="*/ 559 h 590"/>
              <a:gd name="T14" fmla="*/ 162 w 634"/>
              <a:gd name="T15" fmla="*/ 589 h 590"/>
              <a:gd name="T16" fmla="*/ 221 w 634"/>
              <a:gd name="T17" fmla="*/ 589 h 590"/>
              <a:gd name="T18" fmla="*/ 265 w 634"/>
              <a:gd name="T19" fmla="*/ 559 h 590"/>
              <a:gd name="T20" fmla="*/ 265 w 634"/>
              <a:gd name="T21" fmla="*/ 397 h 590"/>
              <a:gd name="T22" fmla="*/ 412 w 634"/>
              <a:gd name="T23" fmla="*/ 397 h 590"/>
              <a:gd name="T24" fmla="*/ 589 w 634"/>
              <a:gd name="T25" fmla="*/ 515 h 590"/>
              <a:gd name="T26" fmla="*/ 633 w 634"/>
              <a:gd name="T27" fmla="*/ 471 h 590"/>
              <a:gd name="T28" fmla="*/ 633 w 634"/>
              <a:gd name="T29" fmla="*/ 44 h 590"/>
              <a:gd name="T30" fmla="*/ 589 w 634"/>
              <a:gd name="T31" fmla="*/ 0 h 590"/>
              <a:gd name="T32" fmla="*/ 221 w 634"/>
              <a:gd name="T33" fmla="*/ 530 h 590"/>
              <a:gd name="T34" fmla="*/ 221 w 634"/>
              <a:gd name="T35" fmla="*/ 530 h 590"/>
              <a:gd name="T36" fmla="*/ 207 w 634"/>
              <a:gd name="T37" fmla="*/ 559 h 590"/>
              <a:gd name="T38" fmla="*/ 177 w 634"/>
              <a:gd name="T39" fmla="*/ 559 h 590"/>
              <a:gd name="T40" fmla="*/ 162 w 634"/>
              <a:gd name="T41" fmla="*/ 530 h 590"/>
              <a:gd name="T42" fmla="*/ 162 w 634"/>
              <a:gd name="T43" fmla="*/ 397 h 590"/>
              <a:gd name="T44" fmla="*/ 221 w 634"/>
              <a:gd name="T45" fmla="*/ 397 h 590"/>
              <a:gd name="T46" fmla="*/ 221 w 634"/>
              <a:gd name="T47" fmla="*/ 530 h 590"/>
              <a:gd name="T48" fmla="*/ 324 w 634"/>
              <a:gd name="T49" fmla="*/ 353 h 590"/>
              <a:gd name="T50" fmla="*/ 324 w 634"/>
              <a:gd name="T51" fmla="*/ 353 h 590"/>
              <a:gd name="T52" fmla="*/ 162 w 634"/>
              <a:gd name="T53" fmla="*/ 353 h 590"/>
              <a:gd name="T54" fmla="*/ 44 w 634"/>
              <a:gd name="T55" fmla="*/ 265 h 590"/>
              <a:gd name="T56" fmla="*/ 162 w 634"/>
              <a:gd name="T57" fmla="*/ 162 h 590"/>
              <a:gd name="T58" fmla="*/ 324 w 634"/>
              <a:gd name="T59" fmla="*/ 162 h 590"/>
              <a:gd name="T60" fmla="*/ 324 w 634"/>
              <a:gd name="T61" fmla="*/ 353 h 590"/>
              <a:gd name="T62" fmla="*/ 412 w 634"/>
              <a:gd name="T63" fmla="*/ 353 h 590"/>
              <a:gd name="T64" fmla="*/ 412 w 634"/>
              <a:gd name="T65" fmla="*/ 353 h 590"/>
              <a:gd name="T66" fmla="*/ 354 w 634"/>
              <a:gd name="T67" fmla="*/ 353 h 590"/>
              <a:gd name="T68" fmla="*/ 354 w 634"/>
              <a:gd name="T69" fmla="*/ 162 h 590"/>
              <a:gd name="T70" fmla="*/ 412 w 634"/>
              <a:gd name="T71" fmla="*/ 162 h 590"/>
              <a:gd name="T72" fmla="*/ 412 w 634"/>
              <a:gd name="T73" fmla="*/ 353 h 590"/>
              <a:gd name="T74" fmla="*/ 589 w 634"/>
              <a:gd name="T75" fmla="*/ 471 h 590"/>
              <a:gd name="T76" fmla="*/ 589 w 634"/>
              <a:gd name="T77" fmla="*/ 471 h 590"/>
              <a:gd name="T78" fmla="*/ 457 w 634"/>
              <a:gd name="T79" fmla="*/ 383 h 590"/>
              <a:gd name="T80" fmla="*/ 457 w 634"/>
              <a:gd name="T81" fmla="*/ 147 h 590"/>
              <a:gd name="T82" fmla="*/ 589 w 634"/>
              <a:gd name="T83" fmla="*/ 44 h 590"/>
              <a:gd name="T84" fmla="*/ 589 w 634"/>
              <a:gd name="T85" fmla="*/ 471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34" h="590">
                <a:moveTo>
                  <a:pt x="589" y="0"/>
                </a:moveTo>
                <a:lnTo>
                  <a:pt x="589" y="0"/>
                </a:lnTo>
                <a:cubicBezTo>
                  <a:pt x="412" y="117"/>
                  <a:pt x="412" y="117"/>
                  <a:pt x="412" y="117"/>
                </a:cubicBezTo>
                <a:cubicBezTo>
                  <a:pt x="162" y="117"/>
                  <a:pt x="162" y="117"/>
                  <a:pt x="162" y="117"/>
                </a:cubicBezTo>
                <a:cubicBezTo>
                  <a:pt x="74" y="117"/>
                  <a:pt x="0" y="176"/>
                  <a:pt x="0" y="265"/>
                </a:cubicBezTo>
                <a:cubicBezTo>
                  <a:pt x="0" y="338"/>
                  <a:pt x="59" y="383"/>
                  <a:pt x="118" y="397"/>
                </a:cubicBezTo>
                <a:lnTo>
                  <a:pt x="118" y="559"/>
                </a:lnTo>
                <a:cubicBezTo>
                  <a:pt x="118" y="574"/>
                  <a:pt x="148" y="589"/>
                  <a:pt x="162" y="589"/>
                </a:cubicBezTo>
                <a:cubicBezTo>
                  <a:pt x="221" y="589"/>
                  <a:pt x="221" y="589"/>
                  <a:pt x="221" y="589"/>
                </a:cubicBezTo>
                <a:cubicBezTo>
                  <a:pt x="236" y="589"/>
                  <a:pt x="265" y="574"/>
                  <a:pt x="265" y="559"/>
                </a:cubicBezTo>
                <a:cubicBezTo>
                  <a:pt x="265" y="397"/>
                  <a:pt x="265" y="397"/>
                  <a:pt x="265" y="397"/>
                </a:cubicBezTo>
                <a:cubicBezTo>
                  <a:pt x="412" y="397"/>
                  <a:pt x="412" y="397"/>
                  <a:pt x="412" y="397"/>
                </a:cubicBezTo>
                <a:cubicBezTo>
                  <a:pt x="589" y="515"/>
                  <a:pt x="589" y="515"/>
                  <a:pt x="589" y="515"/>
                </a:cubicBezTo>
                <a:cubicBezTo>
                  <a:pt x="619" y="515"/>
                  <a:pt x="633" y="500"/>
                  <a:pt x="633" y="471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29"/>
                  <a:pt x="619" y="0"/>
                  <a:pt x="589" y="0"/>
                </a:cubicBezTo>
                <a:close/>
                <a:moveTo>
                  <a:pt x="221" y="530"/>
                </a:moveTo>
                <a:lnTo>
                  <a:pt x="221" y="530"/>
                </a:lnTo>
                <a:cubicBezTo>
                  <a:pt x="221" y="545"/>
                  <a:pt x="207" y="559"/>
                  <a:pt x="207" y="559"/>
                </a:cubicBezTo>
                <a:cubicBezTo>
                  <a:pt x="177" y="559"/>
                  <a:pt x="177" y="559"/>
                  <a:pt x="177" y="559"/>
                </a:cubicBezTo>
                <a:cubicBezTo>
                  <a:pt x="177" y="559"/>
                  <a:pt x="162" y="545"/>
                  <a:pt x="162" y="530"/>
                </a:cubicBezTo>
                <a:cubicBezTo>
                  <a:pt x="162" y="397"/>
                  <a:pt x="162" y="397"/>
                  <a:pt x="162" y="397"/>
                </a:cubicBezTo>
                <a:cubicBezTo>
                  <a:pt x="162" y="397"/>
                  <a:pt x="207" y="397"/>
                  <a:pt x="221" y="397"/>
                </a:cubicBezTo>
                <a:lnTo>
                  <a:pt x="221" y="530"/>
                </a:lnTo>
                <a:close/>
                <a:moveTo>
                  <a:pt x="324" y="353"/>
                </a:moveTo>
                <a:lnTo>
                  <a:pt x="324" y="353"/>
                </a:lnTo>
                <a:cubicBezTo>
                  <a:pt x="162" y="353"/>
                  <a:pt x="162" y="353"/>
                  <a:pt x="162" y="353"/>
                </a:cubicBezTo>
                <a:cubicBezTo>
                  <a:pt x="118" y="353"/>
                  <a:pt x="44" y="353"/>
                  <a:pt x="44" y="265"/>
                </a:cubicBezTo>
                <a:cubicBezTo>
                  <a:pt x="44" y="176"/>
                  <a:pt x="118" y="162"/>
                  <a:pt x="162" y="162"/>
                </a:cubicBezTo>
                <a:cubicBezTo>
                  <a:pt x="324" y="162"/>
                  <a:pt x="324" y="162"/>
                  <a:pt x="324" y="162"/>
                </a:cubicBezTo>
                <a:lnTo>
                  <a:pt x="324" y="353"/>
                </a:lnTo>
                <a:close/>
                <a:moveTo>
                  <a:pt x="412" y="353"/>
                </a:moveTo>
                <a:lnTo>
                  <a:pt x="412" y="353"/>
                </a:lnTo>
                <a:cubicBezTo>
                  <a:pt x="354" y="353"/>
                  <a:pt x="354" y="353"/>
                  <a:pt x="354" y="353"/>
                </a:cubicBezTo>
                <a:cubicBezTo>
                  <a:pt x="354" y="162"/>
                  <a:pt x="354" y="162"/>
                  <a:pt x="354" y="162"/>
                </a:cubicBezTo>
                <a:cubicBezTo>
                  <a:pt x="412" y="162"/>
                  <a:pt x="412" y="162"/>
                  <a:pt x="412" y="162"/>
                </a:cubicBezTo>
                <a:cubicBezTo>
                  <a:pt x="412" y="162"/>
                  <a:pt x="412" y="338"/>
                  <a:pt x="412" y="353"/>
                </a:cubicBezTo>
                <a:close/>
                <a:moveTo>
                  <a:pt x="589" y="471"/>
                </a:moveTo>
                <a:lnTo>
                  <a:pt x="589" y="471"/>
                </a:lnTo>
                <a:cubicBezTo>
                  <a:pt x="457" y="383"/>
                  <a:pt x="457" y="383"/>
                  <a:pt x="457" y="383"/>
                </a:cubicBezTo>
                <a:cubicBezTo>
                  <a:pt x="457" y="353"/>
                  <a:pt x="457" y="162"/>
                  <a:pt x="457" y="147"/>
                </a:cubicBezTo>
                <a:cubicBezTo>
                  <a:pt x="589" y="44"/>
                  <a:pt x="589" y="44"/>
                  <a:pt x="589" y="44"/>
                </a:cubicBezTo>
                <a:cubicBezTo>
                  <a:pt x="589" y="74"/>
                  <a:pt x="589" y="456"/>
                  <a:pt x="589" y="47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lIns="45716" tIns="22858" rIns="45716" bIns="22858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sym typeface="+mn-lt"/>
            </a:endParaRPr>
          </a:p>
        </p:txBody>
      </p:sp>
      <p:sp>
        <p:nvSpPr>
          <p:cNvPr id="33" name="Freeform 182"/>
          <p:cNvSpPr>
            <a:spLocks noChangeArrowheads="1"/>
          </p:cNvSpPr>
          <p:nvPr/>
        </p:nvSpPr>
        <p:spPr bwMode="auto">
          <a:xfrm>
            <a:off x="8719943" y="3645391"/>
            <a:ext cx="308081" cy="308081"/>
          </a:xfrm>
          <a:custGeom>
            <a:avLst/>
            <a:gdLst>
              <a:gd name="T0" fmla="*/ 603 w 634"/>
              <a:gd name="T1" fmla="*/ 14 h 633"/>
              <a:gd name="T2" fmla="*/ 603 w 634"/>
              <a:gd name="T3" fmla="*/ 14 h 633"/>
              <a:gd name="T4" fmla="*/ 0 w 634"/>
              <a:gd name="T5" fmla="*/ 309 h 633"/>
              <a:gd name="T6" fmla="*/ 191 w 634"/>
              <a:gd name="T7" fmla="*/ 427 h 633"/>
              <a:gd name="T8" fmla="*/ 309 w 634"/>
              <a:gd name="T9" fmla="*/ 632 h 633"/>
              <a:gd name="T10" fmla="*/ 618 w 634"/>
              <a:gd name="T11" fmla="*/ 29 h 633"/>
              <a:gd name="T12" fmla="*/ 603 w 634"/>
              <a:gd name="T13" fmla="*/ 14 h 633"/>
              <a:gd name="T14" fmla="*/ 74 w 634"/>
              <a:gd name="T15" fmla="*/ 309 h 633"/>
              <a:gd name="T16" fmla="*/ 74 w 634"/>
              <a:gd name="T17" fmla="*/ 309 h 633"/>
              <a:gd name="T18" fmla="*/ 530 w 634"/>
              <a:gd name="T19" fmla="*/ 88 h 633"/>
              <a:gd name="T20" fmla="*/ 206 w 634"/>
              <a:gd name="T21" fmla="*/ 382 h 633"/>
              <a:gd name="T22" fmla="*/ 74 w 634"/>
              <a:gd name="T23" fmla="*/ 309 h 633"/>
              <a:gd name="T24" fmla="*/ 309 w 634"/>
              <a:gd name="T25" fmla="*/ 559 h 633"/>
              <a:gd name="T26" fmla="*/ 309 w 634"/>
              <a:gd name="T27" fmla="*/ 559 h 633"/>
              <a:gd name="T28" fmla="*/ 236 w 634"/>
              <a:gd name="T29" fmla="*/ 397 h 633"/>
              <a:gd name="T30" fmla="*/ 545 w 634"/>
              <a:gd name="T31" fmla="*/ 102 h 633"/>
              <a:gd name="T32" fmla="*/ 309 w 634"/>
              <a:gd name="T33" fmla="*/ 559 h 6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34" h="633">
                <a:moveTo>
                  <a:pt x="603" y="14"/>
                </a:moveTo>
                <a:lnTo>
                  <a:pt x="603" y="14"/>
                </a:lnTo>
                <a:cubicBezTo>
                  <a:pt x="574" y="14"/>
                  <a:pt x="0" y="309"/>
                  <a:pt x="0" y="309"/>
                </a:cubicBezTo>
                <a:lnTo>
                  <a:pt x="191" y="427"/>
                </a:lnTo>
                <a:lnTo>
                  <a:pt x="309" y="632"/>
                </a:lnTo>
                <a:cubicBezTo>
                  <a:pt x="309" y="632"/>
                  <a:pt x="618" y="44"/>
                  <a:pt x="618" y="29"/>
                </a:cubicBezTo>
                <a:cubicBezTo>
                  <a:pt x="633" y="14"/>
                  <a:pt x="618" y="0"/>
                  <a:pt x="603" y="14"/>
                </a:cubicBezTo>
                <a:close/>
                <a:moveTo>
                  <a:pt x="74" y="309"/>
                </a:moveTo>
                <a:lnTo>
                  <a:pt x="74" y="309"/>
                </a:lnTo>
                <a:cubicBezTo>
                  <a:pt x="530" y="88"/>
                  <a:pt x="530" y="88"/>
                  <a:pt x="530" y="88"/>
                </a:cubicBezTo>
                <a:cubicBezTo>
                  <a:pt x="206" y="382"/>
                  <a:pt x="206" y="382"/>
                  <a:pt x="206" y="382"/>
                </a:cubicBezTo>
                <a:lnTo>
                  <a:pt x="74" y="309"/>
                </a:lnTo>
                <a:close/>
                <a:moveTo>
                  <a:pt x="309" y="559"/>
                </a:moveTo>
                <a:lnTo>
                  <a:pt x="309" y="559"/>
                </a:lnTo>
                <a:cubicBezTo>
                  <a:pt x="309" y="559"/>
                  <a:pt x="250" y="441"/>
                  <a:pt x="236" y="397"/>
                </a:cubicBezTo>
                <a:cubicBezTo>
                  <a:pt x="545" y="102"/>
                  <a:pt x="545" y="102"/>
                  <a:pt x="545" y="102"/>
                </a:cubicBezTo>
                <a:lnTo>
                  <a:pt x="309" y="559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lIns="45716" tIns="22858" rIns="45716" bIns="22858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sym typeface="+mn-lt"/>
            </a:endParaRPr>
          </a:p>
        </p:txBody>
      </p:sp>
      <p:sp>
        <p:nvSpPr>
          <p:cNvPr id="34" name="Freeform 177"/>
          <p:cNvSpPr>
            <a:spLocks noChangeArrowheads="1"/>
          </p:cNvSpPr>
          <p:nvPr/>
        </p:nvSpPr>
        <p:spPr bwMode="auto">
          <a:xfrm>
            <a:off x="8725401" y="5137589"/>
            <a:ext cx="285885" cy="285885"/>
          </a:xfrm>
          <a:custGeom>
            <a:avLst/>
            <a:gdLst>
              <a:gd name="T0" fmla="*/ 633 w 649"/>
              <a:gd name="T1" fmla="*/ 30 h 649"/>
              <a:gd name="T2" fmla="*/ 633 w 649"/>
              <a:gd name="T3" fmla="*/ 30 h 649"/>
              <a:gd name="T4" fmla="*/ 530 w 649"/>
              <a:gd name="T5" fmla="*/ 30 h 649"/>
              <a:gd name="T6" fmla="*/ 412 w 649"/>
              <a:gd name="T7" fmla="*/ 163 h 649"/>
              <a:gd name="T8" fmla="*/ 177 w 649"/>
              <a:gd name="T9" fmla="*/ 74 h 649"/>
              <a:gd name="T10" fmla="*/ 103 w 649"/>
              <a:gd name="T11" fmla="*/ 89 h 649"/>
              <a:gd name="T12" fmla="*/ 103 w 649"/>
              <a:gd name="T13" fmla="*/ 177 h 649"/>
              <a:gd name="T14" fmla="*/ 265 w 649"/>
              <a:gd name="T15" fmla="*/ 310 h 649"/>
              <a:gd name="T16" fmla="*/ 162 w 649"/>
              <a:gd name="T17" fmla="*/ 413 h 649"/>
              <a:gd name="T18" fmla="*/ 59 w 649"/>
              <a:gd name="T19" fmla="*/ 383 h 649"/>
              <a:gd name="T20" fmla="*/ 29 w 649"/>
              <a:gd name="T21" fmla="*/ 398 h 649"/>
              <a:gd name="T22" fmla="*/ 15 w 649"/>
              <a:gd name="T23" fmla="*/ 442 h 649"/>
              <a:gd name="T24" fmla="*/ 132 w 649"/>
              <a:gd name="T25" fmla="*/ 530 h 649"/>
              <a:gd name="T26" fmla="*/ 221 w 649"/>
              <a:gd name="T27" fmla="*/ 634 h 649"/>
              <a:gd name="T28" fmla="*/ 265 w 649"/>
              <a:gd name="T29" fmla="*/ 619 h 649"/>
              <a:gd name="T30" fmla="*/ 265 w 649"/>
              <a:gd name="T31" fmla="*/ 589 h 649"/>
              <a:gd name="T32" fmla="*/ 250 w 649"/>
              <a:gd name="T33" fmla="*/ 501 h 649"/>
              <a:gd name="T34" fmla="*/ 353 w 649"/>
              <a:gd name="T35" fmla="*/ 398 h 649"/>
              <a:gd name="T36" fmla="*/ 486 w 649"/>
              <a:gd name="T37" fmla="*/ 560 h 649"/>
              <a:gd name="T38" fmla="*/ 574 w 649"/>
              <a:gd name="T39" fmla="*/ 560 h 649"/>
              <a:gd name="T40" fmla="*/ 589 w 649"/>
              <a:gd name="T41" fmla="*/ 486 h 649"/>
              <a:gd name="T42" fmla="*/ 500 w 649"/>
              <a:gd name="T43" fmla="*/ 251 h 649"/>
              <a:gd name="T44" fmla="*/ 618 w 649"/>
              <a:gd name="T45" fmla="*/ 118 h 649"/>
              <a:gd name="T46" fmla="*/ 633 w 649"/>
              <a:gd name="T47" fmla="*/ 30 h 649"/>
              <a:gd name="T48" fmla="*/ 603 w 649"/>
              <a:gd name="T49" fmla="*/ 104 h 649"/>
              <a:gd name="T50" fmla="*/ 603 w 649"/>
              <a:gd name="T51" fmla="*/ 104 h 649"/>
              <a:gd name="T52" fmla="*/ 456 w 649"/>
              <a:gd name="T53" fmla="*/ 251 h 649"/>
              <a:gd name="T54" fmla="*/ 545 w 649"/>
              <a:gd name="T55" fmla="*/ 486 h 649"/>
              <a:gd name="T56" fmla="*/ 545 w 649"/>
              <a:gd name="T57" fmla="*/ 530 h 649"/>
              <a:gd name="T58" fmla="*/ 500 w 649"/>
              <a:gd name="T59" fmla="*/ 530 h 649"/>
              <a:gd name="T60" fmla="*/ 368 w 649"/>
              <a:gd name="T61" fmla="*/ 339 h 649"/>
              <a:gd name="T62" fmla="*/ 206 w 649"/>
              <a:gd name="T63" fmla="*/ 486 h 649"/>
              <a:gd name="T64" fmla="*/ 236 w 649"/>
              <a:gd name="T65" fmla="*/ 589 h 649"/>
              <a:gd name="T66" fmla="*/ 162 w 649"/>
              <a:gd name="T67" fmla="*/ 501 h 649"/>
              <a:gd name="T68" fmla="*/ 59 w 649"/>
              <a:gd name="T69" fmla="*/ 427 h 649"/>
              <a:gd name="T70" fmla="*/ 162 w 649"/>
              <a:gd name="T71" fmla="*/ 457 h 649"/>
              <a:gd name="T72" fmla="*/ 324 w 649"/>
              <a:gd name="T73" fmla="*/ 295 h 649"/>
              <a:gd name="T74" fmla="*/ 132 w 649"/>
              <a:gd name="T75" fmla="*/ 147 h 649"/>
              <a:gd name="T76" fmla="*/ 132 w 649"/>
              <a:gd name="T77" fmla="*/ 118 h 649"/>
              <a:gd name="T78" fmla="*/ 177 w 649"/>
              <a:gd name="T79" fmla="*/ 118 h 649"/>
              <a:gd name="T80" fmla="*/ 412 w 649"/>
              <a:gd name="T81" fmla="*/ 206 h 649"/>
              <a:gd name="T82" fmla="*/ 559 w 649"/>
              <a:gd name="T83" fmla="*/ 59 h 649"/>
              <a:gd name="T84" fmla="*/ 603 w 649"/>
              <a:gd name="T85" fmla="*/ 59 h 649"/>
              <a:gd name="T86" fmla="*/ 603 w 649"/>
              <a:gd name="T87" fmla="*/ 104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9" h="649">
                <a:moveTo>
                  <a:pt x="633" y="30"/>
                </a:moveTo>
                <a:lnTo>
                  <a:pt x="633" y="30"/>
                </a:lnTo>
                <a:cubicBezTo>
                  <a:pt x="603" y="0"/>
                  <a:pt x="559" y="15"/>
                  <a:pt x="530" y="30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177" y="74"/>
                  <a:pt x="177" y="74"/>
                  <a:pt x="177" y="74"/>
                </a:cubicBezTo>
                <a:cubicBezTo>
                  <a:pt x="162" y="74"/>
                  <a:pt x="132" y="59"/>
                  <a:pt x="103" y="89"/>
                </a:cubicBezTo>
                <a:cubicBezTo>
                  <a:pt x="88" y="104"/>
                  <a:pt x="59" y="133"/>
                  <a:pt x="103" y="177"/>
                </a:cubicBezTo>
                <a:cubicBezTo>
                  <a:pt x="265" y="310"/>
                  <a:pt x="265" y="310"/>
                  <a:pt x="265" y="310"/>
                </a:cubicBezTo>
                <a:cubicBezTo>
                  <a:pt x="162" y="413"/>
                  <a:pt x="162" y="413"/>
                  <a:pt x="162" y="413"/>
                </a:cubicBezTo>
                <a:cubicBezTo>
                  <a:pt x="59" y="383"/>
                  <a:pt x="59" y="383"/>
                  <a:pt x="59" y="383"/>
                </a:cubicBezTo>
                <a:cubicBezTo>
                  <a:pt x="44" y="383"/>
                  <a:pt x="44" y="383"/>
                  <a:pt x="29" y="398"/>
                </a:cubicBezTo>
                <a:cubicBezTo>
                  <a:pt x="29" y="398"/>
                  <a:pt x="0" y="413"/>
                  <a:pt x="15" y="442"/>
                </a:cubicBezTo>
                <a:cubicBezTo>
                  <a:pt x="132" y="530"/>
                  <a:pt x="132" y="530"/>
                  <a:pt x="132" y="530"/>
                </a:cubicBezTo>
                <a:cubicBezTo>
                  <a:pt x="221" y="634"/>
                  <a:pt x="221" y="634"/>
                  <a:pt x="221" y="634"/>
                </a:cubicBezTo>
                <a:cubicBezTo>
                  <a:pt x="236" y="648"/>
                  <a:pt x="250" y="648"/>
                  <a:pt x="265" y="619"/>
                </a:cubicBezTo>
                <a:cubicBezTo>
                  <a:pt x="280" y="619"/>
                  <a:pt x="280" y="604"/>
                  <a:pt x="265" y="589"/>
                </a:cubicBezTo>
                <a:cubicBezTo>
                  <a:pt x="250" y="501"/>
                  <a:pt x="250" y="501"/>
                  <a:pt x="250" y="501"/>
                </a:cubicBezTo>
                <a:cubicBezTo>
                  <a:pt x="353" y="398"/>
                  <a:pt x="353" y="398"/>
                  <a:pt x="353" y="398"/>
                </a:cubicBezTo>
                <a:cubicBezTo>
                  <a:pt x="486" y="560"/>
                  <a:pt x="486" y="560"/>
                  <a:pt x="486" y="560"/>
                </a:cubicBezTo>
                <a:cubicBezTo>
                  <a:pt x="530" y="589"/>
                  <a:pt x="559" y="560"/>
                  <a:pt x="574" y="560"/>
                </a:cubicBezTo>
                <a:cubicBezTo>
                  <a:pt x="589" y="530"/>
                  <a:pt x="589" y="501"/>
                  <a:pt x="589" y="486"/>
                </a:cubicBezTo>
                <a:cubicBezTo>
                  <a:pt x="500" y="251"/>
                  <a:pt x="500" y="251"/>
                  <a:pt x="500" y="251"/>
                </a:cubicBezTo>
                <a:cubicBezTo>
                  <a:pt x="618" y="118"/>
                  <a:pt x="618" y="118"/>
                  <a:pt x="618" y="118"/>
                </a:cubicBezTo>
                <a:cubicBezTo>
                  <a:pt x="648" y="104"/>
                  <a:pt x="648" y="59"/>
                  <a:pt x="633" y="30"/>
                </a:cubicBezTo>
                <a:close/>
                <a:moveTo>
                  <a:pt x="603" y="104"/>
                </a:moveTo>
                <a:lnTo>
                  <a:pt x="603" y="104"/>
                </a:lnTo>
                <a:cubicBezTo>
                  <a:pt x="456" y="251"/>
                  <a:pt x="456" y="251"/>
                  <a:pt x="456" y="251"/>
                </a:cubicBezTo>
                <a:cubicBezTo>
                  <a:pt x="545" y="486"/>
                  <a:pt x="545" y="486"/>
                  <a:pt x="545" y="486"/>
                </a:cubicBezTo>
                <a:cubicBezTo>
                  <a:pt x="545" y="501"/>
                  <a:pt x="545" y="516"/>
                  <a:pt x="545" y="530"/>
                </a:cubicBezTo>
                <a:cubicBezTo>
                  <a:pt x="530" y="545"/>
                  <a:pt x="515" y="530"/>
                  <a:pt x="500" y="530"/>
                </a:cubicBezTo>
                <a:cubicBezTo>
                  <a:pt x="368" y="339"/>
                  <a:pt x="368" y="339"/>
                  <a:pt x="368" y="339"/>
                </a:cubicBezTo>
                <a:cubicBezTo>
                  <a:pt x="206" y="486"/>
                  <a:pt x="206" y="486"/>
                  <a:pt x="206" y="486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221" y="589"/>
                  <a:pt x="162" y="501"/>
                  <a:pt x="162" y="501"/>
                </a:cubicBezTo>
                <a:cubicBezTo>
                  <a:pt x="162" y="501"/>
                  <a:pt x="73" y="427"/>
                  <a:pt x="59" y="427"/>
                </a:cubicBezTo>
                <a:cubicBezTo>
                  <a:pt x="162" y="457"/>
                  <a:pt x="162" y="457"/>
                  <a:pt x="162" y="457"/>
                </a:cubicBezTo>
                <a:cubicBezTo>
                  <a:pt x="324" y="295"/>
                  <a:pt x="324" y="295"/>
                  <a:pt x="324" y="295"/>
                </a:cubicBezTo>
                <a:cubicBezTo>
                  <a:pt x="132" y="147"/>
                  <a:pt x="132" y="147"/>
                  <a:pt x="132" y="147"/>
                </a:cubicBezTo>
                <a:cubicBezTo>
                  <a:pt x="132" y="147"/>
                  <a:pt x="118" y="133"/>
                  <a:pt x="132" y="118"/>
                </a:cubicBezTo>
                <a:cubicBezTo>
                  <a:pt x="147" y="118"/>
                  <a:pt x="162" y="118"/>
                  <a:pt x="177" y="118"/>
                </a:cubicBezTo>
                <a:cubicBezTo>
                  <a:pt x="412" y="206"/>
                  <a:pt x="412" y="206"/>
                  <a:pt x="412" y="206"/>
                </a:cubicBezTo>
                <a:cubicBezTo>
                  <a:pt x="559" y="59"/>
                  <a:pt x="559" y="59"/>
                  <a:pt x="559" y="59"/>
                </a:cubicBezTo>
                <a:cubicBezTo>
                  <a:pt x="574" y="45"/>
                  <a:pt x="589" y="45"/>
                  <a:pt x="603" y="59"/>
                </a:cubicBezTo>
                <a:cubicBezTo>
                  <a:pt x="603" y="74"/>
                  <a:pt x="618" y="89"/>
                  <a:pt x="603" y="10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lIns="45716" tIns="22858" rIns="45716" bIns="22858" anchor="ctr"/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Calibri" panose="020F0502020204030204"/>
              <a:sym typeface="+mn-lt"/>
            </a:endParaRPr>
          </a:p>
        </p:txBody>
      </p:sp>
      <p:grpSp>
        <p:nvGrpSpPr>
          <p:cNvPr id="35" name="组合 34"/>
          <p:cNvGrpSpPr/>
          <p:nvPr/>
        </p:nvGrpSpPr>
        <p:grpSpPr>
          <a:xfrm>
            <a:off x="9339310" y="1995871"/>
            <a:ext cx="2281629" cy="857072"/>
            <a:chOff x="1946331" y="868394"/>
            <a:chExt cx="2675178" cy="857072"/>
          </a:xfrm>
        </p:grpSpPr>
        <p:sp>
          <p:nvSpPr>
            <p:cNvPr id="36" name="TextBox 24"/>
            <p:cNvSpPr txBox="1"/>
            <p:nvPr/>
          </p:nvSpPr>
          <p:spPr>
            <a:xfrm flipH="1">
              <a:off x="1946332" y="868394"/>
              <a:ext cx="1225185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推广四</a:t>
              </a:r>
              <a:endParaRPr lang="en-GB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37" name="Rectangle 25"/>
            <p:cNvSpPr/>
            <p:nvPr/>
          </p:nvSpPr>
          <p:spPr>
            <a:xfrm flipH="1">
              <a:off x="1946331" y="1198655"/>
              <a:ext cx="2675178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本模版所有图形线条及其相应素材均可自由编辑。</a:t>
              </a: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339310" y="3467368"/>
            <a:ext cx="2281629" cy="857072"/>
            <a:chOff x="1946331" y="868394"/>
            <a:chExt cx="2675178" cy="857072"/>
          </a:xfrm>
        </p:grpSpPr>
        <p:sp>
          <p:nvSpPr>
            <p:cNvPr id="39" name="TextBox 24"/>
            <p:cNvSpPr txBox="1"/>
            <p:nvPr/>
          </p:nvSpPr>
          <p:spPr>
            <a:xfrm flipH="1">
              <a:off x="1946332" y="868394"/>
              <a:ext cx="1225185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推广五</a:t>
              </a:r>
              <a:endParaRPr lang="en-GB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41" name="Rectangle 25"/>
            <p:cNvSpPr/>
            <p:nvPr/>
          </p:nvSpPr>
          <p:spPr>
            <a:xfrm flipH="1">
              <a:off x="1946331" y="1198655"/>
              <a:ext cx="2675178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本模版所有图形线条及其相应素材均可自由编辑。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9339310" y="4937364"/>
            <a:ext cx="2281629" cy="857072"/>
            <a:chOff x="1946331" y="868394"/>
            <a:chExt cx="2675178" cy="857072"/>
          </a:xfrm>
        </p:grpSpPr>
        <p:sp>
          <p:nvSpPr>
            <p:cNvPr id="45" name="TextBox 24"/>
            <p:cNvSpPr txBox="1"/>
            <p:nvPr/>
          </p:nvSpPr>
          <p:spPr>
            <a:xfrm flipH="1">
              <a:off x="1946332" y="868394"/>
              <a:ext cx="1225185" cy="377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推广六</a:t>
              </a:r>
              <a:endParaRPr lang="en-GB" sz="14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0" name="Rectangle 25"/>
            <p:cNvSpPr/>
            <p:nvPr/>
          </p:nvSpPr>
          <p:spPr>
            <a:xfrm flipH="1">
              <a:off x="1946331" y="1198655"/>
              <a:ext cx="2675178" cy="5268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457200">
                <a:lnSpc>
                  <a:spcPct val="15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本模版所有图形线条及其相应素材均可自由编辑。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0" grpId="0" animBg="1"/>
      <p:bldP spid="21" grpId="0" animBg="1"/>
      <p:bldP spid="22" grpId="0" animBg="1"/>
      <p:bldP spid="32" grpId="0" animBg="1"/>
      <p:bldP spid="33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04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3" t="18412" r="12854" b="6906"/>
          <a:stretch>
            <a:fillRect/>
          </a:stretch>
        </p:blipFill>
        <p:spPr>
          <a:xfrm>
            <a:off x="715609" y="2093035"/>
            <a:ext cx="4744287" cy="4692078"/>
          </a:xfrm>
          <a:prstGeom prst="rect">
            <a:avLst/>
          </a:prstGeom>
        </p:spPr>
      </p:pic>
      <p:sp>
        <p:nvSpPr>
          <p:cNvPr id="20" name="Title 20"/>
          <p:cNvSpPr txBox="1"/>
          <p:nvPr/>
        </p:nvSpPr>
        <p:spPr>
          <a:xfrm>
            <a:off x="7547849" y="1903167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21" name="Title 20"/>
          <p:cNvSpPr txBox="1"/>
          <p:nvPr/>
        </p:nvSpPr>
        <p:spPr>
          <a:xfrm>
            <a:off x="7558988" y="2128943"/>
            <a:ext cx="3770978" cy="512163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22" name="Title 20"/>
          <p:cNvSpPr txBox="1"/>
          <p:nvPr/>
        </p:nvSpPr>
        <p:spPr>
          <a:xfrm>
            <a:off x="7547460" y="4820309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23" name="Title 20"/>
          <p:cNvSpPr txBox="1"/>
          <p:nvPr/>
        </p:nvSpPr>
        <p:spPr>
          <a:xfrm>
            <a:off x="7558599" y="5046085"/>
            <a:ext cx="3770978" cy="512163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24" name="Title 20"/>
          <p:cNvSpPr txBox="1"/>
          <p:nvPr/>
        </p:nvSpPr>
        <p:spPr>
          <a:xfrm>
            <a:off x="7546778" y="2934847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25" name="Title 20"/>
          <p:cNvSpPr txBox="1"/>
          <p:nvPr/>
        </p:nvSpPr>
        <p:spPr>
          <a:xfrm>
            <a:off x="7557917" y="3160623"/>
            <a:ext cx="3770978" cy="512163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26" name="Title 20"/>
          <p:cNvSpPr txBox="1"/>
          <p:nvPr/>
        </p:nvSpPr>
        <p:spPr>
          <a:xfrm>
            <a:off x="7547507" y="3875228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27" name="Title 20"/>
          <p:cNvSpPr txBox="1"/>
          <p:nvPr/>
        </p:nvSpPr>
        <p:spPr>
          <a:xfrm>
            <a:off x="7558646" y="4111762"/>
            <a:ext cx="3770978" cy="512163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28" name="Freeform 526"/>
          <p:cNvSpPr>
            <a:spLocks noChangeAspect="1" noChangeArrowheads="1"/>
          </p:cNvSpPr>
          <p:nvPr/>
        </p:nvSpPr>
        <p:spPr bwMode="auto">
          <a:xfrm>
            <a:off x="6939121" y="4872518"/>
            <a:ext cx="511397" cy="662956"/>
          </a:xfrm>
          <a:custGeom>
            <a:avLst/>
            <a:gdLst>
              <a:gd name="T0" fmla="*/ 719 w 1222"/>
              <a:gd name="T1" fmla="*/ 1338 h 1581"/>
              <a:gd name="T2" fmla="*/ 686 w 1222"/>
              <a:gd name="T3" fmla="*/ 1221 h 1581"/>
              <a:gd name="T4" fmla="*/ 686 w 1222"/>
              <a:gd name="T5" fmla="*/ 359 h 1581"/>
              <a:gd name="T6" fmla="*/ 719 w 1222"/>
              <a:gd name="T7" fmla="*/ 243 h 1581"/>
              <a:gd name="T8" fmla="*/ 17 w 1222"/>
              <a:gd name="T9" fmla="*/ 460 h 1581"/>
              <a:gd name="T10" fmla="*/ 0 w 1222"/>
              <a:gd name="T11" fmla="*/ 794 h 1581"/>
              <a:gd name="T12" fmla="*/ 17 w 1222"/>
              <a:gd name="T13" fmla="*/ 1120 h 1581"/>
              <a:gd name="T14" fmla="*/ 502 w 1222"/>
              <a:gd name="T15" fmla="*/ 1530 h 1581"/>
              <a:gd name="T16" fmla="*/ 493 w 1222"/>
              <a:gd name="T17" fmla="*/ 1112 h 1581"/>
              <a:gd name="T18" fmla="*/ 284 w 1222"/>
              <a:gd name="T19" fmla="*/ 1120 h 1581"/>
              <a:gd name="T20" fmla="*/ 284 w 1222"/>
              <a:gd name="T21" fmla="*/ 794 h 1581"/>
              <a:gd name="T22" fmla="*/ 284 w 1222"/>
              <a:gd name="T23" fmla="*/ 460 h 1581"/>
              <a:gd name="T24" fmla="*/ 493 w 1222"/>
              <a:gd name="T25" fmla="*/ 468 h 1581"/>
              <a:gd name="T26" fmla="*/ 502 w 1222"/>
              <a:gd name="T27" fmla="*/ 58 h 1581"/>
              <a:gd name="T28" fmla="*/ 17 w 1222"/>
              <a:gd name="T29" fmla="*/ 460 h 1581"/>
              <a:gd name="T30" fmla="*/ 602 w 1222"/>
              <a:gd name="T31" fmla="*/ 911 h 1581"/>
              <a:gd name="T32" fmla="*/ 493 w 1222"/>
              <a:gd name="T33" fmla="*/ 861 h 1581"/>
              <a:gd name="T34" fmla="*/ 543 w 1222"/>
              <a:gd name="T35" fmla="*/ 828 h 1581"/>
              <a:gd name="T36" fmla="*/ 610 w 1222"/>
              <a:gd name="T37" fmla="*/ 778 h 1581"/>
              <a:gd name="T38" fmla="*/ 627 w 1222"/>
              <a:gd name="T39" fmla="*/ 660 h 1581"/>
              <a:gd name="T40" fmla="*/ 476 w 1222"/>
              <a:gd name="T41" fmla="*/ 677 h 1581"/>
              <a:gd name="T42" fmla="*/ 510 w 1222"/>
              <a:gd name="T43" fmla="*/ 736 h 1581"/>
              <a:gd name="T44" fmla="*/ 560 w 1222"/>
              <a:gd name="T45" fmla="*/ 677 h 1581"/>
              <a:gd name="T46" fmla="*/ 585 w 1222"/>
              <a:gd name="T47" fmla="*/ 719 h 1581"/>
              <a:gd name="T48" fmla="*/ 502 w 1222"/>
              <a:gd name="T49" fmla="*/ 803 h 1581"/>
              <a:gd name="T50" fmla="*/ 410 w 1222"/>
              <a:gd name="T51" fmla="*/ 911 h 1581"/>
              <a:gd name="T52" fmla="*/ 819 w 1222"/>
              <a:gd name="T53" fmla="*/ 811 h 1581"/>
              <a:gd name="T54" fmla="*/ 794 w 1222"/>
              <a:gd name="T55" fmla="*/ 635 h 1581"/>
              <a:gd name="T56" fmla="*/ 644 w 1222"/>
              <a:gd name="T57" fmla="*/ 853 h 1581"/>
              <a:gd name="T58" fmla="*/ 744 w 1222"/>
              <a:gd name="T59" fmla="*/ 911 h 1581"/>
              <a:gd name="T60" fmla="*/ 803 w 1222"/>
              <a:gd name="T61" fmla="*/ 853 h 1581"/>
              <a:gd name="T62" fmla="*/ 844 w 1222"/>
              <a:gd name="T63" fmla="*/ 811 h 1581"/>
              <a:gd name="T64" fmla="*/ 786 w 1222"/>
              <a:gd name="T65" fmla="*/ 686 h 1581"/>
              <a:gd name="T66" fmla="*/ 694 w 1222"/>
              <a:gd name="T67" fmla="*/ 811 h 1581"/>
              <a:gd name="T68" fmla="*/ 694 w 1222"/>
              <a:gd name="T69" fmla="*/ 811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22" h="1581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Freeform 106"/>
          <p:cNvSpPr>
            <a:spLocks noChangeAspect="1" noChangeArrowheads="1"/>
          </p:cNvSpPr>
          <p:nvPr/>
        </p:nvSpPr>
        <p:spPr bwMode="auto">
          <a:xfrm>
            <a:off x="6873394" y="2019179"/>
            <a:ext cx="555172" cy="480467"/>
          </a:xfrm>
          <a:custGeom>
            <a:avLst/>
            <a:gdLst>
              <a:gd name="T0" fmla="*/ 502 w 1013"/>
              <a:gd name="T1" fmla="*/ 0 h 879"/>
              <a:gd name="T2" fmla="*/ 0 w 1013"/>
              <a:gd name="T3" fmla="*/ 351 h 879"/>
              <a:gd name="T4" fmla="*/ 193 w 1013"/>
              <a:gd name="T5" fmla="*/ 636 h 879"/>
              <a:gd name="T6" fmla="*/ 92 w 1013"/>
              <a:gd name="T7" fmla="*/ 862 h 879"/>
              <a:gd name="T8" fmla="*/ 92 w 1013"/>
              <a:gd name="T9" fmla="*/ 878 h 879"/>
              <a:gd name="T10" fmla="*/ 101 w 1013"/>
              <a:gd name="T11" fmla="*/ 878 h 879"/>
              <a:gd name="T12" fmla="*/ 109 w 1013"/>
              <a:gd name="T13" fmla="*/ 878 h 879"/>
              <a:gd name="T14" fmla="*/ 485 w 1013"/>
              <a:gd name="T15" fmla="*/ 711 h 879"/>
              <a:gd name="T16" fmla="*/ 502 w 1013"/>
              <a:gd name="T17" fmla="*/ 711 h 879"/>
              <a:gd name="T18" fmla="*/ 1012 w 1013"/>
              <a:gd name="T19" fmla="*/ 351 h 879"/>
              <a:gd name="T20" fmla="*/ 502 w 1013"/>
              <a:gd name="T21" fmla="*/ 0 h 879"/>
              <a:gd name="T22" fmla="*/ 502 w 1013"/>
              <a:gd name="T23" fmla="*/ 0 h 879"/>
              <a:gd name="T24" fmla="*/ 502 w 1013"/>
              <a:gd name="T25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3" h="879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237"/>
          <p:cNvSpPr>
            <a:spLocks noChangeAspect="1" noChangeArrowheads="1"/>
          </p:cNvSpPr>
          <p:nvPr/>
        </p:nvSpPr>
        <p:spPr bwMode="auto">
          <a:xfrm>
            <a:off x="6894386" y="3065195"/>
            <a:ext cx="513189" cy="376998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pPr>
              <a:defRPr/>
            </a:pPr>
            <a:endParaRPr 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290"/>
          <p:cNvSpPr>
            <a:spLocks noChangeAspect="1" noChangeArrowheads="1"/>
          </p:cNvSpPr>
          <p:nvPr/>
        </p:nvSpPr>
        <p:spPr bwMode="auto">
          <a:xfrm>
            <a:off x="6837678" y="3995617"/>
            <a:ext cx="626606" cy="485329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 animBg="1"/>
      <p:bldP spid="30" grpId="0" animBg="1"/>
      <p:bldP spid="3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04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</a:p>
        </p:txBody>
      </p:sp>
      <p:cxnSp>
        <p:nvCxnSpPr>
          <p:cNvPr id="21" name="Straight Connector 3"/>
          <p:cNvCxnSpPr/>
          <p:nvPr/>
        </p:nvCxnSpPr>
        <p:spPr>
          <a:xfrm>
            <a:off x="-22996" y="3764480"/>
            <a:ext cx="9865217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459"/>
          <p:cNvGrpSpPr/>
          <p:nvPr/>
        </p:nvGrpSpPr>
        <p:grpSpPr>
          <a:xfrm>
            <a:off x="2092190" y="3656820"/>
            <a:ext cx="202440" cy="202440"/>
            <a:chOff x="2115187" y="3524182"/>
            <a:chExt cx="202440" cy="202440"/>
          </a:xfrm>
        </p:grpSpPr>
        <p:sp>
          <p:nvSpPr>
            <p:cNvPr id="23" name="Oval 4"/>
            <p:cNvSpPr/>
            <p:nvPr/>
          </p:nvSpPr>
          <p:spPr>
            <a:xfrm flipH="1" flipV="1">
              <a:off x="2115187" y="3524182"/>
              <a:ext cx="202440" cy="202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id-ID" sz="1800">
                <a:solidFill>
                  <a:srgbClr val="C00000"/>
                </a:solidFill>
                <a:latin typeface="Calibri" panose="020F0502020204030204"/>
              </a:endParaRPr>
            </a:p>
          </p:txBody>
        </p:sp>
        <p:sp>
          <p:nvSpPr>
            <p:cNvPr id="24" name="Oval 5"/>
            <p:cNvSpPr/>
            <p:nvPr/>
          </p:nvSpPr>
          <p:spPr>
            <a:xfrm flipH="1" flipV="1">
              <a:off x="2159693" y="3568688"/>
              <a:ext cx="113428" cy="11342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id-ID" sz="1800">
                <a:solidFill>
                  <a:srgbClr val="C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25" name="Group 460"/>
          <p:cNvGrpSpPr/>
          <p:nvPr/>
        </p:nvGrpSpPr>
        <p:grpSpPr>
          <a:xfrm>
            <a:off x="4719480" y="3656820"/>
            <a:ext cx="202440" cy="202440"/>
            <a:chOff x="4742477" y="3524182"/>
            <a:chExt cx="202440" cy="202440"/>
          </a:xfrm>
        </p:grpSpPr>
        <p:sp>
          <p:nvSpPr>
            <p:cNvPr id="26" name="Oval 6"/>
            <p:cNvSpPr/>
            <p:nvPr/>
          </p:nvSpPr>
          <p:spPr>
            <a:xfrm flipH="1" flipV="1">
              <a:off x="4742477" y="3524182"/>
              <a:ext cx="202440" cy="202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id-ID" sz="1800">
                <a:solidFill>
                  <a:srgbClr val="C00000"/>
                </a:solidFill>
                <a:latin typeface="Calibri" panose="020F0502020204030204"/>
              </a:endParaRPr>
            </a:p>
          </p:txBody>
        </p:sp>
        <p:sp>
          <p:nvSpPr>
            <p:cNvPr id="27" name="Oval 7"/>
            <p:cNvSpPr/>
            <p:nvPr/>
          </p:nvSpPr>
          <p:spPr>
            <a:xfrm flipH="1" flipV="1">
              <a:off x="4786983" y="3568688"/>
              <a:ext cx="113428" cy="11342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id-ID" sz="1800">
                <a:solidFill>
                  <a:srgbClr val="C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Group 461"/>
          <p:cNvGrpSpPr/>
          <p:nvPr/>
        </p:nvGrpSpPr>
        <p:grpSpPr>
          <a:xfrm>
            <a:off x="7346770" y="3656820"/>
            <a:ext cx="202440" cy="202440"/>
            <a:chOff x="7369767" y="3524182"/>
            <a:chExt cx="202440" cy="202440"/>
          </a:xfrm>
        </p:grpSpPr>
        <p:sp>
          <p:nvSpPr>
            <p:cNvPr id="29" name="Oval 8"/>
            <p:cNvSpPr/>
            <p:nvPr/>
          </p:nvSpPr>
          <p:spPr>
            <a:xfrm flipH="1" flipV="1">
              <a:off x="7369767" y="3524182"/>
              <a:ext cx="202440" cy="20244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id-ID" sz="1800">
                <a:solidFill>
                  <a:srgbClr val="C00000"/>
                </a:solidFill>
                <a:latin typeface="Calibri" panose="020F0502020204030204"/>
              </a:endParaRPr>
            </a:p>
          </p:txBody>
        </p:sp>
        <p:sp>
          <p:nvSpPr>
            <p:cNvPr id="30" name="Oval 9"/>
            <p:cNvSpPr/>
            <p:nvPr/>
          </p:nvSpPr>
          <p:spPr>
            <a:xfrm flipH="1" flipV="1">
              <a:off x="7414273" y="3568688"/>
              <a:ext cx="113428" cy="11342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id-ID" sz="1800">
                <a:solidFill>
                  <a:srgbClr val="C00000"/>
                </a:solidFill>
                <a:latin typeface="Calibri" panose="020F0502020204030204"/>
              </a:endParaRPr>
            </a:p>
          </p:txBody>
        </p:sp>
      </p:grpSp>
      <p:grpSp>
        <p:nvGrpSpPr>
          <p:cNvPr id="31" name="Group 462"/>
          <p:cNvGrpSpPr/>
          <p:nvPr/>
        </p:nvGrpSpPr>
        <p:grpSpPr>
          <a:xfrm>
            <a:off x="1086678" y="4248281"/>
            <a:ext cx="2193235" cy="1343959"/>
            <a:chOff x="965971" y="4115641"/>
            <a:chExt cx="2387444" cy="1343958"/>
          </a:xfrm>
        </p:grpSpPr>
        <p:sp>
          <p:nvSpPr>
            <p:cNvPr id="32" name="TextBox 10"/>
            <p:cNvSpPr txBox="1"/>
            <p:nvPr/>
          </p:nvSpPr>
          <p:spPr>
            <a:xfrm>
              <a:off x="965971" y="4701957"/>
              <a:ext cx="2387444" cy="757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50000"/>
                </a:lnSpc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33" name="TextBox 12"/>
            <p:cNvSpPr txBox="1"/>
            <p:nvPr/>
          </p:nvSpPr>
          <p:spPr>
            <a:xfrm>
              <a:off x="992995" y="4115641"/>
              <a:ext cx="2333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2020</a:t>
              </a:r>
              <a:endParaRPr lang="id-ID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4" name="Group 463"/>
          <p:cNvGrpSpPr/>
          <p:nvPr/>
        </p:nvGrpSpPr>
        <p:grpSpPr>
          <a:xfrm>
            <a:off x="3823106" y="4210181"/>
            <a:ext cx="2238411" cy="1382058"/>
            <a:chOff x="3699438" y="4077541"/>
            <a:chExt cx="2436620" cy="1382057"/>
          </a:xfrm>
        </p:grpSpPr>
        <p:sp>
          <p:nvSpPr>
            <p:cNvPr id="35" name="TextBox 13"/>
            <p:cNvSpPr txBox="1"/>
            <p:nvPr/>
          </p:nvSpPr>
          <p:spPr>
            <a:xfrm>
              <a:off x="3748614" y="4701956"/>
              <a:ext cx="2387444" cy="757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457200">
                <a:lnSpc>
                  <a:spcPct val="150000"/>
                </a:lnSpc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36" name="TextBox 15"/>
            <p:cNvSpPr txBox="1"/>
            <p:nvPr/>
          </p:nvSpPr>
          <p:spPr>
            <a:xfrm>
              <a:off x="3699438" y="4077541"/>
              <a:ext cx="2333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en-US" sz="3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2021</a:t>
              </a:r>
              <a:endParaRPr lang="id-ID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7" name="Group 464"/>
          <p:cNvGrpSpPr/>
          <p:nvPr/>
        </p:nvGrpSpPr>
        <p:grpSpPr>
          <a:xfrm>
            <a:off x="6368271" y="4210181"/>
            <a:ext cx="2255911" cy="1382058"/>
            <a:chOff x="6243457" y="4077541"/>
            <a:chExt cx="2455670" cy="1382057"/>
          </a:xfrm>
        </p:grpSpPr>
        <p:sp>
          <p:nvSpPr>
            <p:cNvPr id="38" name="TextBox 16"/>
            <p:cNvSpPr txBox="1"/>
            <p:nvPr/>
          </p:nvSpPr>
          <p:spPr>
            <a:xfrm>
              <a:off x="6311683" y="4701956"/>
              <a:ext cx="2387444" cy="757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50000"/>
                </a:lnSpc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39" name="TextBox 18"/>
            <p:cNvSpPr txBox="1"/>
            <p:nvPr/>
          </p:nvSpPr>
          <p:spPr>
            <a:xfrm>
              <a:off x="6243457" y="4077541"/>
              <a:ext cx="2333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en-US" altLang="zh-CN" sz="3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2022</a:t>
              </a:r>
              <a:endParaRPr lang="id-ID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7135444" y="2433946"/>
            <a:ext cx="742883" cy="696496"/>
            <a:chOff x="7135444" y="2701673"/>
            <a:chExt cx="742883" cy="696496"/>
          </a:xfrm>
        </p:grpSpPr>
        <p:sp>
          <p:nvSpPr>
            <p:cNvPr id="42" name="Oval 21"/>
            <p:cNvSpPr/>
            <p:nvPr/>
          </p:nvSpPr>
          <p:spPr>
            <a:xfrm flipH="1" flipV="1">
              <a:off x="7135444" y="2826508"/>
              <a:ext cx="571661" cy="571661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id-ID" sz="1800">
                <a:solidFill>
                  <a:srgbClr val="C00000"/>
                </a:solidFill>
                <a:latin typeface="Calibri" panose="020F0502020204030204"/>
              </a:endParaRPr>
            </a:p>
          </p:txBody>
        </p:sp>
        <p:grpSp>
          <p:nvGrpSpPr>
            <p:cNvPr id="45" name="Group 23"/>
            <p:cNvGrpSpPr/>
            <p:nvPr/>
          </p:nvGrpSpPr>
          <p:grpSpPr>
            <a:xfrm>
              <a:off x="7421274" y="2701673"/>
              <a:ext cx="457053" cy="632472"/>
              <a:chOff x="7137400" y="1709738"/>
              <a:chExt cx="901700" cy="1247775"/>
            </a:xfrm>
            <a:solidFill>
              <a:srgbClr val="C00000"/>
            </a:solidFill>
          </p:grpSpPr>
          <p:sp>
            <p:nvSpPr>
              <p:cNvPr id="60" name="Freeform 5"/>
              <p:cNvSpPr/>
              <p:nvPr/>
            </p:nvSpPr>
            <p:spPr bwMode="auto">
              <a:xfrm>
                <a:off x="7137400" y="2122488"/>
                <a:ext cx="806450" cy="835025"/>
              </a:xfrm>
              <a:custGeom>
                <a:avLst/>
                <a:gdLst>
                  <a:gd name="T0" fmla="*/ 418 w 508"/>
                  <a:gd name="T1" fmla="*/ 38 h 526"/>
                  <a:gd name="T2" fmla="*/ 330 w 508"/>
                  <a:gd name="T3" fmla="*/ 28 h 526"/>
                  <a:gd name="T4" fmla="*/ 312 w 508"/>
                  <a:gd name="T5" fmla="*/ 24 h 526"/>
                  <a:gd name="T6" fmla="*/ 274 w 508"/>
                  <a:gd name="T7" fmla="*/ 18 h 526"/>
                  <a:gd name="T8" fmla="*/ 254 w 508"/>
                  <a:gd name="T9" fmla="*/ 18 h 526"/>
                  <a:gd name="T10" fmla="*/ 202 w 508"/>
                  <a:gd name="T11" fmla="*/ 22 h 526"/>
                  <a:gd name="T12" fmla="*/ 156 w 508"/>
                  <a:gd name="T13" fmla="*/ 38 h 526"/>
                  <a:gd name="T14" fmla="*/ 112 w 508"/>
                  <a:gd name="T15" fmla="*/ 60 h 526"/>
                  <a:gd name="T16" fmla="*/ 74 w 508"/>
                  <a:gd name="T17" fmla="*/ 92 h 526"/>
                  <a:gd name="T18" fmla="*/ 44 w 508"/>
                  <a:gd name="T19" fmla="*/ 130 h 526"/>
                  <a:gd name="T20" fmla="*/ 20 w 508"/>
                  <a:gd name="T21" fmla="*/ 172 h 526"/>
                  <a:gd name="T22" fmla="*/ 6 w 508"/>
                  <a:gd name="T23" fmla="*/ 220 h 526"/>
                  <a:gd name="T24" fmla="*/ 0 w 508"/>
                  <a:gd name="T25" fmla="*/ 272 h 526"/>
                  <a:gd name="T26" fmla="*/ 2 w 508"/>
                  <a:gd name="T27" fmla="*/ 298 h 526"/>
                  <a:gd name="T28" fmla="*/ 12 w 508"/>
                  <a:gd name="T29" fmla="*/ 346 h 526"/>
                  <a:gd name="T30" fmla="*/ 30 w 508"/>
                  <a:gd name="T31" fmla="*/ 392 h 526"/>
                  <a:gd name="T32" fmla="*/ 58 w 508"/>
                  <a:gd name="T33" fmla="*/ 432 h 526"/>
                  <a:gd name="T34" fmla="*/ 92 w 508"/>
                  <a:gd name="T35" fmla="*/ 468 h 526"/>
                  <a:gd name="T36" fmla="*/ 132 w 508"/>
                  <a:gd name="T37" fmla="*/ 494 h 526"/>
                  <a:gd name="T38" fmla="*/ 178 w 508"/>
                  <a:gd name="T39" fmla="*/ 514 h 526"/>
                  <a:gd name="T40" fmla="*/ 228 w 508"/>
                  <a:gd name="T41" fmla="*/ 524 h 526"/>
                  <a:gd name="T42" fmla="*/ 254 w 508"/>
                  <a:gd name="T43" fmla="*/ 526 h 526"/>
                  <a:gd name="T44" fmla="*/ 306 w 508"/>
                  <a:gd name="T45" fmla="*/ 520 h 526"/>
                  <a:gd name="T46" fmla="*/ 352 w 508"/>
                  <a:gd name="T47" fmla="*/ 506 h 526"/>
                  <a:gd name="T48" fmla="*/ 396 w 508"/>
                  <a:gd name="T49" fmla="*/ 482 h 526"/>
                  <a:gd name="T50" fmla="*/ 434 w 508"/>
                  <a:gd name="T51" fmla="*/ 452 h 526"/>
                  <a:gd name="T52" fmla="*/ 464 w 508"/>
                  <a:gd name="T53" fmla="*/ 414 h 526"/>
                  <a:gd name="T54" fmla="*/ 488 w 508"/>
                  <a:gd name="T55" fmla="*/ 370 h 526"/>
                  <a:gd name="T56" fmla="*/ 502 w 508"/>
                  <a:gd name="T57" fmla="*/ 322 h 526"/>
                  <a:gd name="T58" fmla="*/ 508 w 508"/>
                  <a:gd name="T59" fmla="*/ 272 h 526"/>
                  <a:gd name="T60" fmla="*/ 506 w 508"/>
                  <a:gd name="T61" fmla="*/ 240 h 526"/>
                  <a:gd name="T62" fmla="*/ 492 w 508"/>
                  <a:gd name="T63" fmla="*/ 182 h 526"/>
                  <a:gd name="T64" fmla="*/ 464 w 508"/>
                  <a:gd name="T65" fmla="*/ 128 h 526"/>
                  <a:gd name="T66" fmla="*/ 426 w 508"/>
                  <a:gd name="T67" fmla="*/ 84 h 526"/>
                  <a:gd name="T68" fmla="*/ 404 w 508"/>
                  <a:gd name="T69" fmla="*/ 66 h 5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08" h="526">
                    <a:moveTo>
                      <a:pt x="404" y="66"/>
                    </a:moveTo>
                    <a:lnTo>
                      <a:pt x="418" y="38"/>
                    </a:lnTo>
                    <a:lnTo>
                      <a:pt x="344" y="0"/>
                    </a:lnTo>
                    <a:lnTo>
                      <a:pt x="330" y="28"/>
                    </a:lnTo>
                    <a:lnTo>
                      <a:pt x="330" y="28"/>
                    </a:lnTo>
                    <a:lnTo>
                      <a:pt x="312" y="24"/>
                    </a:lnTo>
                    <a:lnTo>
                      <a:pt x="292" y="20"/>
                    </a:lnTo>
                    <a:lnTo>
                      <a:pt x="274" y="18"/>
                    </a:lnTo>
                    <a:lnTo>
                      <a:pt x="254" y="18"/>
                    </a:lnTo>
                    <a:lnTo>
                      <a:pt x="254" y="18"/>
                    </a:lnTo>
                    <a:lnTo>
                      <a:pt x="228" y="18"/>
                    </a:lnTo>
                    <a:lnTo>
                      <a:pt x="202" y="22"/>
                    </a:lnTo>
                    <a:lnTo>
                      <a:pt x="178" y="28"/>
                    </a:lnTo>
                    <a:lnTo>
                      <a:pt x="156" y="38"/>
                    </a:lnTo>
                    <a:lnTo>
                      <a:pt x="132" y="48"/>
                    </a:lnTo>
                    <a:lnTo>
                      <a:pt x="112" y="60"/>
                    </a:lnTo>
                    <a:lnTo>
                      <a:pt x="92" y="76"/>
                    </a:lnTo>
                    <a:lnTo>
                      <a:pt x="74" y="92"/>
                    </a:lnTo>
                    <a:lnTo>
                      <a:pt x="58" y="110"/>
                    </a:lnTo>
                    <a:lnTo>
                      <a:pt x="44" y="130"/>
                    </a:lnTo>
                    <a:lnTo>
                      <a:pt x="30" y="150"/>
                    </a:lnTo>
                    <a:lnTo>
                      <a:pt x="20" y="172"/>
                    </a:lnTo>
                    <a:lnTo>
                      <a:pt x="12" y="196"/>
                    </a:lnTo>
                    <a:lnTo>
                      <a:pt x="6" y="220"/>
                    </a:lnTo>
                    <a:lnTo>
                      <a:pt x="2" y="246"/>
                    </a:lnTo>
                    <a:lnTo>
                      <a:pt x="0" y="272"/>
                    </a:lnTo>
                    <a:lnTo>
                      <a:pt x="0" y="272"/>
                    </a:lnTo>
                    <a:lnTo>
                      <a:pt x="2" y="298"/>
                    </a:lnTo>
                    <a:lnTo>
                      <a:pt x="6" y="322"/>
                    </a:lnTo>
                    <a:lnTo>
                      <a:pt x="12" y="346"/>
                    </a:lnTo>
                    <a:lnTo>
                      <a:pt x="20" y="370"/>
                    </a:lnTo>
                    <a:lnTo>
                      <a:pt x="30" y="392"/>
                    </a:lnTo>
                    <a:lnTo>
                      <a:pt x="44" y="414"/>
                    </a:lnTo>
                    <a:lnTo>
                      <a:pt x="58" y="432"/>
                    </a:lnTo>
                    <a:lnTo>
                      <a:pt x="74" y="452"/>
                    </a:lnTo>
                    <a:lnTo>
                      <a:pt x="92" y="468"/>
                    </a:lnTo>
                    <a:lnTo>
                      <a:pt x="112" y="482"/>
                    </a:lnTo>
                    <a:lnTo>
                      <a:pt x="132" y="494"/>
                    </a:lnTo>
                    <a:lnTo>
                      <a:pt x="156" y="506"/>
                    </a:lnTo>
                    <a:lnTo>
                      <a:pt x="178" y="514"/>
                    </a:lnTo>
                    <a:lnTo>
                      <a:pt x="202" y="520"/>
                    </a:lnTo>
                    <a:lnTo>
                      <a:pt x="228" y="524"/>
                    </a:lnTo>
                    <a:lnTo>
                      <a:pt x="254" y="526"/>
                    </a:lnTo>
                    <a:lnTo>
                      <a:pt x="254" y="526"/>
                    </a:lnTo>
                    <a:lnTo>
                      <a:pt x="280" y="524"/>
                    </a:lnTo>
                    <a:lnTo>
                      <a:pt x="306" y="520"/>
                    </a:lnTo>
                    <a:lnTo>
                      <a:pt x="330" y="514"/>
                    </a:lnTo>
                    <a:lnTo>
                      <a:pt x="352" y="506"/>
                    </a:lnTo>
                    <a:lnTo>
                      <a:pt x="374" y="494"/>
                    </a:lnTo>
                    <a:lnTo>
                      <a:pt x="396" y="482"/>
                    </a:lnTo>
                    <a:lnTo>
                      <a:pt x="416" y="468"/>
                    </a:lnTo>
                    <a:lnTo>
                      <a:pt x="434" y="452"/>
                    </a:lnTo>
                    <a:lnTo>
                      <a:pt x="450" y="432"/>
                    </a:lnTo>
                    <a:lnTo>
                      <a:pt x="464" y="414"/>
                    </a:lnTo>
                    <a:lnTo>
                      <a:pt x="478" y="392"/>
                    </a:lnTo>
                    <a:lnTo>
                      <a:pt x="488" y="370"/>
                    </a:lnTo>
                    <a:lnTo>
                      <a:pt x="496" y="346"/>
                    </a:lnTo>
                    <a:lnTo>
                      <a:pt x="502" y="322"/>
                    </a:lnTo>
                    <a:lnTo>
                      <a:pt x="506" y="298"/>
                    </a:lnTo>
                    <a:lnTo>
                      <a:pt x="508" y="272"/>
                    </a:lnTo>
                    <a:lnTo>
                      <a:pt x="508" y="272"/>
                    </a:lnTo>
                    <a:lnTo>
                      <a:pt x="506" y="240"/>
                    </a:lnTo>
                    <a:lnTo>
                      <a:pt x="500" y="210"/>
                    </a:lnTo>
                    <a:lnTo>
                      <a:pt x="492" y="182"/>
                    </a:lnTo>
                    <a:lnTo>
                      <a:pt x="480" y="154"/>
                    </a:lnTo>
                    <a:lnTo>
                      <a:pt x="464" y="128"/>
                    </a:lnTo>
                    <a:lnTo>
                      <a:pt x="446" y="106"/>
                    </a:lnTo>
                    <a:lnTo>
                      <a:pt x="426" y="84"/>
                    </a:lnTo>
                    <a:lnTo>
                      <a:pt x="404" y="66"/>
                    </a:lnTo>
                    <a:lnTo>
                      <a:pt x="404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61" name="Freeform 6"/>
              <p:cNvSpPr/>
              <p:nvPr/>
            </p:nvSpPr>
            <p:spPr bwMode="auto">
              <a:xfrm>
                <a:off x="7734300" y="1709738"/>
                <a:ext cx="304800" cy="438150"/>
              </a:xfrm>
              <a:custGeom>
                <a:avLst/>
                <a:gdLst>
                  <a:gd name="T0" fmla="*/ 176 w 192"/>
                  <a:gd name="T1" fmla="*/ 60 h 276"/>
                  <a:gd name="T2" fmla="*/ 156 w 192"/>
                  <a:gd name="T3" fmla="*/ 44 h 276"/>
                  <a:gd name="T4" fmla="*/ 166 w 192"/>
                  <a:gd name="T5" fmla="*/ 34 h 276"/>
                  <a:gd name="T6" fmla="*/ 150 w 192"/>
                  <a:gd name="T7" fmla="*/ 34 h 276"/>
                  <a:gd name="T8" fmla="*/ 158 w 192"/>
                  <a:gd name="T9" fmla="*/ 14 h 276"/>
                  <a:gd name="T10" fmla="*/ 140 w 192"/>
                  <a:gd name="T11" fmla="*/ 20 h 276"/>
                  <a:gd name="T12" fmla="*/ 132 w 192"/>
                  <a:gd name="T13" fmla="*/ 16 h 276"/>
                  <a:gd name="T14" fmla="*/ 122 w 192"/>
                  <a:gd name="T15" fmla="*/ 0 h 276"/>
                  <a:gd name="T16" fmla="*/ 122 w 192"/>
                  <a:gd name="T17" fmla="*/ 16 h 276"/>
                  <a:gd name="T18" fmla="*/ 102 w 192"/>
                  <a:gd name="T19" fmla="*/ 8 h 276"/>
                  <a:gd name="T20" fmla="*/ 106 w 192"/>
                  <a:gd name="T21" fmla="*/ 26 h 276"/>
                  <a:gd name="T22" fmla="*/ 102 w 192"/>
                  <a:gd name="T23" fmla="*/ 34 h 276"/>
                  <a:gd name="T24" fmla="*/ 86 w 192"/>
                  <a:gd name="T25" fmla="*/ 44 h 276"/>
                  <a:gd name="T26" fmla="*/ 102 w 192"/>
                  <a:gd name="T27" fmla="*/ 44 h 276"/>
                  <a:gd name="T28" fmla="*/ 94 w 192"/>
                  <a:gd name="T29" fmla="*/ 64 h 276"/>
                  <a:gd name="T30" fmla="*/ 112 w 192"/>
                  <a:gd name="T31" fmla="*/ 60 h 276"/>
                  <a:gd name="T32" fmla="*/ 122 w 192"/>
                  <a:gd name="T33" fmla="*/ 64 h 276"/>
                  <a:gd name="T34" fmla="*/ 132 w 192"/>
                  <a:gd name="T35" fmla="*/ 78 h 276"/>
                  <a:gd name="T36" fmla="*/ 132 w 192"/>
                  <a:gd name="T37" fmla="*/ 64 h 276"/>
                  <a:gd name="T38" fmla="*/ 152 w 192"/>
                  <a:gd name="T39" fmla="*/ 70 h 276"/>
                  <a:gd name="T40" fmla="*/ 158 w 192"/>
                  <a:gd name="T41" fmla="*/ 64 h 276"/>
                  <a:gd name="T42" fmla="*/ 172 w 192"/>
                  <a:gd name="T43" fmla="*/ 80 h 276"/>
                  <a:gd name="T44" fmla="*/ 176 w 192"/>
                  <a:gd name="T45" fmla="*/ 100 h 276"/>
                  <a:gd name="T46" fmla="*/ 174 w 192"/>
                  <a:gd name="T47" fmla="*/ 112 h 276"/>
                  <a:gd name="T48" fmla="*/ 162 w 192"/>
                  <a:gd name="T49" fmla="*/ 136 h 276"/>
                  <a:gd name="T50" fmla="*/ 142 w 192"/>
                  <a:gd name="T51" fmla="*/ 154 h 276"/>
                  <a:gd name="T52" fmla="*/ 118 w 192"/>
                  <a:gd name="T53" fmla="*/ 168 h 276"/>
                  <a:gd name="T54" fmla="*/ 104 w 192"/>
                  <a:gd name="T55" fmla="*/ 172 h 276"/>
                  <a:gd name="T56" fmla="*/ 80 w 192"/>
                  <a:gd name="T57" fmla="*/ 178 h 276"/>
                  <a:gd name="T58" fmla="*/ 58 w 192"/>
                  <a:gd name="T59" fmla="*/ 190 h 276"/>
                  <a:gd name="T60" fmla="*/ 38 w 192"/>
                  <a:gd name="T61" fmla="*/ 206 h 276"/>
                  <a:gd name="T62" fmla="*/ 22 w 192"/>
                  <a:gd name="T63" fmla="*/ 226 h 276"/>
                  <a:gd name="T64" fmla="*/ 12 w 192"/>
                  <a:gd name="T65" fmla="*/ 242 h 276"/>
                  <a:gd name="T66" fmla="*/ 0 w 192"/>
                  <a:gd name="T67" fmla="*/ 270 h 276"/>
                  <a:gd name="T68" fmla="*/ 14 w 192"/>
                  <a:gd name="T69" fmla="*/ 276 h 276"/>
                  <a:gd name="T70" fmla="*/ 24 w 192"/>
                  <a:gd name="T71" fmla="*/ 250 h 276"/>
                  <a:gd name="T72" fmla="*/ 46 w 192"/>
                  <a:gd name="T73" fmla="*/ 220 h 276"/>
                  <a:gd name="T74" fmla="*/ 72 w 192"/>
                  <a:gd name="T75" fmla="*/ 200 h 276"/>
                  <a:gd name="T76" fmla="*/ 94 w 192"/>
                  <a:gd name="T77" fmla="*/ 190 h 276"/>
                  <a:gd name="T78" fmla="*/ 106 w 192"/>
                  <a:gd name="T79" fmla="*/ 186 h 276"/>
                  <a:gd name="T80" fmla="*/ 138 w 192"/>
                  <a:gd name="T81" fmla="*/ 176 h 276"/>
                  <a:gd name="T82" fmla="*/ 166 w 192"/>
                  <a:gd name="T83" fmla="*/ 156 h 276"/>
                  <a:gd name="T84" fmla="*/ 176 w 192"/>
                  <a:gd name="T85" fmla="*/ 142 h 276"/>
                  <a:gd name="T86" fmla="*/ 190 w 192"/>
                  <a:gd name="T87" fmla="*/ 116 h 276"/>
                  <a:gd name="T88" fmla="*/ 192 w 192"/>
                  <a:gd name="T89" fmla="*/ 102 h 276"/>
                  <a:gd name="T90" fmla="*/ 188 w 192"/>
                  <a:gd name="T91" fmla="*/ 80 h 276"/>
                  <a:gd name="T92" fmla="*/ 176 w 192"/>
                  <a:gd name="T93" fmla="*/ 60 h 2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2" h="276">
                    <a:moveTo>
                      <a:pt x="176" y="60"/>
                    </a:moveTo>
                    <a:lnTo>
                      <a:pt x="176" y="60"/>
                    </a:lnTo>
                    <a:lnTo>
                      <a:pt x="168" y="52"/>
                    </a:lnTo>
                    <a:lnTo>
                      <a:pt x="156" y="44"/>
                    </a:lnTo>
                    <a:lnTo>
                      <a:pt x="166" y="44"/>
                    </a:lnTo>
                    <a:lnTo>
                      <a:pt x="166" y="34"/>
                    </a:lnTo>
                    <a:lnTo>
                      <a:pt x="150" y="34"/>
                    </a:lnTo>
                    <a:lnTo>
                      <a:pt x="150" y="34"/>
                    </a:lnTo>
                    <a:lnTo>
                      <a:pt x="146" y="26"/>
                    </a:lnTo>
                    <a:lnTo>
                      <a:pt x="158" y="14"/>
                    </a:lnTo>
                    <a:lnTo>
                      <a:pt x="152" y="8"/>
                    </a:lnTo>
                    <a:lnTo>
                      <a:pt x="140" y="20"/>
                    </a:lnTo>
                    <a:lnTo>
                      <a:pt x="140" y="20"/>
                    </a:lnTo>
                    <a:lnTo>
                      <a:pt x="132" y="16"/>
                    </a:lnTo>
                    <a:lnTo>
                      <a:pt x="132" y="0"/>
                    </a:lnTo>
                    <a:lnTo>
                      <a:pt x="122" y="0"/>
                    </a:lnTo>
                    <a:lnTo>
                      <a:pt x="122" y="16"/>
                    </a:lnTo>
                    <a:lnTo>
                      <a:pt x="122" y="16"/>
                    </a:lnTo>
                    <a:lnTo>
                      <a:pt x="114" y="18"/>
                    </a:lnTo>
                    <a:lnTo>
                      <a:pt x="102" y="8"/>
                    </a:lnTo>
                    <a:lnTo>
                      <a:pt x="94" y="14"/>
                    </a:lnTo>
                    <a:lnTo>
                      <a:pt x="106" y="26"/>
                    </a:lnTo>
                    <a:lnTo>
                      <a:pt x="106" y="26"/>
                    </a:lnTo>
                    <a:lnTo>
                      <a:pt x="102" y="34"/>
                    </a:lnTo>
                    <a:lnTo>
                      <a:pt x="86" y="34"/>
                    </a:lnTo>
                    <a:lnTo>
                      <a:pt x="86" y="44"/>
                    </a:lnTo>
                    <a:lnTo>
                      <a:pt x="102" y="44"/>
                    </a:lnTo>
                    <a:lnTo>
                      <a:pt x="102" y="44"/>
                    </a:lnTo>
                    <a:lnTo>
                      <a:pt x="106" y="52"/>
                    </a:lnTo>
                    <a:lnTo>
                      <a:pt x="94" y="64"/>
                    </a:lnTo>
                    <a:lnTo>
                      <a:pt x="102" y="70"/>
                    </a:lnTo>
                    <a:lnTo>
                      <a:pt x="112" y="60"/>
                    </a:lnTo>
                    <a:lnTo>
                      <a:pt x="112" y="60"/>
                    </a:lnTo>
                    <a:lnTo>
                      <a:pt x="122" y="64"/>
                    </a:lnTo>
                    <a:lnTo>
                      <a:pt x="122" y="78"/>
                    </a:lnTo>
                    <a:lnTo>
                      <a:pt x="132" y="78"/>
                    </a:lnTo>
                    <a:lnTo>
                      <a:pt x="132" y="64"/>
                    </a:lnTo>
                    <a:lnTo>
                      <a:pt x="132" y="64"/>
                    </a:lnTo>
                    <a:lnTo>
                      <a:pt x="140" y="60"/>
                    </a:lnTo>
                    <a:lnTo>
                      <a:pt x="152" y="70"/>
                    </a:lnTo>
                    <a:lnTo>
                      <a:pt x="158" y="64"/>
                    </a:lnTo>
                    <a:lnTo>
                      <a:pt x="158" y="64"/>
                    </a:lnTo>
                    <a:lnTo>
                      <a:pt x="166" y="72"/>
                    </a:lnTo>
                    <a:lnTo>
                      <a:pt x="172" y="80"/>
                    </a:lnTo>
                    <a:lnTo>
                      <a:pt x="174" y="90"/>
                    </a:lnTo>
                    <a:lnTo>
                      <a:pt x="176" y="100"/>
                    </a:lnTo>
                    <a:lnTo>
                      <a:pt x="176" y="100"/>
                    </a:lnTo>
                    <a:lnTo>
                      <a:pt x="174" y="112"/>
                    </a:lnTo>
                    <a:lnTo>
                      <a:pt x="170" y="124"/>
                    </a:lnTo>
                    <a:lnTo>
                      <a:pt x="162" y="136"/>
                    </a:lnTo>
                    <a:lnTo>
                      <a:pt x="154" y="146"/>
                    </a:lnTo>
                    <a:lnTo>
                      <a:pt x="142" y="154"/>
                    </a:lnTo>
                    <a:lnTo>
                      <a:pt x="130" y="162"/>
                    </a:lnTo>
                    <a:lnTo>
                      <a:pt x="118" y="168"/>
                    </a:lnTo>
                    <a:lnTo>
                      <a:pt x="104" y="172"/>
                    </a:lnTo>
                    <a:lnTo>
                      <a:pt x="104" y="172"/>
                    </a:lnTo>
                    <a:lnTo>
                      <a:pt x="90" y="174"/>
                    </a:lnTo>
                    <a:lnTo>
                      <a:pt x="80" y="178"/>
                    </a:lnTo>
                    <a:lnTo>
                      <a:pt x="68" y="184"/>
                    </a:lnTo>
                    <a:lnTo>
                      <a:pt x="58" y="190"/>
                    </a:lnTo>
                    <a:lnTo>
                      <a:pt x="48" y="198"/>
                    </a:lnTo>
                    <a:lnTo>
                      <a:pt x="38" y="206"/>
                    </a:lnTo>
                    <a:lnTo>
                      <a:pt x="30" y="216"/>
                    </a:lnTo>
                    <a:lnTo>
                      <a:pt x="22" y="226"/>
                    </a:lnTo>
                    <a:lnTo>
                      <a:pt x="22" y="226"/>
                    </a:lnTo>
                    <a:lnTo>
                      <a:pt x="12" y="242"/>
                    </a:lnTo>
                    <a:lnTo>
                      <a:pt x="6" y="256"/>
                    </a:lnTo>
                    <a:lnTo>
                      <a:pt x="0" y="270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8" y="264"/>
                    </a:lnTo>
                    <a:lnTo>
                      <a:pt x="24" y="250"/>
                    </a:lnTo>
                    <a:lnTo>
                      <a:pt x="34" y="236"/>
                    </a:lnTo>
                    <a:lnTo>
                      <a:pt x="46" y="220"/>
                    </a:lnTo>
                    <a:lnTo>
                      <a:pt x="62" y="206"/>
                    </a:lnTo>
                    <a:lnTo>
                      <a:pt x="72" y="200"/>
                    </a:lnTo>
                    <a:lnTo>
                      <a:pt x="82" y="194"/>
                    </a:lnTo>
                    <a:lnTo>
                      <a:pt x="94" y="190"/>
                    </a:lnTo>
                    <a:lnTo>
                      <a:pt x="106" y="186"/>
                    </a:lnTo>
                    <a:lnTo>
                      <a:pt x="106" y="186"/>
                    </a:lnTo>
                    <a:lnTo>
                      <a:pt x="122" y="182"/>
                    </a:lnTo>
                    <a:lnTo>
                      <a:pt x="138" y="176"/>
                    </a:lnTo>
                    <a:lnTo>
                      <a:pt x="152" y="166"/>
                    </a:lnTo>
                    <a:lnTo>
                      <a:pt x="166" y="156"/>
                    </a:lnTo>
                    <a:lnTo>
                      <a:pt x="166" y="156"/>
                    </a:lnTo>
                    <a:lnTo>
                      <a:pt x="176" y="142"/>
                    </a:lnTo>
                    <a:lnTo>
                      <a:pt x="184" y="130"/>
                    </a:lnTo>
                    <a:lnTo>
                      <a:pt x="190" y="116"/>
                    </a:lnTo>
                    <a:lnTo>
                      <a:pt x="192" y="102"/>
                    </a:lnTo>
                    <a:lnTo>
                      <a:pt x="192" y="102"/>
                    </a:lnTo>
                    <a:lnTo>
                      <a:pt x="190" y="90"/>
                    </a:lnTo>
                    <a:lnTo>
                      <a:pt x="188" y="80"/>
                    </a:lnTo>
                    <a:lnTo>
                      <a:pt x="184" y="68"/>
                    </a:lnTo>
                    <a:lnTo>
                      <a:pt x="176" y="60"/>
                    </a:lnTo>
                    <a:lnTo>
                      <a:pt x="176" y="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4481381" y="2531312"/>
            <a:ext cx="884902" cy="624388"/>
            <a:chOff x="4481381" y="2799039"/>
            <a:chExt cx="884902" cy="624388"/>
          </a:xfrm>
        </p:grpSpPr>
        <p:sp>
          <p:nvSpPr>
            <p:cNvPr id="63" name="Oval 22"/>
            <p:cNvSpPr/>
            <p:nvPr/>
          </p:nvSpPr>
          <p:spPr>
            <a:xfrm flipH="1" flipV="1">
              <a:off x="4481381" y="2851767"/>
              <a:ext cx="571660" cy="57166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id-ID" sz="1800">
                <a:solidFill>
                  <a:srgbClr val="C00000"/>
                </a:solidFill>
                <a:latin typeface="Calibri" panose="020F0502020204030204"/>
              </a:endParaRPr>
            </a:p>
          </p:txBody>
        </p:sp>
        <p:grpSp>
          <p:nvGrpSpPr>
            <p:cNvPr id="64" name="Group 26"/>
            <p:cNvGrpSpPr/>
            <p:nvPr/>
          </p:nvGrpSpPr>
          <p:grpSpPr>
            <a:xfrm>
              <a:off x="4592210" y="2799039"/>
              <a:ext cx="774073" cy="524646"/>
              <a:chOff x="4505325" y="1662113"/>
              <a:chExt cx="1527175" cy="1035050"/>
            </a:xfrm>
            <a:solidFill>
              <a:srgbClr val="C00000"/>
            </a:solidFill>
          </p:grpSpPr>
          <p:sp>
            <p:nvSpPr>
              <p:cNvPr id="65" name="Rectangle 10"/>
              <p:cNvSpPr>
                <a:spLocks noChangeArrowheads="1"/>
              </p:cNvSpPr>
              <p:nvPr/>
            </p:nvSpPr>
            <p:spPr bwMode="auto">
              <a:xfrm>
                <a:off x="5022850" y="1941513"/>
                <a:ext cx="31750" cy="5778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66" name="Rectangle 11"/>
              <p:cNvSpPr>
                <a:spLocks noChangeArrowheads="1"/>
              </p:cNvSpPr>
              <p:nvPr/>
            </p:nvSpPr>
            <p:spPr bwMode="auto">
              <a:xfrm>
                <a:off x="5511800" y="1738313"/>
                <a:ext cx="31750" cy="781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67" name="Freeform 12"/>
              <p:cNvSpPr/>
              <p:nvPr/>
            </p:nvSpPr>
            <p:spPr bwMode="auto">
              <a:xfrm>
                <a:off x="4505325" y="2341563"/>
                <a:ext cx="1527175" cy="355600"/>
              </a:xfrm>
              <a:custGeom>
                <a:avLst/>
                <a:gdLst>
                  <a:gd name="T0" fmla="*/ 690 w 962"/>
                  <a:gd name="T1" fmla="*/ 44 h 224"/>
                  <a:gd name="T2" fmla="*/ 656 w 962"/>
                  <a:gd name="T3" fmla="*/ 90 h 224"/>
                  <a:gd name="T4" fmla="*/ 380 w 962"/>
                  <a:gd name="T5" fmla="*/ 90 h 224"/>
                  <a:gd name="T6" fmla="*/ 364 w 962"/>
                  <a:gd name="T7" fmla="*/ 72 h 224"/>
                  <a:gd name="T8" fmla="*/ 112 w 962"/>
                  <a:gd name="T9" fmla="*/ 72 h 224"/>
                  <a:gd name="T10" fmla="*/ 4 w 962"/>
                  <a:gd name="T11" fmla="*/ 0 h 224"/>
                  <a:gd name="T12" fmla="*/ 0 w 962"/>
                  <a:gd name="T13" fmla="*/ 6 h 224"/>
                  <a:gd name="T14" fmla="*/ 274 w 962"/>
                  <a:gd name="T15" fmla="*/ 224 h 224"/>
                  <a:gd name="T16" fmla="*/ 864 w 962"/>
                  <a:gd name="T17" fmla="*/ 224 h 224"/>
                  <a:gd name="T18" fmla="*/ 864 w 962"/>
                  <a:gd name="T19" fmla="*/ 224 h 224"/>
                  <a:gd name="T20" fmla="*/ 880 w 962"/>
                  <a:gd name="T21" fmla="*/ 216 h 224"/>
                  <a:gd name="T22" fmla="*/ 894 w 962"/>
                  <a:gd name="T23" fmla="*/ 204 h 224"/>
                  <a:gd name="T24" fmla="*/ 912 w 962"/>
                  <a:gd name="T25" fmla="*/ 186 h 224"/>
                  <a:gd name="T26" fmla="*/ 922 w 962"/>
                  <a:gd name="T27" fmla="*/ 176 h 224"/>
                  <a:gd name="T28" fmla="*/ 930 w 962"/>
                  <a:gd name="T29" fmla="*/ 162 h 224"/>
                  <a:gd name="T30" fmla="*/ 938 w 962"/>
                  <a:gd name="T31" fmla="*/ 148 h 224"/>
                  <a:gd name="T32" fmla="*/ 946 w 962"/>
                  <a:gd name="T33" fmla="*/ 132 h 224"/>
                  <a:gd name="T34" fmla="*/ 952 w 962"/>
                  <a:gd name="T35" fmla="*/ 114 h 224"/>
                  <a:gd name="T36" fmla="*/ 956 w 962"/>
                  <a:gd name="T37" fmla="*/ 92 h 224"/>
                  <a:gd name="T38" fmla="*/ 960 w 962"/>
                  <a:gd name="T39" fmla="*/ 70 h 224"/>
                  <a:gd name="T40" fmla="*/ 962 w 962"/>
                  <a:gd name="T41" fmla="*/ 44 h 224"/>
                  <a:gd name="T42" fmla="*/ 690 w 962"/>
                  <a:gd name="T43" fmla="*/ 4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962" h="224">
                    <a:moveTo>
                      <a:pt x="690" y="44"/>
                    </a:moveTo>
                    <a:lnTo>
                      <a:pt x="656" y="90"/>
                    </a:lnTo>
                    <a:lnTo>
                      <a:pt x="380" y="90"/>
                    </a:lnTo>
                    <a:lnTo>
                      <a:pt x="364" y="72"/>
                    </a:lnTo>
                    <a:lnTo>
                      <a:pt x="112" y="72"/>
                    </a:lnTo>
                    <a:lnTo>
                      <a:pt x="4" y="0"/>
                    </a:lnTo>
                    <a:lnTo>
                      <a:pt x="0" y="6"/>
                    </a:lnTo>
                    <a:lnTo>
                      <a:pt x="274" y="224"/>
                    </a:lnTo>
                    <a:lnTo>
                      <a:pt x="864" y="224"/>
                    </a:lnTo>
                    <a:lnTo>
                      <a:pt x="864" y="224"/>
                    </a:lnTo>
                    <a:lnTo>
                      <a:pt x="880" y="216"/>
                    </a:lnTo>
                    <a:lnTo>
                      <a:pt x="894" y="204"/>
                    </a:lnTo>
                    <a:lnTo>
                      <a:pt x="912" y="186"/>
                    </a:lnTo>
                    <a:lnTo>
                      <a:pt x="922" y="176"/>
                    </a:lnTo>
                    <a:lnTo>
                      <a:pt x="930" y="162"/>
                    </a:lnTo>
                    <a:lnTo>
                      <a:pt x="938" y="148"/>
                    </a:lnTo>
                    <a:lnTo>
                      <a:pt x="946" y="132"/>
                    </a:lnTo>
                    <a:lnTo>
                      <a:pt x="952" y="114"/>
                    </a:lnTo>
                    <a:lnTo>
                      <a:pt x="956" y="92"/>
                    </a:lnTo>
                    <a:lnTo>
                      <a:pt x="960" y="70"/>
                    </a:lnTo>
                    <a:lnTo>
                      <a:pt x="962" y="44"/>
                    </a:lnTo>
                    <a:lnTo>
                      <a:pt x="690" y="4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68" name="Freeform 13"/>
              <p:cNvSpPr/>
              <p:nvPr/>
            </p:nvSpPr>
            <p:spPr bwMode="auto">
              <a:xfrm>
                <a:off x="4908550" y="1884363"/>
                <a:ext cx="260350" cy="152400"/>
              </a:xfrm>
              <a:custGeom>
                <a:avLst/>
                <a:gdLst>
                  <a:gd name="T0" fmla="*/ 36 w 164"/>
                  <a:gd name="T1" fmla="*/ 0 h 96"/>
                  <a:gd name="T2" fmla="*/ 36 w 164"/>
                  <a:gd name="T3" fmla="*/ 0 h 96"/>
                  <a:gd name="T4" fmla="*/ 28 w 164"/>
                  <a:gd name="T5" fmla="*/ 4 h 96"/>
                  <a:gd name="T6" fmla="*/ 22 w 164"/>
                  <a:gd name="T7" fmla="*/ 12 h 96"/>
                  <a:gd name="T8" fmla="*/ 12 w 164"/>
                  <a:gd name="T9" fmla="*/ 22 h 96"/>
                  <a:gd name="T10" fmla="*/ 6 w 164"/>
                  <a:gd name="T11" fmla="*/ 34 h 96"/>
                  <a:gd name="T12" fmla="*/ 0 w 164"/>
                  <a:gd name="T13" fmla="*/ 52 h 96"/>
                  <a:gd name="T14" fmla="*/ 0 w 164"/>
                  <a:gd name="T15" fmla="*/ 62 h 96"/>
                  <a:gd name="T16" fmla="*/ 0 w 164"/>
                  <a:gd name="T17" fmla="*/ 72 h 96"/>
                  <a:gd name="T18" fmla="*/ 2 w 164"/>
                  <a:gd name="T19" fmla="*/ 84 h 96"/>
                  <a:gd name="T20" fmla="*/ 4 w 164"/>
                  <a:gd name="T21" fmla="*/ 96 h 96"/>
                  <a:gd name="T22" fmla="*/ 150 w 164"/>
                  <a:gd name="T23" fmla="*/ 96 h 96"/>
                  <a:gd name="T24" fmla="*/ 150 w 164"/>
                  <a:gd name="T25" fmla="*/ 96 h 96"/>
                  <a:gd name="T26" fmla="*/ 146 w 164"/>
                  <a:gd name="T27" fmla="*/ 84 h 96"/>
                  <a:gd name="T28" fmla="*/ 142 w 164"/>
                  <a:gd name="T29" fmla="*/ 72 h 96"/>
                  <a:gd name="T30" fmla="*/ 140 w 164"/>
                  <a:gd name="T31" fmla="*/ 56 h 96"/>
                  <a:gd name="T32" fmla="*/ 138 w 164"/>
                  <a:gd name="T33" fmla="*/ 40 h 96"/>
                  <a:gd name="T34" fmla="*/ 142 w 164"/>
                  <a:gd name="T35" fmla="*/ 24 h 96"/>
                  <a:gd name="T36" fmla="*/ 146 w 164"/>
                  <a:gd name="T37" fmla="*/ 16 h 96"/>
                  <a:gd name="T38" fmla="*/ 150 w 164"/>
                  <a:gd name="T39" fmla="*/ 10 h 96"/>
                  <a:gd name="T40" fmla="*/ 156 w 164"/>
                  <a:gd name="T41" fmla="*/ 4 h 96"/>
                  <a:gd name="T42" fmla="*/ 164 w 164"/>
                  <a:gd name="T43" fmla="*/ 0 h 96"/>
                  <a:gd name="T44" fmla="*/ 36 w 164"/>
                  <a:gd name="T4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4" h="96">
                    <a:moveTo>
                      <a:pt x="36" y="0"/>
                    </a:moveTo>
                    <a:lnTo>
                      <a:pt x="36" y="0"/>
                    </a:lnTo>
                    <a:lnTo>
                      <a:pt x="28" y="4"/>
                    </a:lnTo>
                    <a:lnTo>
                      <a:pt x="22" y="12"/>
                    </a:lnTo>
                    <a:lnTo>
                      <a:pt x="12" y="22"/>
                    </a:lnTo>
                    <a:lnTo>
                      <a:pt x="6" y="34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84"/>
                    </a:lnTo>
                    <a:lnTo>
                      <a:pt x="4" y="96"/>
                    </a:lnTo>
                    <a:lnTo>
                      <a:pt x="150" y="96"/>
                    </a:lnTo>
                    <a:lnTo>
                      <a:pt x="150" y="96"/>
                    </a:lnTo>
                    <a:lnTo>
                      <a:pt x="146" y="84"/>
                    </a:lnTo>
                    <a:lnTo>
                      <a:pt x="142" y="72"/>
                    </a:lnTo>
                    <a:lnTo>
                      <a:pt x="140" y="56"/>
                    </a:lnTo>
                    <a:lnTo>
                      <a:pt x="138" y="40"/>
                    </a:lnTo>
                    <a:lnTo>
                      <a:pt x="142" y="24"/>
                    </a:lnTo>
                    <a:lnTo>
                      <a:pt x="146" y="16"/>
                    </a:lnTo>
                    <a:lnTo>
                      <a:pt x="150" y="10"/>
                    </a:lnTo>
                    <a:lnTo>
                      <a:pt x="156" y="4"/>
                    </a:lnTo>
                    <a:lnTo>
                      <a:pt x="164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69" name="Freeform 14"/>
              <p:cNvSpPr/>
              <p:nvPr/>
            </p:nvSpPr>
            <p:spPr bwMode="auto">
              <a:xfrm>
                <a:off x="5397500" y="1662113"/>
                <a:ext cx="260350" cy="152400"/>
              </a:xfrm>
              <a:custGeom>
                <a:avLst/>
                <a:gdLst>
                  <a:gd name="T0" fmla="*/ 36 w 164"/>
                  <a:gd name="T1" fmla="*/ 0 h 96"/>
                  <a:gd name="T2" fmla="*/ 36 w 164"/>
                  <a:gd name="T3" fmla="*/ 0 h 96"/>
                  <a:gd name="T4" fmla="*/ 28 w 164"/>
                  <a:gd name="T5" fmla="*/ 6 h 96"/>
                  <a:gd name="T6" fmla="*/ 22 w 164"/>
                  <a:gd name="T7" fmla="*/ 12 h 96"/>
                  <a:gd name="T8" fmla="*/ 12 w 164"/>
                  <a:gd name="T9" fmla="*/ 22 h 96"/>
                  <a:gd name="T10" fmla="*/ 6 w 164"/>
                  <a:gd name="T11" fmla="*/ 36 h 96"/>
                  <a:gd name="T12" fmla="*/ 0 w 164"/>
                  <a:gd name="T13" fmla="*/ 52 h 96"/>
                  <a:gd name="T14" fmla="*/ 0 w 164"/>
                  <a:gd name="T15" fmla="*/ 62 h 96"/>
                  <a:gd name="T16" fmla="*/ 0 w 164"/>
                  <a:gd name="T17" fmla="*/ 74 h 96"/>
                  <a:gd name="T18" fmla="*/ 2 w 164"/>
                  <a:gd name="T19" fmla="*/ 84 h 96"/>
                  <a:gd name="T20" fmla="*/ 4 w 164"/>
                  <a:gd name="T21" fmla="*/ 96 h 96"/>
                  <a:gd name="T22" fmla="*/ 150 w 164"/>
                  <a:gd name="T23" fmla="*/ 96 h 96"/>
                  <a:gd name="T24" fmla="*/ 150 w 164"/>
                  <a:gd name="T25" fmla="*/ 96 h 96"/>
                  <a:gd name="T26" fmla="*/ 146 w 164"/>
                  <a:gd name="T27" fmla="*/ 86 h 96"/>
                  <a:gd name="T28" fmla="*/ 142 w 164"/>
                  <a:gd name="T29" fmla="*/ 72 h 96"/>
                  <a:gd name="T30" fmla="*/ 140 w 164"/>
                  <a:gd name="T31" fmla="*/ 58 h 96"/>
                  <a:gd name="T32" fmla="*/ 138 w 164"/>
                  <a:gd name="T33" fmla="*/ 42 h 96"/>
                  <a:gd name="T34" fmla="*/ 142 w 164"/>
                  <a:gd name="T35" fmla="*/ 26 h 96"/>
                  <a:gd name="T36" fmla="*/ 146 w 164"/>
                  <a:gd name="T37" fmla="*/ 18 h 96"/>
                  <a:gd name="T38" fmla="*/ 150 w 164"/>
                  <a:gd name="T39" fmla="*/ 12 h 96"/>
                  <a:gd name="T40" fmla="*/ 156 w 164"/>
                  <a:gd name="T41" fmla="*/ 6 h 96"/>
                  <a:gd name="T42" fmla="*/ 164 w 164"/>
                  <a:gd name="T43" fmla="*/ 0 h 96"/>
                  <a:gd name="T44" fmla="*/ 36 w 164"/>
                  <a:gd name="T45" fmla="*/ 0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4" h="96">
                    <a:moveTo>
                      <a:pt x="36" y="0"/>
                    </a:moveTo>
                    <a:lnTo>
                      <a:pt x="36" y="0"/>
                    </a:lnTo>
                    <a:lnTo>
                      <a:pt x="28" y="6"/>
                    </a:lnTo>
                    <a:lnTo>
                      <a:pt x="22" y="12"/>
                    </a:lnTo>
                    <a:lnTo>
                      <a:pt x="12" y="22"/>
                    </a:lnTo>
                    <a:lnTo>
                      <a:pt x="6" y="36"/>
                    </a:lnTo>
                    <a:lnTo>
                      <a:pt x="0" y="52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2" y="84"/>
                    </a:lnTo>
                    <a:lnTo>
                      <a:pt x="4" y="96"/>
                    </a:lnTo>
                    <a:lnTo>
                      <a:pt x="150" y="96"/>
                    </a:lnTo>
                    <a:lnTo>
                      <a:pt x="150" y="96"/>
                    </a:lnTo>
                    <a:lnTo>
                      <a:pt x="146" y="86"/>
                    </a:lnTo>
                    <a:lnTo>
                      <a:pt x="142" y="72"/>
                    </a:lnTo>
                    <a:lnTo>
                      <a:pt x="140" y="58"/>
                    </a:lnTo>
                    <a:lnTo>
                      <a:pt x="138" y="42"/>
                    </a:lnTo>
                    <a:lnTo>
                      <a:pt x="142" y="26"/>
                    </a:lnTo>
                    <a:lnTo>
                      <a:pt x="146" y="18"/>
                    </a:lnTo>
                    <a:lnTo>
                      <a:pt x="150" y="12"/>
                    </a:lnTo>
                    <a:lnTo>
                      <a:pt x="156" y="6"/>
                    </a:lnTo>
                    <a:lnTo>
                      <a:pt x="164" y="0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70" name="Freeform 15"/>
              <p:cNvSpPr/>
              <p:nvPr/>
            </p:nvSpPr>
            <p:spPr bwMode="auto">
              <a:xfrm>
                <a:off x="5346700" y="1852613"/>
                <a:ext cx="361950" cy="212725"/>
              </a:xfrm>
              <a:custGeom>
                <a:avLst/>
                <a:gdLst>
                  <a:gd name="T0" fmla="*/ 52 w 228"/>
                  <a:gd name="T1" fmla="*/ 0 h 134"/>
                  <a:gd name="T2" fmla="*/ 52 w 228"/>
                  <a:gd name="T3" fmla="*/ 0 h 134"/>
                  <a:gd name="T4" fmla="*/ 40 w 228"/>
                  <a:gd name="T5" fmla="*/ 8 h 134"/>
                  <a:gd name="T6" fmla="*/ 30 w 228"/>
                  <a:gd name="T7" fmla="*/ 18 h 134"/>
                  <a:gd name="T8" fmla="*/ 18 w 228"/>
                  <a:gd name="T9" fmla="*/ 32 h 134"/>
                  <a:gd name="T10" fmla="*/ 8 w 228"/>
                  <a:gd name="T11" fmla="*/ 50 h 134"/>
                  <a:gd name="T12" fmla="*/ 4 w 228"/>
                  <a:gd name="T13" fmla="*/ 60 h 134"/>
                  <a:gd name="T14" fmla="*/ 0 w 228"/>
                  <a:gd name="T15" fmla="*/ 72 h 134"/>
                  <a:gd name="T16" fmla="*/ 0 w 228"/>
                  <a:gd name="T17" fmla="*/ 86 h 134"/>
                  <a:gd name="T18" fmla="*/ 0 w 228"/>
                  <a:gd name="T19" fmla="*/ 102 h 134"/>
                  <a:gd name="T20" fmla="*/ 2 w 228"/>
                  <a:gd name="T21" fmla="*/ 118 h 134"/>
                  <a:gd name="T22" fmla="*/ 6 w 228"/>
                  <a:gd name="T23" fmla="*/ 134 h 134"/>
                  <a:gd name="T24" fmla="*/ 210 w 228"/>
                  <a:gd name="T25" fmla="*/ 134 h 134"/>
                  <a:gd name="T26" fmla="*/ 210 w 228"/>
                  <a:gd name="T27" fmla="*/ 134 h 134"/>
                  <a:gd name="T28" fmla="*/ 204 w 228"/>
                  <a:gd name="T29" fmla="*/ 118 h 134"/>
                  <a:gd name="T30" fmla="*/ 198 w 228"/>
                  <a:gd name="T31" fmla="*/ 100 h 134"/>
                  <a:gd name="T32" fmla="*/ 194 w 228"/>
                  <a:gd name="T33" fmla="*/ 80 h 134"/>
                  <a:gd name="T34" fmla="*/ 194 w 228"/>
                  <a:gd name="T35" fmla="*/ 56 h 134"/>
                  <a:gd name="T36" fmla="*/ 194 w 228"/>
                  <a:gd name="T37" fmla="*/ 46 h 134"/>
                  <a:gd name="T38" fmla="*/ 198 w 228"/>
                  <a:gd name="T39" fmla="*/ 34 h 134"/>
                  <a:gd name="T40" fmla="*/ 202 w 228"/>
                  <a:gd name="T41" fmla="*/ 24 h 134"/>
                  <a:gd name="T42" fmla="*/ 208 w 228"/>
                  <a:gd name="T43" fmla="*/ 16 h 134"/>
                  <a:gd name="T44" fmla="*/ 216 w 228"/>
                  <a:gd name="T45" fmla="*/ 6 h 134"/>
                  <a:gd name="T46" fmla="*/ 228 w 228"/>
                  <a:gd name="T47" fmla="*/ 0 h 134"/>
                  <a:gd name="T48" fmla="*/ 52 w 228"/>
                  <a:gd name="T49" fmla="*/ 0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28" h="134">
                    <a:moveTo>
                      <a:pt x="52" y="0"/>
                    </a:moveTo>
                    <a:lnTo>
                      <a:pt x="52" y="0"/>
                    </a:lnTo>
                    <a:lnTo>
                      <a:pt x="40" y="8"/>
                    </a:lnTo>
                    <a:lnTo>
                      <a:pt x="30" y="18"/>
                    </a:lnTo>
                    <a:lnTo>
                      <a:pt x="18" y="32"/>
                    </a:lnTo>
                    <a:lnTo>
                      <a:pt x="8" y="50"/>
                    </a:lnTo>
                    <a:lnTo>
                      <a:pt x="4" y="60"/>
                    </a:lnTo>
                    <a:lnTo>
                      <a:pt x="0" y="72"/>
                    </a:lnTo>
                    <a:lnTo>
                      <a:pt x="0" y="86"/>
                    </a:lnTo>
                    <a:lnTo>
                      <a:pt x="0" y="102"/>
                    </a:lnTo>
                    <a:lnTo>
                      <a:pt x="2" y="118"/>
                    </a:lnTo>
                    <a:lnTo>
                      <a:pt x="6" y="134"/>
                    </a:lnTo>
                    <a:lnTo>
                      <a:pt x="210" y="134"/>
                    </a:lnTo>
                    <a:lnTo>
                      <a:pt x="210" y="134"/>
                    </a:lnTo>
                    <a:lnTo>
                      <a:pt x="204" y="118"/>
                    </a:lnTo>
                    <a:lnTo>
                      <a:pt x="198" y="100"/>
                    </a:lnTo>
                    <a:lnTo>
                      <a:pt x="194" y="80"/>
                    </a:lnTo>
                    <a:lnTo>
                      <a:pt x="194" y="56"/>
                    </a:lnTo>
                    <a:lnTo>
                      <a:pt x="194" y="46"/>
                    </a:lnTo>
                    <a:lnTo>
                      <a:pt x="198" y="34"/>
                    </a:lnTo>
                    <a:lnTo>
                      <a:pt x="202" y="24"/>
                    </a:lnTo>
                    <a:lnTo>
                      <a:pt x="208" y="16"/>
                    </a:lnTo>
                    <a:lnTo>
                      <a:pt x="216" y="6"/>
                    </a:lnTo>
                    <a:lnTo>
                      <a:pt x="228" y="0"/>
                    </a:lnTo>
                    <a:lnTo>
                      <a:pt x="5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71" name="Freeform 16"/>
              <p:cNvSpPr/>
              <p:nvPr/>
            </p:nvSpPr>
            <p:spPr bwMode="auto">
              <a:xfrm>
                <a:off x="5299075" y="2093913"/>
                <a:ext cx="457200" cy="269875"/>
              </a:xfrm>
              <a:custGeom>
                <a:avLst/>
                <a:gdLst>
                  <a:gd name="T0" fmla="*/ 66 w 288"/>
                  <a:gd name="T1" fmla="*/ 0 h 170"/>
                  <a:gd name="T2" fmla="*/ 66 w 288"/>
                  <a:gd name="T3" fmla="*/ 0 h 170"/>
                  <a:gd name="T4" fmla="*/ 52 w 288"/>
                  <a:gd name="T5" fmla="*/ 10 h 170"/>
                  <a:gd name="T6" fmla="*/ 38 w 288"/>
                  <a:gd name="T7" fmla="*/ 22 h 170"/>
                  <a:gd name="T8" fmla="*/ 22 w 288"/>
                  <a:gd name="T9" fmla="*/ 40 h 170"/>
                  <a:gd name="T10" fmla="*/ 16 w 288"/>
                  <a:gd name="T11" fmla="*/ 52 h 170"/>
                  <a:gd name="T12" fmla="*/ 10 w 288"/>
                  <a:gd name="T13" fmla="*/ 64 h 170"/>
                  <a:gd name="T14" fmla="*/ 4 w 288"/>
                  <a:gd name="T15" fmla="*/ 78 h 170"/>
                  <a:gd name="T16" fmla="*/ 2 w 288"/>
                  <a:gd name="T17" fmla="*/ 92 h 170"/>
                  <a:gd name="T18" fmla="*/ 0 w 288"/>
                  <a:gd name="T19" fmla="*/ 110 h 170"/>
                  <a:gd name="T20" fmla="*/ 0 w 288"/>
                  <a:gd name="T21" fmla="*/ 128 h 170"/>
                  <a:gd name="T22" fmla="*/ 2 w 288"/>
                  <a:gd name="T23" fmla="*/ 148 h 170"/>
                  <a:gd name="T24" fmla="*/ 8 w 288"/>
                  <a:gd name="T25" fmla="*/ 170 h 170"/>
                  <a:gd name="T26" fmla="*/ 264 w 288"/>
                  <a:gd name="T27" fmla="*/ 170 h 170"/>
                  <a:gd name="T28" fmla="*/ 264 w 288"/>
                  <a:gd name="T29" fmla="*/ 170 h 170"/>
                  <a:gd name="T30" fmla="*/ 256 w 288"/>
                  <a:gd name="T31" fmla="*/ 150 h 170"/>
                  <a:gd name="T32" fmla="*/ 250 w 288"/>
                  <a:gd name="T33" fmla="*/ 128 h 170"/>
                  <a:gd name="T34" fmla="*/ 246 w 288"/>
                  <a:gd name="T35" fmla="*/ 100 h 170"/>
                  <a:gd name="T36" fmla="*/ 244 w 288"/>
                  <a:gd name="T37" fmla="*/ 86 h 170"/>
                  <a:gd name="T38" fmla="*/ 244 w 288"/>
                  <a:gd name="T39" fmla="*/ 72 h 170"/>
                  <a:gd name="T40" fmla="*/ 246 w 288"/>
                  <a:gd name="T41" fmla="*/ 58 h 170"/>
                  <a:gd name="T42" fmla="*/ 250 w 288"/>
                  <a:gd name="T43" fmla="*/ 44 h 170"/>
                  <a:gd name="T44" fmla="*/ 256 w 288"/>
                  <a:gd name="T45" fmla="*/ 32 h 170"/>
                  <a:gd name="T46" fmla="*/ 264 w 288"/>
                  <a:gd name="T47" fmla="*/ 20 h 170"/>
                  <a:gd name="T48" fmla="*/ 274 w 288"/>
                  <a:gd name="T49" fmla="*/ 10 h 170"/>
                  <a:gd name="T50" fmla="*/ 288 w 288"/>
                  <a:gd name="T51" fmla="*/ 0 h 170"/>
                  <a:gd name="T52" fmla="*/ 66 w 288"/>
                  <a:gd name="T53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8" h="170">
                    <a:moveTo>
                      <a:pt x="66" y="0"/>
                    </a:moveTo>
                    <a:lnTo>
                      <a:pt x="66" y="0"/>
                    </a:lnTo>
                    <a:lnTo>
                      <a:pt x="52" y="10"/>
                    </a:lnTo>
                    <a:lnTo>
                      <a:pt x="38" y="22"/>
                    </a:lnTo>
                    <a:lnTo>
                      <a:pt x="22" y="40"/>
                    </a:lnTo>
                    <a:lnTo>
                      <a:pt x="16" y="52"/>
                    </a:lnTo>
                    <a:lnTo>
                      <a:pt x="10" y="64"/>
                    </a:lnTo>
                    <a:lnTo>
                      <a:pt x="4" y="78"/>
                    </a:lnTo>
                    <a:lnTo>
                      <a:pt x="2" y="92"/>
                    </a:lnTo>
                    <a:lnTo>
                      <a:pt x="0" y="110"/>
                    </a:lnTo>
                    <a:lnTo>
                      <a:pt x="0" y="128"/>
                    </a:lnTo>
                    <a:lnTo>
                      <a:pt x="2" y="148"/>
                    </a:lnTo>
                    <a:lnTo>
                      <a:pt x="8" y="170"/>
                    </a:lnTo>
                    <a:lnTo>
                      <a:pt x="264" y="170"/>
                    </a:lnTo>
                    <a:lnTo>
                      <a:pt x="264" y="170"/>
                    </a:lnTo>
                    <a:lnTo>
                      <a:pt x="256" y="150"/>
                    </a:lnTo>
                    <a:lnTo>
                      <a:pt x="250" y="128"/>
                    </a:lnTo>
                    <a:lnTo>
                      <a:pt x="246" y="100"/>
                    </a:lnTo>
                    <a:lnTo>
                      <a:pt x="244" y="86"/>
                    </a:lnTo>
                    <a:lnTo>
                      <a:pt x="244" y="72"/>
                    </a:lnTo>
                    <a:lnTo>
                      <a:pt x="246" y="58"/>
                    </a:lnTo>
                    <a:lnTo>
                      <a:pt x="250" y="44"/>
                    </a:lnTo>
                    <a:lnTo>
                      <a:pt x="256" y="32"/>
                    </a:lnTo>
                    <a:lnTo>
                      <a:pt x="264" y="20"/>
                    </a:lnTo>
                    <a:lnTo>
                      <a:pt x="274" y="10"/>
                    </a:lnTo>
                    <a:lnTo>
                      <a:pt x="288" y="0"/>
                    </a:lnTo>
                    <a:lnTo>
                      <a:pt x="6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72" name="Freeform 17"/>
              <p:cNvSpPr/>
              <p:nvPr/>
            </p:nvSpPr>
            <p:spPr bwMode="auto">
              <a:xfrm>
                <a:off x="4813300" y="2093913"/>
                <a:ext cx="381000" cy="225425"/>
              </a:xfrm>
              <a:custGeom>
                <a:avLst/>
                <a:gdLst>
                  <a:gd name="T0" fmla="*/ 54 w 240"/>
                  <a:gd name="T1" fmla="*/ 0 h 142"/>
                  <a:gd name="T2" fmla="*/ 54 w 240"/>
                  <a:gd name="T3" fmla="*/ 0 h 142"/>
                  <a:gd name="T4" fmla="*/ 44 w 240"/>
                  <a:gd name="T5" fmla="*/ 8 h 142"/>
                  <a:gd name="T6" fmla="*/ 32 w 240"/>
                  <a:gd name="T7" fmla="*/ 18 h 142"/>
                  <a:gd name="T8" fmla="*/ 20 w 240"/>
                  <a:gd name="T9" fmla="*/ 34 h 142"/>
                  <a:gd name="T10" fmla="*/ 14 w 240"/>
                  <a:gd name="T11" fmla="*/ 42 h 142"/>
                  <a:gd name="T12" fmla="*/ 8 w 240"/>
                  <a:gd name="T13" fmla="*/ 52 h 142"/>
                  <a:gd name="T14" fmla="*/ 4 w 240"/>
                  <a:gd name="T15" fmla="*/ 64 h 142"/>
                  <a:gd name="T16" fmla="*/ 2 w 240"/>
                  <a:gd name="T17" fmla="*/ 78 h 142"/>
                  <a:gd name="T18" fmla="*/ 0 w 240"/>
                  <a:gd name="T19" fmla="*/ 92 h 142"/>
                  <a:gd name="T20" fmla="*/ 0 w 240"/>
                  <a:gd name="T21" fmla="*/ 106 h 142"/>
                  <a:gd name="T22" fmla="*/ 2 w 240"/>
                  <a:gd name="T23" fmla="*/ 124 h 142"/>
                  <a:gd name="T24" fmla="*/ 6 w 240"/>
                  <a:gd name="T25" fmla="*/ 142 h 142"/>
                  <a:gd name="T26" fmla="*/ 220 w 240"/>
                  <a:gd name="T27" fmla="*/ 142 h 142"/>
                  <a:gd name="T28" fmla="*/ 220 w 240"/>
                  <a:gd name="T29" fmla="*/ 142 h 142"/>
                  <a:gd name="T30" fmla="*/ 214 w 240"/>
                  <a:gd name="T31" fmla="*/ 124 h 142"/>
                  <a:gd name="T32" fmla="*/ 208 w 240"/>
                  <a:gd name="T33" fmla="*/ 106 h 142"/>
                  <a:gd name="T34" fmla="*/ 204 w 240"/>
                  <a:gd name="T35" fmla="*/ 84 h 142"/>
                  <a:gd name="T36" fmla="*/ 204 w 240"/>
                  <a:gd name="T37" fmla="*/ 60 h 142"/>
                  <a:gd name="T38" fmla="*/ 204 w 240"/>
                  <a:gd name="T39" fmla="*/ 48 h 142"/>
                  <a:gd name="T40" fmla="*/ 208 w 240"/>
                  <a:gd name="T41" fmla="*/ 38 h 142"/>
                  <a:gd name="T42" fmla="*/ 212 w 240"/>
                  <a:gd name="T43" fmla="*/ 26 h 142"/>
                  <a:gd name="T44" fmla="*/ 218 w 240"/>
                  <a:gd name="T45" fmla="*/ 16 h 142"/>
                  <a:gd name="T46" fmla="*/ 228 w 240"/>
                  <a:gd name="T47" fmla="*/ 8 h 142"/>
                  <a:gd name="T48" fmla="*/ 240 w 240"/>
                  <a:gd name="T49" fmla="*/ 0 h 142"/>
                  <a:gd name="T50" fmla="*/ 54 w 240"/>
                  <a:gd name="T51" fmla="*/ 0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40" h="142">
                    <a:moveTo>
                      <a:pt x="54" y="0"/>
                    </a:moveTo>
                    <a:lnTo>
                      <a:pt x="54" y="0"/>
                    </a:lnTo>
                    <a:lnTo>
                      <a:pt x="44" y="8"/>
                    </a:lnTo>
                    <a:lnTo>
                      <a:pt x="32" y="18"/>
                    </a:lnTo>
                    <a:lnTo>
                      <a:pt x="20" y="34"/>
                    </a:lnTo>
                    <a:lnTo>
                      <a:pt x="14" y="42"/>
                    </a:lnTo>
                    <a:lnTo>
                      <a:pt x="8" y="52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2"/>
                    </a:lnTo>
                    <a:lnTo>
                      <a:pt x="0" y="106"/>
                    </a:lnTo>
                    <a:lnTo>
                      <a:pt x="2" y="124"/>
                    </a:lnTo>
                    <a:lnTo>
                      <a:pt x="6" y="142"/>
                    </a:lnTo>
                    <a:lnTo>
                      <a:pt x="220" y="142"/>
                    </a:lnTo>
                    <a:lnTo>
                      <a:pt x="220" y="142"/>
                    </a:lnTo>
                    <a:lnTo>
                      <a:pt x="214" y="124"/>
                    </a:lnTo>
                    <a:lnTo>
                      <a:pt x="208" y="106"/>
                    </a:lnTo>
                    <a:lnTo>
                      <a:pt x="204" y="84"/>
                    </a:lnTo>
                    <a:lnTo>
                      <a:pt x="204" y="60"/>
                    </a:lnTo>
                    <a:lnTo>
                      <a:pt x="204" y="48"/>
                    </a:lnTo>
                    <a:lnTo>
                      <a:pt x="208" y="38"/>
                    </a:lnTo>
                    <a:lnTo>
                      <a:pt x="212" y="26"/>
                    </a:lnTo>
                    <a:lnTo>
                      <a:pt x="218" y="16"/>
                    </a:lnTo>
                    <a:lnTo>
                      <a:pt x="228" y="8"/>
                    </a:lnTo>
                    <a:lnTo>
                      <a:pt x="240" y="0"/>
                    </a:lnTo>
                    <a:lnTo>
                      <a:pt x="5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73" name="Freeform 18"/>
              <p:cNvSpPr/>
              <p:nvPr/>
            </p:nvSpPr>
            <p:spPr bwMode="auto">
              <a:xfrm>
                <a:off x="4562475" y="2027238"/>
                <a:ext cx="282575" cy="314325"/>
              </a:xfrm>
              <a:custGeom>
                <a:avLst/>
                <a:gdLst>
                  <a:gd name="T0" fmla="*/ 0 w 178"/>
                  <a:gd name="T1" fmla="*/ 168 h 198"/>
                  <a:gd name="T2" fmla="*/ 178 w 178"/>
                  <a:gd name="T3" fmla="*/ 0 h 198"/>
                  <a:gd name="T4" fmla="*/ 38 w 178"/>
                  <a:gd name="T5" fmla="*/ 198 h 198"/>
                  <a:gd name="T6" fmla="*/ 0 w 178"/>
                  <a:gd name="T7" fmla="*/ 168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8" h="198">
                    <a:moveTo>
                      <a:pt x="0" y="168"/>
                    </a:moveTo>
                    <a:lnTo>
                      <a:pt x="178" y="0"/>
                    </a:lnTo>
                    <a:lnTo>
                      <a:pt x="38" y="198"/>
                    </a:lnTo>
                    <a:lnTo>
                      <a:pt x="0" y="16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74" name="Freeform 19"/>
              <p:cNvSpPr/>
              <p:nvPr/>
            </p:nvSpPr>
            <p:spPr bwMode="auto">
              <a:xfrm>
                <a:off x="5788025" y="1973263"/>
                <a:ext cx="219075" cy="368300"/>
              </a:xfrm>
              <a:custGeom>
                <a:avLst/>
                <a:gdLst>
                  <a:gd name="T0" fmla="*/ 0 w 138"/>
                  <a:gd name="T1" fmla="*/ 0 h 232"/>
                  <a:gd name="T2" fmla="*/ 138 w 138"/>
                  <a:gd name="T3" fmla="*/ 232 h 232"/>
                  <a:gd name="T4" fmla="*/ 104 w 138"/>
                  <a:gd name="T5" fmla="*/ 232 h 232"/>
                  <a:gd name="T6" fmla="*/ 0 w 138"/>
                  <a:gd name="T7" fmla="*/ 0 h 2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38" h="232">
                    <a:moveTo>
                      <a:pt x="0" y="0"/>
                    </a:moveTo>
                    <a:lnTo>
                      <a:pt x="138" y="232"/>
                    </a:lnTo>
                    <a:lnTo>
                      <a:pt x="104" y="232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1850866" y="2558782"/>
            <a:ext cx="808160" cy="571660"/>
            <a:chOff x="1850866" y="2826509"/>
            <a:chExt cx="808160" cy="571660"/>
          </a:xfrm>
        </p:grpSpPr>
        <p:sp>
          <p:nvSpPr>
            <p:cNvPr id="76" name="Oval 20"/>
            <p:cNvSpPr/>
            <p:nvPr/>
          </p:nvSpPr>
          <p:spPr>
            <a:xfrm flipH="1" flipV="1">
              <a:off x="1850866" y="2826509"/>
              <a:ext cx="571662" cy="571660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id-ID" sz="1800">
                <a:solidFill>
                  <a:srgbClr val="C00000"/>
                </a:solidFill>
                <a:latin typeface="Calibri" panose="020F0502020204030204"/>
              </a:endParaRPr>
            </a:p>
          </p:txBody>
        </p:sp>
        <p:grpSp>
          <p:nvGrpSpPr>
            <p:cNvPr id="77" name="Group 37"/>
            <p:cNvGrpSpPr/>
            <p:nvPr/>
          </p:nvGrpSpPr>
          <p:grpSpPr>
            <a:xfrm>
              <a:off x="2018510" y="2960726"/>
              <a:ext cx="640516" cy="278416"/>
              <a:chOff x="1685925" y="2195513"/>
              <a:chExt cx="1263650" cy="549275"/>
            </a:xfrm>
            <a:solidFill>
              <a:srgbClr val="C00000"/>
            </a:solidFill>
          </p:grpSpPr>
          <p:sp>
            <p:nvSpPr>
              <p:cNvPr id="78" name="Freeform 23"/>
              <p:cNvSpPr/>
              <p:nvPr/>
            </p:nvSpPr>
            <p:spPr bwMode="auto">
              <a:xfrm>
                <a:off x="1685925" y="2538413"/>
                <a:ext cx="311150" cy="206375"/>
              </a:xfrm>
              <a:custGeom>
                <a:avLst/>
                <a:gdLst>
                  <a:gd name="T0" fmla="*/ 176 w 196"/>
                  <a:gd name="T1" fmla="*/ 42 h 130"/>
                  <a:gd name="T2" fmla="*/ 176 w 196"/>
                  <a:gd name="T3" fmla="*/ 42 h 130"/>
                  <a:gd name="T4" fmla="*/ 170 w 196"/>
                  <a:gd name="T5" fmla="*/ 20 h 130"/>
                  <a:gd name="T6" fmla="*/ 170 w 196"/>
                  <a:gd name="T7" fmla="*/ 0 h 130"/>
                  <a:gd name="T8" fmla="*/ 16 w 196"/>
                  <a:gd name="T9" fmla="*/ 50 h 130"/>
                  <a:gd name="T10" fmla="*/ 16 w 196"/>
                  <a:gd name="T11" fmla="*/ 50 h 130"/>
                  <a:gd name="T12" fmla="*/ 14 w 196"/>
                  <a:gd name="T13" fmla="*/ 50 h 130"/>
                  <a:gd name="T14" fmla="*/ 14 w 196"/>
                  <a:gd name="T15" fmla="*/ 50 h 130"/>
                  <a:gd name="T16" fmla="*/ 10 w 196"/>
                  <a:gd name="T17" fmla="*/ 52 h 130"/>
                  <a:gd name="T18" fmla="*/ 6 w 196"/>
                  <a:gd name="T19" fmla="*/ 56 h 130"/>
                  <a:gd name="T20" fmla="*/ 2 w 196"/>
                  <a:gd name="T21" fmla="*/ 62 h 130"/>
                  <a:gd name="T22" fmla="*/ 2 w 196"/>
                  <a:gd name="T23" fmla="*/ 68 h 130"/>
                  <a:gd name="T24" fmla="*/ 0 w 196"/>
                  <a:gd name="T25" fmla="*/ 82 h 130"/>
                  <a:gd name="T26" fmla="*/ 4 w 196"/>
                  <a:gd name="T27" fmla="*/ 98 h 130"/>
                  <a:gd name="T28" fmla="*/ 4 w 196"/>
                  <a:gd name="T29" fmla="*/ 98 h 130"/>
                  <a:gd name="T30" fmla="*/ 10 w 196"/>
                  <a:gd name="T31" fmla="*/ 112 h 130"/>
                  <a:gd name="T32" fmla="*/ 20 w 196"/>
                  <a:gd name="T33" fmla="*/ 124 h 130"/>
                  <a:gd name="T34" fmla="*/ 24 w 196"/>
                  <a:gd name="T35" fmla="*/ 128 h 130"/>
                  <a:gd name="T36" fmla="*/ 30 w 196"/>
                  <a:gd name="T37" fmla="*/ 130 h 130"/>
                  <a:gd name="T38" fmla="*/ 34 w 196"/>
                  <a:gd name="T39" fmla="*/ 130 h 130"/>
                  <a:gd name="T40" fmla="*/ 40 w 196"/>
                  <a:gd name="T41" fmla="*/ 130 h 130"/>
                  <a:gd name="T42" fmla="*/ 40 w 196"/>
                  <a:gd name="T43" fmla="*/ 130 h 130"/>
                  <a:gd name="T44" fmla="*/ 42 w 196"/>
                  <a:gd name="T45" fmla="*/ 128 h 130"/>
                  <a:gd name="T46" fmla="*/ 196 w 196"/>
                  <a:gd name="T47" fmla="*/ 80 h 130"/>
                  <a:gd name="T48" fmla="*/ 196 w 196"/>
                  <a:gd name="T49" fmla="*/ 80 h 130"/>
                  <a:gd name="T50" fmla="*/ 184 w 196"/>
                  <a:gd name="T51" fmla="*/ 62 h 130"/>
                  <a:gd name="T52" fmla="*/ 176 w 196"/>
                  <a:gd name="T53" fmla="*/ 42 h 130"/>
                  <a:gd name="T54" fmla="*/ 176 w 196"/>
                  <a:gd name="T55" fmla="*/ 42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96" h="130">
                    <a:moveTo>
                      <a:pt x="176" y="42"/>
                    </a:moveTo>
                    <a:lnTo>
                      <a:pt x="176" y="42"/>
                    </a:lnTo>
                    <a:lnTo>
                      <a:pt x="170" y="20"/>
                    </a:lnTo>
                    <a:lnTo>
                      <a:pt x="170" y="0"/>
                    </a:lnTo>
                    <a:lnTo>
                      <a:pt x="16" y="50"/>
                    </a:lnTo>
                    <a:lnTo>
                      <a:pt x="16" y="50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0" y="52"/>
                    </a:lnTo>
                    <a:lnTo>
                      <a:pt x="6" y="56"/>
                    </a:lnTo>
                    <a:lnTo>
                      <a:pt x="2" y="62"/>
                    </a:lnTo>
                    <a:lnTo>
                      <a:pt x="2" y="68"/>
                    </a:lnTo>
                    <a:lnTo>
                      <a:pt x="0" y="82"/>
                    </a:lnTo>
                    <a:lnTo>
                      <a:pt x="4" y="98"/>
                    </a:lnTo>
                    <a:lnTo>
                      <a:pt x="4" y="98"/>
                    </a:lnTo>
                    <a:lnTo>
                      <a:pt x="10" y="112"/>
                    </a:lnTo>
                    <a:lnTo>
                      <a:pt x="20" y="124"/>
                    </a:lnTo>
                    <a:lnTo>
                      <a:pt x="24" y="128"/>
                    </a:lnTo>
                    <a:lnTo>
                      <a:pt x="30" y="130"/>
                    </a:lnTo>
                    <a:lnTo>
                      <a:pt x="34" y="130"/>
                    </a:lnTo>
                    <a:lnTo>
                      <a:pt x="40" y="130"/>
                    </a:lnTo>
                    <a:lnTo>
                      <a:pt x="40" y="130"/>
                    </a:lnTo>
                    <a:lnTo>
                      <a:pt x="42" y="128"/>
                    </a:lnTo>
                    <a:lnTo>
                      <a:pt x="196" y="80"/>
                    </a:lnTo>
                    <a:lnTo>
                      <a:pt x="196" y="80"/>
                    </a:lnTo>
                    <a:lnTo>
                      <a:pt x="184" y="62"/>
                    </a:lnTo>
                    <a:lnTo>
                      <a:pt x="176" y="42"/>
                    </a:lnTo>
                    <a:lnTo>
                      <a:pt x="176" y="4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79" name="Freeform 24"/>
              <p:cNvSpPr>
                <a:spLocks noEditPoints="1"/>
              </p:cNvSpPr>
              <p:nvPr/>
            </p:nvSpPr>
            <p:spPr bwMode="auto">
              <a:xfrm>
                <a:off x="2397125" y="2195513"/>
                <a:ext cx="552450" cy="355600"/>
              </a:xfrm>
              <a:custGeom>
                <a:avLst/>
                <a:gdLst>
                  <a:gd name="T0" fmla="*/ 24 w 348"/>
                  <a:gd name="T1" fmla="*/ 84 h 224"/>
                  <a:gd name="T2" fmla="*/ 16 w 348"/>
                  <a:gd name="T3" fmla="*/ 88 h 224"/>
                  <a:gd name="T4" fmla="*/ 4 w 348"/>
                  <a:gd name="T5" fmla="*/ 104 h 224"/>
                  <a:gd name="T6" fmla="*/ 0 w 348"/>
                  <a:gd name="T7" fmla="*/ 126 h 224"/>
                  <a:gd name="T8" fmla="*/ 2 w 348"/>
                  <a:gd name="T9" fmla="*/ 152 h 224"/>
                  <a:gd name="T10" fmla="*/ 6 w 348"/>
                  <a:gd name="T11" fmla="*/ 168 h 224"/>
                  <a:gd name="T12" fmla="*/ 18 w 348"/>
                  <a:gd name="T13" fmla="*/ 194 h 224"/>
                  <a:gd name="T14" fmla="*/ 34 w 348"/>
                  <a:gd name="T15" fmla="*/ 212 h 224"/>
                  <a:gd name="T16" fmla="*/ 52 w 348"/>
                  <a:gd name="T17" fmla="*/ 224 h 224"/>
                  <a:gd name="T18" fmla="*/ 70 w 348"/>
                  <a:gd name="T19" fmla="*/ 224 h 224"/>
                  <a:gd name="T20" fmla="*/ 322 w 348"/>
                  <a:gd name="T21" fmla="*/ 142 h 224"/>
                  <a:gd name="T22" fmla="*/ 336 w 348"/>
                  <a:gd name="T23" fmla="*/ 130 h 224"/>
                  <a:gd name="T24" fmla="*/ 346 w 348"/>
                  <a:gd name="T25" fmla="*/ 112 h 224"/>
                  <a:gd name="T26" fmla="*/ 346 w 348"/>
                  <a:gd name="T27" fmla="*/ 86 h 224"/>
                  <a:gd name="T28" fmla="*/ 342 w 348"/>
                  <a:gd name="T29" fmla="*/ 58 h 224"/>
                  <a:gd name="T30" fmla="*/ 336 w 348"/>
                  <a:gd name="T31" fmla="*/ 44 h 224"/>
                  <a:gd name="T32" fmla="*/ 322 w 348"/>
                  <a:gd name="T33" fmla="*/ 22 h 224"/>
                  <a:gd name="T34" fmla="*/ 304 w 348"/>
                  <a:gd name="T35" fmla="*/ 6 h 224"/>
                  <a:gd name="T36" fmla="*/ 286 w 348"/>
                  <a:gd name="T37" fmla="*/ 0 h 224"/>
                  <a:gd name="T38" fmla="*/ 278 w 348"/>
                  <a:gd name="T39" fmla="*/ 2 h 224"/>
                  <a:gd name="T40" fmla="*/ 318 w 348"/>
                  <a:gd name="T41" fmla="*/ 128 h 224"/>
                  <a:gd name="T42" fmla="*/ 306 w 348"/>
                  <a:gd name="T43" fmla="*/ 126 h 224"/>
                  <a:gd name="T44" fmla="*/ 294 w 348"/>
                  <a:gd name="T45" fmla="*/ 118 h 224"/>
                  <a:gd name="T46" fmla="*/ 282 w 348"/>
                  <a:gd name="T47" fmla="*/ 102 h 224"/>
                  <a:gd name="T48" fmla="*/ 272 w 348"/>
                  <a:gd name="T49" fmla="*/ 80 h 224"/>
                  <a:gd name="T50" fmla="*/ 268 w 348"/>
                  <a:gd name="T51" fmla="*/ 68 h 224"/>
                  <a:gd name="T52" fmla="*/ 268 w 348"/>
                  <a:gd name="T53" fmla="*/ 46 h 224"/>
                  <a:gd name="T54" fmla="*/ 270 w 348"/>
                  <a:gd name="T55" fmla="*/ 30 h 224"/>
                  <a:gd name="T56" fmla="*/ 278 w 348"/>
                  <a:gd name="T57" fmla="*/ 18 h 224"/>
                  <a:gd name="T58" fmla="*/ 282 w 348"/>
                  <a:gd name="T59" fmla="*/ 16 h 224"/>
                  <a:gd name="T60" fmla="*/ 292 w 348"/>
                  <a:gd name="T61" fmla="*/ 16 h 224"/>
                  <a:gd name="T62" fmla="*/ 306 w 348"/>
                  <a:gd name="T63" fmla="*/ 26 h 224"/>
                  <a:gd name="T64" fmla="*/ 318 w 348"/>
                  <a:gd name="T65" fmla="*/ 40 h 224"/>
                  <a:gd name="T66" fmla="*/ 328 w 348"/>
                  <a:gd name="T67" fmla="*/ 62 h 224"/>
                  <a:gd name="T68" fmla="*/ 330 w 348"/>
                  <a:gd name="T69" fmla="*/ 74 h 224"/>
                  <a:gd name="T70" fmla="*/ 332 w 348"/>
                  <a:gd name="T71" fmla="*/ 96 h 224"/>
                  <a:gd name="T72" fmla="*/ 330 w 348"/>
                  <a:gd name="T73" fmla="*/ 114 h 224"/>
                  <a:gd name="T74" fmla="*/ 322 w 348"/>
                  <a:gd name="T75" fmla="*/ 124 h 224"/>
                  <a:gd name="T76" fmla="*/ 318 w 348"/>
                  <a:gd name="T77" fmla="*/ 128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48" h="224">
                    <a:moveTo>
                      <a:pt x="278" y="2"/>
                    </a:moveTo>
                    <a:lnTo>
                      <a:pt x="24" y="84"/>
                    </a:lnTo>
                    <a:lnTo>
                      <a:pt x="24" y="84"/>
                    </a:lnTo>
                    <a:lnTo>
                      <a:pt x="16" y="88"/>
                    </a:lnTo>
                    <a:lnTo>
                      <a:pt x="10" y="94"/>
                    </a:lnTo>
                    <a:lnTo>
                      <a:pt x="4" y="104"/>
                    </a:lnTo>
                    <a:lnTo>
                      <a:pt x="2" y="114"/>
                    </a:lnTo>
                    <a:lnTo>
                      <a:pt x="0" y="126"/>
                    </a:lnTo>
                    <a:lnTo>
                      <a:pt x="0" y="140"/>
                    </a:lnTo>
                    <a:lnTo>
                      <a:pt x="2" y="152"/>
                    </a:lnTo>
                    <a:lnTo>
                      <a:pt x="6" y="168"/>
                    </a:lnTo>
                    <a:lnTo>
                      <a:pt x="6" y="168"/>
                    </a:lnTo>
                    <a:lnTo>
                      <a:pt x="10" y="182"/>
                    </a:lnTo>
                    <a:lnTo>
                      <a:pt x="18" y="194"/>
                    </a:lnTo>
                    <a:lnTo>
                      <a:pt x="26" y="204"/>
                    </a:lnTo>
                    <a:lnTo>
                      <a:pt x="34" y="212"/>
                    </a:lnTo>
                    <a:lnTo>
                      <a:pt x="42" y="220"/>
                    </a:lnTo>
                    <a:lnTo>
                      <a:pt x="52" y="224"/>
                    </a:lnTo>
                    <a:lnTo>
                      <a:pt x="60" y="224"/>
                    </a:lnTo>
                    <a:lnTo>
                      <a:pt x="70" y="224"/>
                    </a:lnTo>
                    <a:lnTo>
                      <a:pt x="322" y="142"/>
                    </a:lnTo>
                    <a:lnTo>
                      <a:pt x="322" y="142"/>
                    </a:lnTo>
                    <a:lnTo>
                      <a:pt x="330" y="136"/>
                    </a:lnTo>
                    <a:lnTo>
                      <a:pt x="336" y="130"/>
                    </a:lnTo>
                    <a:lnTo>
                      <a:pt x="342" y="122"/>
                    </a:lnTo>
                    <a:lnTo>
                      <a:pt x="346" y="112"/>
                    </a:lnTo>
                    <a:lnTo>
                      <a:pt x="348" y="100"/>
                    </a:lnTo>
                    <a:lnTo>
                      <a:pt x="346" y="86"/>
                    </a:lnTo>
                    <a:lnTo>
                      <a:pt x="346" y="72"/>
                    </a:lnTo>
                    <a:lnTo>
                      <a:pt x="342" y="58"/>
                    </a:lnTo>
                    <a:lnTo>
                      <a:pt x="342" y="58"/>
                    </a:lnTo>
                    <a:lnTo>
                      <a:pt x="336" y="44"/>
                    </a:lnTo>
                    <a:lnTo>
                      <a:pt x="330" y="32"/>
                    </a:lnTo>
                    <a:lnTo>
                      <a:pt x="322" y="22"/>
                    </a:lnTo>
                    <a:lnTo>
                      <a:pt x="314" y="12"/>
                    </a:lnTo>
                    <a:lnTo>
                      <a:pt x="304" y="6"/>
                    </a:lnTo>
                    <a:lnTo>
                      <a:pt x="296" y="2"/>
                    </a:lnTo>
                    <a:lnTo>
                      <a:pt x="286" y="0"/>
                    </a:lnTo>
                    <a:lnTo>
                      <a:pt x="278" y="2"/>
                    </a:lnTo>
                    <a:lnTo>
                      <a:pt x="278" y="2"/>
                    </a:lnTo>
                    <a:close/>
                    <a:moveTo>
                      <a:pt x="318" y="128"/>
                    </a:moveTo>
                    <a:lnTo>
                      <a:pt x="318" y="128"/>
                    </a:lnTo>
                    <a:lnTo>
                      <a:pt x="312" y="128"/>
                    </a:lnTo>
                    <a:lnTo>
                      <a:pt x="306" y="126"/>
                    </a:lnTo>
                    <a:lnTo>
                      <a:pt x="300" y="122"/>
                    </a:lnTo>
                    <a:lnTo>
                      <a:pt x="294" y="118"/>
                    </a:lnTo>
                    <a:lnTo>
                      <a:pt x="288" y="110"/>
                    </a:lnTo>
                    <a:lnTo>
                      <a:pt x="282" y="102"/>
                    </a:lnTo>
                    <a:lnTo>
                      <a:pt x="276" y="92"/>
                    </a:lnTo>
                    <a:lnTo>
                      <a:pt x="272" y="80"/>
                    </a:lnTo>
                    <a:lnTo>
                      <a:pt x="272" y="80"/>
                    </a:lnTo>
                    <a:lnTo>
                      <a:pt x="268" y="68"/>
                    </a:lnTo>
                    <a:lnTo>
                      <a:pt x="268" y="58"/>
                    </a:lnTo>
                    <a:lnTo>
                      <a:pt x="268" y="46"/>
                    </a:lnTo>
                    <a:lnTo>
                      <a:pt x="268" y="38"/>
                    </a:lnTo>
                    <a:lnTo>
                      <a:pt x="270" y="30"/>
                    </a:lnTo>
                    <a:lnTo>
                      <a:pt x="274" y="22"/>
                    </a:lnTo>
                    <a:lnTo>
                      <a:pt x="278" y="18"/>
                    </a:lnTo>
                    <a:lnTo>
                      <a:pt x="282" y="16"/>
                    </a:lnTo>
                    <a:lnTo>
                      <a:pt x="282" y="16"/>
                    </a:lnTo>
                    <a:lnTo>
                      <a:pt x="286" y="14"/>
                    </a:lnTo>
                    <a:lnTo>
                      <a:pt x="292" y="16"/>
                    </a:lnTo>
                    <a:lnTo>
                      <a:pt x="300" y="20"/>
                    </a:lnTo>
                    <a:lnTo>
                      <a:pt x="306" y="26"/>
                    </a:lnTo>
                    <a:lnTo>
                      <a:pt x="312" y="32"/>
                    </a:lnTo>
                    <a:lnTo>
                      <a:pt x="318" y="40"/>
                    </a:lnTo>
                    <a:lnTo>
                      <a:pt x="324" y="50"/>
                    </a:lnTo>
                    <a:lnTo>
                      <a:pt x="328" y="62"/>
                    </a:lnTo>
                    <a:lnTo>
                      <a:pt x="328" y="62"/>
                    </a:lnTo>
                    <a:lnTo>
                      <a:pt x="330" y="74"/>
                    </a:lnTo>
                    <a:lnTo>
                      <a:pt x="332" y="86"/>
                    </a:lnTo>
                    <a:lnTo>
                      <a:pt x="332" y="96"/>
                    </a:lnTo>
                    <a:lnTo>
                      <a:pt x="332" y="106"/>
                    </a:lnTo>
                    <a:lnTo>
                      <a:pt x="330" y="114"/>
                    </a:lnTo>
                    <a:lnTo>
                      <a:pt x="326" y="120"/>
                    </a:lnTo>
                    <a:lnTo>
                      <a:pt x="322" y="124"/>
                    </a:lnTo>
                    <a:lnTo>
                      <a:pt x="318" y="128"/>
                    </a:lnTo>
                    <a:lnTo>
                      <a:pt x="318" y="1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80" name="Freeform 25"/>
              <p:cNvSpPr/>
              <p:nvPr/>
            </p:nvSpPr>
            <p:spPr bwMode="auto">
              <a:xfrm>
                <a:off x="2000250" y="2386013"/>
                <a:ext cx="403225" cy="276225"/>
              </a:xfrm>
              <a:custGeom>
                <a:avLst/>
                <a:gdLst>
                  <a:gd name="T0" fmla="*/ 26 w 254"/>
                  <a:gd name="T1" fmla="*/ 64 h 174"/>
                  <a:gd name="T2" fmla="*/ 26 w 254"/>
                  <a:gd name="T3" fmla="*/ 64 h 174"/>
                  <a:gd name="T4" fmla="*/ 20 w 254"/>
                  <a:gd name="T5" fmla="*/ 64 h 174"/>
                  <a:gd name="T6" fmla="*/ 20 w 254"/>
                  <a:gd name="T7" fmla="*/ 64 h 174"/>
                  <a:gd name="T8" fmla="*/ 14 w 254"/>
                  <a:gd name="T9" fmla="*/ 68 h 174"/>
                  <a:gd name="T10" fmla="*/ 8 w 254"/>
                  <a:gd name="T11" fmla="*/ 74 h 174"/>
                  <a:gd name="T12" fmla="*/ 4 w 254"/>
                  <a:gd name="T13" fmla="*/ 80 h 174"/>
                  <a:gd name="T14" fmla="*/ 2 w 254"/>
                  <a:gd name="T15" fmla="*/ 88 h 174"/>
                  <a:gd name="T16" fmla="*/ 0 w 254"/>
                  <a:gd name="T17" fmla="*/ 98 h 174"/>
                  <a:gd name="T18" fmla="*/ 0 w 254"/>
                  <a:gd name="T19" fmla="*/ 108 h 174"/>
                  <a:gd name="T20" fmla="*/ 2 w 254"/>
                  <a:gd name="T21" fmla="*/ 118 h 174"/>
                  <a:gd name="T22" fmla="*/ 4 w 254"/>
                  <a:gd name="T23" fmla="*/ 128 h 174"/>
                  <a:gd name="T24" fmla="*/ 4 w 254"/>
                  <a:gd name="T25" fmla="*/ 128 h 174"/>
                  <a:gd name="T26" fmla="*/ 10 w 254"/>
                  <a:gd name="T27" fmla="*/ 140 h 174"/>
                  <a:gd name="T28" fmla="*/ 14 w 254"/>
                  <a:gd name="T29" fmla="*/ 148 h 174"/>
                  <a:gd name="T30" fmla="*/ 20 w 254"/>
                  <a:gd name="T31" fmla="*/ 158 h 174"/>
                  <a:gd name="T32" fmla="*/ 26 w 254"/>
                  <a:gd name="T33" fmla="*/ 164 h 174"/>
                  <a:gd name="T34" fmla="*/ 34 w 254"/>
                  <a:gd name="T35" fmla="*/ 168 h 174"/>
                  <a:gd name="T36" fmla="*/ 40 w 254"/>
                  <a:gd name="T37" fmla="*/ 172 h 174"/>
                  <a:gd name="T38" fmla="*/ 48 w 254"/>
                  <a:gd name="T39" fmla="*/ 174 h 174"/>
                  <a:gd name="T40" fmla="*/ 54 w 254"/>
                  <a:gd name="T41" fmla="*/ 172 h 174"/>
                  <a:gd name="T42" fmla="*/ 54 w 254"/>
                  <a:gd name="T43" fmla="*/ 172 h 174"/>
                  <a:gd name="T44" fmla="*/ 60 w 254"/>
                  <a:gd name="T45" fmla="*/ 168 h 174"/>
                  <a:gd name="T46" fmla="*/ 254 w 254"/>
                  <a:gd name="T47" fmla="*/ 106 h 174"/>
                  <a:gd name="T48" fmla="*/ 254 w 254"/>
                  <a:gd name="T49" fmla="*/ 106 h 174"/>
                  <a:gd name="T50" fmla="*/ 246 w 254"/>
                  <a:gd name="T51" fmla="*/ 96 h 174"/>
                  <a:gd name="T52" fmla="*/ 240 w 254"/>
                  <a:gd name="T53" fmla="*/ 84 h 174"/>
                  <a:gd name="T54" fmla="*/ 232 w 254"/>
                  <a:gd name="T55" fmla="*/ 70 h 174"/>
                  <a:gd name="T56" fmla="*/ 228 w 254"/>
                  <a:gd name="T57" fmla="*/ 56 h 174"/>
                  <a:gd name="T58" fmla="*/ 228 w 254"/>
                  <a:gd name="T59" fmla="*/ 56 h 174"/>
                  <a:gd name="T60" fmla="*/ 224 w 254"/>
                  <a:gd name="T61" fmla="*/ 42 h 174"/>
                  <a:gd name="T62" fmla="*/ 222 w 254"/>
                  <a:gd name="T63" fmla="*/ 28 h 174"/>
                  <a:gd name="T64" fmla="*/ 220 w 254"/>
                  <a:gd name="T65" fmla="*/ 14 h 174"/>
                  <a:gd name="T66" fmla="*/ 220 w 254"/>
                  <a:gd name="T67" fmla="*/ 0 h 174"/>
                  <a:gd name="T68" fmla="*/ 26 w 254"/>
                  <a:gd name="T69" fmla="*/ 6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4" h="174">
                    <a:moveTo>
                      <a:pt x="26" y="64"/>
                    </a:moveTo>
                    <a:lnTo>
                      <a:pt x="26" y="64"/>
                    </a:lnTo>
                    <a:lnTo>
                      <a:pt x="20" y="64"/>
                    </a:lnTo>
                    <a:lnTo>
                      <a:pt x="20" y="64"/>
                    </a:lnTo>
                    <a:lnTo>
                      <a:pt x="14" y="68"/>
                    </a:lnTo>
                    <a:lnTo>
                      <a:pt x="8" y="74"/>
                    </a:lnTo>
                    <a:lnTo>
                      <a:pt x="4" y="80"/>
                    </a:lnTo>
                    <a:lnTo>
                      <a:pt x="2" y="88"/>
                    </a:lnTo>
                    <a:lnTo>
                      <a:pt x="0" y="98"/>
                    </a:lnTo>
                    <a:lnTo>
                      <a:pt x="0" y="108"/>
                    </a:lnTo>
                    <a:lnTo>
                      <a:pt x="2" y="118"/>
                    </a:lnTo>
                    <a:lnTo>
                      <a:pt x="4" y="128"/>
                    </a:lnTo>
                    <a:lnTo>
                      <a:pt x="4" y="128"/>
                    </a:lnTo>
                    <a:lnTo>
                      <a:pt x="10" y="140"/>
                    </a:lnTo>
                    <a:lnTo>
                      <a:pt x="14" y="148"/>
                    </a:lnTo>
                    <a:lnTo>
                      <a:pt x="20" y="158"/>
                    </a:lnTo>
                    <a:lnTo>
                      <a:pt x="26" y="164"/>
                    </a:lnTo>
                    <a:lnTo>
                      <a:pt x="34" y="168"/>
                    </a:lnTo>
                    <a:lnTo>
                      <a:pt x="40" y="172"/>
                    </a:lnTo>
                    <a:lnTo>
                      <a:pt x="48" y="174"/>
                    </a:lnTo>
                    <a:lnTo>
                      <a:pt x="54" y="172"/>
                    </a:lnTo>
                    <a:lnTo>
                      <a:pt x="54" y="172"/>
                    </a:lnTo>
                    <a:lnTo>
                      <a:pt x="60" y="168"/>
                    </a:lnTo>
                    <a:lnTo>
                      <a:pt x="254" y="106"/>
                    </a:lnTo>
                    <a:lnTo>
                      <a:pt x="254" y="106"/>
                    </a:lnTo>
                    <a:lnTo>
                      <a:pt x="246" y="96"/>
                    </a:lnTo>
                    <a:lnTo>
                      <a:pt x="240" y="84"/>
                    </a:lnTo>
                    <a:lnTo>
                      <a:pt x="232" y="70"/>
                    </a:lnTo>
                    <a:lnTo>
                      <a:pt x="228" y="56"/>
                    </a:lnTo>
                    <a:lnTo>
                      <a:pt x="228" y="56"/>
                    </a:lnTo>
                    <a:lnTo>
                      <a:pt x="224" y="42"/>
                    </a:lnTo>
                    <a:lnTo>
                      <a:pt x="222" y="28"/>
                    </a:lnTo>
                    <a:lnTo>
                      <a:pt x="220" y="14"/>
                    </a:lnTo>
                    <a:lnTo>
                      <a:pt x="220" y="0"/>
                    </a:lnTo>
                    <a:lnTo>
                      <a:pt x="26" y="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" name="组合 2"/>
          <p:cNvGrpSpPr/>
          <p:nvPr/>
        </p:nvGrpSpPr>
        <p:grpSpPr>
          <a:xfrm>
            <a:off x="9395978" y="3107254"/>
            <a:ext cx="1508205" cy="1314451"/>
            <a:chOff x="9395978" y="3374981"/>
            <a:chExt cx="1508205" cy="1314451"/>
          </a:xfrm>
        </p:grpSpPr>
        <p:sp>
          <p:nvSpPr>
            <p:cNvPr id="82" name="Oval 19"/>
            <p:cNvSpPr/>
            <p:nvPr/>
          </p:nvSpPr>
          <p:spPr>
            <a:xfrm flipH="1" flipV="1">
              <a:off x="9540740" y="3518861"/>
              <a:ext cx="1024207" cy="1024207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endParaRPr lang="id-ID" sz="1800">
                <a:solidFill>
                  <a:srgbClr val="C00000"/>
                </a:solidFill>
                <a:latin typeface="Calibri" panose="020F0502020204030204"/>
              </a:endParaRPr>
            </a:p>
          </p:txBody>
        </p:sp>
        <p:grpSp>
          <p:nvGrpSpPr>
            <p:cNvPr id="83" name="Group 242"/>
            <p:cNvGrpSpPr/>
            <p:nvPr/>
          </p:nvGrpSpPr>
          <p:grpSpPr>
            <a:xfrm>
              <a:off x="9395978" y="3374981"/>
              <a:ext cx="1508205" cy="1314451"/>
              <a:chOff x="8824913" y="890588"/>
              <a:chExt cx="1508204" cy="1314450"/>
            </a:xfrm>
            <a:solidFill>
              <a:schemeClr val="bg1">
                <a:lumMod val="50000"/>
              </a:schemeClr>
            </a:solidFill>
          </p:grpSpPr>
          <p:grpSp>
            <p:nvGrpSpPr>
              <p:cNvPr id="84" name="Group 1435"/>
              <p:cNvGrpSpPr/>
              <p:nvPr/>
            </p:nvGrpSpPr>
            <p:grpSpPr bwMode="auto">
              <a:xfrm>
                <a:off x="9802725" y="938508"/>
                <a:ext cx="530392" cy="538332"/>
                <a:chOff x="6173" y="591"/>
                <a:chExt cx="334" cy="339"/>
              </a:xfrm>
              <a:grpFill/>
            </p:grpSpPr>
            <p:sp>
              <p:nvSpPr>
                <p:cNvPr id="97" name="Rectangle 1235"/>
                <p:cNvSpPr>
                  <a:spLocks noChangeArrowheads="1"/>
                </p:cNvSpPr>
                <p:nvPr/>
              </p:nvSpPr>
              <p:spPr bwMode="auto">
                <a:xfrm>
                  <a:off x="6447" y="599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8" name="Freeform 1236"/>
                <p:cNvSpPr/>
                <p:nvPr/>
              </p:nvSpPr>
              <p:spPr bwMode="auto">
                <a:xfrm>
                  <a:off x="6447" y="6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99" name="Freeform 1237"/>
                <p:cNvSpPr/>
                <p:nvPr/>
              </p:nvSpPr>
              <p:spPr bwMode="auto">
                <a:xfrm>
                  <a:off x="6447" y="6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0" name="Rectangle 1238"/>
                <p:cNvSpPr>
                  <a:spLocks noChangeArrowheads="1"/>
                </p:cNvSpPr>
                <p:nvPr/>
              </p:nvSpPr>
              <p:spPr bwMode="auto">
                <a:xfrm>
                  <a:off x="6447" y="620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1" name="Freeform 1239"/>
                <p:cNvSpPr/>
                <p:nvPr/>
              </p:nvSpPr>
              <p:spPr bwMode="auto">
                <a:xfrm>
                  <a:off x="6447" y="62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2" name="Freeform 1240"/>
                <p:cNvSpPr/>
                <p:nvPr/>
              </p:nvSpPr>
              <p:spPr bwMode="auto">
                <a:xfrm>
                  <a:off x="6447" y="60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  <a:gd name="T5" fmla="*/ 0 w 1"/>
                    <a:gd name="T6" fmla="*/ 0 w 1"/>
                    <a:gd name="T7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3" name="Rectangle 1241"/>
                <p:cNvSpPr>
                  <a:spLocks noChangeArrowheads="1"/>
                </p:cNvSpPr>
                <p:nvPr/>
              </p:nvSpPr>
              <p:spPr bwMode="auto">
                <a:xfrm>
                  <a:off x="6448" y="60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4" name="Rectangle 1242"/>
                <p:cNvSpPr>
                  <a:spLocks noChangeArrowheads="1"/>
                </p:cNvSpPr>
                <p:nvPr/>
              </p:nvSpPr>
              <p:spPr bwMode="auto">
                <a:xfrm>
                  <a:off x="6447" y="60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5" name="Freeform 1243"/>
                <p:cNvSpPr/>
                <p:nvPr/>
              </p:nvSpPr>
              <p:spPr bwMode="auto">
                <a:xfrm>
                  <a:off x="6447" y="6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6" name="Rectangle 1244"/>
                <p:cNvSpPr>
                  <a:spLocks noChangeArrowheads="1"/>
                </p:cNvSpPr>
                <p:nvPr/>
              </p:nvSpPr>
              <p:spPr bwMode="auto">
                <a:xfrm>
                  <a:off x="6447" y="60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7" name="Freeform 1245"/>
                <p:cNvSpPr/>
                <p:nvPr/>
              </p:nvSpPr>
              <p:spPr bwMode="auto">
                <a:xfrm>
                  <a:off x="6447" y="60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  <a:gd name="T8" fmla="*/ 1 w 1"/>
                    <a:gd name="T9" fmla="*/ 0 h 1"/>
                    <a:gd name="T10" fmla="*/ 1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  <a:gd name="T16" fmla="*/ 0 w 1"/>
                    <a:gd name="T17" fmla="*/ 0 h 1"/>
                    <a:gd name="T18" fmla="*/ 0 w 1"/>
                    <a:gd name="T1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8" name="Rectangle 1246"/>
                <p:cNvSpPr>
                  <a:spLocks noChangeArrowheads="1"/>
                </p:cNvSpPr>
                <p:nvPr/>
              </p:nvSpPr>
              <p:spPr bwMode="auto">
                <a:xfrm>
                  <a:off x="6447" y="61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09" name="Freeform 1247"/>
                <p:cNvSpPr/>
                <p:nvPr/>
              </p:nvSpPr>
              <p:spPr bwMode="auto">
                <a:xfrm>
                  <a:off x="6447" y="6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0" name="Rectangle 1248"/>
                <p:cNvSpPr>
                  <a:spLocks noChangeArrowheads="1"/>
                </p:cNvSpPr>
                <p:nvPr/>
              </p:nvSpPr>
              <p:spPr bwMode="auto">
                <a:xfrm>
                  <a:off x="6447" y="600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1" name="Freeform 1249"/>
                <p:cNvSpPr/>
                <p:nvPr/>
              </p:nvSpPr>
              <p:spPr bwMode="auto">
                <a:xfrm>
                  <a:off x="6447" y="6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2" name="Freeform 1250"/>
                <p:cNvSpPr/>
                <p:nvPr/>
              </p:nvSpPr>
              <p:spPr bwMode="auto">
                <a:xfrm>
                  <a:off x="6447" y="60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3" name="Freeform 1251"/>
                <p:cNvSpPr/>
                <p:nvPr/>
              </p:nvSpPr>
              <p:spPr bwMode="auto">
                <a:xfrm>
                  <a:off x="6447" y="60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4" name="Freeform 1252"/>
                <p:cNvSpPr/>
                <p:nvPr/>
              </p:nvSpPr>
              <p:spPr bwMode="auto">
                <a:xfrm>
                  <a:off x="6447" y="6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5" name="Rectangle 1253"/>
                <p:cNvSpPr>
                  <a:spLocks noChangeArrowheads="1"/>
                </p:cNvSpPr>
                <p:nvPr/>
              </p:nvSpPr>
              <p:spPr bwMode="auto">
                <a:xfrm>
                  <a:off x="6447" y="61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6" name="Freeform 1254"/>
                <p:cNvSpPr/>
                <p:nvPr/>
              </p:nvSpPr>
              <p:spPr bwMode="auto">
                <a:xfrm>
                  <a:off x="6447" y="6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7" name="Freeform 1255"/>
                <p:cNvSpPr/>
                <p:nvPr/>
              </p:nvSpPr>
              <p:spPr bwMode="auto">
                <a:xfrm>
                  <a:off x="6447" y="6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8" name="Rectangle 1256"/>
                <p:cNvSpPr>
                  <a:spLocks noChangeArrowheads="1"/>
                </p:cNvSpPr>
                <p:nvPr/>
              </p:nvSpPr>
              <p:spPr bwMode="auto">
                <a:xfrm>
                  <a:off x="6447" y="60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19" name="Rectangle 1257"/>
                <p:cNvSpPr>
                  <a:spLocks noChangeArrowheads="1"/>
                </p:cNvSpPr>
                <p:nvPr/>
              </p:nvSpPr>
              <p:spPr bwMode="auto">
                <a:xfrm>
                  <a:off x="6447" y="60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0" name="Freeform 1258"/>
                <p:cNvSpPr/>
                <p:nvPr/>
              </p:nvSpPr>
              <p:spPr bwMode="auto">
                <a:xfrm>
                  <a:off x="6447" y="6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1" name="Rectangle 1259"/>
                <p:cNvSpPr>
                  <a:spLocks noChangeArrowheads="1"/>
                </p:cNvSpPr>
                <p:nvPr/>
              </p:nvSpPr>
              <p:spPr bwMode="auto">
                <a:xfrm>
                  <a:off x="6447" y="620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2" name="Freeform 1260"/>
                <p:cNvSpPr/>
                <p:nvPr/>
              </p:nvSpPr>
              <p:spPr bwMode="auto">
                <a:xfrm>
                  <a:off x="6447" y="60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3" name="Freeform 1261"/>
                <p:cNvSpPr/>
                <p:nvPr/>
              </p:nvSpPr>
              <p:spPr bwMode="auto">
                <a:xfrm>
                  <a:off x="6446" y="601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1 w 1"/>
                    <a:gd name="T3" fmla="*/ 0 h 2"/>
                    <a:gd name="T4" fmla="*/ 0 w 1"/>
                    <a:gd name="T5" fmla="*/ 2 h 2"/>
                    <a:gd name="T6" fmla="*/ 0 w 1"/>
                    <a:gd name="T7" fmla="*/ 2 h 2"/>
                    <a:gd name="T8" fmla="*/ 1 w 1"/>
                    <a:gd name="T9" fmla="*/ 0 h 2"/>
                    <a:gd name="T10" fmla="*/ 1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4" name="Freeform 1262"/>
                <p:cNvSpPr/>
                <p:nvPr/>
              </p:nvSpPr>
              <p:spPr bwMode="auto">
                <a:xfrm>
                  <a:off x="6446" y="606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  <a:gd name="T5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5" name="Freeform 1263"/>
                <p:cNvSpPr/>
                <p:nvPr/>
              </p:nvSpPr>
              <p:spPr bwMode="auto">
                <a:xfrm>
                  <a:off x="6446" y="60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6" name="Rectangle 1264"/>
                <p:cNvSpPr>
                  <a:spLocks noChangeArrowheads="1"/>
                </p:cNvSpPr>
                <p:nvPr/>
              </p:nvSpPr>
              <p:spPr bwMode="auto">
                <a:xfrm>
                  <a:off x="6446" y="60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7" name="Freeform 1265"/>
                <p:cNvSpPr/>
                <p:nvPr/>
              </p:nvSpPr>
              <p:spPr bwMode="auto">
                <a:xfrm>
                  <a:off x="6446" y="60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1 h 1"/>
                    <a:gd name="T6" fmla="*/ 1 w 1"/>
                    <a:gd name="T7" fmla="*/ 1 h 1"/>
                    <a:gd name="T8" fmla="*/ 1 w 1"/>
                    <a:gd name="T9" fmla="*/ 0 h 1"/>
                    <a:gd name="T10" fmla="*/ 1 w 1"/>
                    <a:gd name="T11" fmla="*/ 0 h 1"/>
                    <a:gd name="T12" fmla="*/ 1 w 1"/>
                    <a:gd name="T13" fmla="*/ 0 h 1"/>
                    <a:gd name="T14" fmla="*/ 0 w 1"/>
                    <a:gd name="T15" fmla="*/ 1 h 1"/>
                    <a:gd name="T16" fmla="*/ 0 w 1"/>
                    <a:gd name="T17" fmla="*/ 1 h 1"/>
                    <a:gd name="T18" fmla="*/ 0 w 1"/>
                    <a:gd name="T19" fmla="*/ 1 h 1"/>
                    <a:gd name="T20" fmla="*/ 0 w 1"/>
                    <a:gd name="T2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8" name="Freeform 1266"/>
                <p:cNvSpPr/>
                <p:nvPr/>
              </p:nvSpPr>
              <p:spPr bwMode="auto">
                <a:xfrm>
                  <a:off x="6446" y="6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29" name="Rectangle 1267"/>
                <p:cNvSpPr>
                  <a:spLocks noChangeArrowheads="1"/>
                </p:cNvSpPr>
                <p:nvPr/>
              </p:nvSpPr>
              <p:spPr bwMode="auto">
                <a:xfrm>
                  <a:off x="6446" y="60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0" name="Freeform 1268"/>
                <p:cNvSpPr/>
                <p:nvPr/>
              </p:nvSpPr>
              <p:spPr bwMode="auto">
                <a:xfrm>
                  <a:off x="6444" y="591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1 h 1"/>
                    <a:gd name="T4" fmla="*/ 0 h 1"/>
                    <a:gd name="T5" fmla="*/ 0 h 1"/>
                    <a:gd name="T6" fmla="*/ 1 h 1"/>
                    <a:gd name="T7" fmla="*/ 1 h 1"/>
                    <a:gd name="T8" fmla="*/ 1 h 1"/>
                    <a:gd name="T9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1" name="Freeform 1269"/>
                <p:cNvSpPr/>
                <p:nvPr/>
              </p:nvSpPr>
              <p:spPr bwMode="auto">
                <a:xfrm>
                  <a:off x="6489" y="635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0 w 2"/>
                    <a:gd name="T4" fmla="*/ 2 w 2"/>
                    <a:gd name="T5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2" name="Freeform 1270"/>
                <p:cNvSpPr/>
                <p:nvPr/>
              </p:nvSpPr>
              <p:spPr bwMode="auto">
                <a:xfrm>
                  <a:off x="6473" y="65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0 w 1"/>
                    <a:gd name="T5" fmla="*/ 1 h 1"/>
                    <a:gd name="T6" fmla="*/ 1 w 1"/>
                    <a:gd name="T7" fmla="*/ 0 h 1"/>
                    <a:gd name="T8" fmla="*/ 1 w 1"/>
                    <a:gd name="T9" fmla="*/ 0 h 1"/>
                    <a:gd name="T10" fmla="*/ 0 w 1"/>
                    <a:gd name="T11" fmla="*/ 1 h 1"/>
                    <a:gd name="T12" fmla="*/ 0 w 1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3" name="Freeform 1271"/>
                <p:cNvSpPr/>
                <p:nvPr/>
              </p:nvSpPr>
              <p:spPr bwMode="auto">
                <a:xfrm>
                  <a:off x="6464" y="656"/>
                  <a:ext cx="0" cy="2"/>
                </a:xfrm>
                <a:custGeom>
                  <a:avLst/>
                  <a:gdLst>
                    <a:gd name="T0" fmla="*/ 2 h 2"/>
                    <a:gd name="T1" fmla="*/ 2 h 2"/>
                    <a:gd name="T2" fmla="*/ 0 h 2"/>
                    <a:gd name="T3" fmla="*/ 0 h 2"/>
                    <a:gd name="T4" fmla="*/ 2 h 2"/>
                    <a:gd name="T5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4" name="Freeform 1272"/>
                <p:cNvSpPr/>
                <p:nvPr/>
              </p:nvSpPr>
              <p:spPr bwMode="auto">
                <a:xfrm>
                  <a:off x="6453" y="636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0 w 2"/>
                    <a:gd name="T4" fmla="*/ 0 w 2"/>
                    <a:gd name="T5" fmla="*/ 2 w 2"/>
                    <a:gd name="T6" fmla="*/ 2 w 2"/>
                    <a:gd name="T7" fmla="*/ 2 w 2"/>
                    <a:gd name="T8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5" name="Freeform 1273"/>
                <p:cNvSpPr/>
                <p:nvPr/>
              </p:nvSpPr>
              <p:spPr bwMode="auto">
                <a:xfrm>
                  <a:off x="6474" y="6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6" name="Freeform 1274"/>
                <p:cNvSpPr/>
                <p:nvPr/>
              </p:nvSpPr>
              <p:spPr bwMode="auto">
                <a:xfrm>
                  <a:off x="6489" y="6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7" name="Freeform 1275"/>
                <p:cNvSpPr/>
                <p:nvPr/>
              </p:nvSpPr>
              <p:spPr bwMode="auto">
                <a:xfrm>
                  <a:off x="6460" y="6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8" name="Freeform 1276"/>
                <p:cNvSpPr/>
                <p:nvPr/>
              </p:nvSpPr>
              <p:spPr bwMode="auto">
                <a:xfrm>
                  <a:off x="6484" y="64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39" name="Freeform 1277"/>
                <p:cNvSpPr/>
                <p:nvPr/>
              </p:nvSpPr>
              <p:spPr bwMode="auto">
                <a:xfrm>
                  <a:off x="6493" y="62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0" name="Freeform 1278"/>
                <p:cNvSpPr/>
                <p:nvPr/>
              </p:nvSpPr>
              <p:spPr bwMode="auto">
                <a:xfrm>
                  <a:off x="6507" y="619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0 h 1"/>
                    <a:gd name="T4" fmla="*/ 1 h 1"/>
                    <a:gd name="T5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1" name="Freeform 1279"/>
                <p:cNvSpPr/>
                <p:nvPr/>
              </p:nvSpPr>
              <p:spPr bwMode="auto">
                <a:xfrm>
                  <a:off x="6484" y="65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2" name="Freeform 1280"/>
                <p:cNvSpPr/>
                <p:nvPr/>
              </p:nvSpPr>
              <p:spPr bwMode="auto">
                <a:xfrm>
                  <a:off x="6449" y="6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3" name="Freeform 1281"/>
                <p:cNvSpPr/>
                <p:nvPr/>
              </p:nvSpPr>
              <p:spPr bwMode="auto">
                <a:xfrm>
                  <a:off x="6455" y="59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4" name="Freeform 1282"/>
                <p:cNvSpPr/>
                <p:nvPr/>
              </p:nvSpPr>
              <p:spPr bwMode="auto">
                <a:xfrm>
                  <a:off x="6453" y="603"/>
                  <a:ext cx="2" cy="0"/>
                </a:xfrm>
                <a:custGeom>
                  <a:avLst/>
                  <a:gdLst>
                    <a:gd name="T0" fmla="*/ 0 w 2"/>
                    <a:gd name="T1" fmla="*/ 0 w 2"/>
                    <a:gd name="T2" fmla="*/ 2 w 2"/>
                    <a:gd name="T3" fmla="*/ 2 w 2"/>
                    <a:gd name="T4" fmla="*/ 0 w 2"/>
                    <a:gd name="T5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5" name="Freeform 1283"/>
                <p:cNvSpPr/>
                <p:nvPr/>
              </p:nvSpPr>
              <p:spPr bwMode="auto">
                <a:xfrm>
                  <a:off x="6453" y="641"/>
                  <a:ext cx="2" cy="3"/>
                </a:xfrm>
                <a:custGeom>
                  <a:avLst/>
                  <a:gdLst>
                    <a:gd name="T0" fmla="*/ 2 w 2"/>
                    <a:gd name="T1" fmla="*/ 0 h 3"/>
                    <a:gd name="T2" fmla="*/ 2 w 2"/>
                    <a:gd name="T3" fmla="*/ 0 h 3"/>
                    <a:gd name="T4" fmla="*/ 2 w 2"/>
                    <a:gd name="T5" fmla="*/ 0 h 3"/>
                    <a:gd name="T6" fmla="*/ 2 w 2"/>
                    <a:gd name="T7" fmla="*/ 0 h 3"/>
                    <a:gd name="T8" fmla="*/ 0 w 2"/>
                    <a:gd name="T9" fmla="*/ 3 h 3"/>
                    <a:gd name="T10" fmla="*/ 2 w 2"/>
                    <a:gd name="T11" fmla="*/ 0 h 3"/>
                    <a:gd name="T12" fmla="*/ 2 w 2"/>
                    <a:gd name="T13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3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3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6" name="Freeform 1284"/>
                <p:cNvSpPr/>
                <p:nvPr/>
              </p:nvSpPr>
              <p:spPr bwMode="auto">
                <a:xfrm>
                  <a:off x="6460" y="6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7" name="Freeform 1285"/>
                <p:cNvSpPr/>
                <p:nvPr/>
              </p:nvSpPr>
              <p:spPr bwMode="auto">
                <a:xfrm>
                  <a:off x="6462" y="65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8" name="Freeform 1286"/>
                <p:cNvSpPr/>
                <p:nvPr/>
              </p:nvSpPr>
              <p:spPr bwMode="auto">
                <a:xfrm>
                  <a:off x="6460" y="65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  <a:gd name="T8" fmla="*/ 1 w 1"/>
                    <a:gd name="T9" fmla="*/ 0 h 1"/>
                    <a:gd name="T10" fmla="*/ 1 w 1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49" name="Freeform 1287"/>
                <p:cNvSpPr/>
                <p:nvPr/>
              </p:nvSpPr>
              <p:spPr bwMode="auto">
                <a:xfrm>
                  <a:off x="6449" y="6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0" name="Rectangle 1288"/>
                <p:cNvSpPr>
                  <a:spLocks noChangeArrowheads="1"/>
                </p:cNvSpPr>
                <p:nvPr/>
              </p:nvSpPr>
              <p:spPr bwMode="auto">
                <a:xfrm>
                  <a:off x="6451" y="62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1" name="Freeform 1289"/>
                <p:cNvSpPr/>
                <p:nvPr/>
              </p:nvSpPr>
              <p:spPr bwMode="auto">
                <a:xfrm>
                  <a:off x="6449" y="6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2" name="Rectangle 1290"/>
                <p:cNvSpPr>
                  <a:spLocks noChangeArrowheads="1"/>
                </p:cNvSpPr>
                <p:nvPr/>
              </p:nvSpPr>
              <p:spPr bwMode="auto">
                <a:xfrm>
                  <a:off x="6449" y="62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3" name="Rectangle 1291"/>
                <p:cNvSpPr>
                  <a:spLocks noChangeArrowheads="1"/>
                </p:cNvSpPr>
                <p:nvPr/>
              </p:nvSpPr>
              <p:spPr bwMode="auto">
                <a:xfrm>
                  <a:off x="6484" y="660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4" name="Freeform 1292"/>
                <p:cNvSpPr/>
                <p:nvPr/>
              </p:nvSpPr>
              <p:spPr bwMode="auto">
                <a:xfrm>
                  <a:off x="6483" y="6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5" name="Freeform 1293"/>
                <p:cNvSpPr/>
                <p:nvPr/>
              </p:nvSpPr>
              <p:spPr bwMode="auto">
                <a:xfrm>
                  <a:off x="6447" y="617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  <a:gd name="T5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6" name="Freeform 1294"/>
                <p:cNvSpPr/>
                <p:nvPr/>
              </p:nvSpPr>
              <p:spPr bwMode="auto">
                <a:xfrm>
                  <a:off x="6457" y="647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  <a:gd name="T5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7" name="Freeform 1295"/>
                <p:cNvSpPr/>
                <p:nvPr/>
              </p:nvSpPr>
              <p:spPr bwMode="auto">
                <a:xfrm>
                  <a:off x="6453" y="64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8" name="Freeform 1296"/>
                <p:cNvSpPr/>
                <p:nvPr/>
              </p:nvSpPr>
              <p:spPr bwMode="auto">
                <a:xfrm>
                  <a:off x="6453" y="638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0 w 2"/>
                    <a:gd name="T4" fmla="*/ 2 w 2"/>
                    <a:gd name="T5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59" name="Freeform 1297"/>
                <p:cNvSpPr/>
                <p:nvPr/>
              </p:nvSpPr>
              <p:spPr bwMode="auto">
                <a:xfrm>
                  <a:off x="6491" y="628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0 h 1"/>
                    <a:gd name="T4" fmla="*/ 1 h 1"/>
                    <a:gd name="T5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0" name="Freeform 1298"/>
                <p:cNvSpPr/>
                <p:nvPr/>
              </p:nvSpPr>
              <p:spPr bwMode="auto">
                <a:xfrm>
                  <a:off x="6452" y="59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1" name="Freeform 1299"/>
                <p:cNvSpPr/>
                <p:nvPr/>
              </p:nvSpPr>
              <p:spPr bwMode="auto">
                <a:xfrm>
                  <a:off x="6489" y="635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0 w 2"/>
                    <a:gd name="T4" fmla="*/ 2 w 2"/>
                    <a:gd name="T5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2" name="Freeform 1300"/>
                <p:cNvSpPr/>
                <p:nvPr/>
              </p:nvSpPr>
              <p:spPr bwMode="auto">
                <a:xfrm>
                  <a:off x="6488" y="64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3" name="Freeform 1301"/>
                <p:cNvSpPr/>
                <p:nvPr/>
              </p:nvSpPr>
              <p:spPr bwMode="auto">
                <a:xfrm>
                  <a:off x="6487" y="645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  <a:gd name="T5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4" name="Freeform 1302"/>
                <p:cNvSpPr/>
                <p:nvPr/>
              </p:nvSpPr>
              <p:spPr bwMode="auto">
                <a:xfrm>
                  <a:off x="6447" y="60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5" name="Freeform 1303"/>
                <p:cNvSpPr/>
                <p:nvPr/>
              </p:nvSpPr>
              <p:spPr bwMode="auto">
                <a:xfrm>
                  <a:off x="6447" y="6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6" name="Freeform 1304"/>
                <p:cNvSpPr/>
                <p:nvPr/>
              </p:nvSpPr>
              <p:spPr bwMode="auto">
                <a:xfrm>
                  <a:off x="6448" y="60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7" name="Rectangle 1305"/>
                <p:cNvSpPr>
                  <a:spLocks noChangeArrowheads="1"/>
                </p:cNvSpPr>
                <p:nvPr/>
              </p:nvSpPr>
              <p:spPr bwMode="auto">
                <a:xfrm>
                  <a:off x="6502" y="623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8" name="Freeform 1306"/>
                <p:cNvSpPr/>
                <p:nvPr/>
              </p:nvSpPr>
              <p:spPr bwMode="auto">
                <a:xfrm>
                  <a:off x="6448" y="60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69" name="Freeform 1307"/>
                <p:cNvSpPr/>
                <p:nvPr/>
              </p:nvSpPr>
              <p:spPr bwMode="auto">
                <a:xfrm>
                  <a:off x="6448" y="60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0" name="Freeform 1308"/>
                <p:cNvSpPr/>
                <p:nvPr/>
              </p:nvSpPr>
              <p:spPr bwMode="auto">
                <a:xfrm>
                  <a:off x="6447" y="603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  <a:gd name="T5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1" name="Freeform 1309"/>
                <p:cNvSpPr/>
                <p:nvPr/>
              </p:nvSpPr>
              <p:spPr bwMode="auto">
                <a:xfrm>
                  <a:off x="6448" y="613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0 w 1"/>
                    <a:gd name="T5" fmla="*/ 1 h 1"/>
                    <a:gd name="T6" fmla="*/ 0 w 1"/>
                    <a:gd name="T7" fmla="*/ 1 h 1"/>
                    <a:gd name="T8" fmla="*/ 1 w 1"/>
                    <a:gd name="T9" fmla="*/ 0 h 1"/>
                    <a:gd name="T10" fmla="*/ 1 w 1"/>
                    <a:gd name="T11" fmla="*/ 0 h 1"/>
                    <a:gd name="T12" fmla="*/ 1 w 1"/>
                    <a:gd name="T13" fmla="*/ 0 h 1"/>
                    <a:gd name="T14" fmla="*/ 1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2" name="Freeform 1310"/>
                <p:cNvSpPr/>
                <p:nvPr/>
              </p:nvSpPr>
              <p:spPr bwMode="auto">
                <a:xfrm>
                  <a:off x="6448" y="62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3" name="Freeform 1311"/>
                <p:cNvSpPr/>
                <p:nvPr/>
              </p:nvSpPr>
              <p:spPr bwMode="auto">
                <a:xfrm>
                  <a:off x="6448" y="6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4" name="Freeform 1312"/>
                <p:cNvSpPr/>
                <p:nvPr/>
              </p:nvSpPr>
              <p:spPr bwMode="auto">
                <a:xfrm>
                  <a:off x="6449" y="6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5" name="Freeform 1313"/>
                <p:cNvSpPr/>
                <p:nvPr/>
              </p:nvSpPr>
              <p:spPr bwMode="auto">
                <a:xfrm>
                  <a:off x="6447" y="614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  <a:gd name="T3" fmla="*/ 1 w 1"/>
                    <a:gd name="T4" fmla="*/ 0 w 1"/>
                    <a:gd name="T5" fmla="*/ 0 w 1"/>
                    <a:gd name="T6" fmla="*/ 1 w 1"/>
                    <a:gd name="T7" fmla="*/ 1 w 1"/>
                    <a:gd name="T8" fmla="*/ 1 w 1"/>
                    <a:gd name="T9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  <a:cxn ang="0">
                      <a:pos x="T7" y="0"/>
                    </a:cxn>
                    <a:cxn ang="0">
                      <a:pos x="T8" y="0"/>
                    </a:cxn>
                    <a:cxn ang="0">
                      <a:pos x="T9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6" name="Freeform 1314"/>
                <p:cNvSpPr/>
                <p:nvPr/>
              </p:nvSpPr>
              <p:spPr bwMode="auto">
                <a:xfrm>
                  <a:off x="6491" y="6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7" name="Freeform 1315"/>
                <p:cNvSpPr/>
                <p:nvPr/>
              </p:nvSpPr>
              <p:spPr bwMode="auto">
                <a:xfrm>
                  <a:off x="6451" y="59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8" name="Rectangle 1316"/>
                <p:cNvSpPr>
                  <a:spLocks noChangeArrowheads="1"/>
                </p:cNvSpPr>
                <p:nvPr/>
              </p:nvSpPr>
              <p:spPr bwMode="auto">
                <a:xfrm>
                  <a:off x="6451" y="599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79" name="Freeform 1317"/>
                <p:cNvSpPr/>
                <p:nvPr/>
              </p:nvSpPr>
              <p:spPr bwMode="auto">
                <a:xfrm>
                  <a:off x="6485" y="64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0" name="Freeform 1318"/>
                <p:cNvSpPr/>
                <p:nvPr/>
              </p:nvSpPr>
              <p:spPr bwMode="auto">
                <a:xfrm>
                  <a:off x="6464" y="6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1" name="Freeform 1319"/>
                <p:cNvSpPr/>
                <p:nvPr/>
              </p:nvSpPr>
              <p:spPr bwMode="auto">
                <a:xfrm>
                  <a:off x="6496" y="6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2" name="Freeform 1320"/>
                <p:cNvSpPr/>
                <p:nvPr/>
              </p:nvSpPr>
              <p:spPr bwMode="auto">
                <a:xfrm>
                  <a:off x="6485" y="65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3" name="Freeform 1321"/>
                <p:cNvSpPr/>
                <p:nvPr/>
              </p:nvSpPr>
              <p:spPr bwMode="auto">
                <a:xfrm>
                  <a:off x="6487" y="64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4" name="Freeform 1322"/>
                <p:cNvSpPr/>
                <p:nvPr/>
              </p:nvSpPr>
              <p:spPr bwMode="auto">
                <a:xfrm>
                  <a:off x="6475" y="6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5" name="Freeform 1323"/>
                <p:cNvSpPr/>
                <p:nvPr/>
              </p:nvSpPr>
              <p:spPr bwMode="auto">
                <a:xfrm>
                  <a:off x="6475" y="6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6" name="Freeform 1324"/>
                <p:cNvSpPr/>
                <p:nvPr/>
              </p:nvSpPr>
              <p:spPr bwMode="auto">
                <a:xfrm>
                  <a:off x="6470" y="65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7" name="Freeform 1325"/>
                <p:cNvSpPr/>
                <p:nvPr/>
              </p:nvSpPr>
              <p:spPr bwMode="auto">
                <a:xfrm>
                  <a:off x="6447" y="6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8" name="Rectangle 1326"/>
                <p:cNvSpPr>
                  <a:spLocks noChangeArrowheads="1"/>
                </p:cNvSpPr>
                <p:nvPr/>
              </p:nvSpPr>
              <p:spPr bwMode="auto">
                <a:xfrm>
                  <a:off x="6176" y="69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89" name="Rectangle 1327"/>
                <p:cNvSpPr>
                  <a:spLocks noChangeArrowheads="1"/>
                </p:cNvSpPr>
                <p:nvPr/>
              </p:nvSpPr>
              <p:spPr bwMode="auto">
                <a:xfrm>
                  <a:off x="6177" y="69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0" name="Freeform 1328"/>
                <p:cNvSpPr/>
                <p:nvPr/>
              </p:nvSpPr>
              <p:spPr bwMode="auto">
                <a:xfrm>
                  <a:off x="6177" y="6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1" name="Freeform 1329"/>
                <p:cNvSpPr/>
                <p:nvPr/>
              </p:nvSpPr>
              <p:spPr bwMode="auto">
                <a:xfrm>
                  <a:off x="6176" y="6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2" name="Freeform 1330"/>
                <p:cNvSpPr/>
                <p:nvPr/>
              </p:nvSpPr>
              <p:spPr bwMode="auto">
                <a:xfrm>
                  <a:off x="6174" y="689"/>
                  <a:ext cx="2" cy="0"/>
                </a:xfrm>
                <a:custGeom>
                  <a:avLst/>
                  <a:gdLst>
                    <a:gd name="T0" fmla="*/ 0 w 2"/>
                    <a:gd name="T1" fmla="*/ 0 w 2"/>
                    <a:gd name="T2" fmla="*/ 2 w 2"/>
                    <a:gd name="T3" fmla="*/ 2 w 2"/>
                    <a:gd name="T4" fmla="*/ 0 w 2"/>
                    <a:gd name="T5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2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3" name="Rectangle 1331"/>
                <p:cNvSpPr>
                  <a:spLocks noChangeArrowheads="1"/>
                </p:cNvSpPr>
                <p:nvPr/>
              </p:nvSpPr>
              <p:spPr bwMode="auto">
                <a:xfrm>
                  <a:off x="6174" y="689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4" name="Freeform 1332"/>
                <p:cNvSpPr/>
                <p:nvPr/>
              </p:nvSpPr>
              <p:spPr bwMode="auto">
                <a:xfrm>
                  <a:off x="6176" y="6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5" name="Freeform 1333"/>
                <p:cNvSpPr/>
                <p:nvPr/>
              </p:nvSpPr>
              <p:spPr bwMode="auto">
                <a:xfrm>
                  <a:off x="6174" y="691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  <a:gd name="T4" fmla="*/ 1 h 1"/>
                    <a:gd name="T5" fmla="*/ 1 h 1"/>
                    <a:gd name="T6" fmla="*/ 1 h 1"/>
                    <a:gd name="T7" fmla="*/ 1 h 1"/>
                    <a:gd name="T8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6" name="Freeform 1334"/>
                <p:cNvSpPr/>
                <p:nvPr/>
              </p:nvSpPr>
              <p:spPr bwMode="auto">
                <a:xfrm>
                  <a:off x="6177" y="68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7" name="Freeform 1335"/>
                <p:cNvSpPr/>
                <p:nvPr/>
              </p:nvSpPr>
              <p:spPr bwMode="auto">
                <a:xfrm>
                  <a:off x="6174" y="6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8" name="Rectangle 1336"/>
                <p:cNvSpPr>
                  <a:spLocks noChangeArrowheads="1"/>
                </p:cNvSpPr>
                <p:nvPr/>
              </p:nvSpPr>
              <p:spPr bwMode="auto">
                <a:xfrm>
                  <a:off x="6173" y="690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199" name="Freeform 1337"/>
                <p:cNvSpPr/>
                <p:nvPr/>
              </p:nvSpPr>
              <p:spPr bwMode="auto">
                <a:xfrm>
                  <a:off x="6173" y="692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  <a:gd name="T5" fmla="*/ 0 w 1"/>
                    <a:gd name="T6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0" name="Freeform 1338"/>
                <p:cNvSpPr/>
                <p:nvPr/>
              </p:nvSpPr>
              <p:spPr bwMode="auto">
                <a:xfrm>
                  <a:off x="6174" y="6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1" name="Rectangle 1339"/>
                <p:cNvSpPr>
                  <a:spLocks noChangeArrowheads="1"/>
                </p:cNvSpPr>
                <p:nvPr/>
              </p:nvSpPr>
              <p:spPr bwMode="auto">
                <a:xfrm>
                  <a:off x="6439" y="708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2" name="Freeform 1340"/>
                <p:cNvSpPr/>
                <p:nvPr/>
              </p:nvSpPr>
              <p:spPr bwMode="auto">
                <a:xfrm>
                  <a:off x="6439" y="70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3" name="Freeform 1341"/>
                <p:cNvSpPr/>
                <p:nvPr/>
              </p:nvSpPr>
              <p:spPr bwMode="auto">
                <a:xfrm>
                  <a:off x="6439" y="7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4" name="Rectangle 1342"/>
                <p:cNvSpPr>
                  <a:spLocks noChangeArrowheads="1"/>
                </p:cNvSpPr>
                <p:nvPr/>
              </p:nvSpPr>
              <p:spPr bwMode="auto">
                <a:xfrm>
                  <a:off x="6439" y="70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5" name="Freeform 1343"/>
                <p:cNvSpPr/>
                <p:nvPr/>
              </p:nvSpPr>
              <p:spPr bwMode="auto">
                <a:xfrm>
                  <a:off x="6439" y="7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6" name="Freeform 1344"/>
                <p:cNvSpPr/>
                <p:nvPr/>
              </p:nvSpPr>
              <p:spPr bwMode="auto">
                <a:xfrm>
                  <a:off x="6439" y="7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7" name="Freeform 1345"/>
                <p:cNvSpPr/>
                <p:nvPr/>
              </p:nvSpPr>
              <p:spPr bwMode="auto">
                <a:xfrm>
                  <a:off x="6439" y="7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8" name="Rectangle 1346"/>
                <p:cNvSpPr>
                  <a:spLocks noChangeArrowheads="1"/>
                </p:cNvSpPr>
                <p:nvPr/>
              </p:nvSpPr>
              <p:spPr bwMode="auto">
                <a:xfrm>
                  <a:off x="6439" y="70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09" name="Rectangle 1347"/>
                <p:cNvSpPr>
                  <a:spLocks noChangeArrowheads="1"/>
                </p:cNvSpPr>
                <p:nvPr/>
              </p:nvSpPr>
              <p:spPr bwMode="auto">
                <a:xfrm>
                  <a:off x="6440" y="71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0" name="Rectangle 1348"/>
                <p:cNvSpPr>
                  <a:spLocks noChangeArrowheads="1"/>
                </p:cNvSpPr>
                <p:nvPr/>
              </p:nvSpPr>
              <p:spPr bwMode="auto">
                <a:xfrm>
                  <a:off x="6440" y="71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1" name="Freeform 1349"/>
                <p:cNvSpPr/>
                <p:nvPr/>
              </p:nvSpPr>
              <p:spPr bwMode="auto">
                <a:xfrm>
                  <a:off x="6440" y="71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2" name="Freeform 1350"/>
                <p:cNvSpPr/>
                <p:nvPr/>
              </p:nvSpPr>
              <p:spPr bwMode="auto">
                <a:xfrm>
                  <a:off x="6440" y="714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0 h 2"/>
                    <a:gd name="T3" fmla="*/ 2 h 2"/>
                    <a:gd name="T4" fmla="*/ 2 h 2"/>
                    <a:gd name="T5" fmla="*/ 0 h 2"/>
                    <a:gd name="T6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3" name="Freeform 1351"/>
                <p:cNvSpPr/>
                <p:nvPr/>
              </p:nvSpPr>
              <p:spPr bwMode="auto">
                <a:xfrm>
                  <a:off x="6439" y="713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  <a:gd name="T5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4" name="Freeform 1352"/>
                <p:cNvSpPr/>
                <p:nvPr/>
              </p:nvSpPr>
              <p:spPr bwMode="auto">
                <a:xfrm>
                  <a:off x="6440" y="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5" name="Rectangle 1353"/>
                <p:cNvSpPr>
                  <a:spLocks noChangeArrowheads="1"/>
                </p:cNvSpPr>
                <p:nvPr/>
              </p:nvSpPr>
              <p:spPr bwMode="auto">
                <a:xfrm>
                  <a:off x="6439" y="713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6" name="Freeform 1354"/>
                <p:cNvSpPr/>
                <p:nvPr/>
              </p:nvSpPr>
              <p:spPr bwMode="auto">
                <a:xfrm>
                  <a:off x="6439" y="71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7" name="Freeform 1355"/>
                <p:cNvSpPr/>
                <p:nvPr/>
              </p:nvSpPr>
              <p:spPr bwMode="auto">
                <a:xfrm>
                  <a:off x="6439" y="7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8" name="Freeform 1356"/>
                <p:cNvSpPr/>
                <p:nvPr/>
              </p:nvSpPr>
              <p:spPr bwMode="auto">
                <a:xfrm>
                  <a:off x="6439" y="71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19" name="Freeform 1357"/>
                <p:cNvSpPr/>
                <p:nvPr/>
              </p:nvSpPr>
              <p:spPr bwMode="auto">
                <a:xfrm>
                  <a:off x="6439" y="7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0" name="Rectangle 1358"/>
                <p:cNvSpPr>
                  <a:spLocks noChangeArrowheads="1"/>
                </p:cNvSpPr>
                <p:nvPr/>
              </p:nvSpPr>
              <p:spPr bwMode="auto">
                <a:xfrm>
                  <a:off x="6439" y="712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1" name="Freeform 1359"/>
                <p:cNvSpPr/>
                <p:nvPr/>
              </p:nvSpPr>
              <p:spPr bwMode="auto">
                <a:xfrm>
                  <a:off x="6438" y="712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  <a:gd name="T5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2" name="Freeform 1360"/>
                <p:cNvSpPr/>
                <p:nvPr/>
              </p:nvSpPr>
              <p:spPr bwMode="auto">
                <a:xfrm>
                  <a:off x="6464" y="9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3" name="Freeform 1361"/>
                <p:cNvSpPr/>
                <p:nvPr/>
              </p:nvSpPr>
              <p:spPr bwMode="auto">
                <a:xfrm>
                  <a:off x="6464" y="9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4" name="Freeform 1362"/>
                <p:cNvSpPr/>
                <p:nvPr/>
              </p:nvSpPr>
              <p:spPr bwMode="auto">
                <a:xfrm>
                  <a:off x="6461" y="92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5" name="Freeform 1363"/>
                <p:cNvSpPr/>
                <p:nvPr/>
              </p:nvSpPr>
              <p:spPr bwMode="auto">
                <a:xfrm>
                  <a:off x="6461" y="92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6" name="Freeform 1364"/>
                <p:cNvSpPr/>
                <p:nvPr/>
              </p:nvSpPr>
              <p:spPr bwMode="auto">
                <a:xfrm>
                  <a:off x="6461" y="92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7" name="Rectangle 1365"/>
                <p:cNvSpPr>
                  <a:spLocks noChangeArrowheads="1"/>
                </p:cNvSpPr>
                <p:nvPr/>
              </p:nvSpPr>
              <p:spPr bwMode="auto">
                <a:xfrm>
                  <a:off x="6461" y="929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8" name="Freeform 1366"/>
                <p:cNvSpPr/>
                <p:nvPr/>
              </p:nvSpPr>
              <p:spPr bwMode="auto">
                <a:xfrm>
                  <a:off x="6461" y="92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29" name="Rectangle 1367"/>
                <p:cNvSpPr>
                  <a:spLocks noChangeArrowheads="1"/>
                </p:cNvSpPr>
                <p:nvPr/>
              </p:nvSpPr>
              <p:spPr bwMode="auto">
                <a:xfrm>
                  <a:off x="6460" y="92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0" name="Freeform 1368"/>
                <p:cNvSpPr/>
                <p:nvPr/>
              </p:nvSpPr>
              <p:spPr bwMode="auto">
                <a:xfrm>
                  <a:off x="6389" y="76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1" name="Rectangle 1369"/>
                <p:cNvSpPr>
                  <a:spLocks noChangeArrowheads="1"/>
                </p:cNvSpPr>
                <p:nvPr/>
              </p:nvSpPr>
              <p:spPr bwMode="auto">
                <a:xfrm>
                  <a:off x="6389" y="76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2" name="Freeform 1370"/>
                <p:cNvSpPr/>
                <p:nvPr/>
              </p:nvSpPr>
              <p:spPr bwMode="auto">
                <a:xfrm>
                  <a:off x="6388" y="767"/>
                  <a:ext cx="1" cy="0"/>
                </a:xfrm>
                <a:custGeom>
                  <a:avLst/>
                  <a:gdLst>
                    <a:gd name="T0" fmla="*/ 1 w 1"/>
                    <a:gd name="T1" fmla="*/ 1 w 1"/>
                    <a:gd name="T2" fmla="*/ 1 w 1"/>
                    <a:gd name="T3" fmla="*/ 0 w 1"/>
                    <a:gd name="T4" fmla="*/ 0 w 1"/>
                    <a:gd name="T5" fmla="*/ 1 w 1"/>
                    <a:gd name="T6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3" name="Freeform 1371"/>
                <p:cNvSpPr/>
                <p:nvPr/>
              </p:nvSpPr>
              <p:spPr bwMode="auto">
                <a:xfrm>
                  <a:off x="6386" y="76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4" name="Freeform 1372"/>
                <p:cNvSpPr/>
                <p:nvPr/>
              </p:nvSpPr>
              <p:spPr bwMode="auto">
                <a:xfrm>
                  <a:off x="6386" y="766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1 h 1"/>
                    <a:gd name="T4" fmla="*/ 0 h 1"/>
                    <a:gd name="T5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5" name="Rectangle 1373"/>
                <p:cNvSpPr>
                  <a:spLocks noChangeArrowheads="1"/>
                </p:cNvSpPr>
                <p:nvPr/>
              </p:nvSpPr>
              <p:spPr bwMode="auto">
                <a:xfrm>
                  <a:off x="6386" y="76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6" name="Freeform 1374"/>
                <p:cNvSpPr/>
                <p:nvPr/>
              </p:nvSpPr>
              <p:spPr bwMode="auto">
                <a:xfrm>
                  <a:off x="6386" y="76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7" name="Freeform 1375"/>
                <p:cNvSpPr/>
                <p:nvPr/>
              </p:nvSpPr>
              <p:spPr bwMode="auto">
                <a:xfrm>
                  <a:off x="6386" y="766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0 h 1"/>
                    <a:gd name="T4" fmla="*/ 1 h 1"/>
                    <a:gd name="T5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8" name="Freeform 1376"/>
                <p:cNvSpPr/>
                <p:nvPr/>
              </p:nvSpPr>
              <p:spPr bwMode="auto">
                <a:xfrm>
                  <a:off x="6386" y="76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9" name="Freeform 1377"/>
                <p:cNvSpPr/>
                <p:nvPr/>
              </p:nvSpPr>
              <p:spPr bwMode="auto">
                <a:xfrm>
                  <a:off x="6384" y="76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0" name="Freeform 1378"/>
                <p:cNvSpPr/>
                <p:nvPr/>
              </p:nvSpPr>
              <p:spPr bwMode="auto">
                <a:xfrm>
                  <a:off x="6384" y="76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1" name="Rectangle 1379"/>
                <p:cNvSpPr>
                  <a:spLocks noChangeArrowheads="1"/>
                </p:cNvSpPr>
                <p:nvPr/>
              </p:nvSpPr>
              <p:spPr bwMode="auto">
                <a:xfrm>
                  <a:off x="6384" y="768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2" name="Rectangle 1380"/>
                <p:cNvSpPr>
                  <a:spLocks noChangeArrowheads="1"/>
                </p:cNvSpPr>
                <p:nvPr/>
              </p:nvSpPr>
              <p:spPr bwMode="auto">
                <a:xfrm>
                  <a:off x="6384" y="768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3" name="Freeform 1381"/>
                <p:cNvSpPr/>
                <p:nvPr/>
              </p:nvSpPr>
              <p:spPr bwMode="auto">
                <a:xfrm>
                  <a:off x="6384" y="76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4" name="Rectangle 1382"/>
                <p:cNvSpPr>
                  <a:spLocks noChangeArrowheads="1"/>
                </p:cNvSpPr>
                <p:nvPr/>
              </p:nvSpPr>
              <p:spPr bwMode="auto">
                <a:xfrm>
                  <a:off x="6374" y="782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5" name="Freeform 1383"/>
                <p:cNvSpPr/>
                <p:nvPr/>
              </p:nvSpPr>
              <p:spPr bwMode="auto">
                <a:xfrm>
                  <a:off x="6374" y="781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1 h 1"/>
                    <a:gd name="T4" fmla="*/ 0 h 1"/>
                    <a:gd name="T5" fmla="*/ 0 h 1"/>
                    <a:gd name="T6" fmla="*/ 0 h 1"/>
                    <a:gd name="T7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6" name="Freeform 1384"/>
                <p:cNvSpPr/>
                <p:nvPr/>
              </p:nvSpPr>
              <p:spPr bwMode="auto">
                <a:xfrm>
                  <a:off x="6372" y="7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7" name="Freeform 1385"/>
                <p:cNvSpPr/>
                <p:nvPr/>
              </p:nvSpPr>
              <p:spPr bwMode="auto">
                <a:xfrm>
                  <a:off x="6372" y="7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8" name="Freeform 1386"/>
                <p:cNvSpPr/>
                <p:nvPr/>
              </p:nvSpPr>
              <p:spPr bwMode="auto">
                <a:xfrm>
                  <a:off x="6372" y="7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9" name="Freeform 1387"/>
                <p:cNvSpPr/>
                <p:nvPr/>
              </p:nvSpPr>
              <p:spPr bwMode="auto">
                <a:xfrm>
                  <a:off x="6372" y="793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0 h 1"/>
                    <a:gd name="T4" fmla="*/ 1 h 1"/>
                    <a:gd name="T5" fmla="*/ 1 h 1"/>
                    <a:gd name="T6" fmla="*/ 1 h 1"/>
                    <a:gd name="T7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0" name="Rectangle 1388"/>
                <p:cNvSpPr>
                  <a:spLocks noChangeArrowheads="1"/>
                </p:cNvSpPr>
                <p:nvPr/>
              </p:nvSpPr>
              <p:spPr bwMode="auto">
                <a:xfrm>
                  <a:off x="6372" y="79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1" name="Freeform 1389"/>
                <p:cNvSpPr/>
                <p:nvPr/>
              </p:nvSpPr>
              <p:spPr bwMode="auto">
                <a:xfrm>
                  <a:off x="6372" y="791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2" name="Rectangle 1390"/>
                <p:cNvSpPr>
                  <a:spLocks noChangeArrowheads="1"/>
                </p:cNvSpPr>
                <p:nvPr/>
              </p:nvSpPr>
              <p:spPr bwMode="auto">
                <a:xfrm>
                  <a:off x="6372" y="79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3" name="Rectangle 1391"/>
                <p:cNvSpPr>
                  <a:spLocks noChangeArrowheads="1"/>
                </p:cNvSpPr>
                <p:nvPr/>
              </p:nvSpPr>
              <p:spPr bwMode="auto">
                <a:xfrm>
                  <a:off x="6372" y="79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4" name="Freeform 1392"/>
                <p:cNvSpPr/>
                <p:nvPr/>
              </p:nvSpPr>
              <p:spPr bwMode="auto">
                <a:xfrm>
                  <a:off x="6372" y="7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5" name="Rectangle 1393"/>
                <p:cNvSpPr>
                  <a:spLocks noChangeArrowheads="1"/>
                </p:cNvSpPr>
                <p:nvPr/>
              </p:nvSpPr>
              <p:spPr bwMode="auto">
                <a:xfrm>
                  <a:off x="6372" y="78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6" name="Freeform 1394"/>
                <p:cNvSpPr/>
                <p:nvPr/>
              </p:nvSpPr>
              <p:spPr bwMode="auto">
                <a:xfrm>
                  <a:off x="6372" y="784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1 h 1"/>
                    <a:gd name="T4" fmla="*/ 0 h 1"/>
                    <a:gd name="T5" fmla="*/ 0 h 1"/>
                    <a:gd name="T6" fmla="*/ 0 h 1"/>
                    <a:gd name="T7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7" name="Rectangle 1395"/>
                <p:cNvSpPr>
                  <a:spLocks noChangeArrowheads="1"/>
                </p:cNvSpPr>
                <p:nvPr/>
              </p:nvSpPr>
              <p:spPr bwMode="auto">
                <a:xfrm>
                  <a:off x="6372" y="794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8" name="Freeform 1396"/>
                <p:cNvSpPr/>
                <p:nvPr/>
              </p:nvSpPr>
              <p:spPr bwMode="auto">
                <a:xfrm>
                  <a:off x="6372" y="7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9" name="Rectangle 1397"/>
                <p:cNvSpPr>
                  <a:spLocks noChangeArrowheads="1"/>
                </p:cNvSpPr>
                <p:nvPr/>
              </p:nvSpPr>
              <p:spPr bwMode="auto">
                <a:xfrm>
                  <a:off x="6371" y="790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0" name="Freeform 1398"/>
                <p:cNvSpPr/>
                <p:nvPr/>
              </p:nvSpPr>
              <p:spPr bwMode="auto">
                <a:xfrm>
                  <a:off x="6371" y="79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1" name="Freeform 1399"/>
                <p:cNvSpPr/>
                <p:nvPr/>
              </p:nvSpPr>
              <p:spPr bwMode="auto">
                <a:xfrm>
                  <a:off x="6371" y="79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2" name="Freeform 1400"/>
                <p:cNvSpPr/>
                <p:nvPr/>
              </p:nvSpPr>
              <p:spPr bwMode="auto">
                <a:xfrm>
                  <a:off x="6371" y="7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3" name="Freeform 1401"/>
                <p:cNvSpPr/>
                <p:nvPr/>
              </p:nvSpPr>
              <p:spPr bwMode="auto">
                <a:xfrm>
                  <a:off x="6371" y="7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4" name="Rectangle 1402"/>
                <p:cNvSpPr>
                  <a:spLocks noChangeArrowheads="1"/>
                </p:cNvSpPr>
                <p:nvPr/>
              </p:nvSpPr>
              <p:spPr bwMode="auto">
                <a:xfrm>
                  <a:off x="6371" y="78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5" name="Freeform 1403"/>
                <p:cNvSpPr/>
                <p:nvPr/>
              </p:nvSpPr>
              <p:spPr bwMode="auto">
                <a:xfrm>
                  <a:off x="6371" y="78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6" name="Freeform 1404"/>
                <p:cNvSpPr/>
                <p:nvPr/>
              </p:nvSpPr>
              <p:spPr bwMode="auto">
                <a:xfrm>
                  <a:off x="6371" y="7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7" name="Rectangle 1405"/>
                <p:cNvSpPr>
                  <a:spLocks noChangeArrowheads="1"/>
                </p:cNvSpPr>
                <p:nvPr/>
              </p:nvSpPr>
              <p:spPr bwMode="auto">
                <a:xfrm>
                  <a:off x="6371" y="78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8" name="Rectangle 1406"/>
                <p:cNvSpPr>
                  <a:spLocks noChangeArrowheads="1"/>
                </p:cNvSpPr>
                <p:nvPr/>
              </p:nvSpPr>
              <p:spPr bwMode="auto">
                <a:xfrm>
                  <a:off x="6371" y="781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69" name="Rectangle 1407"/>
                <p:cNvSpPr>
                  <a:spLocks noChangeArrowheads="1"/>
                </p:cNvSpPr>
                <p:nvPr/>
              </p:nvSpPr>
              <p:spPr bwMode="auto">
                <a:xfrm>
                  <a:off x="6370" y="795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0" name="Freeform 1408"/>
                <p:cNvSpPr/>
                <p:nvPr/>
              </p:nvSpPr>
              <p:spPr bwMode="auto">
                <a:xfrm>
                  <a:off x="6370" y="795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1 h 1"/>
                    <a:gd name="T4" fmla="*/ 0 h 1"/>
                    <a:gd name="T5" fmla="*/ 0 h 1"/>
                    <a:gd name="T6" fmla="*/ 0 h 1"/>
                    <a:gd name="T7" fmla="*/ 0 h 1"/>
                    <a:gd name="T8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1" name="Freeform 1409"/>
                <p:cNvSpPr/>
                <p:nvPr/>
              </p:nvSpPr>
              <p:spPr bwMode="auto">
                <a:xfrm>
                  <a:off x="6368" y="7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2" name="Rectangle 1410"/>
                <p:cNvSpPr>
                  <a:spLocks noChangeArrowheads="1"/>
                </p:cNvSpPr>
                <p:nvPr/>
              </p:nvSpPr>
              <p:spPr bwMode="auto">
                <a:xfrm>
                  <a:off x="6370" y="795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3" name="Freeform 1411"/>
                <p:cNvSpPr/>
                <p:nvPr/>
              </p:nvSpPr>
              <p:spPr bwMode="auto">
                <a:xfrm>
                  <a:off x="6368" y="7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4" name="Freeform 1412"/>
                <p:cNvSpPr/>
                <p:nvPr/>
              </p:nvSpPr>
              <p:spPr bwMode="auto">
                <a:xfrm>
                  <a:off x="6350" y="89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5" name="Freeform 1413"/>
                <p:cNvSpPr/>
                <p:nvPr/>
              </p:nvSpPr>
              <p:spPr bwMode="auto">
                <a:xfrm>
                  <a:off x="6350" y="889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1 h 1"/>
                    <a:gd name="T4" fmla="*/ 1 h 1"/>
                    <a:gd name="T5" fmla="*/ 0 h 1"/>
                    <a:gd name="T6" fmla="*/ 1 h 1"/>
                    <a:gd name="T7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6" name="Freeform 1414"/>
                <p:cNvSpPr/>
                <p:nvPr/>
              </p:nvSpPr>
              <p:spPr bwMode="auto">
                <a:xfrm>
                  <a:off x="6350" y="89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7" name="Freeform 1415"/>
                <p:cNvSpPr/>
                <p:nvPr/>
              </p:nvSpPr>
              <p:spPr bwMode="auto">
                <a:xfrm>
                  <a:off x="6317" y="816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0 h 1"/>
                    <a:gd name="T4" fmla="*/ 1 h 1"/>
                    <a:gd name="T5" fmla="*/ 1 h 1"/>
                    <a:gd name="T6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8" name="Rectangle 1416"/>
                <p:cNvSpPr>
                  <a:spLocks noChangeArrowheads="1"/>
                </p:cNvSpPr>
                <p:nvPr/>
              </p:nvSpPr>
              <p:spPr bwMode="auto">
                <a:xfrm>
                  <a:off x="6249" y="835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9" name="Freeform 1417"/>
                <p:cNvSpPr/>
                <p:nvPr/>
              </p:nvSpPr>
              <p:spPr bwMode="auto">
                <a:xfrm>
                  <a:off x="6249" y="83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  <a:gd name="T8" fmla="*/ 0 w 1"/>
                    <a:gd name="T9" fmla="*/ 0 h 1"/>
                    <a:gd name="T10" fmla="*/ 0 w 1"/>
                    <a:gd name="T11" fmla="*/ 0 h 1"/>
                    <a:gd name="T12" fmla="*/ 0 w 1"/>
                    <a:gd name="T13" fmla="*/ 0 h 1"/>
                    <a:gd name="T14" fmla="*/ 0 w 1"/>
                    <a:gd name="T1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0" name="Freeform 1418"/>
                <p:cNvSpPr/>
                <p:nvPr/>
              </p:nvSpPr>
              <p:spPr bwMode="auto">
                <a:xfrm>
                  <a:off x="6262" y="8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1" name="Freeform 1419"/>
                <p:cNvSpPr/>
                <p:nvPr/>
              </p:nvSpPr>
              <p:spPr bwMode="auto">
                <a:xfrm>
                  <a:off x="6258" y="83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2" name="Freeform 1420"/>
                <p:cNvSpPr/>
                <p:nvPr/>
              </p:nvSpPr>
              <p:spPr bwMode="auto">
                <a:xfrm>
                  <a:off x="6326" y="81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3" name="Freeform 1421"/>
                <p:cNvSpPr/>
                <p:nvPr/>
              </p:nvSpPr>
              <p:spPr bwMode="auto">
                <a:xfrm>
                  <a:off x="6326" y="81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4" name="Freeform 1422"/>
                <p:cNvSpPr/>
                <p:nvPr/>
              </p:nvSpPr>
              <p:spPr bwMode="auto">
                <a:xfrm>
                  <a:off x="6341" y="81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5" name="Freeform 1423"/>
                <p:cNvSpPr/>
                <p:nvPr/>
              </p:nvSpPr>
              <p:spPr bwMode="auto">
                <a:xfrm>
                  <a:off x="6385" y="88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6" name="Freeform 1424"/>
                <p:cNvSpPr/>
                <p:nvPr/>
              </p:nvSpPr>
              <p:spPr bwMode="auto">
                <a:xfrm>
                  <a:off x="6386" y="88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7" name="Freeform 1425"/>
                <p:cNvSpPr/>
                <p:nvPr/>
              </p:nvSpPr>
              <p:spPr bwMode="auto">
                <a:xfrm>
                  <a:off x="6345" y="877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8" name="Freeform 1426"/>
                <p:cNvSpPr/>
                <p:nvPr/>
              </p:nvSpPr>
              <p:spPr bwMode="auto">
                <a:xfrm>
                  <a:off x="6350" y="8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9" name="Freeform 1427"/>
                <p:cNvSpPr/>
                <p:nvPr/>
              </p:nvSpPr>
              <p:spPr bwMode="auto">
                <a:xfrm>
                  <a:off x="6330" y="8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0" name="Rectangle 1428"/>
                <p:cNvSpPr>
                  <a:spLocks noChangeArrowheads="1"/>
                </p:cNvSpPr>
                <p:nvPr/>
              </p:nvSpPr>
              <p:spPr bwMode="auto">
                <a:xfrm>
                  <a:off x="6370" y="785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1" name="Freeform 1429"/>
                <p:cNvSpPr/>
                <p:nvPr/>
              </p:nvSpPr>
              <p:spPr bwMode="auto">
                <a:xfrm>
                  <a:off x="6370" y="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2" name="Freeform 1430"/>
                <p:cNvSpPr/>
                <p:nvPr/>
              </p:nvSpPr>
              <p:spPr bwMode="auto">
                <a:xfrm>
                  <a:off x="6470" y="924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  <a:gd name="T5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3" name="Rectangle 1431"/>
                <p:cNvSpPr>
                  <a:spLocks noChangeArrowheads="1"/>
                </p:cNvSpPr>
                <p:nvPr/>
              </p:nvSpPr>
              <p:spPr bwMode="auto">
                <a:xfrm>
                  <a:off x="6474" y="92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4" name="Freeform 1432"/>
                <p:cNvSpPr/>
                <p:nvPr/>
              </p:nvSpPr>
              <p:spPr bwMode="auto">
                <a:xfrm>
                  <a:off x="6470" y="9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5" name="Freeform 1433"/>
                <p:cNvSpPr/>
                <p:nvPr/>
              </p:nvSpPr>
              <p:spPr bwMode="auto">
                <a:xfrm>
                  <a:off x="6471" y="924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1 h 1"/>
                    <a:gd name="T4" fmla="*/ 0 h 1"/>
                    <a:gd name="T5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6" name="Freeform 1434"/>
                <p:cNvSpPr/>
                <p:nvPr/>
              </p:nvSpPr>
              <p:spPr bwMode="auto">
                <a:xfrm>
                  <a:off x="6461" y="92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defTabSz="914400"/>
                  <a:endParaRPr lang="id-ID" sz="1800">
                    <a:solidFill>
                      <a:srgbClr val="C00000"/>
                    </a:solidFill>
                    <a:latin typeface="Calibri" panose="020F0502020204030204"/>
                  </a:endParaRPr>
                </a:p>
              </p:txBody>
            </p:sp>
          </p:grpSp>
          <p:sp>
            <p:nvSpPr>
              <p:cNvPr id="85" name="Freeform 2580"/>
              <p:cNvSpPr/>
              <p:nvPr/>
            </p:nvSpPr>
            <p:spPr bwMode="auto">
              <a:xfrm>
                <a:off x="9323388" y="1389063"/>
                <a:ext cx="314325" cy="314325"/>
              </a:xfrm>
              <a:custGeom>
                <a:avLst/>
                <a:gdLst>
                  <a:gd name="T0" fmla="*/ 158 w 198"/>
                  <a:gd name="T1" fmla="*/ 180 h 198"/>
                  <a:gd name="T2" fmla="*/ 158 w 198"/>
                  <a:gd name="T3" fmla="*/ 180 h 198"/>
                  <a:gd name="T4" fmla="*/ 140 w 198"/>
                  <a:gd name="T5" fmla="*/ 190 h 198"/>
                  <a:gd name="T6" fmla="*/ 122 w 198"/>
                  <a:gd name="T7" fmla="*/ 196 h 198"/>
                  <a:gd name="T8" fmla="*/ 102 w 198"/>
                  <a:gd name="T9" fmla="*/ 198 h 198"/>
                  <a:gd name="T10" fmla="*/ 84 w 198"/>
                  <a:gd name="T11" fmla="*/ 198 h 198"/>
                  <a:gd name="T12" fmla="*/ 66 w 198"/>
                  <a:gd name="T13" fmla="*/ 194 h 198"/>
                  <a:gd name="T14" fmla="*/ 48 w 198"/>
                  <a:gd name="T15" fmla="*/ 184 h 198"/>
                  <a:gd name="T16" fmla="*/ 32 w 198"/>
                  <a:gd name="T17" fmla="*/ 174 h 198"/>
                  <a:gd name="T18" fmla="*/ 20 w 198"/>
                  <a:gd name="T19" fmla="*/ 158 h 198"/>
                  <a:gd name="T20" fmla="*/ 20 w 198"/>
                  <a:gd name="T21" fmla="*/ 158 h 198"/>
                  <a:gd name="T22" fmla="*/ 8 w 198"/>
                  <a:gd name="T23" fmla="*/ 142 h 198"/>
                  <a:gd name="T24" fmla="*/ 2 w 198"/>
                  <a:gd name="T25" fmla="*/ 122 h 198"/>
                  <a:gd name="T26" fmla="*/ 0 w 198"/>
                  <a:gd name="T27" fmla="*/ 104 h 198"/>
                  <a:gd name="T28" fmla="*/ 2 w 198"/>
                  <a:gd name="T29" fmla="*/ 84 h 198"/>
                  <a:gd name="T30" fmla="*/ 6 w 198"/>
                  <a:gd name="T31" fmla="*/ 66 h 198"/>
                  <a:gd name="T32" fmla="*/ 14 w 198"/>
                  <a:gd name="T33" fmla="*/ 50 h 198"/>
                  <a:gd name="T34" fmla="*/ 26 w 198"/>
                  <a:gd name="T35" fmla="*/ 34 h 198"/>
                  <a:gd name="T36" fmla="*/ 40 w 198"/>
                  <a:gd name="T37" fmla="*/ 20 h 198"/>
                  <a:gd name="T38" fmla="*/ 40 w 198"/>
                  <a:gd name="T39" fmla="*/ 20 h 198"/>
                  <a:gd name="T40" fmla="*/ 58 w 198"/>
                  <a:gd name="T41" fmla="*/ 10 h 198"/>
                  <a:gd name="T42" fmla="*/ 76 w 198"/>
                  <a:gd name="T43" fmla="*/ 4 h 198"/>
                  <a:gd name="T44" fmla="*/ 94 w 198"/>
                  <a:gd name="T45" fmla="*/ 0 h 198"/>
                  <a:gd name="T46" fmla="*/ 114 w 198"/>
                  <a:gd name="T47" fmla="*/ 2 h 198"/>
                  <a:gd name="T48" fmla="*/ 132 w 198"/>
                  <a:gd name="T49" fmla="*/ 6 h 198"/>
                  <a:gd name="T50" fmla="*/ 150 w 198"/>
                  <a:gd name="T51" fmla="*/ 14 h 198"/>
                  <a:gd name="T52" fmla="*/ 166 w 198"/>
                  <a:gd name="T53" fmla="*/ 26 h 198"/>
                  <a:gd name="T54" fmla="*/ 178 w 198"/>
                  <a:gd name="T55" fmla="*/ 42 h 198"/>
                  <a:gd name="T56" fmla="*/ 178 w 198"/>
                  <a:gd name="T57" fmla="*/ 42 h 198"/>
                  <a:gd name="T58" fmla="*/ 188 w 198"/>
                  <a:gd name="T59" fmla="*/ 58 h 198"/>
                  <a:gd name="T60" fmla="*/ 196 w 198"/>
                  <a:gd name="T61" fmla="*/ 76 h 198"/>
                  <a:gd name="T62" fmla="*/ 198 w 198"/>
                  <a:gd name="T63" fmla="*/ 96 h 198"/>
                  <a:gd name="T64" fmla="*/ 196 w 198"/>
                  <a:gd name="T65" fmla="*/ 114 h 198"/>
                  <a:gd name="T66" fmla="*/ 192 w 198"/>
                  <a:gd name="T67" fmla="*/ 134 h 198"/>
                  <a:gd name="T68" fmla="*/ 184 w 198"/>
                  <a:gd name="T69" fmla="*/ 150 h 198"/>
                  <a:gd name="T70" fmla="*/ 172 w 198"/>
                  <a:gd name="T71" fmla="*/ 166 h 198"/>
                  <a:gd name="T72" fmla="*/ 158 w 198"/>
                  <a:gd name="T73" fmla="*/ 180 h 198"/>
                  <a:gd name="T74" fmla="*/ 158 w 198"/>
                  <a:gd name="T75" fmla="*/ 180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98" h="198">
                    <a:moveTo>
                      <a:pt x="158" y="180"/>
                    </a:moveTo>
                    <a:lnTo>
                      <a:pt x="158" y="180"/>
                    </a:lnTo>
                    <a:lnTo>
                      <a:pt x="140" y="190"/>
                    </a:lnTo>
                    <a:lnTo>
                      <a:pt x="122" y="196"/>
                    </a:lnTo>
                    <a:lnTo>
                      <a:pt x="102" y="198"/>
                    </a:lnTo>
                    <a:lnTo>
                      <a:pt x="84" y="198"/>
                    </a:lnTo>
                    <a:lnTo>
                      <a:pt x="66" y="194"/>
                    </a:lnTo>
                    <a:lnTo>
                      <a:pt x="48" y="184"/>
                    </a:lnTo>
                    <a:lnTo>
                      <a:pt x="32" y="174"/>
                    </a:lnTo>
                    <a:lnTo>
                      <a:pt x="20" y="158"/>
                    </a:lnTo>
                    <a:lnTo>
                      <a:pt x="20" y="158"/>
                    </a:lnTo>
                    <a:lnTo>
                      <a:pt x="8" y="142"/>
                    </a:lnTo>
                    <a:lnTo>
                      <a:pt x="2" y="122"/>
                    </a:lnTo>
                    <a:lnTo>
                      <a:pt x="0" y="104"/>
                    </a:lnTo>
                    <a:lnTo>
                      <a:pt x="2" y="84"/>
                    </a:lnTo>
                    <a:lnTo>
                      <a:pt x="6" y="66"/>
                    </a:lnTo>
                    <a:lnTo>
                      <a:pt x="14" y="50"/>
                    </a:lnTo>
                    <a:lnTo>
                      <a:pt x="26" y="34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58" y="10"/>
                    </a:lnTo>
                    <a:lnTo>
                      <a:pt x="76" y="4"/>
                    </a:lnTo>
                    <a:lnTo>
                      <a:pt x="94" y="0"/>
                    </a:lnTo>
                    <a:lnTo>
                      <a:pt x="114" y="2"/>
                    </a:lnTo>
                    <a:lnTo>
                      <a:pt x="132" y="6"/>
                    </a:lnTo>
                    <a:lnTo>
                      <a:pt x="150" y="14"/>
                    </a:lnTo>
                    <a:lnTo>
                      <a:pt x="166" y="26"/>
                    </a:lnTo>
                    <a:lnTo>
                      <a:pt x="178" y="42"/>
                    </a:lnTo>
                    <a:lnTo>
                      <a:pt x="178" y="42"/>
                    </a:lnTo>
                    <a:lnTo>
                      <a:pt x="188" y="58"/>
                    </a:lnTo>
                    <a:lnTo>
                      <a:pt x="196" y="76"/>
                    </a:lnTo>
                    <a:lnTo>
                      <a:pt x="198" y="96"/>
                    </a:lnTo>
                    <a:lnTo>
                      <a:pt x="196" y="114"/>
                    </a:lnTo>
                    <a:lnTo>
                      <a:pt x="192" y="134"/>
                    </a:lnTo>
                    <a:lnTo>
                      <a:pt x="184" y="150"/>
                    </a:lnTo>
                    <a:lnTo>
                      <a:pt x="172" y="166"/>
                    </a:lnTo>
                    <a:lnTo>
                      <a:pt x="158" y="180"/>
                    </a:lnTo>
                    <a:lnTo>
                      <a:pt x="158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86" name="Freeform 2581"/>
              <p:cNvSpPr/>
              <p:nvPr/>
            </p:nvSpPr>
            <p:spPr bwMode="auto">
              <a:xfrm>
                <a:off x="9491663" y="1271588"/>
                <a:ext cx="365125" cy="298450"/>
              </a:xfrm>
              <a:custGeom>
                <a:avLst/>
                <a:gdLst>
                  <a:gd name="T0" fmla="*/ 0 w 230"/>
                  <a:gd name="T1" fmla="*/ 98 h 188"/>
                  <a:gd name="T2" fmla="*/ 230 w 230"/>
                  <a:gd name="T3" fmla="*/ 0 h 188"/>
                  <a:gd name="T4" fmla="*/ 68 w 230"/>
                  <a:gd name="T5" fmla="*/ 188 h 188"/>
                  <a:gd name="T6" fmla="*/ 0 w 230"/>
                  <a:gd name="T7" fmla="*/ 98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0" h="188">
                    <a:moveTo>
                      <a:pt x="0" y="98"/>
                    </a:moveTo>
                    <a:lnTo>
                      <a:pt x="230" y="0"/>
                    </a:lnTo>
                    <a:lnTo>
                      <a:pt x="68" y="188"/>
                    </a:lnTo>
                    <a:lnTo>
                      <a:pt x="0" y="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87" name="Freeform 2582"/>
              <p:cNvSpPr>
                <a:spLocks noEditPoints="1"/>
              </p:cNvSpPr>
              <p:nvPr/>
            </p:nvSpPr>
            <p:spPr bwMode="auto">
              <a:xfrm>
                <a:off x="9104313" y="1522413"/>
                <a:ext cx="365125" cy="301625"/>
              </a:xfrm>
              <a:custGeom>
                <a:avLst/>
                <a:gdLst>
                  <a:gd name="T0" fmla="*/ 162 w 230"/>
                  <a:gd name="T1" fmla="*/ 20 h 190"/>
                  <a:gd name="T2" fmla="*/ 210 w 230"/>
                  <a:gd name="T3" fmla="*/ 88 h 190"/>
                  <a:gd name="T4" fmla="*/ 42 w 230"/>
                  <a:gd name="T5" fmla="*/ 158 h 190"/>
                  <a:gd name="T6" fmla="*/ 162 w 230"/>
                  <a:gd name="T7" fmla="*/ 20 h 190"/>
                  <a:gd name="T8" fmla="*/ 162 w 230"/>
                  <a:gd name="T9" fmla="*/ 20 h 190"/>
                  <a:gd name="T10" fmla="*/ 162 w 230"/>
                  <a:gd name="T11" fmla="*/ 0 h 190"/>
                  <a:gd name="T12" fmla="*/ 0 w 230"/>
                  <a:gd name="T13" fmla="*/ 190 h 190"/>
                  <a:gd name="T14" fmla="*/ 230 w 230"/>
                  <a:gd name="T15" fmla="*/ 92 h 190"/>
                  <a:gd name="T16" fmla="*/ 162 w 230"/>
                  <a:gd name="T17" fmla="*/ 0 h 190"/>
                  <a:gd name="T18" fmla="*/ 162 w 230"/>
                  <a:gd name="T19" fmla="*/ 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0" h="190">
                    <a:moveTo>
                      <a:pt x="162" y="20"/>
                    </a:moveTo>
                    <a:lnTo>
                      <a:pt x="210" y="88"/>
                    </a:lnTo>
                    <a:lnTo>
                      <a:pt x="42" y="158"/>
                    </a:lnTo>
                    <a:lnTo>
                      <a:pt x="162" y="20"/>
                    </a:lnTo>
                    <a:lnTo>
                      <a:pt x="162" y="20"/>
                    </a:lnTo>
                    <a:close/>
                    <a:moveTo>
                      <a:pt x="162" y="0"/>
                    </a:moveTo>
                    <a:lnTo>
                      <a:pt x="0" y="190"/>
                    </a:lnTo>
                    <a:lnTo>
                      <a:pt x="230" y="92"/>
                    </a:lnTo>
                    <a:lnTo>
                      <a:pt x="162" y="0"/>
                    </a:lnTo>
                    <a:lnTo>
                      <a:pt x="16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88" name="Freeform 2583"/>
              <p:cNvSpPr/>
              <p:nvPr/>
            </p:nvSpPr>
            <p:spPr bwMode="auto">
              <a:xfrm>
                <a:off x="8824913" y="1455738"/>
                <a:ext cx="142875" cy="76200"/>
              </a:xfrm>
              <a:custGeom>
                <a:avLst/>
                <a:gdLst>
                  <a:gd name="T0" fmla="*/ 90 w 90"/>
                  <a:gd name="T1" fmla="*/ 22 h 48"/>
                  <a:gd name="T2" fmla="*/ 90 w 90"/>
                  <a:gd name="T3" fmla="*/ 22 h 48"/>
                  <a:gd name="T4" fmla="*/ 90 w 90"/>
                  <a:gd name="T5" fmla="*/ 22 h 48"/>
                  <a:gd name="T6" fmla="*/ 54 w 90"/>
                  <a:gd name="T7" fmla="*/ 14 h 48"/>
                  <a:gd name="T8" fmla="*/ 4 w 90"/>
                  <a:gd name="T9" fmla="*/ 0 h 48"/>
                  <a:gd name="T10" fmla="*/ 4 w 90"/>
                  <a:gd name="T11" fmla="*/ 0 h 48"/>
                  <a:gd name="T12" fmla="*/ 0 w 90"/>
                  <a:gd name="T13" fmla="*/ 24 h 48"/>
                  <a:gd name="T14" fmla="*/ 0 w 90"/>
                  <a:gd name="T15" fmla="*/ 48 h 48"/>
                  <a:gd name="T16" fmla="*/ 54 w 90"/>
                  <a:gd name="T17" fmla="*/ 32 h 48"/>
                  <a:gd name="T18" fmla="*/ 54 w 90"/>
                  <a:gd name="T19" fmla="*/ 32 h 48"/>
                  <a:gd name="T20" fmla="*/ 90 w 90"/>
                  <a:gd name="T21" fmla="*/ 22 h 48"/>
                  <a:gd name="T22" fmla="*/ 90 w 90"/>
                  <a:gd name="T23" fmla="*/ 2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48">
                    <a:moveTo>
                      <a:pt x="90" y="22"/>
                    </a:moveTo>
                    <a:lnTo>
                      <a:pt x="90" y="22"/>
                    </a:lnTo>
                    <a:lnTo>
                      <a:pt x="90" y="22"/>
                    </a:lnTo>
                    <a:lnTo>
                      <a:pt x="54" y="14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24"/>
                    </a:lnTo>
                    <a:lnTo>
                      <a:pt x="0" y="48"/>
                    </a:lnTo>
                    <a:lnTo>
                      <a:pt x="54" y="32"/>
                    </a:lnTo>
                    <a:lnTo>
                      <a:pt x="54" y="32"/>
                    </a:lnTo>
                    <a:lnTo>
                      <a:pt x="90" y="22"/>
                    </a:lnTo>
                    <a:lnTo>
                      <a:pt x="90" y="2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89" name="Freeform 2584"/>
              <p:cNvSpPr/>
              <p:nvPr/>
            </p:nvSpPr>
            <p:spPr bwMode="auto">
              <a:xfrm>
                <a:off x="8824913" y="1560513"/>
                <a:ext cx="142875" cy="79375"/>
              </a:xfrm>
              <a:custGeom>
                <a:avLst/>
                <a:gdLst>
                  <a:gd name="T0" fmla="*/ 90 w 90"/>
                  <a:gd name="T1" fmla="*/ 28 h 50"/>
                  <a:gd name="T2" fmla="*/ 90 w 90"/>
                  <a:gd name="T3" fmla="*/ 28 h 50"/>
                  <a:gd name="T4" fmla="*/ 90 w 90"/>
                  <a:gd name="T5" fmla="*/ 28 h 50"/>
                  <a:gd name="T6" fmla="*/ 54 w 90"/>
                  <a:gd name="T7" fmla="*/ 18 h 50"/>
                  <a:gd name="T8" fmla="*/ 0 w 90"/>
                  <a:gd name="T9" fmla="*/ 0 h 50"/>
                  <a:gd name="T10" fmla="*/ 0 w 90"/>
                  <a:gd name="T11" fmla="*/ 0 h 50"/>
                  <a:gd name="T12" fmla="*/ 0 w 90"/>
                  <a:gd name="T13" fmla="*/ 26 h 50"/>
                  <a:gd name="T14" fmla="*/ 4 w 90"/>
                  <a:gd name="T15" fmla="*/ 50 h 50"/>
                  <a:gd name="T16" fmla="*/ 54 w 90"/>
                  <a:gd name="T17" fmla="*/ 36 h 50"/>
                  <a:gd name="T18" fmla="*/ 54 w 90"/>
                  <a:gd name="T19" fmla="*/ 36 h 50"/>
                  <a:gd name="T20" fmla="*/ 90 w 90"/>
                  <a:gd name="T21" fmla="*/ 28 h 50"/>
                  <a:gd name="T22" fmla="*/ 90 w 90"/>
                  <a:gd name="T23" fmla="*/ 2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0" h="50">
                    <a:moveTo>
                      <a:pt x="90" y="28"/>
                    </a:moveTo>
                    <a:lnTo>
                      <a:pt x="90" y="28"/>
                    </a:lnTo>
                    <a:lnTo>
                      <a:pt x="90" y="28"/>
                    </a:lnTo>
                    <a:lnTo>
                      <a:pt x="54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4" y="50"/>
                    </a:lnTo>
                    <a:lnTo>
                      <a:pt x="54" y="36"/>
                    </a:lnTo>
                    <a:lnTo>
                      <a:pt x="54" y="36"/>
                    </a:lnTo>
                    <a:lnTo>
                      <a:pt x="90" y="28"/>
                    </a:lnTo>
                    <a:lnTo>
                      <a:pt x="9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90" name="Freeform 2585"/>
              <p:cNvSpPr/>
              <p:nvPr/>
            </p:nvSpPr>
            <p:spPr bwMode="auto">
              <a:xfrm>
                <a:off x="8834438" y="893763"/>
                <a:ext cx="581025" cy="584200"/>
              </a:xfrm>
              <a:custGeom>
                <a:avLst/>
                <a:gdLst>
                  <a:gd name="T0" fmla="*/ 366 w 366"/>
                  <a:gd name="T1" fmla="*/ 106 h 368"/>
                  <a:gd name="T2" fmla="*/ 366 w 366"/>
                  <a:gd name="T3" fmla="*/ 0 h 368"/>
                  <a:gd name="T4" fmla="*/ 366 w 366"/>
                  <a:gd name="T5" fmla="*/ 0 h 368"/>
                  <a:gd name="T6" fmla="*/ 332 w 366"/>
                  <a:gd name="T7" fmla="*/ 4 h 368"/>
                  <a:gd name="T8" fmla="*/ 298 w 366"/>
                  <a:gd name="T9" fmla="*/ 12 h 368"/>
                  <a:gd name="T10" fmla="*/ 266 w 366"/>
                  <a:gd name="T11" fmla="*/ 22 h 368"/>
                  <a:gd name="T12" fmla="*/ 236 w 366"/>
                  <a:gd name="T13" fmla="*/ 34 h 368"/>
                  <a:gd name="T14" fmla="*/ 206 w 366"/>
                  <a:gd name="T15" fmla="*/ 50 h 368"/>
                  <a:gd name="T16" fmla="*/ 178 w 366"/>
                  <a:gd name="T17" fmla="*/ 66 h 368"/>
                  <a:gd name="T18" fmla="*/ 152 w 366"/>
                  <a:gd name="T19" fmla="*/ 86 h 368"/>
                  <a:gd name="T20" fmla="*/ 126 w 366"/>
                  <a:gd name="T21" fmla="*/ 108 h 368"/>
                  <a:gd name="T22" fmla="*/ 104 w 366"/>
                  <a:gd name="T23" fmla="*/ 130 h 368"/>
                  <a:gd name="T24" fmla="*/ 82 w 366"/>
                  <a:gd name="T25" fmla="*/ 156 h 368"/>
                  <a:gd name="T26" fmla="*/ 64 w 366"/>
                  <a:gd name="T27" fmla="*/ 182 h 368"/>
                  <a:gd name="T28" fmla="*/ 46 w 366"/>
                  <a:gd name="T29" fmla="*/ 210 h 368"/>
                  <a:gd name="T30" fmla="*/ 30 w 366"/>
                  <a:gd name="T31" fmla="*/ 238 h 368"/>
                  <a:gd name="T32" fmla="*/ 18 w 366"/>
                  <a:gd name="T33" fmla="*/ 270 h 368"/>
                  <a:gd name="T34" fmla="*/ 8 w 366"/>
                  <a:gd name="T35" fmla="*/ 302 h 368"/>
                  <a:gd name="T36" fmla="*/ 0 w 366"/>
                  <a:gd name="T37" fmla="*/ 334 h 368"/>
                  <a:gd name="T38" fmla="*/ 102 w 366"/>
                  <a:gd name="T39" fmla="*/ 368 h 368"/>
                  <a:gd name="T40" fmla="*/ 102 w 366"/>
                  <a:gd name="T41" fmla="*/ 368 h 368"/>
                  <a:gd name="T42" fmla="*/ 106 w 366"/>
                  <a:gd name="T43" fmla="*/ 342 h 368"/>
                  <a:gd name="T44" fmla="*/ 112 w 366"/>
                  <a:gd name="T45" fmla="*/ 318 h 368"/>
                  <a:gd name="T46" fmla="*/ 122 w 366"/>
                  <a:gd name="T47" fmla="*/ 294 h 368"/>
                  <a:gd name="T48" fmla="*/ 132 w 366"/>
                  <a:gd name="T49" fmla="*/ 272 h 368"/>
                  <a:gd name="T50" fmla="*/ 144 w 366"/>
                  <a:gd name="T51" fmla="*/ 250 h 368"/>
                  <a:gd name="T52" fmla="*/ 158 w 366"/>
                  <a:gd name="T53" fmla="*/ 230 h 368"/>
                  <a:gd name="T54" fmla="*/ 174 w 366"/>
                  <a:gd name="T55" fmla="*/ 210 h 368"/>
                  <a:gd name="T56" fmla="*/ 190 w 366"/>
                  <a:gd name="T57" fmla="*/ 192 h 368"/>
                  <a:gd name="T58" fmla="*/ 208 w 366"/>
                  <a:gd name="T59" fmla="*/ 176 h 368"/>
                  <a:gd name="T60" fmla="*/ 228 w 366"/>
                  <a:gd name="T61" fmla="*/ 160 h 368"/>
                  <a:gd name="T62" fmla="*/ 248 w 366"/>
                  <a:gd name="T63" fmla="*/ 148 h 368"/>
                  <a:gd name="T64" fmla="*/ 270 w 366"/>
                  <a:gd name="T65" fmla="*/ 136 h 368"/>
                  <a:gd name="T66" fmla="*/ 292 w 366"/>
                  <a:gd name="T67" fmla="*/ 126 h 368"/>
                  <a:gd name="T68" fmla="*/ 316 w 366"/>
                  <a:gd name="T69" fmla="*/ 116 h 368"/>
                  <a:gd name="T70" fmla="*/ 340 w 366"/>
                  <a:gd name="T71" fmla="*/ 110 h 368"/>
                  <a:gd name="T72" fmla="*/ 366 w 366"/>
                  <a:gd name="T73" fmla="*/ 106 h 368"/>
                  <a:gd name="T74" fmla="*/ 366 w 366"/>
                  <a:gd name="T75" fmla="*/ 106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66" h="368">
                    <a:moveTo>
                      <a:pt x="366" y="106"/>
                    </a:moveTo>
                    <a:lnTo>
                      <a:pt x="366" y="0"/>
                    </a:lnTo>
                    <a:lnTo>
                      <a:pt x="366" y="0"/>
                    </a:lnTo>
                    <a:lnTo>
                      <a:pt x="332" y="4"/>
                    </a:lnTo>
                    <a:lnTo>
                      <a:pt x="298" y="12"/>
                    </a:lnTo>
                    <a:lnTo>
                      <a:pt x="266" y="22"/>
                    </a:lnTo>
                    <a:lnTo>
                      <a:pt x="236" y="34"/>
                    </a:lnTo>
                    <a:lnTo>
                      <a:pt x="206" y="50"/>
                    </a:lnTo>
                    <a:lnTo>
                      <a:pt x="178" y="66"/>
                    </a:lnTo>
                    <a:lnTo>
                      <a:pt x="152" y="86"/>
                    </a:lnTo>
                    <a:lnTo>
                      <a:pt x="126" y="108"/>
                    </a:lnTo>
                    <a:lnTo>
                      <a:pt x="104" y="130"/>
                    </a:lnTo>
                    <a:lnTo>
                      <a:pt x="82" y="156"/>
                    </a:lnTo>
                    <a:lnTo>
                      <a:pt x="64" y="182"/>
                    </a:lnTo>
                    <a:lnTo>
                      <a:pt x="46" y="210"/>
                    </a:lnTo>
                    <a:lnTo>
                      <a:pt x="30" y="238"/>
                    </a:lnTo>
                    <a:lnTo>
                      <a:pt x="18" y="270"/>
                    </a:lnTo>
                    <a:lnTo>
                      <a:pt x="8" y="302"/>
                    </a:lnTo>
                    <a:lnTo>
                      <a:pt x="0" y="334"/>
                    </a:lnTo>
                    <a:lnTo>
                      <a:pt x="102" y="368"/>
                    </a:lnTo>
                    <a:lnTo>
                      <a:pt x="102" y="368"/>
                    </a:lnTo>
                    <a:lnTo>
                      <a:pt x="106" y="342"/>
                    </a:lnTo>
                    <a:lnTo>
                      <a:pt x="112" y="318"/>
                    </a:lnTo>
                    <a:lnTo>
                      <a:pt x="122" y="294"/>
                    </a:lnTo>
                    <a:lnTo>
                      <a:pt x="132" y="272"/>
                    </a:lnTo>
                    <a:lnTo>
                      <a:pt x="144" y="250"/>
                    </a:lnTo>
                    <a:lnTo>
                      <a:pt x="158" y="230"/>
                    </a:lnTo>
                    <a:lnTo>
                      <a:pt x="174" y="210"/>
                    </a:lnTo>
                    <a:lnTo>
                      <a:pt x="190" y="192"/>
                    </a:lnTo>
                    <a:lnTo>
                      <a:pt x="208" y="176"/>
                    </a:lnTo>
                    <a:lnTo>
                      <a:pt x="228" y="160"/>
                    </a:lnTo>
                    <a:lnTo>
                      <a:pt x="248" y="148"/>
                    </a:lnTo>
                    <a:lnTo>
                      <a:pt x="270" y="136"/>
                    </a:lnTo>
                    <a:lnTo>
                      <a:pt x="292" y="126"/>
                    </a:lnTo>
                    <a:lnTo>
                      <a:pt x="316" y="116"/>
                    </a:lnTo>
                    <a:lnTo>
                      <a:pt x="340" y="110"/>
                    </a:lnTo>
                    <a:lnTo>
                      <a:pt x="366" y="106"/>
                    </a:lnTo>
                    <a:lnTo>
                      <a:pt x="366" y="1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91" name="Freeform 2586"/>
              <p:cNvSpPr/>
              <p:nvPr/>
            </p:nvSpPr>
            <p:spPr bwMode="auto">
              <a:xfrm>
                <a:off x="9545638" y="893763"/>
                <a:ext cx="590550" cy="603250"/>
              </a:xfrm>
              <a:custGeom>
                <a:avLst/>
                <a:gdLst>
                  <a:gd name="T0" fmla="*/ 266 w 372"/>
                  <a:gd name="T1" fmla="*/ 380 h 380"/>
                  <a:gd name="T2" fmla="*/ 372 w 372"/>
                  <a:gd name="T3" fmla="*/ 380 h 380"/>
                  <a:gd name="T4" fmla="*/ 372 w 372"/>
                  <a:gd name="T5" fmla="*/ 380 h 380"/>
                  <a:gd name="T6" fmla="*/ 368 w 372"/>
                  <a:gd name="T7" fmla="*/ 344 h 380"/>
                  <a:gd name="T8" fmla="*/ 360 w 372"/>
                  <a:gd name="T9" fmla="*/ 308 h 380"/>
                  <a:gd name="T10" fmla="*/ 348 w 372"/>
                  <a:gd name="T11" fmla="*/ 274 h 380"/>
                  <a:gd name="T12" fmla="*/ 336 w 372"/>
                  <a:gd name="T13" fmla="*/ 240 h 380"/>
                  <a:gd name="T14" fmla="*/ 318 w 372"/>
                  <a:gd name="T15" fmla="*/ 208 h 380"/>
                  <a:gd name="T16" fmla="*/ 300 w 372"/>
                  <a:gd name="T17" fmla="*/ 178 h 380"/>
                  <a:gd name="T18" fmla="*/ 278 w 372"/>
                  <a:gd name="T19" fmla="*/ 150 h 380"/>
                  <a:gd name="T20" fmla="*/ 254 w 372"/>
                  <a:gd name="T21" fmla="*/ 122 h 380"/>
                  <a:gd name="T22" fmla="*/ 230 w 372"/>
                  <a:gd name="T23" fmla="*/ 98 h 380"/>
                  <a:gd name="T24" fmla="*/ 202 w 372"/>
                  <a:gd name="T25" fmla="*/ 76 h 380"/>
                  <a:gd name="T26" fmla="*/ 172 w 372"/>
                  <a:gd name="T27" fmla="*/ 56 h 380"/>
                  <a:gd name="T28" fmla="*/ 140 w 372"/>
                  <a:gd name="T29" fmla="*/ 40 h 380"/>
                  <a:gd name="T30" fmla="*/ 108 w 372"/>
                  <a:gd name="T31" fmla="*/ 26 h 380"/>
                  <a:gd name="T32" fmla="*/ 72 w 372"/>
                  <a:gd name="T33" fmla="*/ 14 h 380"/>
                  <a:gd name="T34" fmla="*/ 38 w 372"/>
                  <a:gd name="T35" fmla="*/ 6 h 380"/>
                  <a:gd name="T36" fmla="*/ 0 w 372"/>
                  <a:gd name="T37" fmla="*/ 0 h 380"/>
                  <a:gd name="T38" fmla="*/ 0 w 372"/>
                  <a:gd name="T39" fmla="*/ 106 h 380"/>
                  <a:gd name="T40" fmla="*/ 0 w 372"/>
                  <a:gd name="T41" fmla="*/ 106 h 380"/>
                  <a:gd name="T42" fmla="*/ 26 w 372"/>
                  <a:gd name="T43" fmla="*/ 110 h 380"/>
                  <a:gd name="T44" fmla="*/ 52 w 372"/>
                  <a:gd name="T45" fmla="*/ 118 h 380"/>
                  <a:gd name="T46" fmla="*/ 76 w 372"/>
                  <a:gd name="T47" fmla="*/ 126 h 380"/>
                  <a:gd name="T48" fmla="*/ 100 w 372"/>
                  <a:gd name="T49" fmla="*/ 138 h 380"/>
                  <a:gd name="T50" fmla="*/ 122 w 372"/>
                  <a:gd name="T51" fmla="*/ 150 h 380"/>
                  <a:gd name="T52" fmla="*/ 142 w 372"/>
                  <a:gd name="T53" fmla="*/ 164 h 380"/>
                  <a:gd name="T54" fmla="*/ 162 w 372"/>
                  <a:gd name="T55" fmla="*/ 180 h 380"/>
                  <a:gd name="T56" fmla="*/ 180 w 372"/>
                  <a:gd name="T57" fmla="*/ 198 h 380"/>
                  <a:gd name="T58" fmla="*/ 198 w 372"/>
                  <a:gd name="T59" fmla="*/ 216 h 380"/>
                  <a:gd name="T60" fmla="*/ 212 w 372"/>
                  <a:gd name="T61" fmla="*/ 236 h 380"/>
                  <a:gd name="T62" fmla="*/ 226 w 372"/>
                  <a:gd name="T63" fmla="*/ 258 h 380"/>
                  <a:gd name="T64" fmla="*/ 238 w 372"/>
                  <a:gd name="T65" fmla="*/ 280 h 380"/>
                  <a:gd name="T66" fmla="*/ 248 w 372"/>
                  <a:gd name="T67" fmla="*/ 304 h 380"/>
                  <a:gd name="T68" fmla="*/ 256 w 372"/>
                  <a:gd name="T69" fmla="*/ 330 h 380"/>
                  <a:gd name="T70" fmla="*/ 262 w 372"/>
                  <a:gd name="T71" fmla="*/ 354 h 380"/>
                  <a:gd name="T72" fmla="*/ 266 w 372"/>
                  <a:gd name="T73" fmla="*/ 380 h 380"/>
                  <a:gd name="T74" fmla="*/ 266 w 372"/>
                  <a:gd name="T75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2" h="380">
                    <a:moveTo>
                      <a:pt x="266" y="380"/>
                    </a:moveTo>
                    <a:lnTo>
                      <a:pt x="372" y="380"/>
                    </a:lnTo>
                    <a:lnTo>
                      <a:pt x="372" y="380"/>
                    </a:lnTo>
                    <a:lnTo>
                      <a:pt x="368" y="344"/>
                    </a:lnTo>
                    <a:lnTo>
                      <a:pt x="360" y="308"/>
                    </a:lnTo>
                    <a:lnTo>
                      <a:pt x="348" y="274"/>
                    </a:lnTo>
                    <a:lnTo>
                      <a:pt x="336" y="240"/>
                    </a:lnTo>
                    <a:lnTo>
                      <a:pt x="318" y="208"/>
                    </a:lnTo>
                    <a:lnTo>
                      <a:pt x="300" y="178"/>
                    </a:lnTo>
                    <a:lnTo>
                      <a:pt x="278" y="150"/>
                    </a:lnTo>
                    <a:lnTo>
                      <a:pt x="254" y="122"/>
                    </a:lnTo>
                    <a:lnTo>
                      <a:pt x="230" y="98"/>
                    </a:lnTo>
                    <a:lnTo>
                      <a:pt x="202" y="76"/>
                    </a:lnTo>
                    <a:lnTo>
                      <a:pt x="172" y="56"/>
                    </a:lnTo>
                    <a:lnTo>
                      <a:pt x="140" y="40"/>
                    </a:lnTo>
                    <a:lnTo>
                      <a:pt x="108" y="26"/>
                    </a:lnTo>
                    <a:lnTo>
                      <a:pt x="72" y="14"/>
                    </a:lnTo>
                    <a:lnTo>
                      <a:pt x="38" y="6"/>
                    </a:lnTo>
                    <a:lnTo>
                      <a:pt x="0" y="0"/>
                    </a:lnTo>
                    <a:lnTo>
                      <a:pt x="0" y="106"/>
                    </a:lnTo>
                    <a:lnTo>
                      <a:pt x="0" y="106"/>
                    </a:lnTo>
                    <a:lnTo>
                      <a:pt x="26" y="110"/>
                    </a:lnTo>
                    <a:lnTo>
                      <a:pt x="52" y="118"/>
                    </a:lnTo>
                    <a:lnTo>
                      <a:pt x="76" y="126"/>
                    </a:lnTo>
                    <a:lnTo>
                      <a:pt x="100" y="138"/>
                    </a:lnTo>
                    <a:lnTo>
                      <a:pt x="122" y="150"/>
                    </a:lnTo>
                    <a:lnTo>
                      <a:pt x="142" y="164"/>
                    </a:lnTo>
                    <a:lnTo>
                      <a:pt x="162" y="180"/>
                    </a:lnTo>
                    <a:lnTo>
                      <a:pt x="180" y="198"/>
                    </a:lnTo>
                    <a:lnTo>
                      <a:pt x="198" y="216"/>
                    </a:lnTo>
                    <a:lnTo>
                      <a:pt x="212" y="236"/>
                    </a:lnTo>
                    <a:lnTo>
                      <a:pt x="226" y="258"/>
                    </a:lnTo>
                    <a:lnTo>
                      <a:pt x="238" y="280"/>
                    </a:lnTo>
                    <a:lnTo>
                      <a:pt x="248" y="304"/>
                    </a:lnTo>
                    <a:lnTo>
                      <a:pt x="256" y="330"/>
                    </a:lnTo>
                    <a:lnTo>
                      <a:pt x="262" y="354"/>
                    </a:lnTo>
                    <a:lnTo>
                      <a:pt x="266" y="380"/>
                    </a:lnTo>
                    <a:lnTo>
                      <a:pt x="266" y="3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92" name="Freeform 2587"/>
              <p:cNvSpPr/>
              <p:nvPr/>
            </p:nvSpPr>
            <p:spPr bwMode="auto">
              <a:xfrm>
                <a:off x="9440863" y="890588"/>
                <a:ext cx="85725" cy="142875"/>
              </a:xfrm>
              <a:custGeom>
                <a:avLst/>
                <a:gdLst>
                  <a:gd name="T0" fmla="*/ 54 w 54"/>
                  <a:gd name="T1" fmla="*/ 90 h 90"/>
                  <a:gd name="T2" fmla="*/ 54 w 54"/>
                  <a:gd name="T3" fmla="*/ 90 h 90"/>
                  <a:gd name="T4" fmla="*/ 54 w 54"/>
                  <a:gd name="T5" fmla="*/ 90 h 90"/>
                  <a:gd name="T6" fmla="*/ 52 w 54"/>
                  <a:gd name="T7" fmla="*/ 44 h 90"/>
                  <a:gd name="T8" fmla="*/ 52 w 54"/>
                  <a:gd name="T9" fmla="*/ 0 h 90"/>
                  <a:gd name="T10" fmla="*/ 52 w 54"/>
                  <a:gd name="T11" fmla="*/ 0 h 90"/>
                  <a:gd name="T12" fmla="*/ 24 w 54"/>
                  <a:gd name="T13" fmla="*/ 0 h 90"/>
                  <a:gd name="T14" fmla="*/ 24 w 54"/>
                  <a:gd name="T15" fmla="*/ 0 h 90"/>
                  <a:gd name="T16" fmla="*/ 0 w 54"/>
                  <a:gd name="T17" fmla="*/ 0 h 90"/>
                  <a:gd name="T18" fmla="*/ 34 w 54"/>
                  <a:gd name="T19" fmla="*/ 54 h 90"/>
                  <a:gd name="T20" fmla="*/ 34 w 54"/>
                  <a:gd name="T21" fmla="*/ 54 h 90"/>
                  <a:gd name="T22" fmla="*/ 46 w 54"/>
                  <a:gd name="T23" fmla="*/ 72 h 90"/>
                  <a:gd name="T24" fmla="*/ 54 w 54"/>
                  <a:gd name="T25" fmla="*/ 90 h 90"/>
                  <a:gd name="T26" fmla="*/ 54 w 54"/>
                  <a:gd name="T2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90">
                    <a:moveTo>
                      <a:pt x="54" y="90"/>
                    </a:moveTo>
                    <a:lnTo>
                      <a:pt x="54" y="90"/>
                    </a:lnTo>
                    <a:lnTo>
                      <a:pt x="54" y="90"/>
                    </a:lnTo>
                    <a:lnTo>
                      <a:pt x="52" y="44"/>
                    </a:lnTo>
                    <a:lnTo>
                      <a:pt x="52" y="0"/>
                    </a:lnTo>
                    <a:lnTo>
                      <a:pt x="52" y="0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0" y="0"/>
                    </a:lnTo>
                    <a:lnTo>
                      <a:pt x="34" y="54"/>
                    </a:lnTo>
                    <a:lnTo>
                      <a:pt x="34" y="54"/>
                    </a:lnTo>
                    <a:lnTo>
                      <a:pt x="46" y="72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93" name="Freeform 2588"/>
              <p:cNvSpPr/>
              <p:nvPr/>
            </p:nvSpPr>
            <p:spPr bwMode="auto">
              <a:xfrm>
                <a:off x="8834438" y="1620838"/>
                <a:ext cx="673100" cy="584200"/>
              </a:xfrm>
              <a:custGeom>
                <a:avLst/>
                <a:gdLst>
                  <a:gd name="T0" fmla="*/ 382 w 424"/>
                  <a:gd name="T1" fmla="*/ 354 h 368"/>
                  <a:gd name="T2" fmla="*/ 382 w 424"/>
                  <a:gd name="T3" fmla="*/ 354 h 368"/>
                  <a:gd name="T4" fmla="*/ 390 w 424"/>
                  <a:gd name="T5" fmla="*/ 356 h 368"/>
                  <a:gd name="T6" fmla="*/ 402 w 424"/>
                  <a:gd name="T7" fmla="*/ 358 h 368"/>
                  <a:gd name="T8" fmla="*/ 402 w 424"/>
                  <a:gd name="T9" fmla="*/ 358 h 368"/>
                  <a:gd name="T10" fmla="*/ 412 w 424"/>
                  <a:gd name="T11" fmla="*/ 358 h 368"/>
                  <a:gd name="T12" fmla="*/ 418 w 424"/>
                  <a:gd name="T13" fmla="*/ 354 h 368"/>
                  <a:gd name="T14" fmla="*/ 422 w 424"/>
                  <a:gd name="T15" fmla="*/ 348 h 368"/>
                  <a:gd name="T16" fmla="*/ 424 w 424"/>
                  <a:gd name="T17" fmla="*/ 342 h 368"/>
                  <a:gd name="T18" fmla="*/ 424 w 424"/>
                  <a:gd name="T19" fmla="*/ 342 h 368"/>
                  <a:gd name="T20" fmla="*/ 422 w 424"/>
                  <a:gd name="T21" fmla="*/ 336 h 368"/>
                  <a:gd name="T22" fmla="*/ 418 w 424"/>
                  <a:gd name="T23" fmla="*/ 330 h 368"/>
                  <a:gd name="T24" fmla="*/ 412 w 424"/>
                  <a:gd name="T25" fmla="*/ 326 h 368"/>
                  <a:gd name="T26" fmla="*/ 402 w 424"/>
                  <a:gd name="T27" fmla="*/ 322 h 368"/>
                  <a:gd name="T28" fmla="*/ 402 w 424"/>
                  <a:gd name="T29" fmla="*/ 322 h 368"/>
                  <a:gd name="T30" fmla="*/ 390 w 424"/>
                  <a:gd name="T31" fmla="*/ 316 h 368"/>
                  <a:gd name="T32" fmla="*/ 382 w 424"/>
                  <a:gd name="T33" fmla="*/ 310 h 368"/>
                  <a:gd name="T34" fmla="*/ 376 w 424"/>
                  <a:gd name="T35" fmla="*/ 302 h 368"/>
                  <a:gd name="T36" fmla="*/ 374 w 424"/>
                  <a:gd name="T37" fmla="*/ 290 h 368"/>
                  <a:gd name="T38" fmla="*/ 374 w 424"/>
                  <a:gd name="T39" fmla="*/ 290 h 368"/>
                  <a:gd name="T40" fmla="*/ 376 w 424"/>
                  <a:gd name="T41" fmla="*/ 282 h 368"/>
                  <a:gd name="T42" fmla="*/ 380 w 424"/>
                  <a:gd name="T43" fmla="*/ 274 h 368"/>
                  <a:gd name="T44" fmla="*/ 386 w 424"/>
                  <a:gd name="T45" fmla="*/ 266 h 368"/>
                  <a:gd name="T46" fmla="*/ 396 w 424"/>
                  <a:gd name="T47" fmla="*/ 262 h 368"/>
                  <a:gd name="T48" fmla="*/ 396 w 424"/>
                  <a:gd name="T49" fmla="*/ 262 h 368"/>
                  <a:gd name="T50" fmla="*/ 368 w 424"/>
                  <a:gd name="T51" fmla="*/ 260 h 368"/>
                  <a:gd name="T52" fmla="*/ 340 w 424"/>
                  <a:gd name="T53" fmla="*/ 256 h 368"/>
                  <a:gd name="T54" fmla="*/ 314 w 424"/>
                  <a:gd name="T55" fmla="*/ 248 h 368"/>
                  <a:gd name="T56" fmla="*/ 290 w 424"/>
                  <a:gd name="T57" fmla="*/ 240 h 368"/>
                  <a:gd name="T58" fmla="*/ 266 w 424"/>
                  <a:gd name="T59" fmla="*/ 228 h 368"/>
                  <a:gd name="T60" fmla="*/ 242 w 424"/>
                  <a:gd name="T61" fmla="*/ 216 h 368"/>
                  <a:gd name="T62" fmla="*/ 222 w 424"/>
                  <a:gd name="T63" fmla="*/ 200 h 368"/>
                  <a:gd name="T64" fmla="*/ 200 w 424"/>
                  <a:gd name="T65" fmla="*/ 184 h 368"/>
                  <a:gd name="T66" fmla="*/ 182 w 424"/>
                  <a:gd name="T67" fmla="*/ 166 h 368"/>
                  <a:gd name="T68" fmla="*/ 166 w 424"/>
                  <a:gd name="T69" fmla="*/ 146 h 368"/>
                  <a:gd name="T70" fmla="*/ 150 w 424"/>
                  <a:gd name="T71" fmla="*/ 124 h 368"/>
                  <a:gd name="T72" fmla="*/ 136 w 424"/>
                  <a:gd name="T73" fmla="*/ 102 h 368"/>
                  <a:gd name="T74" fmla="*/ 124 w 424"/>
                  <a:gd name="T75" fmla="*/ 78 h 368"/>
                  <a:gd name="T76" fmla="*/ 114 w 424"/>
                  <a:gd name="T77" fmla="*/ 54 h 368"/>
                  <a:gd name="T78" fmla="*/ 108 w 424"/>
                  <a:gd name="T79" fmla="*/ 28 h 368"/>
                  <a:gd name="T80" fmla="*/ 102 w 424"/>
                  <a:gd name="T81" fmla="*/ 0 h 368"/>
                  <a:gd name="T82" fmla="*/ 0 w 424"/>
                  <a:gd name="T83" fmla="*/ 32 h 368"/>
                  <a:gd name="T84" fmla="*/ 0 w 424"/>
                  <a:gd name="T85" fmla="*/ 32 h 368"/>
                  <a:gd name="T86" fmla="*/ 8 w 424"/>
                  <a:gd name="T87" fmla="*/ 66 h 368"/>
                  <a:gd name="T88" fmla="*/ 20 w 424"/>
                  <a:gd name="T89" fmla="*/ 98 h 368"/>
                  <a:gd name="T90" fmla="*/ 32 w 424"/>
                  <a:gd name="T91" fmla="*/ 130 h 368"/>
                  <a:gd name="T92" fmla="*/ 48 w 424"/>
                  <a:gd name="T93" fmla="*/ 160 h 368"/>
                  <a:gd name="T94" fmla="*/ 66 w 424"/>
                  <a:gd name="T95" fmla="*/ 188 h 368"/>
                  <a:gd name="T96" fmla="*/ 86 w 424"/>
                  <a:gd name="T97" fmla="*/ 216 h 368"/>
                  <a:gd name="T98" fmla="*/ 110 w 424"/>
                  <a:gd name="T99" fmla="*/ 242 h 368"/>
                  <a:gd name="T100" fmla="*/ 134 w 424"/>
                  <a:gd name="T101" fmla="*/ 264 h 368"/>
                  <a:gd name="T102" fmla="*/ 160 w 424"/>
                  <a:gd name="T103" fmla="*/ 286 h 368"/>
                  <a:gd name="T104" fmla="*/ 188 w 424"/>
                  <a:gd name="T105" fmla="*/ 306 h 368"/>
                  <a:gd name="T106" fmla="*/ 218 w 424"/>
                  <a:gd name="T107" fmla="*/ 322 h 368"/>
                  <a:gd name="T108" fmla="*/ 248 w 424"/>
                  <a:gd name="T109" fmla="*/ 336 h 368"/>
                  <a:gd name="T110" fmla="*/ 280 w 424"/>
                  <a:gd name="T111" fmla="*/ 348 h 368"/>
                  <a:gd name="T112" fmla="*/ 314 w 424"/>
                  <a:gd name="T113" fmla="*/ 358 h 368"/>
                  <a:gd name="T114" fmla="*/ 350 w 424"/>
                  <a:gd name="T115" fmla="*/ 364 h 368"/>
                  <a:gd name="T116" fmla="*/ 384 w 424"/>
                  <a:gd name="T117" fmla="*/ 368 h 368"/>
                  <a:gd name="T118" fmla="*/ 384 w 424"/>
                  <a:gd name="T119" fmla="*/ 368 h 368"/>
                  <a:gd name="T120" fmla="*/ 378 w 424"/>
                  <a:gd name="T121" fmla="*/ 364 h 368"/>
                  <a:gd name="T122" fmla="*/ 382 w 424"/>
                  <a:gd name="T123" fmla="*/ 354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24" h="368">
                    <a:moveTo>
                      <a:pt x="382" y="354"/>
                    </a:moveTo>
                    <a:lnTo>
                      <a:pt x="382" y="354"/>
                    </a:lnTo>
                    <a:lnTo>
                      <a:pt x="390" y="356"/>
                    </a:lnTo>
                    <a:lnTo>
                      <a:pt x="402" y="358"/>
                    </a:lnTo>
                    <a:lnTo>
                      <a:pt x="402" y="358"/>
                    </a:lnTo>
                    <a:lnTo>
                      <a:pt x="412" y="358"/>
                    </a:lnTo>
                    <a:lnTo>
                      <a:pt x="418" y="354"/>
                    </a:lnTo>
                    <a:lnTo>
                      <a:pt x="422" y="348"/>
                    </a:lnTo>
                    <a:lnTo>
                      <a:pt x="424" y="342"/>
                    </a:lnTo>
                    <a:lnTo>
                      <a:pt x="424" y="342"/>
                    </a:lnTo>
                    <a:lnTo>
                      <a:pt x="422" y="336"/>
                    </a:lnTo>
                    <a:lnTo>
                      <a:pt x="418" y="330"/>
                    </a:lnTo>
                    <a:lnTo>
                      <a:pt x="412" y="326"/>
                    </a:lnTo>
                    <a:lnTo>
                      <a:pt x="402" y="322"/>
                    </a:lnTo>
                    <a:lnTo>
                      <a:pt x="402" y="322"/>
                    </a:lnTo>
                    <a:lnTo>
                      <a:pt x="390" y="316"/>
                    </a:lnTo>
                    <a:lnTo>
                      <a:pt x="382" y="310"/>
                    </a:lnTo>
                    <a:lnTo>
                      <a:pt x="376" y="302"/>
                    </a:lnTo>
                    <a:lnTo>
                      <a:pt x="374" y="290"/>
                    </a:lnTo>
                    <a:lnTo>
                      <a:pt x="374" y="290"/>
                    </a:lnTo>
                    <a:lnTo>
                      <a:pt x="376" y="282"/>
                    </a:lnTo>
                    <a:lnTo>
                      <a:pt x="380" y="274"/>
                    </a:lnTo>
                    <a:lnTo>
                      <a:pt x="386" y="266"/>
                    </a:lnTo>
                    <a:lnTo>
                      <a:pt x="396" y="262"/>
                    </a:lnTo>
                    <a:lnTo>
                      <a:pt x="396" y="262"/>
                    </a:lnTo>
                    <a:lnTo>
                      <a:pt x="368" y="260"/>
                    </a:lnTo>
                    <a:lnTo>
                      <a:pt x="340" y="256"/>
                    </a:lnTo>
                    <a:lnTo>
                      <a:pt x="314" y="248"/>
                    </a:lnTo>
                    <a:lnTo>
                      <a:pt x="290" y="240"/>
                    </a:lnTo>
                    <a:lnTo>
                      <a:pt x="266" y="228"/>
                    </a:lnTo>
                    <a:lnTo>
                      <a:pt x="242" y="216"/>
                    </a:lnTo>
                    <a:lnTo>
                      <a:pt x="222" y="200"/>
                    </a:lnTo>
                    <a:lnTo>
                      <a:pt x="200" y="184"/>
                    </a:lnTo>
                    <a:lnTo>
                      <a:pt x="182" y="166"/>
                    </a:lnTo>
                    <a:lnTo>
                      <a:pt x="166" y="146"/>
                    </a:lnTo>
                    <a:lnTo>
                      <a:pt x="150" y="124"/>
                    </a:lnTo>
                    <a:lnTo>
                      <a:pt x="136" y="102"/>
                    </a:lnTo>
                    <a:lnTo>
                      <a:pt x="124" y="78"/>
                    </a:lnTo>
                    <a:lnTo>
                      <a:pt x="114" y="54"/>
                    </a:lnTo>
                    <a:lnTo>
                      <a:pt x="108" y="28"/>
                    </a:lnTo>
                    <a:lnTo>
                      <a:pt x="102" y="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8" y="66"/>
                    </a:lnTo>
                    <a:lnTo>
                      <a:pt x="20" y="98"/>
                    </a:lnTo>
                    <a:lnTo>
                      <a:pt x="32" y="130"/>
                    </a:lnTo>
                    <a:lnTo>
                      <a:pt x="48" y="160"/>
                    </a:lnTo>
                    <a:lnTo>
                      <a:pt x="66" y="188"/>
                    </a:lnTo>
                    <a:lnTo>
                      <a:pt x="86" y="216"/>
                    </a:lnTo>
                    <a:lnTo>
                      <a:pt x="110" y="242"/>
                    </a:lnTo>
                    <a:lnTo>
                      <a:pt x="134" y="264"/>
                    </a:lnTo>
                    <a:lnTo>
                      <a:pt x="160" y="286"/>
                    </a:lnTo>
                    <a:lnTo>
                      <a:pt x="188" y="306"/>
                    </a:lnTo>
                    <a:lnTo>
                      <a:pt x="218" y="322"/>
                    </a:lnTo>
                    <a:lnTo>
                      <a:pt x="248" y="336"/>
                    </a:lnTo>
                    <a:lnTo>
                      <a:pt x="280" y="348"/>
                    </a:lnTo>
                    <a:lnTo>
                      <a:pt x="314" y="358"/>
                    </a:lnTo>
                    <a:lnTo>
                      <a:pt x="350" y="364"/>
                    </a:lnTo>
                    <a:lnTo>
                      <a:pt x="384" y="368"/>
                    </a:lnTo>
                    <a:lnTo>
                      <a:pt x="384" y="368"/>
                    </a:lnTo>
                    <a:lnTo>
                      <a:pt x="378" y="364"/>
                    </a:lnTo>
                    <a:lnTo>
                      <a:pt x="382" y="3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94" name="Freeform 2589"/>
              <p:cNvSpPr/>
              <p:nvPr/>
            </p:nvSpPr>
            <p:spPr bwMode="auto">
              <a:xfrm>
                <a:off x="8856663" y="1506538"/>
                <a:ext cx="136525" cy="85725"/>
              </a:xfrm>
              <a:custGeom>
                <a:avLst/>
                <a:gdLst>
                  <a:gd name="T0" fmla="*/ 86 w 86"/>
                  <a:gd name="T1" fmla="*/ 0 h 54"/>
                  <a:gd name="T2" fmla="*/ 36 w 86"/>
                  <a:gd name="T3" fmla="*/ 16 h 54"/>
                  <a:gd name="T4" fmla="*/ 36 w 86"/>
                  <a:gd name="T5" fmla="*/ 16 h 54"/>
                  <a:gd name="T6" fmla="*/ 0 w 86"/>
                  <a:gd name="T7" fmla="*/ 26 h 54"/>
                  <a:gd name="T8" fmla="*/ 0 w 86"/>
                  <a:gd name="T9" fmla="*/ 26 h 54"/>
                  <a:gd name="T10" fmla="*/ 0 w 86"/>
                  <a:gd name="T11" fmla="*/ 26 h 54"/>
                  <a:gd name="T12" fmla="*/ 18 w 86"/>
                  <a:gd name="T13" fmla="*/ 32 h 54"/>
                  <a:gd name="T14" fmla="*/ 36 w 86"/>
                  <a:gd name="T15" fmla="*/ 36 h 54"/>
                  <a:gd name="T16" fmla="*/ 86 w 86"/>
                  <a:gd name="T17" fmla="*/ 54 h 54"/>
                  <a:gd name="T18" fmla="*/ 86 w 86"/>
                  <a:gd name="T19" fmla="*/ 54 h 54"/>
                  <a:gd name="T20" fmla="*/ 84 w 86"/>
                  <a:gd name="T21" fmla="*/ 26 h 54"/>
                  <a:gd name="T22" fmla="*/ 84 w 86"/>
                  <a:gd name="T23" fmla="*/ 26 h 54"/>
                  <a:gd name="T24" fmla="*/ 86 w 86"/>
                  <a:gd name="T25" fmla="*/ 0 h 54"/>
                  <a:gd name="T26" fmla="*/ 86 w 86"/>
                  <a:gd name="T2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6" h="54">
                    <a:moveTo>
                      <a:pt x="86" y="0"/>
                    </a:moveTo>
                    <a:lnTo>
                      <a:pt x="36" y="16"/>
                    </a:lnTo>
                    <a:lnTo>
                      <a:pt x="36" y="1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0" y="26"/>
                    </a:lnTo>
                    <a:lnTo>
                      <a:pt x="18" y="32"/>
                    </a:lnTo>
                    <a:lnTo>
                      <a:pt x="36" y="36"/>
                    </a:lnTo>
                    <a:lnTo>
                      <a:pt x="86" y="54"/>
                    </a:lnTo>
                    <a:lnTo>
                      <a:pt x="86" y="54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86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95" name="Freeform 2590"/>
              <p:cNvSpPr/>
              <p:nvPr/>
            </p:nvSpPr>
            <p:spPr bwMode="auto">
              <a:xfrm>
                <a:off x="9434513" y="915988"/>
                <a:ext cx="85725" cy="142875"/>
              </a:xfrm>
              <a:custGeom>
                <a:avLst/>
                <a:gdLst>
                  <a:gd name="T0" fmla="*/ 54 w 54"/>
                  <a:gd name="T1" fmla="*/ 90 h 90"/>
                  <a:gd name="T2" fmla="*/ 20 w 54"/>
                  <a:gd name="T3" fmla="*/ 36 h 90"/>
                  <a:gd name="T4" fmla="*/ 20 w 54"/>
                  <a:gd name="T5" fmla="*/ 36 h 90"/>
                  <a:gd name="T6" fmla="*/ 10 w 54"/>
                  <a:gd name="T7" fmla="*/ 18 h 90"/>
                  <a:gd name="T8" fmla="*/ 0 w 54"/>
                  <a:gd name="T9" fmla="*/ 0 h 90"/>
                  <a:gd name="T10" fmla="*/ 0 w 54"/>
                  <a:gd name="T11" fmla="*/ 0 h 90"/>
                  <a:gd name="T12" fmla="*/ 0 w 54"/>
                  <a:gd name="T13" fmla="*/ 0 h 90"/>
                  <a:gd name="T14" fmla="*/ 0 w 54"/>
                  <a:gd name="T15" fmla="*/ 46 h 90"/>
                  <a:gd name="T16" fmla="*/ 0 w 54"/>
                  <a:gd name="T17" fmla="*/ 90 h 90"/>
                  <a:gd name="T18" fmla="*/ 0 w 54"/>
                  <a:gd name="T19" fmla="*/ 90 h 90"/>
                  <a:gd name="T20" fmla="*/ 28 w 54"/>
                  <a:gd name="T21" fmla="*/ 90 h 90"/>
                  <a:gd name="T22" fmla="*/ 28 w 54"/>
                  <a:gd name="T23" fmla="*/ 90 h 90"/>
                  <a:gd name="T24" fmla="*/ 54 w 54"/>
                  <a:gd name="T25" fmla="*/ 90 h 90"/>
                  <a:gd name="T26" fmla="*/ 54 w 54"/>
                  <a:gd name="T2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4" h="90">
                    <a:moveTo>
                      <a:pt x="54" y="90"/>
                    </a:moveTo>
                    <a:lnTo>
                      <a:pt x="20" y="36"/>
                    </a:lnTo>
                    <a:lnTo>
                      <a:pt x="20" y="36"/>
                    </a:lnTo>
                    <a:lnTo>
                      <a:pt x="10" y="18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46"/>
                    </a:lnTo>
                    <a:lnTo>
                      <a:pt x="0" y="90"/>
                    </a:lnTo>
                    <a:lnTo>
                      <a:pt x="0" y="90"/>
                    </a:lnTo>
                    <a:lnTo>
                      <a:pt x="28" y="90"/>
                    </a:lnTo>
                    <a:lnTo>
                      <a:pt x="28" y="90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  <p:sp>
            <p:nvSpPr>
              <p:cNvPr id="96" name="Freeform 2591"/>
              <p:cNvSpPr/>
              <p:nvPr/>
            </p:nvSpPr>
            <p:spPr bwMode="auto">
              <a:xfrm>
                <a:off x="9450388" y="1522413"/>
                <a:ext cx="685800" cy="682625"/>
              </a:xfrm>
              <a:custGeom>
                <a:avLst/>
                <a:gdLst>
                  <a:gd name="T0" fmla="*/ 388 w 432"/>
                  <a:gd name="T1" fmla="*/ 0 h 430"/>
                  <a:gd name="T2" fmla="*/ 376 w 432"/>
                  <a:gd name="T3" fmla="*/ 42 h 430"/>
                  <a:gd name="T4" fmla="*/ 336 w 432"/>
                  <a:gd name="T5" fmla="*/ 0 h 430"/>
                  <a:gd name="T6" fmla="*/ 326 w 432"/>
                  <a:gd name="T7" fmla="*/ 46 h 430"/>
                  <a:gd name="T8" fmla="*/ 322 w 432"/>
                  <a:gd name="T9" fmla="*/ 74 h 430"/>
                  <a:gd name="T10" fmla="*/ 306 w 432"/>
                  <a:gd name="T11" fmla="*/ 126 h 430"/>
                  <a:gd name="T12" fmla="*/ 284 w 432"/>
                  <a:gd name="T13" fmla="*/ 176 h 430"/>
                  <a:gd name="T14" fmla="*/ 252 w 432"/>
                  <a:gd name="T15" fmla="*/ 218 h 430"/>
                  <a:gd name="T16" fmla="*/ 214 w 432"/>
                  <a:gd name="T17" fmla="*/ 256 h 430"/>
                  <a:gd name="T18" fmla="*/ 170 w 432"/>
                  <a:gd name="T19" fmla="*/ 286 h 430"/>
                  <a:gd name="T20" fmla="*/ 120 w 432"/>
                  <a:gd name="T21" fmla="*/ 308 h 430"/>
                  <a:gd name="T22" fmla="*/ 68 w 432"/>
                  <a:gd name="T23" fmla="*/ 320 h 430"/>
                  <a:gd name="T24" fmla="*/ 40 w 432"/>
                  <a:gd name="T25" fmla="*/ 324 h 430"/>
                  <a:gd name="T26" fmla="*/ 48 w 432"/>
                  <a:gd name="T27" fmla="*/ 340 h 430"/>
                  <a:gd name="T28" fmla="*/ 36 w 432"/>
                  <a:gd name="T29" fmla="*/ 336 h 430"/>
                  <a:gd name="T30" fmla="*/ 24 w 432"/>
                  <a:gd name="T31" fmla="*/ 334 h 430"/>
                  <a:gd name="T32" fmla="*/ 6 w 432"/>
                  <a:gd name="T33" fmla="*/ 338 h 430"/>
                  <a:gd name="T34" fmla="*/ 0 w 432"/>
                  <a:gd name="T35" fmla="*/ 352 h 430"/>
                  <a:gd name="T36" fmla="*/ 2 w 432"/>
                  <a:gd name="T37" fmla="*/ 358 h 430"/>
                  <a:gd name="T38" fmla="*/ 12 w 432"/>
                  <a:gd name="T39" fmla="*/ 368 h 430"/>
                  <a:gd name="T40" fmla="*/ 20 w 432"/>
                  <a:gd name="T41" fmla="*/ 372 h 430"/>
                  <a:gd name="T42" fmla="*/ 42 w 432"/>
                  <a:gd name="T43" fmla="*/ 384 h 430"/>
                  <a:gd name="T44" fmla="*/ 50 w 432"/>
                  <a:gd name="T45" fmla="*/ 402 h 430"/>
                  <a:gd name="T46" fmla="*/ 48 w 432"/>
                  <a:gd name="T47" fmla="*/ 412 h 430"/>
                  <a:gd name="T48" fmla="*/ 38 w 432"/>
                  <a:gd name="T49" fmla="*/ 426 h 430"/>
                  <a:gd name="T50" fmla="*/ 30 w 432"/>
                  <a:gd name="T51" fmla="*/ 430 h 430"/>
                  <a:gd name="T52" fmla="*/ 108 w 432"/>
                  <a:gd name="T53" fmla="*/ 420 h 430"/>
                  <a:gd name="T54" fmla="*/ 180 w 432"/>
                  <a:gd name="T55" fmla="*/ 396 h 430"/>
                  <a:gd name="T56" fmla="*/ 246 w 432"/>
                  <a:gd name="T57" fmla="*/ 362 h 430"/>
                  <a:gd name="T58" fmla="*/ 306 w 432"/>
                  <a:gd name="T59" fmla="*/ 314 h 430"/>
                  <a:gd name="T60" fmla="*/ 354 w 432"/>
                  <a:gd name="T61" fmla="*/ 258 h 430"/>
                  <a:gd name="T62" fmla="*/ 392 w 432"/>
                  <a:gd name="T63" fmla="*/ 194 h 430"/>
                  <a:gd name="T64" fmla="*/ 420 w 432"/>
                  <a:gd name="T65" fmla="*/ 122 h 430"/>
                  <a:gd name="T66" fmla="*/ 432 w 432"/>
                  <a:gd name="T67" fmla="*/ 44 h 430"/>
                  <a:gd name="T68" fmla="*/ 422 w 432"/>
                  <a:gd name="T69" fmla="*/ 0 h 4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432" h="430">
                    <a:moveTo>
                      <a:pt x="422" y="0"/>
                    </a:moveTo>
                    <a:lnTo>
                      <a:pt x="388" y="0"/>
                    </a:lnTo>
                    <a:lnTo>
                      <a:pt x="388" y="42"/>
                    </a:lnTo>
                    <a:lnTo>
                      <a:pt x="376" y="42"/>
                    </a:lnTo>
                    <a:lnTo>
                      <a:pt x="376" y="0"/>
                    </a:lnTo>
                    <a:lnTo>
                      <a:pt x="336" y="0"/>
                    </a:lnTo>
                    <a:lnTo>
                      <a:pt x="336" y="46"/>
                    </a:lnTo>
                    <a:lnTo>
                      <a:pt x="326" y="46"/>
                    </a:lnTo>
                    <a:lnTo>
                      <a:pt x="326" y="46"/>
                    </a:lnTo>
                    <a:lnTo>
                      <a:pt x="322" y="74"/>
                    </a:lnTo>
                    <a:lnTo>
                      <a:pt x="316" y="102"/>
                    </a:lnTo>
                    <a:lnTo>
                      <a:pt x="306" y="126"/>
                    </a:lnTo>
                    <a:lnTo>
                      <a:pt x="296" y="152"/>
                    </a:lnTo>
                    <a:lnTo>
                      <a:pt x="284" y="176"/>
                    </a:lnTo>
                    <a:lnTo>
                      <a:pt x="268" y="198"/>
                    </a:lnTo>
                    <a:lnTo>
                      <a:pt x="252" y="218"/>
                    </a:lnTo>
                    <a:lnTo>
                      <a:pt x="234" y="238"/>
                    </a:lnTo>
                    <a:lnTo>
                      <a:pt x="214" y="256"/>
                    </a:lnTo>
                    <a:lnTo>
                      <a:pt x="192" y="270"/>
                    </a:lnTo>
                    <a:lnTo>
                      <a:pt x="170" y="286"/>
                    </a:lnTo>
                    <a:lnTo>
                      <a:pt x="146" y="298"/>
                    </a:lnTo>
                    <a:lnTo>
                      <a:pt x="120" y="308"/>
                    </a:lnTo>
                    <a:lnTo>
                      <a:pt x="94" y="316"/>
                    </a:lnTo>
                    <a:lnTo>
                      <a:pt x="68" y="320"/>
                    </a:lnTo>
                    <a:lnTo>
                      <a:pt x="40" y="324"/>
                    </a:lnTo>
                    <a:lnTo>
                      <a:pt x="40" y="324"/>
                    </a:lnTo>
                    <a:lnTo>
                      <a:pt x="52" y="328"/>
                    </a:lnTo>
                    <a:lnTo>
                      <a:pt x="48" y="340"/>
                    </a:lnTo>
                    <a:lnTo>
                      <a:pt x="48" y="340"/>
                    </a:lnTo>
                    <a:lnTo>
                      <a:pt x="36" y="336"/>
                    </a:lnTo>
                    <a:lnTo>
                      <a:pt x="24" y="334"/>
                    </a:lnTo>
                    <a:lnTo>
                      <a:pt x="24" y="334"/>
                    </a:lnTo>
                    <a:lnTo>
                      <a:pt x="14" y="334"/>
                    </a:lnTo>
                    <a:lnTo>
                      <a:pt x="6" y="338"/>
                    </a:lnTo>
                    <a:lnTo>
                      <a:pt x="2" y="344"/>
                    </a:lnTo>
                    <a:lnTo>
                      <a:pt x="0" y="352"/>
                    </a:lnTo>
                    <a:lnTo>
                      <a:pt x="0" y="352"/>
                    </a:lnTo>
                    <a:lnTo>
                      <a:pt x="2" y="358"/>
                    </a:lnTo>
                    <a:lnTo>
                      <a:pt x="6" y="364"/>
                    </a:lnTo>
                    <a:lnTo>
                      <a:pt x="12" y="368"/>
                    </a:lnTo>
                    <a:lnTo>
                      <a:pt x="20" y="372"/>
                    </a:lnTo>
                    <a:lnTo>
                      <a:pt x="20" y="372"/>
                    </a:lnTo>
                    <a:lnTo>
                      <a:pt x="32" y="378"/>
                    </a:lnTo>
                    <a:lnTo>
                      <a:pt x="42" y="384"/>
                    </a:lnTo>
                    <a:lnTo>
                      <a:pt x="48" y="392"/>
                    </a:lnTo>
                    <a:lnTo>
                      <a:pt x="50" y="402"/>
                    </a:lnTo>
                    <a:lnTo>
                      <a:pt x="50" y="402"/>
                    </a:lnTo>
                    <a:lnTo>
                      <a:pt x="48" y="412"/>
                    </a:lnTo>
                    <a:lnTo>
                      <a:pt x="44" y="420"/>
                    </a:lnTo>
                    <a:lnTo>
                      <a:pt x="38" y="426"/>
                    </a:lnTo>
                    <a:lnTo>
                      <a:pt x="30" y="430"/>
                    </a:lnTo>
                    <a:lnTo>
                      <a:pt x="30" y="430"/>
                    </a:lnTo>
                    <a:lnTo>
                      <a:pt x="68" y="426"/>
                    </a:lnTo>
                    <a:lnTo>
                      <a:pt x="108" y="420"/>
                    </a:lnTo>
                    <a:lnTo>
                      <a:pt x="144" y="410"/>
                    </a:lnTo>
                    <a:lnTo>
                      <a:pt x="180" y="396"/>
                    </a:lnTo>
                    <a:lnTo>
                      <a:pt x="214" y="380"/>
                    </a:lnTo>
                    <a:lnTo>
                      <a:pt x="246" y="362"/>
                    </a:lnTo>
                    <a:lnTo>
                      <a:pt x="278" y="340"/>
                    </a:lnTo>
                    <a:lnTo>
                      <a:pt x="306" y="314"/>
                    </a:lnTo>
                    <a:lnTo>
                      <a:pt x="332" y="288"/>
                    </a:lnTo>
                    <a:lnTo>
                      <a:pt x="354" y="258"/>
                    </a:lnTo>
                    <a:lnTo>
                      <a:pt x="376" y="226"/>
                    </a:lnTo>
                    <a:lnTo>
                      <a:pt x="392" y="194"/>
                    </a:lnTo>
                    <a:lnTo>
                      <a:pt x="408" y="158"/>
                    </a:lnTo>
                    <a:lnTo>
                      <a:pt x="420" y="122"/>
                    </a:lnTo>
                    <a:lnTo>
                      <a:pt x="428" y="84"/>
                    </a:lnTo>
                    <a:lnTo>
                      <a:pt x="432" y="44"/>
                    </a:lnTo>
                    <a:lnTo>
                      <a:pt x="422" y="44"/>
                    </a:lnTo>
                    <a:lnTo>
                      <a:pt x="42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400"/>
                <a:endParaRPr lang="id-ID" sz="1800">
                  <a:solidFill>
                    <a:srgbClr val="C00000"/>
                  </a:solidFill>
                  <a:latin typeface="Calibri" panose="020F0502020204030204"/>
                </a:endParaRPr>
              </a:p>
            </p:txBody>
          </p:sp>
        </p:grpSp>
      </p:grpSp>
      <p:grpSp>
        <p:nvGrpSpPr>
          <p:cNvPr id="304" name="Group 195"/>
          <p:cNvGrpSpPr>
            <a:grpSpLocks noChangeAspect="1"/>
          </p:cNvGrpSpPr>
          <p:nvPr/>
        </p:nvGrpSpPr>
        <p:grpSpPr bwMode="auto">
          <a:xfrm>
            <a:off x="9741216" y="1784957"/>
            <a:ext cx="1062923" cy="1336869"/>
            <a:chOff x="2980" y="105"/>
            <a:chExt cx="1649" cy="2074"/>
          </a:xfrm>
          <a:solidFill>
            <a:srgbClr val="C00000"/>
          </a:solidFill>
          <a:effectLst>
            <a:reflection blurRad="6350" stA="52000" endA="300" endPos="35000" dir="5400000" sy="-100000" algn="bl" rotWithShape="0"/>
          </a:effectLst>
          <a:scene3d>
            <a:camera prst="perspectiveAbove">
              <a:rot lat="1199993" lon="0" rev="0"/>
            </a:camera>
            <a:lightRig rig="threePt" dir="t">
              <a:rot lat="0" lon="0" rev="9000000"/>
            </a:lightRig>
          </a:scene3d>
        </p:grpSpPr>
        <p:sp>
          <p:nvSpPr>
            <p:cNvPr id="305" name="Freeform 196"/>
            <p:cNvSpPr/>
            <p:nvPr/>
          </p:nvSpPr>
          <p:spPr bwMode="auto">
            <a:xfrm>
              <a:off x="3549" y="105"/>
              <a:ext cx="470" cy="469"/>
            </a:xfrm>
            <a:custGeom>
              <a:avLst/>
              <a:gdLst>
                <a:gd name="T0" fmla="*/ 79 w 198"/>
                <a:gd name="T1" fmla="*/ 187 h 198"/>
                <a:gd name="T2" fmla="*/ 187 w 198"/>
                <a:gd name="T3" fmla="*/ 120 h 198"/>
                <a:gd name="T4" fmla="*/ 120 w 198"/>
                <a:gd name="T5" fmla="*/ 12 h 198"/>
                <a:gd name="T6" fmla="*/ 12 w 198"/>
                <a:gd name="T7" fmla="*/ 79 h 198"/>
                <a:gd name="T8" fmla="*/ 79 w 198"/>
                <a:gd name="T9" fmla="*/ 187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98">
                  <a:moveTo>
                    <a:pt x="79" y="187"/>
                  </a:moveTo>
                  <a:cubicBezTo>
                    <a:pt x="127" y="198"/>
                    <a:pt x="176" y="168"/>
                    <a:pt x="187" y="120"/>
                  </a:cubicBezTo>
                  <a:cubicBezTo>
                    <a:pt x="198" y="71"/>
                    <a:pt x="168" y="23"/>
                    <a:pt x="120" y="12"/>
                  </a:cubicBezTo>
                  <a:cubicBezTo>
                    <a:pt x="71" y="0"/>
                    <a:pt x="23" y="30"/>
                    <a:pt x="12" y="79"/>
                  </a:cubicBezTo>
                  <a:cubicBezTo>
                    <a:pt x="0" y="127"/>
                    <a:pt x="30" y="176"/>
                    <a:pt x="79" y="187"/>
                  </a:cubicBezTo>
                  <a:close/>
                </a:path>
              </a:pathLst>
            </a:custGeom>
            <a:grpFill/>
            <a:ln>
              <a:noFill/>
            </a:ln>
            <a:sp3d extrusionH="158750">
              <a:extrusionClr>
                <a:schemeClr val="bg1">
                  <a:lumMod val="85000"/>
                </a:schemeClr>
              </a:extrusion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06" name="Freeform 197"/>
            <p:cNvSpPr>
              <a:spLocks noEditPoints="1"/>
            </p:cNvSpPr>
            <p:nvPr/>
          </p:nvSpPr>
          <p:spPr bwMode="auto">
            <a:xfrm>
              <a:off x="2980" y="558"/>
              <a:ext cx="1649" cy="1621"/>
            </a:xfrm>
            <a:custGeom>
              <a:avLst/>
              <a:gdLst>
                <a:gd name="T0" fmla="*/ 244 w 695"/>
                <a:gd name="T1" fmla="*/ 499 h 684"/>
                <a:gd name="T2" fmla="*/ 299 w 695"/>
                <a:gd name="T3" fmla="*/ 454 h 684"/>
                <a:gd name="T4" fmla="*/ 298 w 695"/>
                <a:gd name="T5" fmla="*/ 617 h 684"/>
                <a:gd name="T6" fmla="*/ 345 w 695"/>
                <a:gd name="T7" fmla="*/ 684 h 684"/>
                <a:gd name="T8" fmla="*/ 415 w 695"/>
                <a:gd name="T9" fmla="*/ 529 h 684"/>
                <a:gd name="T10" fmla="*/ 306 w 695"/>
                <a:gd name="T11" fmla="*/ 306 h 684"/>
                <a:gd name="T12" fmla="*/ 316 w 695"/>
                <a:gd name="T13" fmla="*/ 155 h 684"/>
                <a:gd name="T14" fmla="*/ 430 w 695"/>
                <a:gd name="T15" fmla="*/ 214 h 684"/>
                <a:gd name="T16" fmla="*/ 481 w 695"/>
                <a:gd name="T17" fmla="*/ 205 h 684"/>
                <a:gd name="T18" fmla="*/ 505 w 695"/>
                <a:gd name="T19" fmla="*/ 226 h 684"/>
                <a:gd name="T20" fmla="*/ 495 w 695"/>
                <a:gd name="T21" fmla="*/ 283 h 684"/>
                <a:gd name="T22" fmla="*/ 614 w 695"/>
                <a:gd name="T23" fmla="*/ 323 h 684"/>
                <a:gd name="T24" fmla="*/ 683 w 695"/>
                <a:gd name="T25" fmla="*/ 144 h 684"/>
                <a:gd name="T26" fmla="*/ 565 w 695"/>
                <a:gd name="T27" fmla="*/ 104 h 684"/>
                <a:gd name="T28" fmla="*/ 543 w 695"/>
                <a:gd name="T29" fmla="*/ 137 h 684"/>
                <a:gd name="T30" fmla="*/ 470 w 695"/>
                <a:gd name="T31" fmla="*/ 140 h 684"/>
                <a:gd name="T32" fmla="*/ 392 w 695"/>
                <a:gd name="T33" fmla="*/ 138 h 684"/>
                <a:gd name="T34" fmla="*/ 335 w 695"/>
                <a:gd name="T35" fmla="*/ 66 h 684"/>
                <a:gd name="T36" fmla="*/ 332 w 695"/>
                <a:gd name="T37" fmla="*/ 58 h 684"/>
                <a:gd name="T38" fmla="*/ 331 w 695"/>
                <a:gd name="T39" fmla="*/ 57 h 684"/>
                <a:gd name="T40" fmla="*/ 331 w 695"/>
                <a:gd name="T41" fmla="*/ 57 h 684"/>
                <a:gd name="T42" fmla="*/ 290 w 695"/>
                <a:gd name="T43" fmla="*/ 2 h 684"/>
                <a:gd name="T44" fmla="*/ 246 w 695"/>
                <a:gd name="T45" fmla="*/ 0 h 684"/>
                <a:gd name="T46" fmla="*/ 81 w 695"/>
                <a:gd name="T47" fmla="*/ 97 h 684"/>
                <a:gd name="T48" fmla="*/ 65 w 695"/>
                <a:gd name="T49" fmla="*/ 262 h 684"/>
                <a:gd name="T50" fmla="*/ 101 w 695"/>
                <a:gd name="T51" fmla="*/ 290 h 684"/>
                <a:gd name="T52" fmla="*/ 125 w 695"/>
                <a:gd name="T53" fmla="*/ 201 h 684"/>
                <a:gd name="T54" fmla="*/ 184 w 695"/>
                <a:gd name="T55" fmla="*/ 78 h 684"/>
                <a:gd name="T56" fmla="*/ 176 w 695"/>
                <a:gd name="T57" fmla="*/ 328 h 684"/>
                <a:gd name="T58" fmla="*/ 153 w 695"/>
                <a:gd name="T59" fmla="*/ 457 h 684"/>
                <a:gd name="T60" fmla="*/ 12 w 695"/>
                <a:gd name="T61" fmla="*/ 640 h 684"/>
                <a:gd name="T62" fmla="*/ 538 w 695"/>
                <a:gd name="T63" fmla="*/ 148 h 684"/>
                <a:gd name="T64" fmla="*/ 511 w 695"/>
                <a:gd name="T65" fmla="*/ 215 h 684"/>
                <a:gd name="T66" fmla="*/ 492 w 695"/>
                <a:gd name="T67" fmla="*/ 200 h 684"/>
                <a:gd name="T68" fmla="*/ 513 w 695"/>
                <a:gd name="T69" fmla="*/ 153 h 684"/>
                <a:gd name="T70" fmla="*/ 538 w 695"/>
                <a:gd name="T71" fmla="*/ 148 h 6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95" h="684">
                  <a:moveTo>
                    <a:pt x="78" y="663"/>
                  </a:moveTo>
                  <a:cubicBezTo>
                    <a:pt x="165" y="622"/>
                    <a:pt x="217" y="559"/>
                    <a:pt x="244" y="499"/>
                  </a:cubicBezTo>
                  <a:cubicBezTo>
                    <a:pt x="258" y="468"/>
                    <a:pt x="266" y="438"/>
                    <a:pt x="271" y="411"/>
                  </a:cubicBezTo>
                  <a:cubicBezTo>
                    <a:pt x="282" y="423"/>
                    <a:pt x="292" y="438"/>
                    <a:pt x="299" y="454"/>
                  </a:cubicBezTo>
                  <a:cubicBezTo>
                    <a:pt x="309" y="475"/>
                    <a:pt x="315" y="500"/>
                    <a:pt x="315" y="529"/>
                  </a:cubicBezTo>
                  <a:cubicBezTo>
                    <a:pt x="315" y="554"/>
                    <a:pt x="311" y="583"/>
                    <a:pt x="298" y="617"/>
                  </a:cubicBezTo>
                  <a:cubicBezTo>
                    <a:pt x="289" y="643"/>
                    <a:pt x="303" y="672"/>
                    <a:pt x="329" y="681"/>
                  </a:cubicBezTo>
                  <a:cubicBezTo>
                    <a:pt x="334" y="683"/>
                    <a:pt x="340" y="684"/>
                    <a:pt x="345" y="684"/>
                  </a:cubicBezTo>
                  <a:cubicBezTo>
                    <a:pt x="366" y="684"/>
                    <a:pt x="385" y="671"/>
                    <a:pt x="393" y="651"/>
                  </a:cubicBezTo>
                  <a:cubicBezTo>
                    <a:pt x="408" y="607"/>
                    <a:pt x="415" y="567"/>
                    <a:pt x="415" y="529"/>
                  </a:cubicBezTo>
                  <a:cubicBezTo>
                    <a:pt x="415" y="483"/>
                    <a:pt x="405" y="443"/>
                    <a:pt x="388" y="409"/>
                  </a:cubicBezTo>
                  <a:cubicBezTo>
                    <a:pt x="366" y="362"/>
                    <a:pt x="334" y="329"/>
                    <a:pt x="306" y="306"/>
                  </a:cubicBezTo>
                  <a:cubicBezTo>
                    <a:pt x="306" y="305"/>
                    <a:pt x="306" y="304"/>
                    <a:pt x="306" y="303"/>
                  </a:cubicBezTo>
                  <a:cubicBezTo>
                    <a:pt x="300" y="255"/>
                    <a:pt x="307" y="202"/>
                    <a:pt x="316" y="155"/>
                  </a:cubicBezTo>
                  <a:cubicBezTo>
                    <a:pt x="327" y="168"/>
                    <a:pt x="340" y="181"/>
                    <a:pt x="356" y="191"/>
                  </a:cubicBezTo>
                  <a:cubicBezTo>
                    <a:pt x="376" y="205"/>
                    <a:pt x="402" y="214"/>
                    <a:pt x="430" y="214"/>
                  </a:cubicBezTo>
                  <a:cubicBezTo>
                    <a:pt x="430" y="214"/>
                    <a:pt x="430" y="214"/>
                    <a:pt x="430" y="214"/>
                  </a:cubicBezTo>
                  <a:cubicBezTo>
                    <a:pt x="447" y="214"/>
                    <a:pt x="463" y="211"/>
                    <a:pt x="481" y="205"/>
                  </a:cubicBezTo>
                  <a:cubicBezTo>
                    <a:pt x="485" y="213"/>
                    <a:pt x="492" y="219"/>
                    <a:pt x="501" y="224"/>
                  </a:cubicBezTo>
                  <a:cubicBezTo>
                    <a:pt x="503" y="224"/>
                    <a:pt x="504" y="225"/>
                    <a:pt x="505" y="226"/>
                  </a:cubicBezTo>
                  <a:cubicBezTo>
                    <a:pt x="488" y="262"/>
                    <a:pt x="488" y="262"/>
                    <a:pt x="488" y="262"/>
                  </a:cubicBezTo>
                  <a:cubicBezTo>
                    <a:pt x="484" y="270"/>
                    <a:pt x="487" y="279"/>
                    <a:pt x="495" y="283"/>
                  </a:cubicBezTo>
                  <a:cubicBezTo>
                    <a:pt x="592" y="330"/>
                    <a:pt x="592" y="330"/>
                    <a:pt x="592" y="330"/>
                  </a:cubicBezTo>
                  <a:cubicBezTo>
                    <a:pt x="600" y="334"/>
                    <a:pt x="610" y="331"/>
                    <a:pt x="614" y="323"/>
                  </a:cubicBezTo>
                  <a:cubicBezTo>
                    <a:pt x="691" y="165"/>
                    <a:pt x="691" y="165"/>
                    <a:pt x="691" y="165"/>
                  </a:cubicBezTo>
                  <a:cubicBezTo>
                    <a:pt x="695" y="157"/>
                    <a:pt x="691" y="147"/>
                    <a:pt x="683" y="144"/>
                  </a:cubicBezTo>
                  <a:cubicBezTo>
                    <a:pt x="586" y="96"/>
                    <a:pt x="586" y="96"/>
                    <a:pt x="586" y="96"/>
                  </a:cubicBezTo>
                  <a:cubicBezTo>
                    <a:pt x="578" y="92"/>
                    <a:pt x="569" y="96"/>
                    <a:pt x="565" y="104"/>
                  </a:cubicBezTo>
                  <a:cubicBezTo>
                    <a:pt x="547" y="140"/>
                    <a:pt x="547" y="140"/>
                    <a:pt x="547" y="140"/>
                  </a:cubicBezTo>
                  <a:cubicBezTo>
                    <a:pt x="546" y="139"/>
                    <a:pt x="545" y="138"/>
                    <a:pt x="543" y="137"/>
                  </a:cubicBezTo>
                  <a:cubicBezTo>
                    <a:pt x="528" y="130"/>
                    <a:pt x="512" y="131"/>
                    <a:pt x="498" y="139"/>
                  </a:cubicBezTo>
                  <a:cubicBezTo>
                    <a:pt x="490" y="135"/>
                    <a:pt x="479" y="135"/>
                    <a:pt x="470" y="140"/>
                  </a:cubicBezTo>
                  <a:cubicBezTo>
                    <a:pt x="454" y="148"/>
                    <a:pt x="441" y="150"/>
                    <a:pt x="430" y="150"/>
                  </a:cubicBezTo>
                  <a:cubicBezTo>
                    <a:pt x="416" y="150"/>
                    <a:pt x="404" y="146"/>
                    <a:pt x="392" y="138"/>
                  </a:cubicBezTo>
                  <a:cubicBezTo>
                    <a:pt x="374" y="126"/>
                    <a:pt x="358" y="106"/>
                    <a:pt x="347" y="88"/>
                  </a:cubicBezTo>
                  <a:cubicBezTo>
                    <a:pt x="342" y="79"/>
                    <a:pt x="338" y="71"/>
                    <a:pt x="335" y="66"/>
                  </a:cubicBezTo>
                  <a:cubicBezTo>
                    <a:pt x="334" y="63"/>
                    <a:pt x="333" y="61"/>
                    <a:pt x="332" y="59"/>
                  </a:cubicBezTo>
                  <a:cubicBezTo>
                    <a:pt x="332" y="58"/>
                    <a:pt x="332" y="58"/>
                    <a:pt x="332" y="58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7"/>
                    <a:pt x="331" y="57"/>
                    <a:pt x="331" y="57"/>
                  </a:cubicBezTo>
                  <a:cubicBezTo>
                    <a:pt x="331" y="56"/>
                    <a:pt x="330" y="55"/>
                    <a:pt x="330" y="54"/>
                  </a:cubicBezTo>
                  <a:cubicBezTo>
                    <a:pt x="325" y="29"/>
                    <a:pt x="311" y="8"/>
                    <a:pt x="290" y="2"/>
                  </a:cubicBezTo>
                  <a:cubicBezTo>
                    <a:pt x="282" y="0"/>
                    <a:pt x="272" y="0"/>
                    <a:pt x="263" y="1"/>
                  </a:cubicBezTo>
                  <a:cubicBezTo>
                    <a:pt x="258" y="1"/>
                    <a:pt x="253" y="0"/>
                    <a:pt x="246" y="0"/>
                  </a:cubicBezTo>
                  <a:cubicBezTo>
                    <a:pt x="218" y="1"/>
                    <a:pt x="173" y="5"/>
                    <a:pt x="132" y="34"/>
                  </a:cubicBezTo>
                  <a:cubicBezTo>
                    <a:pt x="112" y="49"/>
                    <a:pt x="93" y="70"/>
                    <a:pt x="81" y="97"/>
                  </a:cubicBezTo>
                  <a:cubicBezTo>
                    <a:pt x="68" y="125"/>
                    <a:pt x="61" y="160"/>
                    <a:pt x="61" y="201"/>
                  </a:cubicBezTo>
                  <a:cubicBezTo>
                    <a:pt x="61" y="220"/>
                    <a:pt x="62" y="240"/>
                    <a:pt x="65" y="262"/>
                  </a:cubicBezTo>
                  <a:cubicBezTo>
                    <a:pt x="67" y="278"/>
                    <a:pt x="81" y="290"/>
                    <a:pt x="97" y="290"/>
                  </a:cubicBezTo>
                  <a:cubicBezTo>
                    <a:pt x="98" y="290"/>
                    <a:pt x="100" y="290"/>
                    <a:pt x="101" y="290"/>
                  </a:cubicBezTo>
                  <a:cubicBezTo>
                    <a:pt x="119" y="287"/>
                    <a:pt x="131" y="271"/>
                    <a:pt x="129" y="253"/>
                  </a:cubicBezTo>
                  <a:cubicBezTo>
                    <a:pt x="126" y="234"/>
                    <a:pt x="125" y="217"/>
                    <a:pt x="125" y="201"/>
                  </a:cubicBezTo>
                  <a:cubicBezTo>
                    <a:pt x="125" y="167"/>
                    <a:pt x="130" y="142"/>
                    <a:pt x="139" y="124"/>
                  </a:cubicBezTo>
                  <a:cubicBezTo>
                    <a:pt x="150" y="100"/>
                    <a:pt x="166" y="86"/>
                    <a:pt x="184" y="78"/>
                  </a:cubicBezTo>
                  <a:cubicBezTo>
                    <a:pt x="159" y="155"/>
                    <a:pt x="153" y="207"/>
                    <a:pt x="163" y="293"/>
                  </a:cubicBezTo>
                  <a:cubicBezTo>
                    <a:pt x="166" y="308"/>
                    <a:pt x="171" y="319"/>
                    <a:pt x="176" y="328"/>
                  </a:cubicBezTo>
                  <a:cubicBezTo>
                    <a:pt x="177" y="333"/>
                    <a:pt x="177" y="338"/>
                    <a:pt x="177" y="345"/>
                  </a:cubicBezTo>
                  <a:cubicBezTo>
                    <a:pt x="177" y="372"/>
                    <a:pt x="173" y="415"/>
                    <a:pt x="153" y="457"/>
                  </a:cubicBezTo>
                  <a:cubicBezTo>
                    <a:pt x="133" y="499"/>
                    <a:pt x="100" y="541"/>
                    <a:pt x="35" y="573"/>
                  </a:cubicBezTo>
                  <a:cubicBezTo>
                    <a:pt x="10" y="585"/>
                    <a:pt x="0" y="615"/>
                    <a:pt x="12" y="640"/>
                  </a:cubicBezTo>
                  <a:cubicBezTo>
                    <a:pt x="24" y="664"/>
                    <a:pt x="53" y="675"/>
                    <a:pt x="78" y="663"/>
                  </a:cubicBezTo>
                  <a:close/>
                  <a:moveTo>
                    <a:pt x="538" y="148"/>
                  </a:moveTo>
                  <a:cubicBezTo>
                    <a:pt x="539" y="149"/>
                    <a:pt x="541" y="150"/>
                    <a:pt x="542" y="151"/>
                  </a:cubicBezTo>
                  <a:cubicBezTo>
                    <a:pt x="511" y="215"/>
                    <a:pt x="511" y="215"/>
                    <a:pt x="511" y="215"/>
                  </a:cubicBezTo>
                  <a:cubicBezTo>
                    <a:pt x="509" y="214"/>
                    <a:pt x="508" y="214"/>
                    <a:pt x="506" y="213"/>
                  </a:cubicBezTo>
                  <a:cubicBezTo>
                    <a:pt x="500" y="210"/>
                    <a:pt x="495" y="205"/>
                    <a:pt x="492" y="200"/>
                  </a:cubicBezTo>
                  <a:cubicBezTo>
                    <a:pt x="494" y="199"/>
                    <a:pt x="497" y="198"/>
                    <a:pt x="499" y="196"/>
                  </a:cubicBezTo>
                  <a:cubicBezTo>
                    <a:pt x="515" y="188"/>
                    <a:pt x="521" y="169"/>
                    <a:pt x="513" y="153"/>
                  </a:cubicBezTo>
                  <a:cubicBezTo>
                    <a:pt x="512" y="151"/>
                    <a:pt x="511" y="149"/>
                    <a:pt x="509" y="147"/>
                  </a:cubicBezTo>
                  <a:cubicBezTo>
                    <a:pt x="518" y="144"/>
                    <a:pt x="529" y="144"/>
                    <a:pt x="538" y="148"/>
                  </a:cubicBezTo>
                  <a:close/>
                </a:path>
              </a:pathLst>
            </a:custGeom>
            <a:grpFill/>
            <a:ln>
              <a:noFill/>
            </a:ln>
            <a:sp3d extrusionH="158750">
              <a:extrusionClr>
                <a:schemeClr val="bg1">
                  <a:lumMod val="85000"/>
                </a:schemeClr>
              </a:extrusionClr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11" name="Group 464"/>
          <p:cNvGrpSpPr/>
          <p:nvPr/>
        </p:nvGrpSpPr>
        <p:grpSpPr>
          <a:xfrm>
            <a:off x="8950647" y="4799823"/>
            <a:ext cx="2255911" cy="1382058"/>
            <a:chOff x="6243457" y="4077541"/>
            <a:chExt cx="2455670" cy="1382057"/>
          </a:xfrm>
        </p:grpSpPr>
        <p:sp>
          <p:nvSpPr>
            <p:cNvPr id="312" name="TextBox 16"/>
            <p:cNvSpPr txBox="1"/>
            <p:nvPr/>
          </p:nvSpPr>
          <p:spPr>
            <a:xfrm>
              <a:off x="6311683" y="4701956"/>
              <a:ext cx="2387444" cy="7576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50000"/>
                </a:lnSpc>
                <a:defRPr sz="1800">
                  <a:solidFill>
                    <a:srgbClr val="000000"/>
                  </a:solidFill>
                  <a:uFillTx/>
                </a:defRPr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此处添加详细文本描述，建议与标题相关并符合整体语言风格，语言描述尽量简洁生动。</a:t>
              </a:r>
            </a:p>
          </p:txBody>
        </p:sp>
        <p:sp>
          <p:nvSpPr>
            <p:cNvPr id="313" name="TextBox 18"/>
            <p:cNvSpPr txBox="1"/>
            <p:nvPr/>
          </p:nvSpPr>
          <p:spPr>
            <a:xfrm>
              <a:off x="6243457" y="4077541"/>
              <a:ext cx="23333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400"/>
              <a:r>
                <a:rPr lang="en-US" altLang="zh-CN" sz="32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2025</a:t>
              </a:r>
              <a:endParaRPr lang="id-ID" sz="32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3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04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</a:p>
        </p:txBody>
      </p:sp>
      <p:pic>
        <p:nvPicPr>
          <p:cNvPr id="96" name="图片 9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t="18154" r="14734" b="11841"/>
          <a:stretch>
            <a:fillRect/>
          </a:stretch>
        </p:blipFill>
        <p:spPr>
          <a:xfrm flipH="1">
            <a:off x="484864" y="2289626"/>
            <a:ext cx="4935275" cy="4121933"/>
          </a:xfrm>
          <a:prstGeom prst="rect">
            <a:avLst/>
          </a:prstGeom>
        </p:spPr>
      </p:pic>
      <p:sp>
        <p:nvSpPr>
          <p:cNvPr id="97" name="Freeform 6"/>
          <p:cNvSpPr/>
          <p:nvPr/>
        </p:nvSpPr>
        <p:spPr bwMode="auto">
          <a:xfrm>
            <a:off x="6261303" y="3779586"/>
            <a:ext cx="5287967" cy="423122"/>
          </a:xfrm>
          <a:custGeom>
            <a:avLst/>
            <a:gdLst>
              <a:gd name="T0" fmla="*/ 5 w 374"/>
              <a:gd name="T1" fmla="*/ 0 h 27"/>
              <a:gd name="T2" fmla="*/ 369 w 374"/>
              <a:gd name="T3" fmla="*/ 0 h 27"/>
              <a:gd name="T4" fmla="*/ 374 w 374"/>
              <a:gd name="T5" fmla="*/ 4 h 27"/>
              <a:gd name="T6" fmla="*/ 374 w 374"/>
              <a:gd name="T7" fmla="*/ 23 h 27"/>
              <a:gd name="T8" fmla="*/ 369 w 374"/>
              <a:gd name="T9" fmla="*/ 27 h 27"/>
              <a:gd name="T10" fmla="*/ 5 w 374"/>
              <a:gd name="T11" fmla="*/ 27 h 27"/>
              <a:gd name="T12" fmla="*/ 0 w 374"/>
              <a:gd name="T13" fmla="*/ 23 h 27"/>
              <a:gd name="T14" fmla="*/ 0 w 374"/>
              <a:gd name="T15" fmla="*/ 4 h 27"/>
              <a:gd name="T16" fmla="*/ 5 w 374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7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4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7"/>
                  <a:pt x="36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94" tIns="34297" rIns="68594" bIns="34297" numCol="1" anchor="t" anchorCtr="0" compatLnSpc="1"/>
          <a:lstStyle/>
          <a:p>
            <a:endParaRPr lang="zh-CN" altLang="en-US" sz="1000" dirty="0"/>
          </a:p>
        </p:txBody>
      </p:sp>
      <p:sp>
        <p:nvSpPr>
          <p:cNvPr id="98" name="Freeform 7"/>
          <p:cNvSpPr/>
          <p:nvPr/>
        </p:nvSpPr>
        <p:spPr bwMode="auto">
          <a:xfrm>
            <a:off x="6261302" y="3766364"/>
            <a:ext cx="2392960" cy="423122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94" tIns="34297" rIns="68594" bIns="34297" numCol="1" anchor="ctr" anchorCtr="0" compatLnSpc="1"/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28743.76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9" name="Freeform 8"/>
          <p:cNvSpPr/>
          <p:nvPr/>
        </p:nvSpPr>
        <p:spPr bwMode="auto">
          <a:xfrm>
            <a:off x="6261303" y="4685332"/>
            <a:ext cx="5287967" cy="436344"/>
          </a:xfrm>
          <a:custGeom>
            <a:avLst/>
            <a:gdLst>
              <a:gd name="T0" fmla="*/ 5 w 374"/>
              <a:gd name="T1" fmla="*/ 0 h 28"/>
              <a:gd name="T2" fmla="*/ 369 w 374"/>
              <a:gd name="T3" fmla="*/ 0 h 28"/>
              <a:gd name="T4" fmla="*/ 374 w 374"/>
              <a:gd name="T5" fmla="*/ 5 h 28"/>
              <a:gd name="T6" fmla="*/ 374 w 374"/>
              <a:gd name="T7" fmla="*/ 23 h 28"/>
              <a:gd name="T8" fmla="*/ 369 w 374"/>
              <a:gd name="T9" fmla="*/ 28 h 28"/>
              <a:gd name="T10" fmla="*/ 5 w 374"/>
              <a:gd name="T11" fmla="*/ 28 h 28"/>
              <a:gd name="T12" fmla="*/ 0 w 374"/>
              <a:gd name="T13" fmla="*/ 23 h 28"/>
              <a:gd name="T14" fmla="*/ 0 w 374"/>
              <a:gd name="T15" fmla="*/ 5 h 28"/>
              <a:gd name="T16" fmla="*/ 5 w 374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8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5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8"/>
                  <a:pt x="369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5"/>
                  <a:pt x="0" y="2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94" tIns="34297" rIns="68594" bIns="34297" numCol="1" anchor="t" anchorCtr="0" compatLnSpc="1"/>
          <a:lstStyle/>
          <a:p>
            <a:endParaRPr lang="zh-CN" altLang="en-US" sz="1000" dirty="0"/>
          </a:p>
        </p:txBody>
      </p:sp>
      <p:sp>
        <p:nvSpPr>
          <p:cNvPr id="100" name="Freeform 9"/>
          <p:cNvSpPr/>
          <p:nvPr/>
        </p:nvSpPr>
        <p:spPr bwMode="auto">
          <a:xfrm>
            <a:off x="6261303" y="5591078"/>
            <a:ext cx="5287967" cy="436344"/>
          </a:xfrm>
          <a:custGeom>
            <a:avLst/>
            <a:gdLst>
              <a:gd name="T0" fmla="*/ 5 w 374"/>
              <a:gd name="T1" fmla="*/ 0 h 28"/>
              <a:gd name="T2" fmla="*/ 369 w 374"/>
              <a:gd name="T3" fmla="*/ 0 h 28"/>
              <a:gd name="T4" fmla="*/ 374 w 374"/>
              <a:gd name="T5" fmla="*/ 5 h 28"/>
              <a:gd name="T6" fmla="*/ 374 w 374"/>
              <a:gd name="T7" fmla="*/ 23 h 28"/>
              <a:gd name="T8" fmla="*/ 369 w 374"/>
              <a:gd name="T9" fmla="*/ 28 h 28"/>
              <a:gd name="T10" fmla="*/ 5 w 374"/>
              <a:gd name="T11" fmla="*/ 28 h 28"/>
              <a:gd name="T12" fmla="*/ 0 w 374"/>
              <a:gd name="T13" fmla="*/ 23 h 28"/>
              <a:gd name="T14" fmla="*/ 0 w 374"/>
              <a:gd name="T15" fmla="*/ 5 h 28"/>
              <a:gd name="T16" fmla="*/ 5 w 374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8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5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6"/>
                  <a:pt x="372" y="28"/>
                  <a:pt x="369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6"/>
                  <a:pt x="0" y="2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94" tIns="34297" rIns="68594" bIns="34297" numCol="1" anchor="t" anchorCtr="0" compatLnSpc="1"/>
          <a:lstStyle/>
          <a:p>
            <a:endParaRPr lang="zh-CN" altLang="en-US" sz="1000" dirty="0"/>
          </a:p>
        </p:txBody>
      </p:sp>
      <p:sp>
        <p:nvSpPr>
          <p:cNvPr id="101" name="Freeform 10"/>
          <p:cNvSpPr/>
          <p:nvPr/>
        </p:nvSpPr>
        <p:spPr bwMode="auto">
          <a:xfrm>
            <a:off x="6261302" y="4685332"/>
            <a:ext cx="4409131" cy="436344"/>
          </a:xfrm>
          <a:custGeom>
            <a:avLst/>
            <a:gdLst>
              <a:gd name="T0" fmla="*/ 5 w 282"/>
              <a:gd name="T1" fmla="*/ 0 h 28"/>
              <a:gd name="T2" fmla="*/ 277 w 282"/>
              <a:gd name="T3" fmla="*/ 0 h 28"/>
              <a:gd name="T4" fmla="*/ 282 w 282"/>
              <a:gd name="T5" fmla="*/ 4 h 28"/>
              <a:gd name="T6" fmla="*/ 282 w 282"/>
              <a:gd name="T7" fmla="*/ 23 h 28"/>
              <a:gd name="T8" fmla="*/ 277 w 282"/>
              <a:gd name="T9" fmla="*/ 28 h 28"/>
              <a:gd name="T10" fmla="*/ 5 w 282"/>
              <a:gd name="T11" fmla="*/ 28 h 28"/>
              <a:gd name="T12" fmla="*/ 0 w 282"/>
              <a:gd name="T13" fmla="*/ 23 h 28"/>
              <a:gd name="T14" fmla="*/ 0 w 282"/>
              <a:gd name="T15" fmla="*/ 4 h 28"/>
              <a:gd name="T16" fmla="*/ 5 w 282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2" h="28">
                <a:moveTo>
                  <a:pt x="5" y="0"/>
                </a:moveTo>
                <a:cubicBezTo>
                  <a:pt x="277" y="0"/>
                  <a:pt x="277" y="0"/>
                  <a:pt x="277" y="0"/>
                </a:cubicBezTo>
                <a:cubicBezTo>
                  <a:pt x="279" y="0"/>
                  <a:pt x="282" y="2"/>
                  <a:pt x="282" y="4"/>
                </a:cubicBezTo>
                <a:cubicBezTo>
                  <a:pt x="282" y="23"/>
                  <a:pt x="282" y="23"/>
                  <a:pt x="282" y="23"/>
                </a:cubicBezTo>
                <a:cubicBezTo>
                  <a:pt x="282" y="25"/>
                  <a:pt x="279" y="28"/>
                  <a:pt x="277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94" tIns="34297" rIns="68594" bIns="34297" numCol="1" anchor="ctr" anchorCtr="0" compatLnSpc="1"/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51443.98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" name="Freeform 11"/>
          <p:cNvSpPr/>
          <p:nvPr/>
        </p:nvSpPr>
        <p:spPr bwMode="auto">
          <a:xfrm>
            <a:off x="6261303" y="5591078"/>
            <a:ext cx="3252311" cy="436344"/>
          </a:xfrm>
          <a:custGeom>
            <a:avLst/>
            <a:gdLst>
              <a:gd name="T0" fmla="*/ 5 w 208"/>
              <a:gd name="T1" fmla="*/ 0 h 28"/>
              <a:gd name="T2" fmla="*/ 204 w 208"/>
              <a:gd name="T3" fmla="*/ 0 h 28"/>
              <a:gd name="T4" fmla="*/ 208 w 208"/>
              <a:gd name="T5" fmla="*/ 5 h 28"/>
              <a:gd name="T6" fmla="*/ 208 w 208"/>
              <a:gd name="T7" fmla="*/ 23 h 28"/>
              <a:gd name="T8" fmla="*/ 204 w 208"/>
              <a:gd name="T9" fmla="*/ 28 h 28"/>
              <a:gd name="T10" fmla="*/ 5 w 208"/>
              <a:gd name="T11" fmla="*/ 28 h 28"/>
              <a:gd name="T12" fmla="*/ 0 w 208"/>
              <a:gd name="T13" fmla="*/ 23 h 28"/>
              <a:gd name="T14" fmla="*/ 0 w 208"/>
              <a:gd name="T15" fmla="*/ 5 h 28"/>
              <a:gd name="T16" fmla="*/ 5 w 208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8">
                <a:moveTo>
                  <a:pt x="5" y="0"/>
                </a:moveTo>
                <a:cubicBezTo>
                  <a:pt x="204" y="0"/>
                  <a:pt x="204" y="0"/>
                  <a:pt x="204" y="0"/>
                </a:cubicBezTo>
                <a:cubicBezTo>
                  <a:pt x="206" y="0"/>
                  <a:pt x="208" y="2"/>
                  <a:pt x="208" y="5"/>
                </a:cubicBezTo>
                <a:cubicBezTo>
                  <a:pt x="208" y="23"/>
                  <a:pt x="208" y="23"/>
                  <a:pt x="208" y="23"/>
                </a:cubicBezTo>
                <a:cubicBezTo>
                  <a:pt x="208" y="26"/>
                  <a:pt x="206" y="28"/>
                  <a:pt x="204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6"/>
                  <a:pt x="0" y="2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wrap="square" lIns="68594" tIns="34297" rIns="68594" bIns="34297" numCol="1" anchor="ctr" anchorCtr="0" compatLnSpc="1"/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36618.46</a:t>
            </a:r>
            <a:endParaRPr lang="zh-CN" alt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3" name="TextBox 18"/>
          <p:cNvSpPr txBox="1"/>
          <p:nvPr/>
        </p:nvSpPr>
        <p:spPr>
          <a:xfrm>
            <a:off x="6231686" y="3403265"/>
            <a:ext cx="1394513" cy="212430"/>
          </a:xfrm>
          <a:prstGeom prst="rect">
            <a:avLst/>
          </a:prstGeom>
          <a:noFill/>
        </p:spPr>
        <p:txBody>
          <a:bodyPr wrap="square" lIns="91458" tIns="0" rIns="9145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rgbClr val="0C010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TITLE HERE</a:t>
            </a:r>
            <a:endParaRPr lang="zh-CN" altLang="en-US" sz="1050" dirty="0">
              <a:solidFill>
                <a:srgbClr val="0C010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4" name="TextBox 19"/>
          <p:cNvSpPr txBox="1"/>
          <p:nvPr/>
        </p:nvSpPr>
        <p:spPr>
          <a:xfrm>
            <a:off x="6231684" y="4319529"/>
            <a:ext cx="1938925" cy="212430"/>
          </a:xfrm>
          <a:prstGeom prst="rect">
            <a:avLst/>
          </a:prstGeom>
          <a:noFill/>
        </p:spPr>
        <p:txBody>
          <a:bodyPr wrap="square" lIns="91458" tIns="0" rIns="9145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rgbClr val="0C010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TITLE HERE</a:t>
            </a:r>
            <a:endParaRPr lang="zh-CN" altLang="en-US" sz="1050" dirty="0">
              <a:solidFill>
                <a:srgbClr val="0C010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5" name="TextBox 20"/>
          <p:cNvSpPr txBox="1"/>
          <p:nvPr/>
        </p:nvSpPr>
        <p:spPr>
          <a:xfrm>
            <a:off x="6231686" y="5245113"/>
            <a:ext cx="1394513" cy="212430"/>
          </a:xfrm>
          <a:prstGeom prst="rect">
            <a:avLst/>
          </a:prstGeom>
          <a:noFill/>
        </p:spPr>
        <p:txBody>
          <a:bodyPr wrap="square" lIns="91458" tIns="0" rIns="9145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050" dirty="0">
                <a:solidFill>
                  <a:srgbClr val="0C010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TITLE HERE</a:t>
            </a:r>
            <a:endParaRPr lang="zh-CN" altLang="en-US" sz="1050" dirty="0">
              <a:solidFill>
                <a:srgbClr val="0C010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6" name="矩形 105"/>
          <p:cNvSpPr/>
          <p:nvPr/>
        </p:nvSpPr>
        <p:spPr>
          <a:xfrm>
            <a:off x="6231685" y="1658712"/>
            <a:ext cx="4880975" cy="752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rgbClr val="0C010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Picture on slide </a:t>
            </a:r>
          </a:p>
        </p:txBody>
      </p:sp>
      <p:sp>
        <p:nvSpPr>
          <p:cNvPr id="107" name="矩形 106"/>
          <p:cNvSpPr/>
          <p:nvPr/>
        </p:nvSpPr>
        <p:spPr>
          <a:xfrm>
            <a:off x="6231684" y="2391216"/>
            <a:ext cx="443874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E24848"/>
              </a:buClr>
            </a:pPr>
            <a:r>
              <a:rPr lang="en-US" altLang="zh-CN" sz="1100" noProof="1">
                <a:solidFill>
                  <a:srgbClr val="0C0104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Lorem ipsum dolor sit amet, consectetuer adipiscing elit, sed diam nonummy nibh euismod tincidunt ut laoreet dolore magna aliquam erat volutpat. Ut wisi enim ad minim veniam</a:t>
            </a:r>
            <a:r>
              <a:rPr lang="zh-CN" altLang="en-US" sz="1100" noProof="1">
                <a:solidFill>
                  <a:srgbClr val="0C0104"/>
                </a:solidFill>
                <a:latin typeface="Calibri Light" panose="020F0302020204030204" pitchFamily="34" charset="0"/>
                <a:cs typeface="Arial" panose="020B0604020202020204" pitchFamily="34" charset="0"/>
              </a:rPr>
              <a:t>。</a:t>
            </a:r>
            <a:endParaRPr lang="en-US" altLang="zh-CN" sz="1100" noProof="1">
              <a:solidFill>
                <a:srgbClr val="0C0104"/>
              </a:solidFill>
              <a:latin typeface="Calibri Light" panose="020F03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99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99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99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799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299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799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299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799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2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799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/>
      <p:bldP spid="104" grpId="0"/>
      <p:bldP spid="105" grpId="0"/>
      <p:bldP spid="106" grpId="0"/>
      <p:bldP spid="10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04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460364" y="1501859"/>
            <a:ext cx="10473248" cy="1262349"/>
            <a:chOff x="605064" y="1259407"/>
            <a:chExt cx="10473248" cy="1262349"/>
          </a:xfrm>
        </p:grpSpPr>
        <p:sp>
          <p:nvSpPr>
            <p:cNvPr id="30" name="矩形 29"/>
            <p:cNvSpPr/>
            <p:nvPr/>
          </p:nvSpPr>
          <p:spPr>
            <a:xfrm>
              <a:off x="1263899" y="1421464"/>
              <a:ext cx="9558123" cy="6251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标题数字等都可以通过点击和重新输入进行更改，顶部“开始”面板中可以对字体、字号、颜色、行距等进行修改。建议正文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8-10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号字，</a:t>
              </a:r>
              <a:r>
                <a:rPr kumimoji="0" lang="en-US" altLang="zh-CN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1.3</a:t>
              </a:r>
              <a:r>
                <a:rPr kumimoji="0" lang="zh-CN" alt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倍字间距。</a:t>
              </a:r>
            </a:p>
          </p:txBody>
        </p:sp>
        <p:sp>
          <p:nvSpPr>
            <p:cNvPr id="31" name="矩形 30"/>
            <p:cNvSpPr/>
            <p:nvPr/>
          </p:nvSpPr>
          <p:spPr>
            <a:xfrm>
              <a:off x="605064" y="1259407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“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10380685" y="1813870"/>
              <a:ext cx="69762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4000" b="0" i="0" u="none" strike="noStrike" kern="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”</a:t>
              </a:r>
              <a:endParaRPr kumimoji="0" lang="zh-CN" altLang="en-US" sz="4000" b="0" i="0" u="none" strike="noStrike" kern="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1119199" y="2422704"/>
            <a:ext cx="9353380" cy="562786"/>
            <a:chOff x="817295" y="2956621"/>
            <a:chExt cx="10557403" cy="562786"/>
          </a:xfrm>
        </p:grpSpPr>
        <p:sp>
          <p:nvSpPr>
            <p:cNvPr id="34" name="矩形 33"/>
            <p:cNvSpPr/>
            <p:nvPr/>
          </p:nvSpPr>
          <p:spPr>
            <a:xfrm flipH="1">
              <a:off x="817295" y="2956621"/>
              <a:ext cx="10557403" cy="5627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1" lang="zh-CN" altLang="en-US" sz="2400" b="0" i="0" u="none" strike="noStrike" kern="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1057961" y="2984022"/>
              <a:ext cx="346120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1865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We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are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trying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our</a:t>
              </a:r>
              <a:r>
                <a: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24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best.</a:t>
              </a:r>
              <a:endParaRPr kumimoji="0" lang="zh-CN" altLang="en-US" sz="1865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888" y="3572906"/>
            <a:ext cx="1134311" cy="864237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822" y="3429000"/>
            <a:ext cx="1014647" cy="1152047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986" y="3572906"/>
            <a:ext cx="1618417" cy="984475"/>
          </a:xfrm>
          <a:prstGeom prst="rect">
            <a:avLst/>
          </a:prstGeom>
        </p:spPr>
      </p:pic>
      <p:sp>
        <p:nvSpPr>
          <p:cNvPr id="39" name="Text Placeholder 32"/>
          <p:cNvSpPr txBox="1"/>
          <p:nvPr/>
        </p:nvSpPr>
        <p:spPr>
          <a:xfrm>
            <a:off x="1394965" y="5303587"/>
            <a:ext cx="2434913" cy="895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 Placeholder 33"/>
          <p:cNvSpPr txBox="1"/>
          <p:nvPr/>
        </p:nvSpPr>
        <p:spPr>
          <a:xfrm>
            <a:off x="1760076" y="5052387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 Placeholder 32"/>
          <p:cNvSpPr txBox="1"/>
          <p:nvPr/>
        </p:nvSpPr>
        <p:spPr>
          <a:xfrm>
            <a:off x="5072443" y="5298890"/>
            <a:ext cx="2434913" cy="895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 Placeholder 33"/>
          <p:cNvSpPr txBox="1"/>
          <p:nvPr/>
        </p:nvSpPr>
        <p:spPr>
          <a:xfrm>
            <a:off x="5437554" y="4998141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2"/>
          <p:cNvSpPr txBox="1"/>
          <p:nvPr/>
        </p:nvSpPr>
        <p:spPr>
          <a:xfrm>
            <a:off x="8670408" y="5298890"/>
            <a:ext cx="2434913" cy="895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zh-CN" altLang="en-US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</a:t>
            </a:r>
            <a:endParaRPr lang="en-US" altLang="zh-CN" sz="10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3"/>
          <p:cNvSpPr txBox="1"/>
          <p:nvPr/>
        </p:nvSpPr>
        <p:spPr>
          <a:xfrm>
            <a:off x="9035519" y="5047690"/>
            <a:ext cx="1704690" cy="2154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00" b="1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39" grpId="0"/>
      <p:bldP spid="41" grpId="0"/>
      <p:bldP spid="42" grpId="0"/>
      <p:bldP spid="45" grpId="0"/>
      <p:bldP spid="60" grpId="0"/>
      <p:bldP spid="6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40" t="20132"/>
          <a:stretch>
            <a:fillRect/>
          </a:stretch>
        </p:blipFill>
        <p:spPr>
          <a:xfrm>
            <a:off x="5266327" y="1027042"/>
            <a:ext cx="6925673" cy="5830957"/>
          </a:xfrm>
          <a:prstGeom prst="rect">
            <a:avLst/>
          </a:prstGeom>
        </p:spPr>
      </p:pic>
      <p:sp>
        <p:nvSpPr>
          <p:cNvPr id="17" name="矩形 259"/>
          <p:cNvSpPr>
            <a:spLocks noChangeArrowheads="1"/>
          </p:cNvSpPr>
          <p:nvPr/>
        </p:nvSpPr>
        <p:spPr bwMode="auto">
          <a:xfrm>
            <a:off x="874644" y="2363688"/>
            <a:ext cx="54006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汇报完毕！</a:t>
            </a:r>
            <a:endParaRPr lang="en-US" altLang="zh-CN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874644" y="3460377"/>
            <a:ext cx="4572794" cy="507839"/>
          </a:xfrm>
          <a:prstGeom prst="rect">
            <a:avLst/>
          </a:prstGeom>
        </p:spPr>
        <p:txBody>
          <a:bodyPr lIns="91448" tIns="45724" rIns="91448" bIns="45724">
            <a:spAutoFit/>
          </a:bodyPr>
          <a:lstStyle/>
          <a:p>
            <a:r>
              <a:rPr lang="en-US" altLang="zh-CN" sz="900" dirty="0">
                <a:solidFill>
                  <a:schemeClr val="bg1">
                    <a:lumMod val="75000"/>
                  </a:schemeClr>
                </a:solidFill>
              </a:rPr>
              <a:t>Chinese  companies  will no longer remain in the hard stage and they are also promoting a culture Chinese  companies  will no longer remain </a:t>
            </a:r>
          </a:p>
          <a:p>
            <a:r>
              <a:rPr lang="en-US" altLang="zh-CN" sz="900" dirty="0">
                <a:solidFill>
                  <a:schemeClr val="bg1">
                    <a:lumMod val="75000"/>
                  </a:schemeClr>
                </a:solidFill>
              </a:rPr>
              <a:t>in the hard stage and they are also wang ling </a:t>
            </a:r>
            <a:r>
              <a:rPr lang="en-US" altLang="zh-CN" sz="900" dirty="0" err="1">
                <a:solidFill>
                  <a:schemeClr val="bg1">
                    <a:lumMod val="75000"/>
                  </a:schemeClr>
                </a:solidFill>
              </a:rPr>
              <a:t>yan</a:t>
            </a:r>
            <a:r>
              <a:rPr lang="en-US" altLang="zh-CN" sz="900" dirty="0">
                <a:solidFill>
                  <a:schemeClr val="bg1">
                    <a:lumMod val="75000"/>
                  </a:schemeClr>
                </a:solidFill>
              </a:rPr>
              <a:t> a culture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828385" y="1336719"/>
            <a:ext cx="32665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dirty="0">
                <a:solidFill>
                  <a:srgbClr val="C00000"/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THANKS</a:t>
            </a:r>
            <a:endParaRPr lang="en-US" altLang="zh-CN" sz="16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矩形 26"/>
          <p:cNvSpPr/>
          <p:nvPr/>
        </p:nvSpPr>
        <p:spPr>
          <a:xfrm flipH="1">
            <a:off x="841733" y="4063487"/>
            <a:ext cx="43056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新品发布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商务报告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项目展示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</a:t>
            </a:r>
            <a:r>
              <a:rPr lang="zh-CN" altLang="en-US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商务展示 </a:t>
            </a:r>
            <a:r>
              <a:rPr lang="en-US" altLang="zh-CN" sz="1400" dirty="0">
                <a:solidFill>
                  <a:schemeClr val="bg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| </a:t>
            </a:r>
            <a:endParaRPr lang="zh-CN" altLang="en-US" sz="1400" dirty="0">
              <a:solidFill>
                <a:schemeClr val="bg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Group 5"/>
          <p:cNvGrpSpPr/>
          <p:nvPr/>
        </p:nvGrpSpPr>
        <p:grpSpPr>
          <a:xfrm>
            <a:off x="947531" y="4522637"/>
            <a:ext cx="379414" cy="354993"/>
            <a:chOff x="6964363" y="2108200"/>
            <a:chExt cx="690562" cy="646113"/>
          </a:xfrm>
          <a:solidFill>
            <a:schemeClr val="bg1">
              <a:lumMod val="75000"/>
            </a:schemeClr>
          </a:solidFill>
        </p:grpSpPr>
        <p:sp>
          <p:nvSpPr>
            <p:cNvPr id="29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0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Group 10"/>
          <p:cNvGrpSpPr/>
          <p:nvPr/>
        </p:nvGrpSpPr>
        <p:grpSpPr>
          <a:xfrm>
            <a:off x="2056961" y="4513452"/>
            <a:ext cx="342158" cy="341371"/>
            <a:chOff x="4594225" y="2119313"/>
            <a:chExt cx="690563" cy="688975"/>
          </a:xfrm>
          <a:solidFill>
            <a:schemeClr val="bg1">
              <a:lumMod val="75000"/>
            </a:schemeClr>
          </a:solidFill>
        </p:grpSpPr>
        <p:sp>
          <p:nvSpPr>
            <p:cNvPr id="32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avLst/>
              <a:gdLst>
                <a:gd name="T0" fmla="*/ 13014 w 16095"/>
                <a:gd name="T1" fmla="*/ 9314 h 16058"/>
                <a:gd name="T2" fmla="*/ 12601 w 16095"/>
                <a:gd name="T3" fmla="*/ 10148 h 16058"/>
                <a:gd name="T4" fmla="*/ 12483 w 16095"/>
                <a:gd name="T5" fmla="*/ 10816 h 16058"/>
                <a:gd name="T6" fmla="*/ 11103 w 16095"/>
                <a:gd name="T7" fmla="*/ 12535 h 16058"/>
                <a:gd name="T8" fmla="*/ 10453 w 16095"/>
                <a:gd name="T9" fmla="*/ 12465 h 16058"/>
                <a:gd name="T10" fmla="*/ 9575 w 16095"/>
                <a:gd name="T11" fmla="*/ 12816 h 16058"/>
                <a:gd name="T12" fmla="*/ 9126 w 16095"/>
                <a:gd name="T13" fmla="*/ 13268 h 16058"/>
                <a:gd name="T14" fmla="*/ 6955 w 16095"/>
                <a:gd name="T15" fmla="*/ 13239 h 16058"/>
                <a:gd name="T16" fmla="*/ 6491 w 16095"/>
                <a:gd name="T17" fmla="*/ 12802 h 16058"/>
                <a:gd name="T18" fmla="*/ 5615 w 16095"/>
                <a:gd name="T19" fmla="*/ 12459 h 16058"/>
                <a:gd name="T20" fmla="*/ 4959 w 16095"/>
                <a:gd name="T21" fmla="*/ 12551 h 16058"/>
                <a:gd name="T22" fmla="*/ 3617 w 16095"/>
                <a:gd name="T23" fmla="*/ 10784 h 16058"/>
                <a:gd name="T24" fmla="*/ 3464 w 16095"/>
                <a:gd name="T25" fmla="*/ 10082 h 16058"/>
                <a:gd name="T26" fmla="*/ 3059 w 16095"/>
                <a:gd name="T27" fmla="*/ 9291 h 16058"/>
                <a:gd name="T28" fmla="*/ 1006 w 16095"/>
                <a:gd name="T29" fmla="*/ 7347 h 16058"/>
                <a:gd name="T30" fmla="*/ 3081 w 16095"/>
                <a:gd name="T31" fmla="*/ 6745 h 16058"/>
                <a:gd name="T32" fmla="*/ 3495 w 16095"/>
                <a:gd name="T33" fmla="*/ 5911 h 16058"/>
                <a:gd name="T34" fmla="*/ 3613 w 16095"/>
                <a:gd name="T35" fmla="*/ 5243 h 16058"/>
                <a:gd name="T36" fmla="*/ 4992 w 16095"/>
                <a:gd name="T37" fmla="*/ 3523 h 16058"/>
                <a:gd name="T38" fmla="*/ 5643 w 16095"/>
                <a:gd name="T39" fmla="*/ 3593 h 16058"/>
                <a:gd name="T40" fmla="*/ 6520 w 16095"/>
                <a:gd name="T41" fmla="*/ 3242 h 16058"/>
                <a:gd name="T42" fmla="*/ 6970 w 16095"/>
                <a:gd name="T43" fmla="*/ 2790 h 16058"/>
                <a:gd name="T44" fmla="*/ 9140 w 16095"/>
                <a:gd name="T45" fmla="*/ 2819 h 16058"/>
                <a:gd name="T46" fmla="*/ 9604 w 16095"/>
                <a:gd name="T47" fmla="*/ 3256 h 16058"/>
                <a:gd name="T48" fmla="*/ 10480 w 16095"/>
                <a:gd name="T49" fmla="*/ 3599 h 16058"/>
                <a:gd name="T50" fmla="*/ 11137 w 16095"/>
                <a:gd name="T51" fmla="*/ 3507 h 16058"/>
                <a:gd name="T52" fmla="*/ 12478 w 16095"/>
                <a:gd name="T53" fmla="*/ 5274 h 16058"/>
                <a:gd name="T54" fmla="*/ 12631 w 16095"/>
                <a:gd name="T55" fmla="*/ 5976 h 16058"/>
                <a:gd name="T56" fmla="*/ 13036 w 16095"/>
                <a:gd name="T57" fmla="*/ 6767 h 16058"/>
                <a:gd name="T58" fmla="*/ 15089 w 16095"/>
                <a:gd name="T59" fmla="*/ 8712 h 16058"/>
                <a:gd name="T60" fmla="*/ 14489 w 16095"/>
                <a:gd name="T61" fmla="*/ 3783 h 16058"/>
                <a:gd name="T62" fmla="*/ 14336 w 16095"/>
                <a:gd name="T63" fmla="*/ 2970 h 16058"/>
                <a:gd name="T64" fmla="*/ 12945 w 16095"/>
                <a:gd name="T65" fmla="*/ 1659 h 16058"/>
                <a:gd name="T66" fmla="*/ 12433 w 16095"/>
                <a:gd name="T67" fmla="*/ 1581 h 16058"/>
                <a:gd name="T68" fmla="*/ 10192 w 16095"/>
                <a:gd name="T69" fmla="*/ 2406 h 16058"/>
                <a:gd name="T70" fmla="*/ 9336 w 16095"/>
                <a:gd name="T71" fmla="*/ 202 h 16058"/>
                <a:gd name="T72" fmla="*/ 7187 w 16095"/>
                <a:gd name="T73" fmla="*/ 15 h 16058"/>
                <a:gd name="T74" fmla="*/ 6503 w 16095"/>
                <a:gd name="T75" fmla="*/ 483 h 16058"/>
                <a:gd name="T76" fmla="*/ 4046 w 16095"/>
                <a:gd name="T77" fmla="*/ 1704 h 16058"/>
                <a:gd name="T78" fmla="*/ 3407 w 16095"/>
                <a:gd name="T79" fmla="*/ 1586 h 16058"/>
                <a:gd name="T80" fmla="*/ 2956 w 16095"/>
                <a:gd name="T81" fmla="*/ 1771 h 16058"/>
                <a:gd name="T82" fmla="*/ 1604 w 16095"/>
                <a:gd name="T83" fmla="*/ 3320 h 16058"/>
                <a:gd name="T84" fmla="*/ 2620 w 16095"/>
                <a:gd name="T85" fmla="*/ 5408 h 16058"/>
                <a:gd name="T86" fmla="*/ 379 w 16095"/>
                <a:gd name="T87" fmla="*/ 6562 h 16058"/>
                <a:gd name="T88" fmla="*/ 1 w 16095"/>
                <a:gd name="T89" fmla="*/ 7302 h 16058"/>
                <a:gd name="T90" fmla="*/ 285 w 16095"/>
                <a:gd name="T91" fmla="*/ 9412 h 16058"/>
                <a:gd name="T92" fmla="*/ 2511 w 16095"/>
                <a:gd name="T93" fmla="*/ 10413 h 16058"/>
                <a:gd name="T94" fmla="*/ 1583 w 16095"/>
                <a:gd name="T95" fmla="*/ 12613 h 16058"/>
                <a:gd name="T96" fmla="*/ 2897 w 16095"/>
                <a:gd name="T97" fmla="*/ 14241 h 16058"/>
                <a:gd name="T98" fmla="*/ 3336 w 16095"/>
                <a:gd name="T99" fmla="*/ 14459 h 16058"/>
                <a:gd name="T100" fmla="*/ 3944 w 16095"/>
                <a:gd name="T101" fmla="*/ 14404 h 16058"/>
                <a:gd name="T102" fmla="*/ 6444 w 16095"/>
                <a:gd name="T103" fmla="*/ 15461 h 16058"/>
                <a:gd name="T104" fmla="*/ 7061 w 16095"/>
                <a:gd name="T105" fmla="*/ 16012 h 16058"/>
                <a:gd name="T106" fmla="*/ 9229 w 16095"/>
                <a:gd name="T107" fmla="*/ 15927 h 16058"/>
                <a:gd name="T108" fmla="*/ 9718 w 16095"/>
                <a:gd name="T109" fmla="*/ 15251 h 16058"/>
                <a:gd name="T110" fmla="*/ 12326 w 16095"/>
                <a:gd name="T111" fmla="*/ 14460 h 16058"/>
                <a:gd name="T112" fmla="*/ 12877 w 16095"/>
                <a:gd name="T113" fmla="*/ 14426 h 16058"/>
                <a:gd name="T114" fmla="*/ 14253 w 16095"/>
                <a:gd name="T115" fmla="*/ 13191 h 16058"/>
                <a:gd name="T116" fmla="*/ 14511 w 16095"/>
                <a:gd name="T117" fmla="*/ 12402 h 16058"/>
                <a:gd name="T118" fmla="*/ 13745 w 16095"/>
                <a:gd name="T119" fmla="*/ 10004 h 16058"/>
                <a:gd name="T120" fmla="*/ 15941 w 16095"/>
                <a:gd name="T121" fmla="*/ 9245 h 16058"/>
                <a:gd name="T122" fmla="*/ 16061 w 16095"/>
                <a:gd name="T123" fmla="*/ 7086 h 16058"/>
                <a:gd name="T124" fmla="*/ 15536 w 16095"/>
                <a:gd name="T125" fmla="*/ 6448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6058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avLst/>
              <a:gdLst>
                <a:gd name="T0" fmla="*/ 2899 w 7040"/>
                <a:gd name="T1" fmla="*/ 6524 h 7025"/>
                <a:gd name="T2" fmla="*/ 2185 w 7040"/>
                <a:gd name="T3" fmla="*/ 6283 h 7025"/>
                <a:gd name="T4" fmla="*/ 1560 w 7040"/>
                <a:gd name="T5" fmla="*/ 5884 h 7025"/>
                <a:gd name="T6" fmla="*/ 1051 w 7040"/>
                <a:gd name="T7" fmla="*/ 5351 h 7025"/>
                <a:gd name="T8" fmla="*/ 682 w 7040"/>
                <a:gd name="T9" fmla="*/ 4709 h 7025"/>
                <a:gd name="T10" fmla="*/ 475 w 7040"/>
                <a:gd name="T11" fmla="*/ 3980 h 7025"/>
                <a:gd name="T12" fmla="*/ 455 w 7040"/>
                <a:gd name="T13" fmla="*/ 3198 h 7025"/>
                <a:gd name="T14" fmla="*/ 626 w 7040"/>
                <a:gd name="T15" fmla="*/ 2456 h 7025"/>
                <a:gd name="T16" fmla="*/ 965 w 7040"/>
                <a:gd name="T17" fmla="*/ 1794 h 7025"/>
                <a:gd name="T18" fmla="*/ 1448 w 7040"/>
                <a:gd name="T19" fmla="*/ 1237 h 7025"/>
                <a:gd name="T20" fmla="*/ 2052 w 7040"/>
                <a:gd name="T21" fmla="*/ 810 h 7025"/>
                <a:gd name="T22" fmla="*/ 2750 w 7040"/>
                <a:gd name="T23" fmla="*/ 536 h 7025"/>
                <a:gd name="T24" fmla="*/ 3520 w 7040"/>
                <a:gd name="T25" fmla="*/ 439 h 7025"/>
                <a:gd name="T26" fmla="*/ 4289 w 7040"/>
                <a:gd name="T27" fmla="*/ 536 h 7025"/>
                <a:gd name="T28" fmla="*/ 4988 w 7040"/>
                <a:gd name="T29" fmla="*/ 810 h 7025"/>
                <a:gd name="T30" fmla="*/ 5591 w 7040"/>
                <a:gd name="T31" fmla="*/ 1237 h 7025"/>
                <a:gd name="T32" fmla="*/ 6075 w 7040"/>
                <a:gd name="T33" fmla="*/ 1794 h 7025"/>
                <a:gd name="T34" fmla="*/ 6414 w 7040"/>
                <a:gd name="T35" fmla="*/ 2456 h 7025"/>
                <a:gd name="T36" fmla="*/ 6585 w 7040"/>
                <a:gd name="T37" fmla="*/ 3198 h 7025"/>
                <a:gd name="T38" fmla="*/ 6565 w 7040"/>
                <a:gd name="T39" fmla="*/ 3980 h 7025"/>
                <a:gd name="T40" fmla="*/ 6358 w 7040"/>
                <a:gd name="T41" fmla="*/ 4709 h 7025"/>
                <a:gd name="T42" fmla="*/ 5988 w 7040"/>
                <a:gd name="T43" fmla="*/ 5351 h 7025"/>
                <a:gd name="T44" fmla="*/ 5479 w 7040"/>
                <a:gd name="T45" fmla="*/ 5884 h 7025"/>
                <a:gd name="T46" fmla="*/ 4855 w 7040"/>
                <a:gd name="T47" fmla="*/ 6283 h 7025"/>
                <a:gd name="T48" fmla="*/ 4140 w 7040"/>
                <a:gd name="T49" fmla="*/ 6524 h 7025"/>
                <a:gd name="T50" fmla="*/ 3520 w 7040"/>
                <a:gd name="T51" fmla="*/ 0 h 7025"/>
                <a:gd name="T52" fmla="*/ 2640 w 7040"/>
                <a:gd name="T53" fmla="*/ 110 h 7025"/>
                <a:gd name="T54" fmla="*/ 1842 w 7040"/>
                <a:gd name="T55" fmla="*/ 424 h 7025"/>
                <a:gd name="T56" fmla="*/ 1153 w 7040"/>
                <a:gd name="T57" fmla="*/ 912 h 7025"/>
                <a:gd name="T58" fmla="*/ 600 w 7040"/>
                <a:gd name="T59" fmla="*/ 1548 h 7025"/>
                <a:gd name="T60" fmla="*/ 213 w 7040"/>
                <a:gd name="T61" fmla="*/ 2305 h 7025"/>
                <a:gd name="T62" fmla="*/ 18 w 7040"/>
                <a:gd name="T63" fmla="*/ 3153 h 7025"/>
                <a:gd name="T64" fmla="*/ 40 w 7040"/>
                <a:gd name="T65" fmla="*/ 4047 h 7025"/>
                <a:gd name="T66" fmla="*/ 276 w 7040"/>
                <a:gd name="T67" fmla="*/ 4880 h 7025"/>
                <a:gd name="T68" fmla="*/ 699 w 7040"/>
                <a:gd name="T69" fmla="*/ 5614 h 7025"/>
                <a:gd name="T70" fmla="*/ 1280 w 7040"/>
                <a:gd name="T71" fmla="*/ 6222 h 7025"/>
                <a:gd name="T72" fmla="*/ 1993 w 7040"/>
                <a:gd name="T73" fmla="*/ 6678 h 7025"/>
                <a:gd name="T74" fmla="*/ 2810 w 7040"/>
                <a:gd name="T75" fmla="*/ 6953 h 7025"/>
                <a:gd name="T76" fmla="*/ 3702 w 7040"/>
                <a:gd name="T77" fmla="*/ 7020 h 7025"/>
                <a:gd name="T78" fmla="*/ 4567 w 7040"/>
                <a:gd name="T79" fmla="*/ 6867 h 7025"/>
                <a:gd name="T80" fmla="*/ 5345 w 7040"/>
                <a:gd name="T81" fmla="*/ 6517 h 7025"/>
                <a:gd name="T82" fmla="*/ 6009 w 7040"/>
                <a:gd name="T83" fmla="*/ 5996 h 7025"/>
                <a:gd name="T84" fmla="*/ 6531 w 7040"/>
                <a:gd name="T85" fmla="*/ 5333 h 7025"/>
                <a:gd name="T86" fmla="*/ 6882 w 7040"/>
                <a:gd name="T87" fmla="*/ 4556 h 7025"/>
                <a:gd name="T88" fmla="*/ 7036 w 7040"/>
                <a:gd name="T89" fmla="*/ 3693 h 7025"/>
                <a:gd name="T90" fmla="*/ 6969 w 7040"/>
                <a:gd name="T91" fmla="*/ 2805 h 7025"/>
                <a:gd name="T92" fmla="*/ 6693 w 7040"/>
                <a:gd name="T93" fmla="*/ 1990 h 7025"/>
                <a:gd name="T94" fmla="*/ 6237 w 7040"/>
                <a:gd name="T95" fmla="*/ 1278 h 7025"/>
                <a:gd name="T96" fmla="*/ 5626 w 7040"/>
                <a:gd name="T97" fmla="*/ 697 h 7025"/>
                <a:gd name="T98" fmla="*/ 4891 w 7040"/>
                <a:gd name="T99" fmla="*/ 276 h 7025"/>
                <a:gd name="T100" fmla="*/ 4056 w 7040"/>
                <a:gd name="T101" fmla="*/ 40 h 7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40" h="7025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avLst/>
              <a:gdLst>
                <a:gd name="T0" fmla="*/ 1708 w 4023"/>
                <a:gd name="T1" fmla="*/ 3482 h 4015"/>
                <a:gd name="T2" fmla="*/ 1358 w 4023"/>
                <a:gd name="T3" fmla="*/ 3364 h 4015"/>
                <a:gd name="T4" fmla="*/ 1052 w 4023"/>
                <a:gd name="T5" fmla="*/ 3169 h 4015"/>
                <a:gd name="T6" fmla="*/ 803 w 4023"/>
                <a:gd name="T7" fmla="*/ 2908 h 4015"/>
                <a:gd name="T8" fmla="*/ 621 w 4023"/>
                <a:gd name="T9" fmla="*/ 2593 h 4015"/>
                <a:gd name="T10" fmla="*/ 521 w 4023"/>
                <a:gd name="T11" fmla="*/ 2236 h 4015"/>
                <a:gd name="T12" fmla="*/ 511 w 4023"/>
                <a:gd name="T13" fmla="*/ 1853 h 4015"/>
                <a:gd name="T14" fmla="*/ 595 w 4023"/>
                <a:gd name="T15" fmla="*/ 1490 h 4015"/>
                <a:gd name="T16" fmla="*/ 761 w 4023"/>
                <a:gd name="T17" fmla="*/ 1165 h 4015"/>
                <a:gd name="T18" fmla="*/ 998 w 4023"/>
                <a:gd name="T19" fmla="*/ 893 h 4015"/>
                <a:gd name="T20" fmla="*/ 1293 w 4023"/>
                <a:gd name="T21" fmla="*/ 684 h 4015"/>
                <a:gd name="T22" fmla="*/ 1635 w 4023"/>
                <a:gd name="T23" fmla="*/ 549 h 4015"/>
                <a:gd name="T24" fmla="*/ 2012 w 4023"/>
                <a:gd name="T25" fmla="*/ 502 h 4015"/>
                <a:gd name="T26" fmla="*/ 2389 w 4023"/>
                <a:gd name="T27" fmla="*/ 549 h 4015"/>
                <a:gd name="T28" fmla="*/ 2731 w 4023"/>
                <a:gd name="T29" fmla="*/ 684 h 4015"/>
                <a:gd name="T30" fmla="*/ 3026 w 4023"/>
                <a:gd name="T31" fmla="*/ 893 h 4015"/>
                <a:gd name="T32" fmla="*/ 3263 w 4023"/>
                <a:gd name="T33" fmla="*/ 1165 h 4015"/>
                <a:gd name="T34" fmla="*/ 3429 w 4023"/>
                <a:gd name="T35" fmla="*/ 1490 h 4015"/>
                <a:gd name="T36" fmla="*/ 3513 w 4023"/>
                <a:gd name="T37" fmla="*/ 1853 h 4015"/>
                <a:gd name="T38" fmla="*/ 3503 w 4023"/>
                <a:gd name="T39" fmla="*/ 2236 h 4015"/>
                <a:gd name="T40" fmla="*/ 3402 w 4023"/>
                <a:gd name="T41" fmla="*/ 2593 h 4015"/>
                <a:gd name="T42" fmla="*/ 3221 w 4023"/>
                <a:gd name="T43" fmla="*/ 2908 h 4015"/>
                <a:gd name="T44" fmla="*/ 2971 w 4023"/>
                <a:gd name="T45" fmla="*/ 3169 h 4015"/>
                <a:gd name="T46" fmla="*/ 2665 w 4023"/>
                <a:gd name="T47" fmla="*/ 3364 h 4015"/>
                <a:gd name="T48" fmla="*/ 2316 w 4023"/>
                <a:gd name="T49" fmla="*/ 3482 h 4015"/>
                <a:gd name="T50" fmla="*/ 2012 w 4023"/>
                <a:gd name="T51" fmla="*/ 0 h 4015"/>
                <a:gd name="T52" fmla="*/ 1509 w 4023"/>
                <a:gd name="T53" fmla="*/ 63 h 4015"/>
                <a:gd name="T54" fmla="*/ 1053 w 4023"/>
                <a:gd name="T55" fmla="*/ 242 h 4015"/>
                <a:gd name="T56" fmla="*/ 659 w 4023"/>
                <a:gd name="T57" fmla="*/ 521 h 4015"/>
                <a:gd name="T58" fmla="*/ 344 w 4023"/>
                <a:gd name="T59" fmla="*/ 884 h 4015"/>
                <a:gd name="T60" fmla="*/ 122 w 4023"/>
                <a:gd name="T61" fmla="*/ 1317 h 4015"/>
                <a:gd name="T62" fmla="*/ 11 w 4023"/>
                <a:gd name="T63" fmla="*/ 1802 h 4015"/>
                <a:gd name="T64" fmla="*/ 23 w 4023"/>
                <a:gd name="T65" fmla="*/ 2313 h 4015"/>
                <a:gd name="T66" fmla="*/ 159 w 4023"/>
                <a:gd name="T67" fmla="*/ 2788 h 4015"/>
                <a:gd name="T68" fmla="*/ 399 w 4023"/>
                <a:gd name="T69" fmla="*/ 3209 h 4015"/>
                <a:gd name="T70" fmla="*/ 732 w 4023"/>
                <a:gd name="T71" fmla="*/ 3556 h 4015"/>
                <a:gd name="T72" fmla="*/ 1139 w 4023"/>
                <a:gd name="T73" fmla="*/ 3817 h 4015"/>
                <a:gd name="T74" fmla="*/ 1606 w 4023"/>
                <a:gd name="T75" fmla="*/ 3974 h 4015"/>
                <a:gd name="T76" fmla="*/ 2115 w 4023"/>
                <a:gd name="T77" fmla="*/ 4012 h 4015"/>
                <a:gd name="T78" fmla="*/ 2610 w 4023"/>
                <a:gd name="T79" fmla="*/ 3925 h 4015"/>
                <a:gd name="T80" fmla="*/ 3055 w 4023"/>
                <a:gd name="T81" fmla="*/ 3724 h 4015"/>
                <a:gd name="T82" fmla="*/ 3435 w 4023"/>
                <a:gd name="T83" fmla="*/ 3427 h 4015"/>
                <a:gd name="T84" fmla="*/ 3733 w 4023"/>
                <a:gd name="T85" fmla="*/ 3048 h 4015"/>
                <a:gd name="T86" fmla="*/ 3933 w 4023"/>
                <a:gd name="T87" fmla="*/ 2605 h 4015"/>
                <a:gd name="T88" fmla="*/ 4021 w 4023"/>
                <a:gd name="T89" fmla="*/ 2111 h 4015"/>
                <a:gd name="T90" fmla="*/ 3983 w 4023"/>
                <a:gd name="T91" fmla="*/ 1603 h 4015"/>
                <a:gd name="T92" fmla="*/ 3825 w 4023"/>
                <a:gd name="T93" fmla="*/ 1137 h 4015"/>
                <a:gd name="T94" fmla="*/ 3565 w 4023"/>
                <a:gd name="T95" fmla="*/ 731 h 4015"/>
                <a:gd name="T96" fmla="*/ 3216 w 4023"/>
                <a:gd name="T97" fmla="*/ 399 h 4015"/>
                <a:gd name="T98" fmla="*/ 2795 w 4023"/>
                <a:gd name="T99" fmla="*/ 158 h 4015"/>
                <a:gd name="T100" fmla="*/ 2318 w 4023"/>
                <a:gd name="T101" fmla="*/ 23 h 4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23" h="4015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5" name="Group 25"/>
          <p:cNvGrpSpPr/>
          <p:nvPr/>
        </p:nvGrpSpPr>
        <p:grpSpPr>
          <a:xfrm>
            <a:off x="4194632" y="4519026"/>
            <a:ext cx="345331" cy="345331"/>
            <a:chOff x="2005013" y="1077913"/>
            <a:chExt cx="688975" cy="688975"/>
          </a:xfrm>
          <a:solidFill>
            <a:schemeClr val="bg1">
              <a:lumMod val="75000"/>
            </a:schemeClr>
          </a:solidFill>
        </p:grpSpPr>
        <p:sp>
          <p:nvSpPr>
            <p:cNvPr id="36" name="Freeform 5"/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Freeform 6"/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8" name="Freeform 286"/>
          <p:cNvSpPr>
            <a:spLocks noEditPoints="1"/>
          </p:cNvSpPr>
          <p:nvPr/>
        </p:nvSpPr>
        <p:spPr bwMode="auto">
          <a:xfrm>
            <a:off x="3129135" y="4511366"/>
            <a:ext cx="335481" cy="336278"/>
          </a:xfrm>
          <a:custGeom>
            <a:avLst/>
            <a:gdLst>
              <a:gd name="T0" fmla="*/ 11438 w 16419"/>
              <a:gd name="T1" fmla="*/ 11992 h 16036"/>
              <a:gd name="T2" fmla="*/ 12051 w 16419"/>
              <a:gd name="T3" fmla="*/ 9611 h 16036"/>
              <a:gd name="T4" fmla="*/ 15080 w 16419"/>
              <a:gd name="T5" fmla="*/ 9931 h 16036"/>
              <a:gd name="T6" fmla="*/ 13248 w 16419"/>
              <a:gd name="T7" fmla="*/ 12967 h 16036"/>
              <a:gd name="T8" fmla="*/ 4590 w 16419"/>
              <a:gd name="T9" fmla="*/ 10655 h 16036"/>
              <a:gd name="T10" fmla="*/ 4429 w 16419"/>
              <a:gd name="T11" fmla="*/ 12231 h 16036"/>
              <a:gd name="T12" fmla="*/ 2147 w 16419"/>
              <a:gd name="T13" fmla="*/ 11712 h 16036"/>
              <a:gd name="T14" fmla="*/ 1073 w 16419"/>
              <a:gd name="T15" fmla="*/ 8277 h 16036"/>
              <a:gd name="T16" fmla="*/ 4139 w 16419"/>
              <a:gd name="T17" fmla="*/ 4183 h 16036"/>
              <a:gd name="T18" fmla="*/ 4533 w 16419"/>
              <a:gd name="T19" fmla="*/ 5582 h 16036"/>
              <a:gd name="T20" fmla="*/ 1073 w 16419"/>
              <a:gd name="T21" fmla="*/ 7759 h 16036"/>
              <a:gd name="T22" fmla="*/ 1997 w 16419"/>
              <a:gd name="T23" fmla="*/ 4578 h 16036"/>
              <a:gd name="T24" fmla="*/ 9313 w 16419"/>
              <a:gd name="T25" fmla="*/ 5095 h 16036"/>
              <a:gd name="T26" fmla="*/ 11066 w 16419"/>
              <a:gd name="T27" fmla="*/ 4695 h 16036"/>
              <a:gd name="T28" fmla="*/ 11565 w 16419"/>
              <a:gd name="T29" fmla="*/ 6759 h 16036"/>
              <a:gd name="T30" fmla="*/ 10152 w 16419"/>
              <a:gd name="T31" fmla="*/ 11598 h 16036"/>
              <a:gd name="T32" fmla="*/ 8474 w 16419"/>
              <a:gd name="T33" fmla="*/ 11394 h 16036"/>
              <a:gd name="T34" fmla="*/ 11313 w 16419"/>
              <a:gd name="T35" fmla="*/ 10543 h 16036"/>
              <a:gd name="T36" fmla="*/ 12142 w 16419"/>
              <a:gd name="T37" fmla="*/ 12889 h 16036"/>
              <a:gd name="T38" fmla="*/ 11354 w 16419"/>
              <a:gd name="T39" fmla="*/ 14282 h 16036"/>
              <a:gd name="T40" fmla="*/ 9710 w 16419"/>
              <a:gd name="T41" fmla="*/ 14564 h 16036"/>
              <a:gd name="T42" fmla="*/ 10935 w 16419"/>
              <a:gd name="T43" fmla="*/ 12871 h 16036"/>
              <a:gd name="T44" fmla="*/ 9524 w 16419"/>
              <a:gd name="T45" fmla="*/ 12005 h 16036"/>
              <a:gd name="T46" fmla="*/ 10393 w 16419"/>
              <a:gd name="T47" fmla="*/ 12757 h 16036"/>
              <a:gd name="T48" fmla="*/ 8904 w 16419"/>
              <a:gd name="T49" fmla="*/ 14636 h 16036"/>
              <a:gd name="T50" fmla="*/ 5284 w 16419"/>
              <a:gd name="T51" fmla="*/ 14382 h 16036"/>
              <a:gd name="T52" fmla="*/ 4071 w 16419"/>
              <a:gd name="T53" fmla="*/ 13005 h 16036"/>
              <a:gd name="T54" fmla="*/ 5783 w 16419"/>
              <a:gd name="T55" fmla="*/ 13367 h 16036"/>
              <a:gd name="T56" fmla="*/ 7945 w 16419"/>
              <a:gd name="T57" fmla="*/ 8277 h 16036"/>
              <a:gd name="T58" fmla="*/ 6342 w 16419"/>
              <a:gd name="T59" fmla="*/ 11582 h 16036"/>
              <a:gd name="T60" fmla="*/ 5136 w 16419"/>
              <a:gd name="T61" fmla="*/ 10650 h 16036"/>
              <a:gd name="T62" fmla="*/ 7945 w 16419"/>
              <a:gd name="T63" fmla="*/ 8277 h 16036"/>
              <a:gd name="T64" fmla="*/ 7024 w 16419"/>
              <a:gd name="T65" fmla="*/ 5084 h 16036"/>
              <a:gd name="T66" fmla="*/ 4843 w 16419"/>
              <a:gd name="T67" fmla="*/ 6857 h 16036"/>
              <a:gd name="T68" fmla="*/ 5321 w 16419"/>
              <a:gd name="T69" fmla="*/ 4784 h 16036"/>
              <a:gd name="T70" fmla="*/ 3667 w 16419"/>
              <a:gd name="T71" fmla="*/ 3305 h 16036"/>
              <a:gd name="T72" fmla="*/ 5215 w 16419"/>
              <a:gd name="T73" fmla="*/ 1684 h 16036"/>
              <a:gd name="T74" fmla="*/ 6448 w 16419"/>
              <a:gd name="T75" fmla="*/ 1771 h 16036"/>
              <a:gd name="T76" fmla="*/ 5148 w 16419"/>
              <a:gd name="T77" fmla="*/ 3833 h 16036"/>
              <a:gd name="T78" fmla="*/ 6569 w 16419"/>
              <a:gd name="T79" fmla="*/ 4486 h 16036"/>
              <a:gd name="T80" fmla="*/ 6014 w 16419"/>
              <a:gd name="T81" fmla="*/ 3301 h 16036"/>
              <a:gd name="T82" fmla="*/ 7732 w 16419"/>
              <a:gd name="T83" fmla="*/ 1205 h 16036"/>
              <a:gd name="T84" fmla="*/ 11565 w 16419"/>
              <a:gd name="T85" fmla="*/ 1859 h 16036"/>
              <a:gd name="T86" fmla="*/ 12421 w 16419"/>
              <a:gd name="T87" fmla="*/ 3513 h 16036"/>
              <a:gd name="T88" fmla="*/ 11123 w 16419"/>
              <a:gd name="T89" fmla="*/ 3527 h 16036"/>
              <a:gd name="T90" fmla="*/ 9758 w 16419"/>
              <a:gd name="T91" fmla="*/ 1525 h 16036"/>
              <a:gd name="T92" fmla="*/ 9852 w 16419"/>
              <a:gd name="T93" fmla="*/ 2463 h 16036"/>
              <a:gd name="T94" fmla="*/ 10437 w 16419"/>
              <a:gd name="T95" fmla="*/ 4348 h 16036"/>
              <a:gd name="T96" fmla="*/ 8786 w 16419"/>
              <a:gd name="T97" fmla="*/ 4626 h 16036"/>
              <a:gd name="T98" fmla="*/ 6848 w 16419"/>
              <a:gd name="T99" fmla="*/ 13930 h 16036"/>
              <a:gd name="T100" fmla="*/ 6020 w 16419"/>
              <a:gd name="T101" fmla="*/ 12187 h 16036"/>
              <a:gd name="T102" fmla="*/ 7521 w 16419"/>
              <a:gd name="T103" fmla="*/ 11934 h 16036"/>
              <a:gd name="T104" fmla="*/ 12063 w 16419"/>
              <a:gd name="T105" fmla="*/ 6494 h 16036"/>
              <a:gd name="T106" fmla="*/ 11695 w 16419"/>
              <a:gd name="T107" fmla="*/ 4461 h 16036"/>
              <a:gd name="T108" fmla="*/ 13078 w 16419"/>
              <a:gd name="T109" fmla="*/ 3710 h 16036"/>
              <a:gd name="T110" fmla="*/ 14700 w 16419"/>
              <a:gd name="T111" fmla="*/ 5106 h 16036"/>
              <a:gd name="T112" fmla="*/ 6960 w 16419"/>
              <a:gd name="T113" fmla="*/ 92 h 16036"/>
              <a:gd name="T114" fmla="*/ 498 w 16419"/>
              <a:gd name="T115" fmla="*/ 5261 h 16036"/>
              <a:gd name="T116" fmla="*/ 2132 w 16419"/>
              <a:gd name="T117" fmla="*/ 13409 h 16036"/>
              <a:gd name="T118" fmla="*/ 10261 w 16419"/>
              <a:gd name="T119" fmla="*/ 15783 h 16036"/>
              <a:gd name="T120" fmla="*/ 16160 w 16419"/>
              <a:gd name="T121" fmla="*/ 10021 h 16036"/>
              <a:gd name="T122" fmla="*/ 13729 w 16419"/>
              <a:gd name="T123" fmla="*/ 2083 h 16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419" h="16036">
                <a:moveTo>
                  <a:pt x="13248" y="12967"/>
                </a:moveTo>
                <a:lnTo>
                  <a:pt x="13139" y="12892"/>
                </a:lnTo>
                <a:lnTo>
                  <a:pt x="13030" y="12819"/>
                </a:lnTo>
                <a:lnTo>
                  <a:pt x="12919" y="12748"/>
                </a:lnTo>
                <a:lnTo>
                  <a:pt x="12807" y="12676"/>
                </a:lnTo>
                <a:lnTo>
                  <a:pt x="12693" y="12608"/>
                </a:lnTo>
                <a:lnTo>
                  <a:pt x="12579" y="12541"/>
                </a:lnTo>
                <a:lnTo>
                  <a:pt x="12463" y="12476"/>
                </a:lnTo>
                <a:lnTo>
                  <a:pt x="12347" y="12413"/>
                </a:lnTo>
                <a:lnTo>
                  <a:pt x="12229" y="12351"/>
                </a:lnTo>
                <a:lnTo>
                  <a:pt x="12110" y="12291"/>
                </a:lnTo>
                <a:lnTo>
                  <a:pt x="12051" y="12261"/>
                </a:lnTo>
                <a:lnTo>
                  <a:pt x="11990" y="12231"/>
                </a:lnTo>
                <a:lnTo>
                  <a:pt x="11930" y="12203"/>
                </a:lnTo>
                <a:lnTo>
                  <a:pt x="11869" y="12175"/>
                </a:lnTo>
                <a:lnTo>
                  <a:pt x="11808" y="12147"/>
                </a:lnTo>
                <a:lnTo>
                  <a:pt x="11747" y="12120"/>
                </a:lnTo>
                <a:lnTo>
                  <a:pt x="11686" y="12094"/>
                </a:lnTo>
                <a:lnTo>
                  <a:pt x="11625" y="12068"/>
                </a:lnTo>
                <a:lnTo>
                  <a:pt x="11562" y="12042"/>
                </a:lnTo>
                <a:lnTo>
                  <a:pt x="11499" y="12017"/>
                </a:lnTo>
                <a:lnTo>
                  <a:pt x="11438" y="11992"/>
                </a:lnTo>
                <a:lnTo>
                  <a:pt x="11374" y="11968"/>
                </a:lnTo>
                <a:lnTo>
                  <a:pt x="11419" y="11863"/>
                </a:lnTo>
                <a:lnTo>
                  <a:pt x="11463" y="11756"/>
                </a:lnTo>
                <a:lnTo>
                  <a:pt x="11505" y="11649"/>
                </a:lnTo>
                <a:lnTo>
                  <a:pt x="11546" y="11541"/>
                </a:lnTo>
                <a:lnTo>
                  <a:pt x="11585" y="11433"/>
                </a:lnTo>
                <a:lnTo>
                  <a:pt x="11624" y="11323"/>
                </a:lnTo>
                <a:lnTo>
                  <a:pt x="11661" y="11214"/>
                </a:lnTo>
                <a:lnTo>
                  <a:pt x="11696" y="11104"/>
                </a:lnTo>
                <a:lnTo>
                  <a:pt x="11731" y="10993"/>
                </a:lnTo>
                <a:lnTo>
                  <a:pt x="11765" y="10880"/>
                </a:lnTo>
                <a:lnTo>
                  <a:pt x="11798" y="10768"/>
                </a:lnTo>
                <a:lnTo>
                  <a:pt x="11829" y="10655"/>
                </a:lnTo>
                <a:lnTo>
                  <a:pt x="11859" y="10542"/>
                </a:lnTo>
                <a:lnTo>
                  <a:pt x="11887" y="10427"/>
                </a:lnTo>
                <a:lnTo>
                  <a:pt x="11914" y="10312"/>
                </a:lnTo>
                <a:lnTo>
                  <a:pt x="11941" y="10197"/>
                </a:lnTo>
                <a:lnTo>
                  <a:pt x="11965" y="10081"/>
                </a:lnTo>
                <a:lnTo>
                  <a:pt x="11988" y="9964"/>
                </a:lnTo>
                <a:lnTo>
                  <a:pt x="12010" y="9847"/>
                </a:lnTo>
                <a:lnTo>
                  <a:pt x="12031" y="9729"/>
                </a:lnTo>
                <a:lnTo>
                  <a:pt x="12051" y="9611"/>
                </a:lnTo>
                <a:lnTo>
                  <a:pt x="12068" y="9492"/>
                </a:lnTo>
                <a:lnTo>
                  <a:pt x="12084" y="9373"/>
                </a:lnTo>
                <a:lnTo>
                  <a:pt x="12100" y="9253"/>
                </a:lnTo>
                <a:lnTo>
                  <a:pt x="12113" y="9133"/>
                </a:lnTo>
                <a:lnTo>
                  <a:pt x="12126" y="9011"/>
                </a:lnTo>
                <a:lnTo>
                  <a:pt x="12137" y="8890"/>
                </a:lnTo>
                <a:lnTo>
                  <a:pt x="12147" y="8769"/>
                </a:lnTo>
                <a:lnTo>
                  <a:pt x="12155" y="8646"/>
                </a:lnTo>
                <a:lnTo>
                  <a:pt x="12161" y="8523"/>
                </a:lnTo>
                <a:lnTo>
                  <a:pt x="12166" y="8400"/>
                </a:lnTo>
                <a:lnTo>
                  <a:pt x="12171" y="8277"/>
                </a:lnTo>
                <a:lnTo>
                  <a:pt x="15347" y="8277"/>
                </a:lnTo>
                <a:lnTo>
                  <a:pt x="15337" y="8448"/>
                </a:lnTo>
                <a:lnTo>
                  <a:pt x="15325" y="8617"/>
                </a:lnTo>
                <a:lnTo>
                  <a:pt x="15309" y="8786"/>
                </a:lnTo>
                <a:lnTo>
                  <a:pt x="15287" y="8954"/>
                </a:lnTo>
                <a:lnTo>
                  <a:pt x="15262" y="9119"/>
                </a:lnTo>
                <a:lnTo>
                  <a:pt x="15234" y="9285"/>
                </a:lnTo>
                <a:lnTo>
                  <a:pt x="15201" y="9449"/>
                </a:lnTo>
                <a:lnTo>
                  <a:pt x="15164" y="9612"/>
                </a:lnTo>
                <a:lnTo>
                  <a:pt x="15124" y="9772"/>
                </a:lnTo>
                <a:lnTo>
                  <a:pt x="15080" y="9931"/>
                </a:lnTo>
                <a:lnTo>
                  <a:pt x="15032" y="10090"/>
                </a:lnTo>
                <a:lnTo>
                  <a:pt x="14980" y="10246"/>
                </a:lnTo>
                <a:lnTo>
                  <a:pt x="14925" y="10400"/>
                </a:lnTo>
                <a:lnTo>
                  <a:pt x="14866" y="10554"/>
                </a:lnTo>
                <a:lnTo>
                  <a:pt x="14804" y="10705"/>
                </a:lnTo>
                <a:lnTo>
                  <a:pt x="14738" y="10854"/>
                </a:lnTo>
                <a:lnTo>
                  <a:pt x="14668" y="11002"/>
                </a:lnTo>
                <a:lnTo>
                  <a:pt x="14596" y="11148"/>
                </a:lnTo>
                <a:lnTo>
                  <a:pt x="14521" y="11292"/>
                </a:lnTo>
                <a:lnTo>
                  <a:pt x="14441" y="11434"/>
                </a:lnTo>
                <a:lnTo>
                  <a:pt x="14358" y="11574"/>
                </a:lnTo>
                <a:lnTo>
                  <a:pt x="14272" y="11712"/>
                </a:lnTo>
                <a:lnTo>
                  <a:pt x="14183" y="11848"/>
                </a:lnTo>
                <a:lnTo>
                  <a:pt x="14092" y="11981"/>
                </a:lnTo>
                <a:lnTo>
                  <a:pt x="13996" y="12113"/>
                </a:lnTo>
                <a:lnTo>
                  <a:pt x="13898" y="12241"/>
                </a:lnTo>
                <a:lnTo>
                  <a:pt x="13797" y="12369"/>
                </a:lnTo>
                <a:lnTo>
                  <a:pt x="13693" y="12493"/>
                </a:lnTo>
                <a:lnTo>
                  <a:pt x="13586" y="12615"/>
                </a:lnTo>
                <a:lnTo>
                  <a:pt x="13476" y="12735"/>
                </a:lnTo>
                <a:lnTo>
                  <a:pt x="13364" y="12852"/>
                </a:lnTo>
                <a:lnTo>
                  <a:pt x="13248" y="12967"/>
                </a:lnTo>
                <a:close/>
                <a:moveTo>
                  <a:pt x="1073" y="8277"/>
                </a:moveTo>
                <a:lnTo>
                  <a:pt x="4248" y="8277"/>
                </a:lnTo>
                <a:lnTo>
                  <a:pt x="4253" y="8400"/>
                </a:lnTo>
                <a:lnTo>
                  <a:pt x="4258" y="8523"/>
                </a:lnTo>
                <a:lnTo>
                  <a:pt x="4265" y="8646"/>
                </a:lnTo>
                <a:lnTo>
                  <a:pt x="4273" y="8769"/>
                </a:lnTo>
                <a:lnTo>
                  <a:pt x="4282" y="8890"/>
                </a:lnTo>
                <a:lnTo>
                  <a:pt x="4294" y="9011"/>
                </a:lnTo>
                <a:lnTo>
                  <a:pt x="4306" y="9133"/>
                </a:lnTo>
                <a:lnTo>
                  <a:pt x="4319" y="9253"/>
                </a:lnTo>
                <a:lnTo>
                  <a:pt x="4335" y="9373"/>
                </a:lnTo>
                <a:lnTo>
                  <a:pt x="4351" y="9492"/>
                </a:lnTo>
                <a:lnTo>
                  <a:pt x="4370" y="9611"/>
                </a:lnTo>
                <a:lnTo>
                  <a:pt x="4388" y="9729"/>
                </a:lnTo>
                <a:lnTo>
                  <a:pt x="4410" y="9847"/>
                </a:lnTo>
                <a:lnTo>
                  <a:pt x="4431" y="9964"/>
                </a:lnTo>
                <a:lnTo>
                  <a:pt x="4455" y="10081"/>
                </a:lnTo>
                <a:lnTo>
                  <a:pt x="4479" y="10197"/>
                </a:lnTo>
                <a:lnTo>
                  <a:pt x="4505" y="10312"/>
                </a:lnTo>
                <a:lnTo>
                  <a:pt x="4533" y="10427"/>
                </a:lnTo>
                <a:lnTo>
                  <a:pt x="4560" y="10542"/>
                </a:lnTo>
                <a:lnTo>
                  <a:pt x="4590" y="10655"/>
                </a:lnTo>
                <a:lnTo>
                  <a:pt x="4622" y="10768"/>
                </a:lnTo>
                <a:lnTo>
                  <a:pt x="4654" y="10880"/>
                </a:lnTo>
                <a:lnTo>
                  <a:pt x="4688" y="10993"/>
                </a:lnTo>
                <a:lnTo>
                  <a:pt x="4723" y="11104"/>
                </a:lnTo>
                <a:lnTo>
                  <a:pt x="4758" y="11214"/>
                </a:lnTo>
                <a:lnTo>
                  <a:pt x="4795" y="11323"/>
                </a:lnTo>
                <a:lnTo>
                  <a:pt x="4834" y="11433"/>
                </a:lnTo>
                <a:lnTo>
                  <a:pt x="4874" y="11541"/>
                </a:lnTo>
                <a:lnTo>
                  <a:pt x="4915" y="11649"/>
                </a:lnTo>
                <a:lnTo>
                  <a:pt x="4958" y="11756"/>
                </a:lnTo>
                <a:lnTo>
                  <a:pt x="5001" y="11863"/>
                </a:lnTo>
                <a:lnTo>
                  <a:pt x="5045" y="11968"/>
                </a:lnTo>
                <a:lnTo>
                  <a:pt x="4982" y="11992"/>
                </a:lnTo>
                <a:lnTo>
                  <a:pt x="4920" y="12017"/>
                </a:lnTo>
                <a:lnTo>
                  <a:pt x="4857" y="12042"/>
                </a:lnTo>
                <a:lnTo>
                  <a:pt x="4795" y="12068"/>
                </a:lnTo>
                <a:lnTo>
                  <a:pt x="4734" y="12094"/>
                </a:lnTo>
                <a:lnTo>
                  <a:pt x="4672" y="12120"/>
                </a:lnTo>
                <a:lnTo>
                  <a:pt x="4611" y="12147"/>
                </a:lnTo>
                <a:lnTo>
                  <a:pt x="4550" y="12175"/>
                </a:lnTo>
                <a:lnTo>
                  <a:pt x="4490" y="12203"/>
                </a:lnTo>
                <a:lnTo>
                  <a:pt x="4429" y="12231"/>
                </a:lnTo>
                <a:lnTo>
                  <a:pt x="4370" y="12261"/>
                </a:lnTo>
                <a:lnTo>
                  <a:pt x="4309" y="12291"/>
                </a:lnTo>
                <a:lnTo>
                  <a:pt x="4191" y="12351"/>
                </a:lnTo>
                <a:lnTo>
                  <a:pt x="4073" y="12413"/>
                </a:lnTo>
                <a:lnTo>
                  <a:pt x="3956" y="12476"/>
                </a:lnTo>
                <a:lnTo>
                  <a:pt x="3841" y="12541"/>
                </a:lnTo>
                <a:lnTo>
                  <a:pt x="3726" y="12608"/>
                </a:lnTo>
                <a:lnTo>
                  <a:pt x="3613" y="12676"/>
                </a:lnTo>
                <a:lnTo>
                  <a:pt x="3501" y="12748"/>
                </a:lnTo>
                <a:lnTo>
                  <a:pt x="3389" y="12819"/>
                </a:lnTo>
                <a:lnTo>
                  <a:pt x="3280" y="12892"/>
                </a:lnTo>
                <a:lnTo>
                  <a:pt x="3171" y="12967"/>
                </a:lnTo>
                <a:lnTo>
                  <a:pt x="3056" y="12852"/>
                </a:lnTo>
                <a:lnTo>
                  <a:pt x="2943" y="12735"/>
                </a:lnTo>
                <a:lnTo>
                  <a:pt x="2833" y="12615"/>
                </a:lnTo>
                <a:lnTo>
                  <a:pt x="2727" y="12493"/>
                </a:lnTo>
                <a:lnTo>
                  <a:pt x="2623" y="12369"/>
                </a:lnTo>
                <a:lnTo>
                  <a:pt x="2521" y="12241"/>
                </a:lnTo>
                <a:lnTo>
                  <a:pt x="2423" y="12113"/>
                </a:lnTo>
                <a:lnTo>
                  <a:pt x="2328" y="11981"/>
                </a:lnTo>
                <a:lnTo>
                  <a:pt x="2236" y="11848"/>
                </a:lnTo>
                <a:lnTo>
                  <a:pt x="2147" y="11712"/>
                </a:lnTo>
                <a:lnTo>
                  <a:pt x="2062" y="11574"/>
                </a:lnTo>
                <a:lnTo>
                  <a:pt x="1978" y="11434"/>
                </a:lnTo>
                <a:lnTo>
                  <a:pt x="1899" y="11292"/>
                </a:lnTo>
                <a:lnTo>
                  <a:pt x="1824" y="11148"/>
                </a:lnTo>
                <a:lnTo>
                  <a:pt x="1751" y="11002"/>
                </a:lnTo>
                <a:lnTo>
                  <a:pt x="1682" y="10854"/>
                </a:lnTo>
                <a:lnTo>
                  <a:pt x="1615" y="10705"/>
                </a:lnTo>
                <a:lnTo>
                  <a:pt x="1554" y="10554"/>
                </a:lnTo>
                <a:lnTo>
                  <a:pt x="1494" y="10400"/>
                </a:lnTo>
                <a:lnTo>
                  <a:pt x="1440" y="10246"/>
                </a:lnTo>
                <a:lnTo>
                  <a:pt x="1387" y="10090"/>
                </a:lnTo>
                <a:lnTo>
                  <a:pt x="1340" y="9931"/>
                </a:lnTo>
                <a:lnTo>
                  <a:pt x="1296" y="9772"/>
                </a:lnTo>
                <a:lnTo>
                  <a:pt x="1255" y="9612"/>
                </a:lnTo>
                <a:lnTo>
                  <a:pt x="1219" y="9449"/>
                </a:lnTo>
                <a:lnTo>
                  <a:pt x="1186" y="9285"/>
                </a:lnTo>
                <a:lnTo>
                  <a:pt x="1158" y="9119"/>
                </a:lnTo>
                <a:lnTo>
                  <a:pt x="1132" y="8954"/>
                </a:lnTo>
                <a:lnTo>
                  <a:pt x="1111" y="8786"/>
                </a:lnTo>
                <a:lnTo>
                  <a:pt x="1095" y="8617"/>
                </a:lnTo>
                <a:lnTo>
                  <a:pt x="1082" y="8448"/>
                </a:lnTo>
                <a:lnTo>
                  <a:pt x="1073" y="8277"/>
                </a:lnTo>
                <a:close/>
                <a:moveTo>
                  <a:pt x="2878" y="3381"/>
                </a:moveTo>
                <a:lnTo>
                  <a:pt x="2935" y="3423"/>
                </a:lnTo>
                <a:lnTo>
                  <a:pt x="2992" y="3466"/>
                </a:lnTo>
                <a:lnTo>
                  <a:pt x="3050" y="3507"/>
                </a:lnTo>
                <a:lnTo>
                  <a:pt x="3107" y="3549"/>
                </a:lnTo>
                <a:lnTo>
                  <a:pt x="3165" y="3590"/>
                </a:lnTo>
                <a:lnTo>
                  <a:pt x="3223" y="3630"/>
                </a:lnTo>
                <a:lnTo>
                  <a:pt x="3282" y="3670"/>
                </a:lnTo>
                <a:lnTo>
                  <a:pt x="3341" y="3710"/>
                </a:lnTo>
                <a:lnTo>
                  <a:pt x="3401" y="3749"/>
                </a:lnTo>
                <a:lnTo>
                  <a:pt x="3460" y="3789"/>
                </a:lnTo>
                <a:lnTo>
                  <a:pt x="3521" y="3827"/>
                </a:lnTo>
                <a:lnTo>
                  <a:pt x="3581" y="3865"/>
                </a:lnTo>
                <a:lnTo>
                  <a:pt x="3642" y="3902"/>
                </a:lnTo>
                <a:lnTo>
                  <a:pt x="3702" y="3939"/>
                </a:lnTo>
                <a:lnTo>
                  <a:pt x="3764" y="3975"/>
                </a:lnTo>
                <a:lnTo>
                  <a:pt x="3826" y="4011"/>
                </a:lnTo>
                <a:lnTo>
                  <a:pt x="3887" y="4046"/>
                </a:lnTo>
                <a:lnTo>
                  <a:pt x="3950" y="4081"/>
                </a:lnTo>
                <a:lnTo>
                  <a:pt x="4012" y="4116"/>
                </a:lnTo>
                <a:lnTo>
                  <a:pt x="4076" y="4150"/>
                </a:lnTo>
                <a:lnTo>
                  <a:pt x="4139" y="4183"/>
                </a:lnTo>
                <a:lnTo>
                  <a:pt x="4202" y="4216"/>
                </a:lnTo>
                <a:lnTo>
                  <a:pt x="4267" y="4249"/>
                </a:lnTo>
                <a:lnTo>
                  <a:pt x="4331" y="4281"/>
                </a:lnTo>
                <a:lnTo>
                  <a:pt x="4395" y="4312"/>
                </a:lnTo>
                <a:lnTo>
                  <a:pt x="4461" y="4343"/>
                </a:lnTo>
                <a:lnTo>
                  <a:pt x="4525" y="4374"/>
                </a:lnTo>
                <a:lnTo>
                  <a:pt x="4591" y="4403"/>
                </a:lnTo>
                <a:lnTo>
                  <a:pt x="4657" y="4432"/>
                </a:lnTo>
                <a:lnTo>
                  <a:pt x="4724" y="4461"/>
                </a:lnTo>
                <a:lnTo>
                  <a:pt x="4789" y="4489"/>
                </a:lnTo>
                <a:lnTo>
                  <a:pt x="4856" y="4517"/>
                </a:lnTo>
                <a:lnTo>
                  <a:pt x="4822" y="4611"/>
                </a:lnTo>
                <a:lnTo>
                  <a:pt x="4789" y="4706"/>
                </a:lnTo>
                <a:lnTo>
                  <a:pt x="4756" y="4801"/>
                </a:lnTo>
                <a:lnTo>
                  <a:pt x="4726" y="4897"/>
                </a:lnTo>
                <a:lnTo>
                  <a:pt x="4695" y="4993"/>
                </a:lnTo>
                <a:lnTo>
                  <a:pt x="4665" y="5090"/>
                </a:lnTo>
                <a:lnTo>
                  <a:pt x="4637" y="5188"/>
                </a:lnTo>
                <a:lnTo>
                  <a:pt x="4610" y="5285"/>
                </a:lnTo>
                <a:lnTo>
                  <a:pt x="4583" y="5383"/>
                </a:lnTo>
                <a:lnTo>
                  <a:pt x="4557" y="5482"/>
                </a:lnTo>
                <a:lnTo>
                  <a:pt x="4533" y="5582"/>
                </a:lnTo>
                <a:lnTo>
                  <a:pt x="4509" y="5681"/>
                </a:lnTo>
                <a:lnTo>
                  <a:pt x="4486" y="5781"/>
                </a:lnTo>
                <a:lnTo>
                  <a:pt x="4465" y="5881"/>
                </a:lnTo>
                <a:lnTo>
                  <a:pt x="4444" y="5982"/>
                </a:lnTo>
                <a:lnTo>
                  <a:pt x="4425" y="6084"/>
                </a:lnTo>
                <a:lnTo>
                  <a:pt x="4406" y="6186"/>
                </a:lnTo>
                <a:lnTo>
                  <a:pt x="4388" y="6288"/>
                </a:lnTo>
                <a:lnTo>
                  <a:pt x="4372" y="6391"/>
                </a:lnTo>
                <a:lnTo>
                  <a:pt x="4356" y="6494"/>
                </a:lnTo>
                <a:lnTo>
                  <a:pt x="4342" y="6598"/>
                </a:lnTo>
                <a:lnTo>
                  <a:pt x="4328" y="6701"/>
                </a:lnTo>
                <a:lnTo>
                  <a:pt x="4315" y="6805"/>
                </a:lnTo>
                <a:lnTo>
                  <a:pt x="4304" y="6911"/>
                </a:lnTo>
                <a:lnTo>
                  <a:pt x="4294" y="7015"/>
                </a:lnTo>
                <a:lnTo>
                  <a:pt x="4284" y="7120"/>
                </a:lnTo>
                <a:lnTo>
                  <a:pt x="4275" y="7226"/>
                </a:lnTo>
                <a:lnTo>
                  <a:pt x="4268" y="7332"/>
                </a:lnTo>
                <a:lnTo>
                  <a:pt x="4262" y="7439"/>
                </a:lnTo>
                <a:lnTo>
                  <a:pt x="4257" y="7545"/>
                </a:lnTo>
                <a:lnTo>
                  <a:pt x="4253" y="7652"/>
                </a:lnTo>
                <a:lnTo>
                  <a:pt x="4248" y="7759"/>
                </a:lnTo>
                <a:lnTo>
                  <a:pt x="1073" y="7759"/>
                </a:lnTo>
                <a:lnTo>
                  <a:pt x="1081" y="7602"/>
                </a:lnTo>
                <a:lnTo>
                  <a:pt x="1092" y="7446"/>
                </a:lnTo>
                <a:lnTo>
                  <a:pt x="1107" y="7291"/>
                </a:lnTo>
                <a:lnTo>
                  <a:pt x="1125" y="7137"/>
                </a:lnTo>
                <a:lnTo>
                  <a:pt x="1146" y="6984"/>
                </a:lnTo>
                <a:lnTo>
                  <a:pt x="1171" y="6832"/>
                </a:lnTo>
                <a:lnTo>
                  <a:pt x="1200" y="6681"/>
                </a:lnTo>
                <a:lnTo>
                  <a:pt x="1231" y="6532"/>
                </a:lnTo>
                <a:lnTo>
                  <a:pt x="1265" y="6383"/>
                </a:lnTo>
                <a:lnTo>
                  <a:pt x="1304" y="6236"/>
                </a:lnTo>
                <a:lnTo>
                  <a:pt x="1345" y="6090"/>
                </a:lnTo>
                <a:lnTo>
                  <a:pt x="1389" y="5945"/>
                </a:lnTo>
                <a:lnTo>
                  <a:pt x="1437" y="5802"/>
                </a:lnTo>
                <a:lnTo>
                  <a:pt x="1487" y="5660"/>
                </a:lnTo>
                <a:lnTo>
                  <a:pt x="1540" y="5519"/>
                </a:lnTo>
                <a:lnTo>
                  <a:pt x="1597" y="5380"/>
                </a:lnTo>
                <a:lnTo>
                  <a:pt x="1656" y="5243"/>
                </a:lnTo>
                <a:lnTo>
                  <a:pt x="1719" y="5106"/>
                </a:lnTo>
                <a:lnTo>
                  <a:pt x="1785" y="4972"/>
                </a:lnTo>
                <a:lnTo>
                  <a:pt x="1852" y="4839"/>
                </a:lnTo>
                <a:lnTo>
                  <a:pt x="1923" y="4708"/>
                </a:lnTo>
                <a:lnTo>
                  <a:pt x="1997" y="4578"/>
                </a:lnTo>
                <a:lnTo>
                  <a:pt x="2074" y="4450"/>
                </a:lnTo>
                <a:lnTo>
                  <a:pt x="2153" y="4324"/>
                </a:lnTo>
                <a:lnTo>
                  <a:pt x="2234" y="4199"/>
                </a:lnTo>
                <a:lnTo>
                  <a:pt x="2319" y="4076"/>
                </a:lnTo>
                <a:lnTo>
                  <a:pt x="2405" y="3956"/>
                </a:lnTo>
                <a:lnTo>
                  <a:pt x="2496" y="3837"/>
                </a:lnTo>
                <a:lnTo>
                  <a:pt x="2587" y="3719"/>
                </a:lnTo>
                <a:lnTo>
                  <a:pt x="2681" y="3605"/>
                </a:lnTo>
                <a:lnTo>
                  <a:pt x="2779" y="3492"/>
                </a:lnTo>
                <a:lnTo>
                  <a:pt x="2878" y="3381"/>
                </a:lnTo>
                <a:close/>
                <a:moveTo>
                  <a:pt x="8474" y="7759"/>
                </a:moveTo>
                <a:lnTo>
                  <a:pt x="8474" y="5160"/>
                </a:lnTo>
                <a:lnTo>
                  <a:pt x="8559" y="5157"/>
                </a:lnTo>
                <a:lnTo>
                  <a:pt x="8644" y="5153"/>
                </a:lnTo>
                <a:lnTo>
                  <a:pt x="8728" y="5149"/>
                </a:lnTo>
                <a:lnTo>
                  <a:pt x="8812" y="5143"/>
                </a:lnTo>
                <a:lnTo>
                  <a:pt x="8896" y="5137"/>
                </a:lnTo>
                <a:lnTo>
                  <a:pt x="8980" y="5131"/>
                </a:lnTo>
                <a:lnTo>
                  <a:pt x="9063" y="5122"/>
                </a:lnTo>
                <a:lnTo>
                  <a:pt x="9146" y="5114"/>
                </a:lnTo>
                <a:lnTo>
                  <a:pt x="9230" y="5105"/>
                </a:lnTo>
                <a:lnTo>
                  <a:pt x="9313" y="5095"/>
                </a:lnTo>
                <a:lnTo>
                  <a:pt x="9395" y="5084"/>
                </a:lnTo>
                <a:lnTo>
                  <a:pt x="9477" y="5073"/>
                </a:lnTo>
                <a:lnTo>
                  <a:pt x="9559" y="5061"/>
                </a:lnTo>
                <a:lnTo>
                  <a:pt x="9641" y="5048"/>
                </a:lnTo>
                <a:lnTo>
                  <a:pt x="9723" y="5035"/>
                </a:lnTo>
                <a:lnTo>
                  <a:pt x="9804" y="5020"/>
                </a:lnTo>
                <a:lnTo>
                  <a:pt x="9885" y="5005"/>
                </a:lnTo>
                <a:lnTo>
                  <a:pt x="9965" y="4990"/>
                </a:lnTo>
                <a:lnTo>
                  <a:pt x="10046" y="4973"/>
                </a:lnTo>
                <a:lnTo>
                  <a:pt x="10126" y="4956"/>
                </a:lnTo>
                <a:lnTo>
                  <a:pt x="10206" y="4938"/>
                </a:lnTo>
                <a:lnTo>
                  <a:pt x="10287" y="4920"/>
                </a:lnTo>
                <a:lnTo>
                  <a:pt x="10366" y="4900"/>
                </a:lnTo>
                <a:lnTo>
                  <a:pt x="10445" y="4880"/>
                </a:lnTo>
                <a:lnTo>
                  <a:pt x="10524" y="4860"/>
                </a:lnTo>
                <a:lnTo>
                  <a:pt x="10602" y="4838"/>
                </a:lnTo>
                <a:lnTo>
                  <a:pt x="10681" y="4816"/>
                </a:lnTo>
                <a:lnTo>
                  <a:pt x="10759" y="4793"/>
                </a:lnTo>
                <a:lnTo>
                  <a:pt x="10836" y="4770"/>
                </a:lnTo>
                <a:lnTo>
                  <a:pt x="10914" y="4746"/>
                </a:lnTo>
                <a:lnTo>
                  <a:pt x="10990" y="4721"/>
                </a:lnTo>
                <a:lnTo>
                  <a:pt x="11066" y="4695"/>
                </a:lnTo>
                <a:lnTo>
                  <a:pt x="11099" y="4784"/>
                </a:lnTo>
                <a:lnTo>
                  <a:pt x="11130" y="4873"/>
                </a:lnTo>
                <a:lnTo>
                  <a:pt x="11161" y="4963"/>
                </a:lnTo>
                <a:lnTo>
                  <a:pt x="11191" y="5053"/>
                </a:lnTo>
                <a:lnTo>
                  <a:pt x="11219" y="5145"/>
                </a:lnTo>
                <a:lnTo>
                  <a:pt x="11247" y="5236"/>
                </a:lnTo>
                <a:lnTo>
                  <a:pt x="11274" y="5328"/>
                </a:lnTo>
                <a:lnTo>
                  <a:pt x="11299" y="5420"/>
                </a:lnTo>
                <a:lnTo>
                  <a:pt x="11325" y="5513"/>
                </a:lnTo>
                <a:lnTo>
                  <a:pt x="11349" y="5607"/>
                </a:lnTo>
                <a:lnTo>
                  <a:pt x="11372" y="5701"/>
                </a:lnTo>
                <a:lnTo>
                  <a:pt x="11395" y="5795"/>
                </a:lnTo>
                <a:lnTo>
                  <a:pt x="11415" y="5889"/>
                </a:lnTo>
                <a:lnTo>
                  <a:pt x="11436" y="5984"/>
                </a:lnTo>
                <a:lnTo>
                  <a:pt x="11455" y="6080"/>
                </a:lnTo>
                <a:lnTo>
                  <a:pt x="11474" y="6176"/>
                </a:lnTo>
                <a:lnTo>
                  <a:pt x="11491" y="6272"/>
                </a:lnTo>
                <a:lnTo>
                  <a:pt x="11509" y="6368"/>
                </a:lnTo>
                <a:lnTo>
                  <a:pt x="11524" y="6466"/>
                </a:lnTo>
                <a:lnTo>
                  <a:pt x="11538" y="6563"/>
                </a:lnTo>
                <a:lnTo>
                  <a:pt x="11553" y="6661"/>
                </a:lnTo>
                <a:lnTo>
                  <a:pt x="11565" y="6759"/>
                </a:lnTo>
                <a:lnTo>
                  <a:pt x="11577" y="6857"/>
                </a:lnTo>
                <a:lnTo>
                  <a:pt x="11589" y="6957"/>
                </a:lnTo>
                <a:lnTo>
                  <a:pt x="11598" y="7056"/>
                </a:lnTo>
                <a:lnTo>
                  <a:pt x="11607" y="7155"/>
                </a:lnTo>
                <a:lnTo>
                  <a:pt x="11615" y="7255"/>
                </a:lnTo>
                <a:lnTo>
                  <a:pt x="11623" y="7356"/>
                </a:lnTo>
                <a:lnTo>
                  <a:pt x="11629" y="7456"/>
                </a:lnTo>
                <a:lnTo>
                  <a:pt x="11634" y="7557"/>
                </a:lnTo>
                <a:lnTo>
                  <a:pt x="11638" y="7658"/>
                </a:lnTo>
                <a:lnTo>
                  <a:pt x="11641" y="7759"/>
                </a:lnTo>
                <a:lnTo>
                  <a:pt x="8474" y="7759"/>
                </a:lnTo>
                <a:close/>
                <a:moveTo>
                  <a:pt x="10879" y="11791"/>
                </a:moveTo>
                <a:lnTo>
                  <a:pt x="10807" y="11768"/>
                </a:lnTo>
                <a:lnTo>
                  <a:pt x="10735" y="11747"/>
                </a:lnTo>
                <a:lnTo>
                  <a:pt x="10663" y="11726"/>
                </a:lnTo>
                <a:lnTo>
                  <a:pt x="10590" y="11706"/>
                </a:lnTo>
                <a:lnTo>
                  <a:pt x="10518" y="11686"/>
                </a:lnTo>
                <a:lnTo>
                  <a:pt x="10446" y="11667"/>
                </a:lnTo>
                <a:lnTo>
                  <a:pt x="10373" y="11649"/>
                </a:lnTo>
                <a:lnTo>
                  <a:pt x="10299" y="11631"/>
                </a:lnTo>
                <a:lnTo>
                  <a:pt x="10226" y="11614"/>
                </a:lnTo>
                <a:lnTo>
                  <a:pt x="10152" y="11598"/>
                </a:lnTo>
                <a:lnTo>
                  <a:pt x="10078" y="11582"/>
                </a:lnTo>
                <a:lnTo>
                  <a:pt x="10003" y="11566"/>
                </a:lnTo>
                <a:lnTo>
                  <a:pt x="9929" y="11552"/>
                </a:lnTo>
                <a:lnTo>
                  <a:pt x="9854" y="11538"/>
                </a:lnTo>
                <a:lnTo>
                  <a:pt x="9780" y="11525"/>
                </a:lnTo>
                <a:lnTo>
                  <a:pt x="9704" y="11512"/>
                </a:lnTo>
                <a:lnTo>
                  <a:pt x="9629" y="11500"/>
                </a:lnTo>
                <a:lnTo>
                  <a:pt x="9553" y="11488"/>
                </a:lnTo>
                <a:lnTo>
                  <a:pt x="9477" y="11477"/>
                </a:lnTo>
                <a:lnTo>
                  <a:pt x="9401" y="11467"/>
                </a:lnTo>
                <a:lnTo>
                  <a:pt x="9325" y="11458"/>
                </a:lnTo>
                <a:lnTo>
                  <a:pt x="9249" y="11449"/>
                </a:lnTo>
                <a:lnTo>
                  <a:pt x="9172" y="11440"/>
                </a:lnTo>
                <a:lnTo>
                  <a:pt x="9095" y="11433"/>
                </a:lnTo>
                <a:lnTo>
                  <a:pt x="9018" y="11425"/>
                </a:lnTo>
                <a:lnTo>
                  <a:pt x="8941" y="11419"/>
                </a:lnTo>
                <a:lnTo>
                  <a:pt x="8864" y="11413"/>
                </a:lnTo>
                <a:lnTo>
                  <a:pt x="8786" y="11408"/>
                </a:lnTo>
                <a:lnTo>
                  <a:pt x="8708" y="11404"/>
                </a:lnTo>
                <a:lnTo>
                  <a:pt x="8630" y="11400"/>
                </a:lnTo>
                <a:lnTo>
                  <a:pt x="8552" y="11396"/>
                </a:lnTo>
                <a:lnTo>
                  <a:pt x="8474" y="11394"/>
                </a:lnTo>
                <a:lnTo>
                  <a:pt x="8474" y="8277"/>
                </a:lnTo>
                <a:lnTo>
                  <a:pt x="11641" y="8277"/>
                </a:lnTo>
                <a:lnTo>
                  <a:pt x="11637" y="8394"/>
                </a:lnTo>
                <a:lnTo>
                  <a:pt x="11632" y="8512"/>
                </a:lnTo>
                <a:lnTo>
                  <a:pt x="11626" y="8628"/>
                </a:lnTo>
                <a:lnTo>
                  <a:pt x="11617" y="8746"/>
                </a:lnTo>
                <a:lnTo>
                  <a:pt x="11608" y="8862"/>
                </a:lnTo>
                <a:lnTo>
                  <a:pt x="11598" y="8977"/>
                </a:lnTo>
                <a:lnTo>
                  <a:pt x="11586" y="9092"/>
                </a:lnTo>
                <a:lnTo>
                  <a:pt x="11572" y="9207"/>
                </a:lnTo>
                <a:lnTo>
                  <a:pt x="11558" y="9321"/>
                </a:lnTo>
                <a:lnTo>
                  <a:pt x="11542" y="9435"/>
                </a:lnTo>
                <a:lnTo>
                  <a:pt x="11525" y="9548"/>
                </a:lnTo>
                <a:lnTo>
                  <a:pt x="11506" y="9661"/>
                </a:lnTo>
                <a:lnTo>
                  <a:pt x="11486" y="9773"/>
                </a:lnTo>
                <a:lnTo>
                  <a:pt x="11466" y="9884"/>
                </a:lnTo>
                <a:lnTo>
                  <a:pt x="11443" y="9995"/>
                </a:lnTo>
                <a:lnTo>
                  <a:pt x="11419" y="10106"/>
                </a:lnTo>
                <a:lnTo>
                  <a:pt x="11395" y="10216"/>
                </a:lnTo>
                <a:lnTo>
                  <a:pt x="11368" y="10325"/>
                </a:lnTo>
                <a:lnTo>
                  <a:pt x="11341" y="10434"/>
                </a:lnTo>
                <a:lnTo>
                  <a:pt x="11313" y="10543"/>
                </a:lnTo>
                <a:lnTo>
                  <a:pt x="11283" y="10650"/>
                </a:lnTo>
                <a:lnTo>
                  <a:pt x="11252" y="10757"/>
                </a:lnTo>
                <a:lnTo>
                  <a:pt x="11220" y="10863"/>
                </a:lnTo>
                <a:lnTo>
                  <a:pt x="11186" y="10969"/>
                </a:lnTo>
                <a:lnTo>
                  <a:pt x="11152" y="11074"/>
                </a:lnTo>
                <a:lnTo>
                  <a:pt x="11117" y="11178"/>
                </a:lnTo>
                <a:lnTo>
                  <a:pt x="11080" y="11282"/>
                </a:lnTo>
                <a:lnTo>
                  <a:pt x="11042" y="11386"/>
                </a:lnTo>
                <a:lnTo>
                  <a:pt x="11003" y="11488"/>
                </a:lnTo>
                <a:lnTo>
                  <a:pt x="10962" y="11590"/>
                </a:lnTo>
                <a:lnTo>
                  <a:pt x="10921" y="11690"/>
                </a:lnTo>
                <a:lnTo>
                  <a:pt x="10879" y="11791"/>
                </a:lnTo>
                <a:close/>
                <a:moveTo>
                  <a:pt x="11162" y="12440"/>
                </a:moveTo>
                <a:lnTo>
                  <a:pt x="11275" y="12484"/>
                </a:lnTo>
                <a:lnTo>
                  <a:pt x="11387" y="12529"/>
                </a:lnTo>
                <a:lnTo>
                  <a:pt x="11497" y="12575"/>
                </a:lnTo>
                <a:lnTo>
                  <a:pt x="11606" y="12624"/>
                </a:lnTo>
                <a:lnTo>
                  <a:pt x="11715" y="12674"/>
                </a:lnTo>
                <a:lnTo>
                  <a:pt x="11824" y="12726"/>
                </a:lnTo>
                <a:lnTo>
                  <a:pt x="11930" y="12779"/>
                </a:lnTo>
                <a:lnTo>
                  <a:pt x="12036" y="12833"/>
                </a:lnTo>
                <a:lnTo>
                  <a:pt x="12142" y="12889"/>
                </a:lnTo>
                <a:lnTo>
                  <a:pt x="12245" y="12946"/>
                </a:lnTo>
                <a:lnTo>
                  <a:pt x="12349" y="13005"/>
                </a:lnTo>
                <a:lnTo>
                  <a:pt x="12451" y="13065"/>
                </a:lnTo>
                <a:lnTo>
                  <a:pt x="12552" y="13127"/>
                </a:lnTo>
                <a:lnTo>
                  <a:pt x="12653" y="13191"/>
                </a:lnTo>
                <a:lnTo>
                  <a:pt x="12751" y="13255"/>
                </a:lnTo>
                <a:lnTo>
                  <a:pt x="12850" y="13320"/>
                </a:lnTo>
                <a:lnTo>
                  <a:pt x="12759" y="13395"/>
                </a:lnTo>
                <a:lnTo>
                  <a:pt x="12666" y="13469"/>
                </a:lnTo>
                <a:lnTo>
                  <a:pt x="12573" y="13540"/>
                </a:lnTo>
                <a:lnTo>
                  <a:pt x="12477" y="13612"/>
                </a:lnTo>
                <a:lnTo>
                  <a:pt x="12381" y="13681"/>
                </a:lnTo>
                <a:lnTo>
                  <a:pt x="12283" y="13748"/>
                </a:lnTo>
                <a:lnTo>
                  <a:pt x="12185" y="13814"/>
                </a:lnTo>
                <a:lnTo>
                  <a:pt x="12084" y="13878"/>
                </a:lnTo>
                <a:lnTo>
                  <a:pt x="11984" y="13940"/>
                </a:lnTo>
                <a:lnTo>
                  <a:pt x="11881" y="14001"/>
                </a:lnTo>
                <a:lnTo>
                  <a:pt x="11779" y="14062"/>
                </a:lnTo>
                <a:lnTo>
                  <a:pt x="11674" y="14119"/>
                </a:lnTo>
                <a:lnTo>
                  <a:pt x="11568" y="14175"/>
                </a:lnTo>
                <a:lnTo>
                  <a:pt x="11461" y="14229"/>
                </a:lnTo>
                <a:lnTo>
                  <a:pt x="11354" y="14282"/>
                </a:lnTo>
                <a:lnTo>
                  <a:pt x="11245" y="14333"/>
                </a:lnTo>
                <a:lnTo>
                  <a:pt x="11136" y="14382"/>
                </a:lnTo>
                <a:lnTo>
                  <a:pt x="11025" y="14429"/>
                </a:lnTo>
                <a:lnTo>
                  <a:pt x="10914" y="14475"/>
                </a:lnTo>
                <a:lnTo>
                  <a:pt x="10802" y="14519"/>
                </a:lnTo>
                <a:lnTo>
                  <a:pt x="10688" y="14561"/>
                </a:lnTo>
                <a:lnTo>
                  <a:pt x="10573" y="14601"/>
                </a:lnTo>
                <a:lnTo>
                  <a:pt x="10458" y="14639"/>
                </a:lnTo>
                <a:lnTo>
                  <a:pt x="10342" y="14676"/>
                </a:lnTo>
                <a:lnTo>
                  <a:pt x="10225" y="14710"/>
                </a:lnTo>
                <a:lnTo>
                  <a:pt x="10107" y="14743"/>
                </a:lnTo>
                <a:lnTo>
                  <a:pt x="9989" y="14774"/>
                </a:lnTo>
                <a:lnTo>
                  <a:pt x="9869" y="14802"/>
                </a:lnTo>
                <a:lnTo>
                  <a:pt x="9749" y="14829"/>
                </a:lnTo>
                <a:lnTo>
                  <a:pt x="9628" y="14854"/>
                </a:lnTo>
                <a:lnTo>
                  <a:pt x="9507" y="14877"/>
                </a:lnTo>
                <a:lnTo>
                  <a:pt x="9383" y="14898"/>
                </a:lnTo>
                <a:lnTo>
                  <a:pt x="9450" y="14833"/>
                </a:lnTo>
                <a:lnTo>
                  <a:pt x="9516" y="14767"/>
                </a:lnTo>
                <a:lnTo>
                  <a:pt x="9582" y="14700"/>
                </a:lnTo>
                <a:lnTo>
                  <a:pt x="9645" y="14633"/>
                </a:lnTo>
                <a:lnTo>
                  <a:pt x="9710" y="14564"/>
                </a:lnTo>
                <a:lnTo>
                  <a:pt x="9772" y="14495"/>
                </a:lnTo>
                <a:lnTo>
                  <a:pt x="9835" y="14424"/>
                </a:lnTo>
                <a:lnTo>
                  <a:pt x="9897" y="14354"/>
                </a:lnTo>
                <a:lnTo>
                  <a:pt x="9958" y="14282"/>
                </a:lnTo>
                <a:lnTo>
                  <a:pt x="10019" y="14210"/>
                </a:lnTo>
                <a:lnTo>
                  <a:pt x="10078" y="14137"/>
                </a:lnTo>
                <a:lnTo>
                  <a:pt x="10138" y="14064"/>
                </a:lnTo>
                <a:lnTo>
                  <a:pt x="10195" y="13988"/>
                </a:lnTo>
                <a:lnTo>
                  <a:pt x="10254" y="13913"/>
                </a:lnTo>
                <a:lnTo>
                  <a:pt x="10310" y="13837"/>
                </a:lnTo>
                <a:lnTo>
                  <a:pt x="10367" y="13761"/>
                </a:lnTo>
                <a:lnTo>
                  <a:pt x="10422" y="13684"/>
                </a:lnTo>
                <a:lnTo>
                  <a:pt x="10476" y="13606"/>
                </a:lnTo>
                <a:lnTo>
                  <a:pt x="10531" y="13526"/>
                </a:lnTo>
                <a:lnTo>
                  <a:pt x="10584" y="13447"/>
                </a:lnTo>
                <a:lnTo>
                  <a:pt x="10636" y="13367"/>
                </a:lnTo>
                <a:lnTo>
                  <a:pt x="10688" y="13286"/>
                </a:lnTo>
                <a:lnTo>
                  <a:pt x="10739" y="13204"/>
                </a:lnTo>
                <a:lnTo>
                  <a:pt x="10789" y="13121"/>
                </a:lnTo>
                <a:lnTo>
                  <a:pt x="10839" y="13039"/>
                </a:lnTo>
                <a:lnTo>
                  <a:pt x="10888" y="12955"/>
                </a:lnTo>
                <a:lnTo>
                  <a:pt x="10935" y="12871"/>
                </a:lnTo>
                <a:lnTo>
                  <a:pt x="10982" y="12786"/>
                </a:lnTo>
                <a:lnTo>
                  <a:pt x="11028" y="12701"/>
                </a:lnTo>
                <a:lnTo>
                  <a:pt x="11074" y="12614"/>
                </a:lnTo>
                <a:lnTo>
                  <a:pt x="11119" y="12528"/>
                </a:lnTo>
                <a:lnTo>
                  <a:pt x="11162" y="12440"/>
                </a:lnTo>
                <a:close/>
                <a:moveTo>
                  <a:pt x="8474" y="14988"/>
                </a:moveTo>
                <a:lnTo>
                  <a:pt x="8474" y="11911"/>
                </a:lnTo>
                <a:lnTo>
                  <a:pt x="8545" y="11913"/>
                </a:lnTo>
                <a:lnTo>
                  <a:pt x="8616" y="11916"/>
                </a:lnTo>
                <a:lnTo>
                  <a:pt x="8687" y="11920"/>
                </a:lnTo>
                <a:lnTo>
                  <a:pt x="8757" y="11924"/>
                </a:lnTo>
                <a:lnTo>
                  <a:pt x="8828" y="11929"/>
                </a:lnTo>
                <a:lnTo>
                  <a:pt x="8899" y="11934"/>
                </a:lnTo>
                <a:lnTo>
                  <a:pt x="8969" y="11940"/>
                </a:lnTo>
                <a:lnTo>
                  <a:pt x="9039" y="11946"/>
                </a:lnTo>
                <a:lnTo>
                  <a:pt x="9108" y="11953"/>
                </a:lnTo>
                <a:lnTo>
                  <a:pt x="9178" y="11960"/>
                </a:lnTo>
                <a:lnTo>
                  <a:pt x="9248" y="11968"/>
                </a:lnTo>
                <a:lnTo>
                  <a:pt x="9317" y="11976"/>
                </a:lnTo>
                <a:lnTo>
                  <a:pt x="9387" y="11986"/>
                </a:lnTo>
                <a:lnTo>
                  <a:pt x="9455" y="11995"/>
                </a:lnTo>
                <a:lnTo>
                  <a:pt x="9524" y="12005"/>
                </a:lnTo>
                <a:lnTo>
                  <a:pt x="9593" y="12016"/>
                </a:lnTo>
                <a:lnTo>
                  <a:pt x="9661" y="12027"/>
                </a:lnTo>
                <a:lnTo>
                  <a:pt x="9729" y="12039"/>
                </a:lnTo>
                <a:lnTo>
                  <a:pt x="9797" y="12051"/>
                </a:lnTo>
                <a:lnTo>
                  <a:pt x="9865" y="12064"/>
                </a:lnTo>
                <a:lnTo>
                  <a:pt x="9932" y="12077"/>
                </a:lnTo>
                <a:lnTo>
                  <a:pt x="10000" y="12091"/>
                </a:lnTo>
                <a:lnTo>
                  <a:pt x="10067" y="12106"/>
                </a:lnTo>
                <a:lnTo>
                  <a:pt x="10134" y="12121"/>
                </a:lnTo>
                <a:lnTo>
                  <a:pt x="10200" y="12136"/>
                </a:lnTo>
                <a:lnTo>
                  <a:pt x="10267" y="12153"/>
                </a:lnTo>
                <a:lnTo>
                  <a:pt x="10334" y="12169"/>
                </a:lnTo>
                <a:lnTo>
                  <a:pt x="10399" y="12187"/>
                </a:lnTo>
                <a:lnTo>
                  <a:pt x="10465" y="12204"/>
                </a:lnTo>
                <a:lnTo>
                  <a:pt x="10531" y="12223"/>
                </a:lnTo>
                <a:lnTo>
                  <a:pt x="10596" y="12242"/>
                </a:lnTo>
                <a:lnTo>
                  <a:pt x="10661" y="12262"/>
                </a:lnTo>
                <a:lnTo>
                  <a:pt x="10610" y="12363"/>
                </a:lnTo>
                <a:lnTo>
                  <a:pt x="10557" y="12462"/>
                </a:lnTo>
                <a:lnTo>
                  <a:pt x="10504" y="12561"/>
                </a:lnTo>
                <a:lnTo>
                  <a:pt x="10450" y="12659"/>
                </a:lnTo>
                <a:lnTo>
                  <a:pt x="10393" y="12757"/>
                </a:lnTo>
                <a:lnTo>
                  <a:pt x="10337" y="12853"/>
                </a:lnTo>
                <a:lnTo>
                  <a:pt x="10279" y="12948"/>
                </a:lnTo>
                <a:lnTo>
                  <a:pt x="10220" y="13042"/>
                </a:lnTo>
                <a:lnTo>
                  <a:pt x="10159" y="13135"/>
                </a:lnTo>
                <a:lnTo>
                  <a:pt x="10099" y="13228"/>
                </a:lnTo>
                <a:lnTo>
                  <a:pt x="10036" y="13319"/>
                </a:lnTo>
                <a:lnTo>
                  <a:pt x="9972" y="13410"/>
                </a:lnTo>
                <a:lnTo>
                  <a:pt x="9909" y="13499"/>
                </a:lnTo>
                <a:lnTo>
                  <a:pt x="9843" y="13588"/>
                </a:lnTo>
                <a:lnTo>
                  <a:pt x="9776" y="13675"/>
                </a:lnTo>
                <a:lnTo>
                  <a:pt x="9710" y="13761"/>
                </a:lnTo>
                <a:lnTo>
                  <a:pt x="9641" y="13846"/>
                </a:lnTo>
                <a:lnTo>
                  <a:pt x="9571" y="13930"/>
                </a:lnTo>
                <a:lnTo>
                  <a:pt x="9501" y="14012"/>
                </a:lnTo>
                <a:lnTo>
                  <a:pt x="9430" y="14095"/>
                </a:lnTo>
                <a:lnTo>
                  <a:pt x="9358" y="14175"/>
                </a:lnTo>
                <a:lnTo>
                  <a:pt x="9284" y="14255"/>
                </a:lnTo>
                <a:lnTo>
                  <a:pt x="9210" y="14333"/>
                </a:lnTo>
                <a:lnTo>
                  <a:pt x="9135" y="14410"/>
                </a:lnTo>
                <a:lnTo>
                  <a:pt x="9059" y="14487"/>
                </a:lnTo>
                <a:lnTo>
                  <a:pt x="8982" y="14562"/>
                </a:lnTo>
                <a:lnTo>
                  <a:pt x="8904" y="14636"/>
                </a:lnTo>
                <a:lnTo>
                  <a:pt x="8825" y="14708"/>
                </a:lnTo>
                <a:lnTo>
                  <a:pt x="8746" y="14779"/>
                </a:lnTo>
                <a:lnTo>
                  <a:pt x="8666" y="14850"/>
                </a:lnTo>
                <a:lnTo>
                  <a:pt x="8584" y="14918"/>
                </a:lnTo>
                <a:lnTo>
                  <a:pt x="8502" y="14987"/>
                </a:lnTo>
                <a:lnTo>
                  <a:pt x="8474" y="14988"/>
                </a:lnTo>
                <a:close/>
                <a:moveTo>
                  <a:pt x="7036" y="14898"/>
                </a:moveTo>
                <a:lnTo>
                  <a:pt x="6913" y="14877"/>
                </a:lnTo>
                <a:lnTo>
                  <a:pt x="6791" y="14854"/>
                </a:lnTo>
                <a:lnTo>
                  <a:pt x="6670" y="14829"/>
                </a:lnTo>
                <a:lnTo>
                  <a:pt x="6550" y="14802"/>
                </a:lnTo>
                <a:lnTo>
                  <a:pt x="6431" y="14774"/>
                </a:lnTo>
                <a:lnTo>
                  <a:pt x="6312" y="14743"/>
                </a:lnTo>
                <a:lnTo>
                  <a:pt x="6194" y="14710"/>
                </a:lnTo>
                <a:lnTo>
                  <a:pt x="6077" y="14676"/>
                </a:lnTo>
                <a:lnTo>
                  <a:pt x="5961" y="14639"/>
                </a:lnTo>
                <a:lnTo>
                  <a:pt x="5846" y="14601"/>
                </a:lnTo>
                <a:lnTo>
                  <a:pt x="5731" y="14561"/>
                </a:lnTo>
                <a:lnTo>
                  <a:pt x="5618" y="14519"/>
                </a:lnTo>
                <a:lnTo>
                  <a:pt x="5505" y="14475"/>
                </a:lnTo>
                <a:lnTo>
                  <a:pt x="5395" y="14429"/>
                </a:lnTo>
                <a:lnTo>
                  <a:pt x="5284" y="14382"/>
                </a:lnTo>
                <a:lnTo>
                  <a:pt x="5174" y="14333"/>
                </a:lnTo>
                <a:lnTo>
                  <a:pt x="5065" y="14282"/>
                </a:lnTo>
                <a:lnTo>
                  <a:pt x="4958" y="14229"/>
                </a:lnTo>
                <a:lnTo>
                  <a:pt x="4851" y="14175"/>
                </a:lnTo>
                <a:lnTo>
                  <a:pt x="4746" y="14119"/>
                </a:lnTo>
                <a:lnTo>
                  <a:pt x="4641" y="14062"/>
                </a:lnTo>
                <a:lnTo>
                  <a:pt x="4538" y="14001"/>
                </a:lnTo>
                <a:lnTo>
                  <a:pt x="4436" y="13940"/>
                </a:lnTo>
                <a:lnTo>
                  <a:pt x="4335" y="13878"/>
                </a:lnTo>
                <a:lnTo>
                  <a:pt x="4235" y="13814"/>
                </a:lnTo>
                <a:lnTo>
                  <a:pt x="4137" y="13748"/>
                </a:lnTo>
                <a:lnTo>
                  <a:pt x="4038" y="13681"/>
                </a:lnTo>
                <a:lnTo>
                  <a:pt x="3943" y="13612"/>
                </a:lnTo>
                <a:lnTo>
                  <a:pt x="3847" y="13540"/>
                </a:lnTo>
                <a:lnTo>
                  <a:pt x="3753" y="13469"/>
                </a:lnTo>
                <a:lnTo>
                  <a:pt x="3660" y="13395"/>
                </a:lnTo>
                <a:lnTo>
                  <a:pt x="3569" y="13320"/>
                </a:lnTo>
                <a:lnTo>
                  <a:pt x="3668" y="13255"/>
                </a:lnTo>
                <a:lnTo>
                  <a:pt x="3767" y="13191"/>
                </a:lnTo>
                <a:lnTo>
                  <a:pt x="3867" y="13127"/>
                </a:lnTo>
                <a:lnTo>
                  <a:pt x="3968" y="13065"/>
                </a:lnTo>
                <a:lnTo>
                  <a:pt x="4071" y="13005"/>
                </a:lnTo>
                <a:lnTo>
                  <a:pt x="4174" y="12946"/>
                </a:lnTo>
                <a:lnTo>
                  <a:pt x="4278" y="12889"/>
                </a:lnTo>
                <a:lnTo>
                  <a:pt x="4383" y="12833"/>
                </a:lnTo>
                <a:lnTo>
                  <a:pt x="4489" y="12779"/>
                </a:lnTo>
                <a:lnTo>
                  <a:pt x="4596" y="12726"/>
                </a:lnTo>
                <a:lnTo>
                  <a:pt x="4704" y="12674"/>
                </a:lnTo>
                <a:lnTo>
                  <a:pt x="4813" y="12624"/>
                </a:lnTo>
                <a:lnTo>
                  <a:pt x="4923" y="12575"/>
                </a:lnTo>
                <a:lnTo>
                  <a:pt x="5033" y="12529"/>
                </a:lnTo>
                <a:lnTo>
                  <a:pt x="5144" y="12484"/>
                </a:lnTo>
                <a:lnTo>
                  <a:pt x="5257" y="12440"/>
                </a:lnTo>
                <a:lnTo>
                  <a:pt x="5301" y="12528"/>
                </a:lnTo>
                <a:lnTo>
                  <a:pt x="5345" y="12614"/>
                </a:lnTo>
                <a:lnTo>
                  <a:pt x="5391" y="12701"/>
                </a:lnTo>
                <a:lnTo>
                  <a:pt x="5437" y="12786"/>
                </a:lnTo>
                <a:lnTo>
                  <a:pt x="5484" y="12871"/>
                </a:lnTo>
                <a:lnTo>
                  <a:pt x="5532" y="12955"/>
                </a:lnTo>
                <a:lnTo>
                  <a:pt x="5580" y="13039"/>
                </a:lnTo>
                <a:lnTo>
                  <a:pt x="5630" y="13121"/>
                </a:lnTo>
                <a:lnTo>
                  <a:pt x="5680" y="13204"/>
                </a:lnTo>
                <a:lnTo>
                  <a:pt x="5731" y="13286"/>
                </a:lnTo>
                <a:lnTo>
                  <a:pt x="5783" y="13367"/>
                </a:lnTo>
                <a:lnTo>
                  <a:pt x="5835" y="13447"/>
                </a:lnTo>
                <a:lnTo>
                  <a:pt x="5888" y="13526"/>
                </a:lnTo>
                <a:lnTo>
                  <a:pt x="5943" y="13606"/>
                </a:lnTo>
                <a:lnTo>
                  <a:pt x="5997" y="13684"/>
                </a:lnTo>
                <a:lnTo>
                  <a:pt x="6052" y="13761"/>
                </a:lnTo>
                <a:lnTo>
                  <a:pt x="6109" y="13837"/>
                </a:lnTo>
                <a:lnTo>
                  <a:pt x="6166" y="13913"/>
                </a:lnTo>
                <a:lnTo>
                  <a:pt x="6224" y="13988"/>
                </a:lnTo>
                <a:lnTo>
                  <a:pt x="6282" y="14064"/>
                </a:lnTo>
                <a:lnTo>
                  <a:pt x="6341" y="14137"/>
                </a:lnTo>
                <a:lnTo>
                  <a:pt x="6400" y="14210"/>
                </a:lnTo>
                <a:lnTo>
                  <a:pt x="6461" y="14282"/>
                </a:lnTo>
                <a:lnTo>
                  <a:pt x="6522" y="14354"/>
                </a:lnTo>
                <a:lnTo>
                  <a:pt x="6584" y="14424"/>
                </a:lnTo>
                <a:lnTo>
                  <a:pt x="6647" y="14495"/>
                </a:lnTo>
                <a:lnTo>
                  <a:pt x="6710" y="14564"/>
                </a:lnTo>
                <a:lnTo>
                  <a:pt x="6774" y="14633"/>
                </a:lnTo>
                <a:lnTo>
                  <a:pt x="6839" y="14700"/>
                </a:lnTo>
                <a:lnTo>
                  <a:pt x="6903" y="14767"/>
                </a:lnTo>
                <a:lnTo>
                  <a:pt x="6969" y="14833"/>
                </a:lnTo>
                <a:lnTo>
                  <a:pt x="7036" y="14898"/>
                </a:lnTo>
                <a:close/>
                <a:moveTo>
                  <a:pt x="7945" y="8277"/>
                </a:moveTo>
                <a:lnTo>
                  <a:pt x="7945" y="11394"/>
                </a:lnTo>
                <a:lnTo>
                  <a:pt x="7867" y="11396"/>
                </a:lnTo>
                <a:lnTo>
                  <a:pt x="7789" y="11400"/>
                </a:lnTo>
                <a:lnTo>
                  <a:pt x="7711" y="11404"/>
                </a:lnTo>
                <a:lnTo>
                  <a:pt x="7633" y="11408"/>
                </a:lnTo>
                <a:lnTo>
                  <a:pt x="7555" y="11413"/>
                </a:lnTo>
                <a:lnTo>
                  <a:pt x="7478" y="11419"/>
                </a:lnTo>
                <a:lnTo>
                  <a:pt x="7401" y="11425"/>
                </a:lnTo>
                <a:lnTo>
                  <a:pt x="7324" y="11433"/>
                </a:lnTo>
                <a:lnTo>
                  <a:pt x="7247" y="11440"/>
                </a:lnTo>
                <a:lnTo>
                  <a:pt x="7170" y="11449"/>
                </a:lnTo>
                <a:lnTo>
                  <a:pt x="7094" y="11458"/>
                </a:lnTo>
                <a:lnTo>
                  <a:pt x="7018" y="11467"/>
                </a:lnTo>
                <a:lnTo>
                  <a:pt x="6942" y="11477"/>
                </a:lnTo>
                <a:lnTo>
                  <a:pt x="6866" y="11488"/>
                </a:lnTo>
                <a:lnTo>
                  <a:pt x="6790" y="11500"/>
                </a:lnTo>
                <a:lnTo>
                  <a:pt x="6715" y="11512"/>
                </a:lnTo>
                <a:lnTo>
                  <a:pt x="6640" y="11525"/>
                </a:lnTo>
                <a:lnTo>
                  <a:pt x="6565" y="11538"/>
                </a:lnTo>
                <a:lnTo>
                  <a:pt x="6491" y="11552"/>
                </a:lnTo>
                <a:lnTo>
                  <a:pt x="6416" y="11566"/>
                </a:lnTo>
                <a:lnTo>
                  <a:pt x="6342" y="11582"/>
                </a:lnTo>
                <a:lnTo>
                  <a:pt x="6268" y="11598"/>
                </a:lnTo>
                <a:lnTo>
                  <a:pt x="6194" y="11614"/>
                </a:lnTo>
                <a:lnTo>
                  <a:pt x="6120" y="11631"/>
                </a:lnTo>
                <a:lnTo>
                  <a:pt x="6047" y="11649"/>
                </a:lnTo>
                <a:lnTo>
                  <a:pt x="5973" y="11667"/>
                </a:lnTo>
                <a:lnTo>
                  <a:pt x="5901" y="11686"/>
                </a:lnTo>
                <a:lnTo>
                  <a:pt x="5829" y="11706"/>
                </a:lnTo>
                <a:lnTo>
                  <a:pt x="5756" y="11726"/>
                </a:lnTo>
                <a:lnTo>
                  <a:pt x="5684" y="11747"/>
                </a:lnTo>
                <a:lnTo>
                  <a:pt x="5612" y="11768"/>
                </a:lnTo>
                <a:lnTo>
                  <a:pt x="5540" y="11791"/>
                </a:lnTo>
                <a:lnTo>
                  <a:pt x="5498" y="11690"/>
                </a:lnTo>
                <a:lnTo>
                  <a:pt x="5457" y="11590"/>
                </a:lnTo>
                <a:lnTo>
                  <a:pt x="5417" y="11488"/>
                </a:lnTo>
                <a:lnTo>
                  <a:pt x="5377" y="11386"/>
                </a:lnTo>
                <a:lnTo>
                  <a:pt x="5339" y="11282"/>
                </a:lnTo>
                <a:lnTo>
                  <a:pt x="5303" y="11178"/>
                </a:lnTo>
                <a:lnTo>
                  <a:pt x="5267" y="11074"/>
                </a:lnTo>
                <a:lnTo>
                  <a:pt x="5233" y="10969"/>
                </a:lnTo>
                <a:lnTo>
                  <a:pt x="5200" y="10863"/>
                </a:lnTo>
                <a:lnTo>
                  <a:pt x="5167" y="10757"/>
                </a:lnTo>
                <a:lnTo>
                  <a:pt x="5136" y="10650"/>
                </a:lnTo>
                <a:lnTo>
                  <a:pt x="5106" y="10543"/>
                </a:lnTo>
                <a:lnTo>
                  <a:pt x="5079" y="10434"/>
                </a:lnTo>
                <a:lnTo>
                  <a:pt x="5051" y="10325"/>
                </a:lnTo>
                <a:lnTo>
                  <a:pt x="5025" y="10216"/>
                </a:lnTo>
                <a:lnTo>
                  <a:pt x="5000" y="10106"/>
                </a:lnTo>
                <a:lnTo>
                  <a:pt x="4976" y="9995"/>
                </a:lnTo>
                <a:lnTo>
                  <a:pt x="4954" y="9884"/>
                </a:lnTo>
                <a:lnTo>
                  <a:pt x="4933" y="9773"/>
                </a:lnTo>
                <a:lnTo>
                  <a:pt x="4913" y="9661"/>
                </a:lnTo>
                <a:lnTo>
                  <a:pt x="4895" y="9548"/>
                </a:lnTo>
                <a:lnTo>
                  <a:pt x="4877" y="9435"/>
                </a:lnTo>
                <a:lnTo>
                  <a:pt x="4861" y="9321"/>
                </a:lnTo>
                <a:lnTo>
                  <a:pt x="4847" y="9207"/>
                </a:lnTo>
                <a:lnTo>
                  <a:pt x="4833" y="9092"/>
                </a:lnTo>
                <a:lnTo>
                  <a:pt x="4822" y="8977"/>
                </a:lnTo>
                <a:lnTo>
                  <a:pt x="4811" y="8862"/>
                </a:lnTo>
                <a:lnTo>
                  <a:pt x="4802" y="8746"/>
                </a:lnTo>
                <a:lnTo>
                  <a:pt x="4794" y="8628"/>
                </a:lnTo>
                <a:lnTo>
                  <a:pt x="4787" y="8512"/>
                </a:lnTo>
                <a:lnTo>
                  <a:pt x="4782" y="8394"/>
                </a:lnTo>
                <a:lnTo>
                  <a:pt x="4779" y="8277"/>
                </a:lnTo>
                <a:lnTo>
                  <a:pt x="7945" y="8277"/>
                </a:lnTo>
                <a:close/>
                <a:moveTo>
                  <a:pt x="5353" y="4695"/>
                </a:moveTo>
                <a:lnTo>
                  <a:pt x="5430" y="4721"/>
                </a:lnTo>
                <a:lnTo>
                  <a:pt x="5507" y="4746"/>
                </a:lnTo>
                <a:lnTo>
                  <a:pt x="5583" y="4770"/>
                </a:lnTo>
                <a:lnTo>
                  <a:pt x="5661" y="4793"/>
                </a:lnTo>
                <a:lnTo>
                  <a:pt x="5739" y="4816"/>
                </a:lnTo>
                <a:lnTo>
                  <a:pt x="5817" y="4838"/>
                </a:lnTo>
                <a:lnTo>
                  <a:pt x="5896" y="4860"/>
                </a:lnTo>
                <a:lnTo>
                  <a:pt x="5974" y="4880"/>
                </a:lnTo>
                <a:lnTo>
                  <a:pt x="6053" y="4900"/>
                </a:lnTo>
                <a:lnTo>
                  <a:pt x="6134" y="4920"/>
                </a:lnTo>
                <a:lnTo>
                  <a:pt x="6213" y="4938"/>
                </a:lnTo>
                <a:lnTo>
                  <a:pt x="6293" y="4956"/>
                </a:lnTo>
                <a:lnTo>
                  <a:pt x="6373" y="4973"/>
                </a:lnTo>
                <a:lnTo>
                  <a:pt x="6454" y="4990"/>
                </a:lnTo>
                <a:lnTo>
                  <a:pt x="6535" y="5005"/>
                </a:lnTo>
                <a:lnTo>
                  <a:pt x="6615" y="5020"/>
                </a:lnTo>
                <a:lnTo>
                  <a:pt x="6697" y="5035"/>
                </a:lnTo>
                <a:lnTo>
                  <a:pt x="6778" y="5048"/>
                </a:lnTo>
                <a:lnTo>
                  <a:pt x="6860" y="5061"/>
                </a:lnTo>
                <a:lnTo>
                  <a:pt x="6942" y="5073"/>
                </a:lnTo>
                <a:lnTo>
                  <a:pt x="7024" y="5084"/>
                </a:lnTo>
                <a:lnTo>
                  <a:pt x="7106" y="5095"/>
                </a:lnTo>
                <a:lnTo>
                  <a:pt x="7189" y="5105"/>
                </a:lnTo>
                <a:lnTo>
                  <a:pt x="7273" y="5114"/>
                </a:lnTo>
                <a:lnTo>
                  <a:pt x="7356" y="5122"/>
                </a:lnTo>
                <a:lnTo>
                  <a:pt x="7439" y="5131"/>
                </a:lnTo>
                <a:lnTo>
                  <a:pt x="7523" y="5137"/>
                </a:lnTo>
                <a:lnTo>
                  <a:pt x="7607" y="5143"/>
                </a:lnTo>
                <a:lnTo>
                  <a:pt x="7691" y="5149"/>
                </a:lnTo>
                <a:lnTo>
                  <a:pt x="7775" y="5153"/>
                </a:lnTo>
                <a:lnTo>
                  <a:pt x="7860" y="5157"/>
                </a:lnTo>
                <a:lnTo>
                  <a:pt x="7945" y="5160"/>
                </a:lnTo>
                <a:lnTo>
                  <a:pt x="7945" y="7759"/>
                </a:lnTo>
                <a:lnTo>
                  <a:pt x="4779" y="7759"/>
                </a:lnTo>
                <a:lnTo>
                  <a:pt x="4782" y="7658"/>
                </a:lnTo>
                <a:lnTo>
                  <a:pt x="4786" y="7557"/>
                </a:lnTo>
                <a:lnTo>
                  <a:pt x="4791" y="7456"/>
                </a:lnTo>
                <a:lnTo>
                  <a:pt x="4797" y="7356"/>
                </a:lnTo>
                <a:lnTo>
                  <a:pt x="4805" y="7255"/>
                </a:lnTo>
                <a:lnTo>
                  <a:pt x="4812" y="7155"/>
                </a:lnTo>
                <a:lnTo>
                  <a:pt x="4821" y="7056"/>
                </a:lnTo>
                <a:lnTo>
                  <a:pt x="4831" y="6957"/>
                </a:lnTo>
                <a:lnTo>
                  <a:pt x="4843" y="6857"/>
                </a:lnTo>
                <a:lnTo>
                  <a:pt x="4854" y="6759"/>
                </a:lnTo>
                <a:lnTo>
                  <a:pt x="4867" y="6661"/>
                </a:lnTo>
                <a:lnTo>
                  <a:pt x="4881" y="6563"/>
                </a:lnTo>
                <a:lnTo>
                  <a:pt x="4896" y="6466"/>
                </a:lnTo>
                <a:lnTo>
                  <a:pt x="4911" y="6368"/>
                </a:lnTo>
                <a:lnTo>
                  <a:pt x="4928" y="6272"/>
                </a:lnTo>
                <a:lnTo>
                  <a:pt x="4945" y="6176"/>
                </a:lnTo>
                <a:lnTo>
                  <a:pt x="4964" y="6080"/>
                </a:lnTo>
                <a:lnTo>
                  <a:pt x="4983" y="5984"/>
                </a:lnTo>
                <a:lnTo>
                  <a:pt x="5004" y="5889"/>
                </a:lnTo>
                <a:lnTo>
                  <a:pt x="5025" y="5795"/>
                </a:lnTo>
                <a:lnTo>
                  <a:pt x="5048" y="5701"/>
                </a:lnTo>
                <a:lnTo>
                  <a:pt x="5070" y="5607"/>
                </a:lnTo>
                <a:lnTo>
                  <a:pt x="5095" y="5513"/>
                </a:lnTo>
                <a:lnTo>
                  <a:pt x="5120" y="5420"/>
                </a:lnTo>
                <a:lnTo>
                  <a:pt x="5145" y="5328"/>
                </a:lnTo>
                <a:lnTo>
                  <a:pt x="5172" y="5236"/>
                </a:lnTo>
                <a:lnTo>
                  <a:pt x="5201" y="5145"/>
                </a:lnTo>
                <a:lnTo>
                  <a:pt x="5228" y="5053"/>
                </a:lnTo>
                <a:lnTo>
                  <a:pt x="5258" y="4963"/>
                </a:lnTo>
                <a:lnTo>
                  <a:pt x="5289" y="4873"/>
                </a:lnTo>
                <a:lnTo>
                  <a:pt x="5321" y="4784"/>
                </a:lnTo>
                <a:lnTo>
                  <a:pt x="5353" y="4695"/>
                </a:lnTo>
                <a:close/>
                <a:moveTo>
                  <a:pt x="5056" y="4040"/>
                </a:moveTo>
                <a:lnTo>
                  <a:pt x="4994" y="4015"/>
                </a:lnTo>
                <a:lnTo>
                  <a:pt x="4934" y="3989"/>
                </a:lnTo>
                <a:lnTo>
                  <a:pt x="4873" y="3963"/>
                </a:lnTo>
                <a:lnTo>
                  <a:pt x="4813" y="3936"/>
                </a:lnTo>
                <a:lnTo>
                  <a:pt x="4753" y="3909"/>
                </a:lnTo>
                <a:lnTo>
                  <a:pt x="4693" y="3882"/>
                </a:lnTo>
                <a:lnTo>
                  <a:pt x="4633" y="3854"/>
                </a:lnTo>
                <a:lnTo>
                  <a:pt x="4575" y="3825"/>
                </a:lnTo>
                <a:lnTo>
                  <a:pt x="4515" y="3796"/>
                </a:lnTo>
                <a:lnTo>
                  <a:pt x="4457" y="3766"/>
                </a:lnTo>
                <a:lnTo>
                  <a:pt x="4398" y="3736"/>
                </a:lnTo>
                <a:lnTo>
                  <a:pt x="4341" y="3705"/>
                </a:lnTo>
                <a:lnTo>
                  <a:pt x="4282" y="3674"/>
                </a:lnTo>
                <a:lnTo>
                  <a:pt x="4225" y="3643"/>
                </a:lnTo>
                <a:lnTo>
                  <a:pt x="4168" y="3611"/>
                </a:lnTo>
                <a:lnTo>
                  <a:pt x="4111" y="3579"/>
                </a:lnTo>
                <a:lnTo>
                  <a:pt x="3998" y="3513"/>
                </a:lnTo>
                <a:lnTo>
                  <a:pt x="3886" y="3446"/>
                </a:lnTo>
                <a:lnTo>
                  <a:pt x="3776" y="3377"/>
                </a:lnTo>
                <a:lnTo>
                  <a:pt x="3667" y="3305"/>
                </a:lnTo>
                <a:lnTo>
                  <a:pt x="3559" y="3233"/>
                </a:lnTo>
                <a:lnTo>
                  <a:pt x="3451" y="3159"/>
                </a:lnTo>
                <a:lnTo>
                  <a:pt x="3345" y="3084"/>
                </a:lnTo>
                <a:lnTo>
                  <a:pt x="3241" y="3007"/>
                </a:lnTo>
                <a:lnTo>
                  <a:pt x="3337" y="2917"/>
                </a:lnTo>
                <a:lnTo>
                  <a:pt x="3436" y="2829"/>
                </a:lnTo>
                <a:lnTo>
                  <a:pt x="3535" y="2743"/>
                </a:lnTo>
                <a:lnTo>
                  <a:pt x="3637" y="2659"/>
                </a:lnTo>
                <a:lnTo>
                  <a:pt x="3740" y="2576"/>
                </a:lnTo>
                <a:lnTo>
                  <a:pt x="3845" y="2496"/>
                </a:lnTo>
                <a:lnTo>
                  <a:pt x="3951" y="2417"/>
                </a:lnTo>
                <a:lnTo>
                  <a:pt x="4059" y="2340"/>
                </a:lnTo>
                <a:lnTo>
                  <a:pt x="4168" y="2266"/>
                </a:lnTo>
                <a:lnTo>
                  <a:pt x="4279" y="2193"/>
                </a:lnTo>
                <a:lnTo>
                  <a:pt x="4391" y="2122"/>
                </a:lnTo>
                <a:lnTo>
                  <a:pt x="4505" y="2054"/>
                </a:lnTo>
                <a:lnTo>
                  <a:pt x="4620" y="1986"/>
                </a:lnTo>
                <a:lnTo>
                  <a:pt x="4736" y="1921"/>
                </a:lnTo>
                <a:lnTo>
                  <a:pt x="4854" y="1859"/>
                </a:lnTo>
                <a:lnTo>
                  <a:pt x="4973" y="1799"/>
                </a:lnTo>
                <a:lnTo>
                  <a:pt x="5093" y="1740"/>
                </a:lnTo>
                <a:lnTo>
                  <a:pt x="5215" y="1684"/>
                </a:lnTo>
                <a:lnTo>
                  <a:pt x="5338" y="1630"/>
                </a:lnTo>
                <a:lnTo>
                  <a:pt x="5461" y="1579"/>
                </a:lnTo>
                <a:lnTo>
                  <a:pt x="5587" y="1528"/>
                </a:lnTo>
                <a:lnTo>
                  <a:pt x="5714" y="1481"/>
                </a:lnTo>
                <a:lnTo>
                  <a:pt x="5841" y="1436"/>
                </a:lnTo>
                <a:lnTo>
                  <a:pt x="5969" y="1393"/>
                </a:lnTo>
                <a:lnTo>
                  <a:pt x="6100" y="1353"/>
                </a:lnTo>
                <a:lnTo>
                  <a:pt x="6230" y="1315"/>
                </a:lnTo>
                <a:lnTo>
                  <a:pt x="6362" y="1279"/>
                </a:lnTo>
                <a:lnTo>
                  <a:pt x="6495" y="1246"/>
                </a:lnTo>
                <a:lnTo>
                  <a:pt x="6628" y="1215"/>
                </a:lnTo>
                <a:lnTo>
                  <a:pt x="6764" y="1187"/>
                </a:lnTo>
                <a:lnTo>
                  <a:pt x="6899" y="1161"/>
                </a:lnTo>
                <a:lnTo>
                  <a:pt x="7036" y="1137"/>
                </a:lnTo>
                <a:lnTo>
                  <a:pt x="6960" y="1213"/>
                </a:lnTo>
                <a:lnTo>
                  <a:pt x="6884" y="1289"/>
                </a:lnTo>
                <a:lnTo>
                  <a:pt x="6809" y="1367"/>
                </a:lnTo>
                <a:lnTo>
                  <a:pt x="6735" y="1446"/>
                </a:lnTo>
                <a:lnTo>
                  <a:pt x="6662" y="1525"/>
                </a:lnTo>
                <a:lnTo>
                  <a:pt x="6589" y="1607"/>
                </a:lnTo>
                <a:lnTo>
                  <a:pt x="6518" y="1689"/>
                </a:lnTo>
                <a:lnTo>
                  <a:pt x="6448" y="1771"/>
                </a:lnTo>
                <a:lnTo>
                  <a:pt x="6379" y="1855"/>
                </a:lnTo>
                <a:lnTo>
                  <a:pt x="6310" y="1940"/>
                </a:lnTo>
                <a:lnTo>
                  <a:pt x="6242" y="2027"/>
                </a:lnTo>
                <a:lnTo>
                  <a:pt x="6176" y="2113"/>
                </a:lnTo>
                <a:lnTo>
                  <a:pt x="6110" y="2201"/>
                </a:lnTo>
                <a:lnTo>
                  <a:pt x="6045" y="2290"/>
                </a:lnTo>
                <a:lnTo>
                  <a:pt x="5982" y="2379"/>
                </a:lnTo>
                <a:lnTo>
                  <a:pt x="5919" y="2471"/>
                </a:lnTo>
                <a:lnTo>
                  <a:pt x="5857" y="2562"/>
                </a:lnTo>
                <a:lnTo>
                  <a:pt x="5797" y="2654"/>
                </a:lnTo>
                <a:lnTo>
                  <a:pt x="5736" y="2748"/>
                </a:lnTo>
                <a:lnTo>
                  <a:pt x="5678" y="2842"/>
                </a:lnTo>
                <a:lnTo>
                  <a:pt x="5620" y="2938"/>
                </a:lnTo>
                <a:lnTo>
                  <a:pt x="5564" y="3034"/>
                </a:lnTo>
                <a:lnTo>
                  <a:pt x="5508" y="3130"/>
                </a:lnTo>
                <a:lnTo>
                  <a:pt x="5453" y="3228"/>
                </a:lnTo>
                <a:lnTo>
                  <a:pt x="5400" y="3326"/>
                </a:lnTo>
                <a:lnTo>
                  <a:pt x="5347" y="3427"/>
                </a:lnTo>
                <a:lnTo>
                  <a:pt x="5296" y="3527"/>
                </a:lnTo>
                <a:lnTo>
                  <a:pt x="5246" y="3628"/>
                </a:lnTo>
                <a:lnTo>
                  <a:pt x="5197" y="3729"/>
                </a:lnTo>
                <a:lnTo>
                  <a:pt x="5148" y="3833"/>
                </a:lnTo>
                <a:lnTo>
                  <a:pt x="5102" y="3936"/>
                </a:lnTo>
                <a:lnTo>
                  <a:pt x="5056" y="4040"/>
                </a:lnTo>
                <a:close/>
                <a:moveTo>
                  <a:pt x="7945" y="1047"/>
                </a:moveTo>
                <a:lnTo>
                  <a:pt x="7945" y="4642"/>
                </a:lnTo>
                <a:lnTo>
                  <a:pt x="7867" y="4639"/>
                </a:lnTo>
                <a:lnTo>
                  <a:pt x="7789" y="4635"/>
                </a:lnTo>
                <a:lnTo>
                  <a:pt x="7711" y="4631"/>
                </a:lnTo>
                <a:lnTo>
                  <a:pt x="7633" y="4626"/>
                </a:lnTo>
                <a:lnTo>
                  <a:pt x="7556" y="4621"/>
                </a:lnTo>
                <a:lnTo>
                  <a:pt x="7478" y="4614"/>
                </a:lnTo>
                <a:lnTo>
                  <a:pt x="7401" y="4607"/>
                </a:lnTo>
                <a:lnTo>
                  <a:pt x="7325" y="4600"/>
                </a:lnTo>
                <a:lnTo>
                  <a:pt x="7248" y="4591"/>
                </a:lnTo>
                <a:lnTo>
                  <a:pt x="7172" y="4582"/>
                </a:lnTo>
                <a:lnTo>
                  <a:pt x="7095" y="4573"/>
                </a:lnTo>
                <a:lnTo>
                  <a:pt x="7020" y="4562"/>
                </a:lnTo>
                <a:lnTo>
                  <a:pt x="6944" y="4551"/>
                </a:lnTo>
                <a:lnTo>
                  <a:pt x="6868" y="4540"/>
                </a:lnTo>
                <a:lnTo>
                  <a:pt x="6793" y="4527"/>
                </a:lnTo>
                <a:lnTo>
                  <a:pt x="6718" y="4514"/>
                </a:lnTo>
                <a:lnTo>
                  <a:pt x="6644" y="4501"/>
                </a:lnTo>
                <a:lnTo>
                  <a:pt x="6569" y="4486"/>
                </a:lnTo>
                <a:lnTo>
                  <a:pt x="6495" y="4471"/>
                </a:lnTo>
                <a:lnTo>
                  <a:pt x="6421" y="4456"/>
                </a:lnTo>
                <a:lnTo>
                  <a:pt x="6347" y="4439"/>
                </a:lnTo>
                <a:lnTo>
                  <a:pt x="6273" y="4423"/>
                </a:lnTo>
                <a:lnTo>
                  <a:pt x="6200" y="4405"/>
                </a:lnTo>
                <a:lnTo>
                  <a:pt x="6127" y="4387"/>
                </a:lnTo>
                <a:lnTo>
                  <a:pt x="6055" y="4368"/>
                </a:lnTo>
                <a:lnTo>
                  <a:pt x="5982" y="4348"/>
                </a:lnTo>
                <a:lnTo>
                  <a:pt x="5910" y="4328"/>
                </a:lnTo>
                <a:lnTo>
                  <a:pt x="5838" y="4308"/>
                </a:lnTo>
                <a:lnTo>
                  <a:pt x="5766" y="4286"/>
                </a:lnTo>
                <a:lnTo>
                  <a:pt x="5694" y="4264"/>
                </a:lnTo>
                <a:lnTo>
                  <a:pt x="5624" y="4242"/>
                </a:lnTo>
                <a:lnTo>
                  <a:pt x="5553" y="4217"/>
                </a:lnTo>
                <a:lnTo>
                  <a:pt x="5605" y="4099"/>
                </a:lnTo>
                <a:lnTo>
                  <a:pt x="5658" y="3982"/>
                </a:lnTo>
                <a:lnTo>
                  <a:pt x="5714" y="3866"/>
                </a:lnTo>
                <a:lnTo>
                  <a:pt x="5771" y="3750"/>
                </a:lnTo>
                <a:lnTo>
                  <a:pt x="5830" y="3637"/>
                </a:lnTo>
                <a:lnTo>
                  <a:pt x="5889" y="3524"/>
                </a:lnTo>
                <a:lnTo>
                  <a:pt x="5951" y="3412"/>
                </a:lnTo>
                <a:lnTo>
                  <a:pt x="6014" y="3301"/>
                </a:lnTo>
                <a:lnTo>
                  <a:pt x="6078" y="3192"/>
                </a:lnTo>
                <a:lnTo>
                  <a:pt x="6144" y="3084"/>
                </a:lnTo>
                <a:lnTo>
                  <a:pt x="6212" y="2978"/>
                </a:lnTo>
                <a:lnTo>
                  <a:pt x="6279" y="2871"/>
                </a:lnTo>
                <a:lnTo>
                  <a:pt x="6349" y="2767"/>
                </a:lnTo>
                <a:lnTo>
                  <a:pt x="6421" y="2664"/>
                </a:lnTo>
                <a:lnTo>
                  <a:pt x="6494" y="2563"/>
                </a:lnTo>
                <a:lnTo>
                  <a:pt x="6568" y="2463"/>
                </a:lnTo>
                <a:lnTo>
                  <a:pt x="6643" y="2363"/>
                </a:lnTo>
                <a:lnTo>
                  <a:pt x="6718" y="2265"/>
                </a:lnTo>
                <a:lnTo>
                  <a:pt x="6796" y="2169"/>
                </a:lnTo>
                <a:lnTo>
                  <a:pt x="6875" y="2074"/>
                </a:lnTo>
                <a:lnTo>
                  <a:pt x="6955" y="1980"/>
                </a:lnTo>
                <a:lnTo>
                  <a:pt x="7038" y="1888"/>
                </a:lnTo>
                <a:lnTo>
                  <a:pt x="7121" y="1798"/>
                </a:lnTo>
                <a:lnTo>
                  <a:pt x="7204" y="1709"/>
                </a:lnTo>
                <a:lnTo>
                  <a:pt x="7289" y="1621"/>
                </a:lnTo>
                <a:lnTo>
                  <a:pt x="7375" y="1534"/>
                </a:lnTo>
                <a:lnTo>
                  <a:pt x="7463" y="1449"/>
                </a:lnTo>
                <a:lnTo>
                  <a:pt x="7552" y="1366"/>
                </a:lnTo>
                <a:lnTo>
                  <a:pt x="7642" y="1285"/>
                </a:lnTo>
                <a:lnTo>
                  <a:pt x="7732" y="1205"/>
                </a:lnTo>
                <a:lnTo>
                  <a:pt x="7825" y="1126"/>
                </a:lnTo>
                <a:lnTo>
                  <a:pt x="7918" y="1049"/>
                </a:lnTo>
                <a:lnTo>
                  <a:pt x="7931" y="1048"/>
                </a:lnTo>
                <a:lnTo>
                  <a:pt x="7945" y="1047"/>
                </a:lnTo>
                <a:close/>
                <a:moveTo>
                  <a:pt x="9383" y="1137"/>
                </a:moveTo>
                <a:lnTo>
                  <a:pt x="9520" y="1161"/>
                </a:lnTo>
                <a:lnTo>
                  <a:pt x="9656" y="1187"/>
                </a:lnTo>
                <a:lnTo>
                  <a:pt x="9791" y="1215"/>
                </a:lnTo>
                <a:lnTo>
                  <a:pt x="9924" y="1246"/>
                </a:lnTo>
                <a:lnTo>
                  <a:pt x="10058" y="1279"/>
                </a:lnTo>
                <a:lnTo>
                  <a:pt x="10189" y="1315"/>
                </a:lnTo>
                <a:lnTo>
                  <a:pt x="10320" y="1353"/>
                </a:lnTo>
                <a:lnTo>
                  <a:pt x="10450" y="1393"/>
                </a:lnTo>
                <a:lnTo>
                  <a:pt x="10578" y="1436"/>
                </a:lnTo>
                <a:lnTo>
                  <a:pt x="10706" y="1481"/>
                </a:lnTo>
                <a:lnTo>
                  <a:pt x="10832" y="1528"/>
                </a:lnTo>
                <a:lnTo>
                  <a:pt x="10958" y="1579"/>
                </a:lnTo>
                <a:lnTo>
                  <a:pt x="11082" y="1630"/>
                </a:lnTo>
                <a:lnTo>
                  <a:pt x="11205" y="1684"/>
                </a:lnTo>
                <a:lnTo>
                  <a:pt x="11326" y="1740"/>
                </a:lnTo>
                <a:lnTo>
                  <a:pt x="11446" y="1799"/>
                </a:lnTo>
                <a:lnTo>
                  <a:pt x="11565" y="1859"/>
                </a:lnTo>
                <a:lnTo>
                  <a:pt x="11683" y="1921"/>
                </a:lnTo>
                <a:lnTo>
                  <a:pt x="11799" y="1986"/>
                </a:lnTo>
                <a:lnTo>
                  <a:pt x="11914" y="2054"/>
                </a:lnTo>
                <a:lnTo>
                  <a:pt x="12028" y="2122"/>
                </a:lnTo>
                <a:lnTo>
                  <a:pt x="12140" y="2193"/>
                </a:lnTo>
                <a:lnTo>
                  <a:pt x="12251" y="2266"/>
                </a:lnTo>
                <a:lnTo>
                  <a:pt x="12360" y="2340"/>
                </a:lnTo>
                <a:lnTo>
                  <a:pt x="12468" y="2417"/>
                </a:lnTo>
                <a:lnTo>
                  <a:pt x="12574" y="2496"/>
                </a:lnTo>
                <a:lnTo>
                  <a:pt x="12679" y="2576"/>
                </a:lnTo>
                <a:lnTo>
                  <a:pt x="12782" y="2659"/>
                </a:lnTo>
                <a:lnTo>
                  <a:pt x="12884" y="2743"/>
                </a:lnTo>
                <a:lnTo>
                  <a:pt x="12983" y="2829"/>
                </a:lnTo>
                <a:lnTo>
                  <a:pt x="13082" y="2917"/>
                </a:lnTo>
                <a:lnTo>
                  <a:pt x="13178" y="3007"/>
                </a:lnTo>
                <a:lnTo>
                  <a:pt x="13074" y="3084"/>
                </a:lnTo>
                <a:lnTo>
                  <a:pt x="12968" y="3159"/>
                </a:lnTo>
                <a:lnTo>
                  <a:pt x="12861" y="3233"/>
                </a:lnTo>
                <a:lnTo>
                  <a:pt x="12752" y="3305"/>
                </a:lnTo>
                <a:lnTo>
                  <a:pt x="12644" y="3377"/>
                </a:lnTo>
                <a:lnTo>
                  <a:pt x="12533" y="3446"/>
                </a:lnTo>
                <a:lnTo>
                  <a:pt x="12421" y="3513"/>
                </a:lnTo>
                <a:lnTo>
                  <a:pt x="12308" y="3579"/>
                </a:lnTo>
                <a:lnTo>
                  <a:pt x="12252" y="3611"/>
                </a:lnTo>
                <a:lnTo>
                  <a:pt x="12194" y="3643"/>
                </a:lnTo>
                <a:lnTo>
                  <a:pt x="12137" y="3674"/>
                </a:lnTo>
                <a:lnTo>
                  <a:pt x="12078" y="3705"/>
                </a:lnTo>
                <a:lnTo>
                  <a:pt x="12021" y="3736"/>
                </a:lnTo>
                <a:lnTo>
                  <a:pt x="11962" y="3766"/>
                </a:lnTo>
                <a:lnTo>
                  <a:pt x="11904" y="3796"/>
                </a:lnTo>
                <a:lnTo>
                  <a:pt x="11844" y="3825"/>
                </a:lnTo>
                <a:lnTo>
                  <a:pt x="11786" y="3854"/>
                </a:lnTo>
                <a:lnTo>
                  <a:pt x="11726" y="3882"/>
                </a:lnTo>
                <a:lnTo>
                  <a:pt x="11667" y="3909"/>
                </a:lnTo>
                <a:lnTo>
                  <a:pt x="11606" y="3936"/>
                </a:lnTo>
                <a:lnTo>
                  <a:pt x="11546" y="3963"/>
                </a:lnTo>
                <a:lnTo>
                  <a:pt x="11485" y="3989"/>
                </a:lnTo>
                <a:lnTo>
                  <a:pt x="11425" y="4015"/>
                </a:lnTo>
                <a:lnTo>
                  <a:pt x="11363" y="4040"/>
                </a:lnTo>
                <a:lnTo>
                  <a:pt x="11317" y="3936"/>
                </a:lnTo>
                <a:lnTo>
                  <a:pt x="11271" y="3833"/>
                </a:lnTo>
                <a:lnTo>
                  <a:pt x="11222" y="3729"/>
                </a:lnTo>
                <a:lnTo>
                  <a:pt x="11173" y="3628"/>
                </a:lnTo>
                <a:lnTo>
                  <a:pt x="11123" y="3527"/>
                </a:lnTo>
                <a:lnTo>
                  <a:pt x="11072" y="3427"/>
                </a:lnTo>
                <a:lnTo>
                  <a:pt x="11019" y="3326"/>
                </a:lnTo>
                <a:lnTo>
                  <a:pt x="10966" y="3228"/>
                </a:lnTo>
                <a:lnTo>
                  <a:pt x="10911" y="3130"/>
                </a:lnTo>
                <a:lnTo>
                  <a:pt x="10855" y="3034"/>
                </a:lnTo>
                <a:lnTo>
                  <a:pt x="10799" y="2938"/>
                </a:lnTo>
                <a:lnTo>
                  <a:pt x="10741" y="2842"/>
                </a:lnTo>
                <a:lnTo>
                  <a:pt x="10683" y="2748"/>
                </a:lnTo>
                <a:lnTo>
                  <a:pt x="10623" y="2654"/>
                </a:lnTo>
                <a:lnTo>
                  <a:pt x="10562" y="2562"/>
                </a:lnTo>
                <a:lnTo>
                  <a:pt x="10500" y="2471"/>
                </a:lnTo>
                <a:lnTo>
                  <a:pt x="10437" y="2379"/>
                </a:lnTo>
                <a:lnTo>
                  <a:pt x="10374" y="2290"/>
                </a:lnTo>
                <a:lnTo>
                  <a:pt x="10309" y="2201"/>
                </a:lnTo>
                <a:lnTo>
                  <a:pt x="10243" y="2113"/>
                </a:lnTo>
                <a:lnTo>
                  <a:pt x="10177" y="2027"/>
                </a:lnTo>
                <a:lnTo>
                  <a:pt x="10109" y="1940"/>
                </a:lnTo>
                <a:lnTo>
                  <a:pt x="10041" y="1855"/>
                </a:lnTo>
                <a:lnTo>
                  <a:pt x="9971" y="1771"/>
                </a:lnTo>
                <a:lnTo>
                  <a:pt x="9901" y="1689"/>
                </a:lnTo>
                <a:lnTo>
                  <a:pt x="9830" y="1607"/>
                </a:lnTo>
                <a:lnTo>
                  <a:pt x="9758" y="1525"/>
                </a:lnTo>
                <a:lnTo>
                  <a:pt x="9685" y="1446"/>
                </a:lnTo>
                <a:lnTo>
                  <a:pt x="9610" y="1367"/>
                </a:lnTo>
                <a:lnTo>
                  <a:pt x="9536" y="1289"/>
                </a:lnTo>
                <a:lnTo>
                  <a:pt x="9460" y="1213"/>
                </a:lnTo>
                <a:lnTo>
                  <a:pt x="9383" y="1137"/>
                </a:lnTo>
                <a:close/>
                <a:moveTo>
                  <a:pt x="8502" y="1049"/>
                </a:moveTo>
                <a:lnTo>
                  <a:pt x="8595" y="1126"/>
                </a:lnTo>
                <a:lnTo>
                  <a:pt x="8687" y="1205"/>
                </a:lnTo>
                <a:lnTo>
                  <a:pt x="8778" y="1285"/>
                </a:lnTo>
                <a:lnTo>
                  <a:pt x="8867" y="1366"/>
                </a:lnTo>
                <a:lnTo>
                  <a:pt x="8957" y="1449"/>
                </a:lnTo>
                <a:lnTo>
                  <a:pt x="9044" y="1534"/>
                </a:lnTo>
                <a:lnTo>
                  <a:pt x="9130" y="1621"/>
                </a:lnTo>
                <a:lnTo>
                  <a:pt x="9215" y="1709"/>
                </a:lnTo>
                <a:lnTo>
                  <a:pt x="9299" y="1798"/>
                </a:lnTo>
                <a:lnTo>
                  <a:pt x="9382" y="1888"/>
                </a:lnTo>
                <a:lnTo>
                  <a:pt x="9464" y="1980"/>
                </a:lnTo>
                <a:lnTo>
                  <a:pt x="9544" y="2074"/>
                </a:lnTo>
                <a:lnTo>
                  <a:pt x="9623" y="2169"/>
                </a:lnTo>
                <a:lnTo>
                  <a:pt x="9701" y="2265"/>
                </a:lnTo>
                <a:lnTo>
                  <a:pt x="9778" y="2363"/>
                </a:lnTo>
                <a:lnTo>
                  <a:pt x="9852" y="2463"/>
                </a:lnTo>
                <a:lnTo>
                  <a:pt x="9926" y="2563"/>
                </a:lnTo>
                <a:lnTo>
                  <a:pt x="9999" y="2664"/>
                </a:lnTo>
                <a:lnTo>
                  <a:pt x="10070" y="2767"/>
                </a:lnTo>
                <a:lnTo>
                  <a:pt x="10140" y="2871"/>
                </a:lnTo>
                <a:lnTo>
                  <a:pt x="10209" y="2978"/>
                </a:lnTo>
                <a:lnTo>
                  <a:pt x="10275" y="3084"/>
                </a:lnTo>
                <a:lnTo>
                  <a:pt x="10341" y="3192"/>
                </a:lnTo>
                <a:lnTo>
                  <a:pt x="10406" y="3301"/>
                </a:lnTo>
                <a:lnTo>
                  <a:pt x="10468" y="3412"/>
                </a:lnTo>
                <a:lnTo>
                  <a:pt x="10530" y="3524"/>
                </a:lnTo>
                <a:lnTo>
                  <a:pt x="10589" y="3637"/>
                </a:lnTo>
                <a:lnTo>
                  <a:pt x="10648" y="3750"/>
                </a:lnTo>
                <a:lnTo>
                  <a:pt x="10705" y="3866"/>
                </a:lnTo>
                <a:lnTo>
                  <a:pt x="10761" y="3982"/>
                </a:lnTo>
                <a:lnTo>
                  <a:pt x="10815" y="4099"/>
                </a:lnTo>
                <a:lnTo>
                  <a:pt x="10867" y="4217"/>
                </a:lnTo>
                <a:lnTo>
                  <a:pt x="10797" y="4242"/>
                </a:lnTo>
                <a:lnTo>
                  <a:pt x="10725" y="4264"/>
                </a:lnTo>
                <a:lnTo>
                  <a:pt x="10654" y="4286"/>
                </a:lnTo>
                <a:lnTo>
                  <a:pt x="10582" y="4308"/>
                </a:lnTo>
                <a:lnTo>
                  <a:pt x="10510" y="4328"/>
                </a:lnTo>
                <a:lnTo>
                  <a:pt x="10437" y="4348"/>
                </a:lnTo>
                <a:lnTo>
                  <a:pt x="10366" y="4368"/>
                </a:lnTo>
                <a:lnTo>
                  <a:pt x="10293" y="4387"/>
                </a:lnTo>
                <a:lnTo>
                  <a:pt x="10219" y="4405"/>
                </a:lnTo>
                <a:lnTo>
                  <a:pt x="10146" y="4423"/>
                </a:lnTo>
                <a:lnTo>
                  <a:pt x="10072" y="4439"/>
                </a:lnTo>
                <a:lnTo>
                  <a:pt x="9998" y="4456"/>
                </a:lnTo>
                <a:lnTo>
                  <a:pt x="9924" y="4471"/>
                </a:lnTo>
                <a:lnTo>
                  <a:pt x="9850" y="4486"/>
                </a:lnTo>
                <a:lnTo>
                  <a:pt x="9775" y="4501"/>
                </a:lnTo>
                <a:lnTo>
                  <a:pt x="9701" y="4514"/>
                </a:lnTo>
                <a:lnTo>
                  <a:pt x="9626" y="4527"/>
                </a:lnTo>
                <a:lnTo>
                  <a:pt x="9551" y="4540"/>
                </a:lnTo>
                <a:lnTo>
                  <a:pt x="9475" y="4551"/>
                </a:lnTo>
                <a:lnTo>
                  <a:pt x="9400" y="4562"/>
                </a:lnTo>
                <a:lnTo>
                  <a:pt x="9324" y="4573"/>
                </a:lnTo>
                <a:lnTo>
                  <a:pt x="9247" y="4582"/>
                </a:lnTo>
                <a:lnTo>
                  <a:pt x="9171" y="4591"/>
                </a:lnTo>
                <a:lnTo>
                  <a:pt x="9094" y="4600"/>
                </a:lnTo>
                <a:lnTo>
                  <a:pt x="9018" y="4607"/>
                </a:lnTo>
                <a:lnTo>
                  <a:pt x="8940" y="4614"/>
                </a:lnTo>
                <a:lnTo>
                  <a:pt x="8863" y="4621"/>
                </a:lnTo>
                <a:lnTo>
                  <a:pt x="8786" y="4626"/>
                </a:lnTo>
                <a:lnTo>
                  <a:pt x="8708" y="4631"/>
                </a:lnTo>
                <a:lnTo>
                  <a:pt x="8630" y="4635"/>
                </a:lnTo>
                <a:lnTo>
                  <a:pt x="8552" y="4639"/>
                </a:lnTo>
                <a:lnTo>
                  <a:pt x="8474" y="4642"/>
                </a:lnTo>
                <a:lnTo>
                  <a:pt x="8474" y="1047"/>
                </a:lnTo>
                <a:lnTo>
                  <a:pt x="8489" y="1048"/>
                </a:lnTo>
                <a:lnTo>
                  <a:pt x="8502" y="1049"/>
                </a:lnTo>
                <a:close/>
                <a:moveTo>
                  <a:pt x="7917" y="14987"/>
                </a:moveTo>
                <a:lnTo>
                  <a:pt x="7835" y="14918"/>
                </a:lnTo>
                <a:lnTo>
                  <a:pt x="7754" y="14850"/>
                </a:lnTo>
                <a:lnTo>
                  <a:pt x="7673" y="14779"/>
                </a:lnTo>
                <a:lnTo>
                  <a:pt x="7594" y="14708"/>
                </a:lnTo>
                <a:lnTo>
                  <a:pt x="7515" y="14636"/>
                </a:lnTo>
                <a:lnTo>
                  <a:pt x="7437" y="14562"/>
                </a:lnTo>
                <a:lnTo>
                  <a:pt x="7360" y="14487"/>
                </a:lnTo>
                <a:lnTo>
                  <a:pt x="7284" y="14410"/>
                </a:lnTo>
                <a:lnTo>
                  <a:pt x="7209" y="14333"/>
                </a:lnTo>
                <a:lnTo>
                  <a:pt x="7135" y="14255"/>
                </a:lnTo>
                <a:lnTo>
                  <a:pt x="7061" y="14175"/>
                </a:lnTo>
                <a:lnTo>
                  <a:pt x="6989" y="14095"/>
                </a:lnTo>
                <a:lnTo>
                  <a:pt x="6919" y="14012"/>
                </a:lnTo>
                <a:lnTo>
                  <a:pt x="6848" y="13930"/>
                </a:lnTo>
                <a:lnTo>
                  <a:pt x="6778" y="13846"/>
                </a:lnTo>
                <a:lnTo>
                  <a:pt x="6710" y="13761"/>
                </a:lnTo>
                <a:lnTo>
                  <a:pt x="6643" y="13675"/>
                </a:lnTo>
                <a:lnTo>
                  <a:pt x="6576" y="13588"/>
                </a:lnTo>
                <a:lnTo>
                  <a:pt x="6511" y="13499"/>
                </a:lnTo>
                <a:lnTo>
                  <a:pt x="6447" y="13410"/>
                </a:lnTo>
                <a:lnTo>
                  <a:pt x="6383" y="13319"/>
                </a:lnTo>
                <a:lnTo>
                  <a:pt x="6321" y="13228"/>
                </a:lnTo>
                <a:lnTo>
                  <a:pt x="6260" y="13135"/>
                </a:lnTo>
                <a:lnTo>
                  <a:pt x="6199" y="13042"/>
                </a:lnTo>
                <a:lnTo>
                  <a:pt x="6141" y="12948"/>
                </a:lnTo>
                <a:lnTo>
                  <a:pt x="6082" y="12853"/>
                </a:lnTo>
                <a:lnTo>
                  <a:pt x="6026" y="12757"/>
                </a:lnTo>
                <a:lnTo>
                  <a:pt x="5969" y="12659"/>
                </a:lnTo>
                <a:lnTo>
                  <a:pt x="5915" y="12561"/>
                </a:lnTo>
                <a:lnTo>
                  <a:pt x="5862" y="12462"/>
                </a:lnTo>
                <a:lnTo>
                  <a:pt x="5809" y="12363"/>
                </a:lnTo>
                <a:lnTo>
                  <a:pt x="5758" y="12262"/>
                </a:lnTo>
                <a:lnTo>
                  <a:pt x="5823" y="12242"/>
                </a:lnTo>
                <a:lnTo>
                  <a:pt x="5888" y="12223"/>
                </a:lnTo>
                <a:lnTo>
                  <a:pt x="5954" y="12204"/>
                </a:lnTo>
                <a:lnTo>
                  <a:pt x="6020" y="12187"/>
                </a:lnTo>
                <a:lnTo>
                  <a:pt x="6086" y="12169"/>
                </a:lnTo>
                <a:lnTo>
                  <a:pt x="6152" y="12153"/>
                </a:lnTo>
                <a:lnTo>
                  <a:pt x="6219" y="12136"/>
                </a:lnTo>
                <a:lnTo>
                  <a:pt x="6285" y="12121"/>
                </a:lnTo>
                <a:lnTo>
                  <a:pt x="6352" y="12106"/>
                </a:lnTo>
                <a:lnTo>
                  <a:pt x="6420" y="12091"/>
                </a:lnTo>
                <a:lnTo>
                  <a:pt x="6487" y="12077"/>
                </a:lnTo>
                <a:lnTo>
                  <a:pt x="6554" y="12064"/>
                </a:lnTo>
                <a:lnTo>
                  <a:pt x="6622" y="12051"/>
                </a:lnTo>
                <a:lnTo>
                  <a:pt x="6691" y="12039"/>
                </a:lnTo>
                <a:lnTo>
                  <a:pt x="6758" y="12027"/>
                </a:lnTo>
                <a:lnTo>
                  <a:pt x="6827" y="12016"/>
                </a:lnTo>
                <a:lnTo>
                  <a:pt x="6895" y="12005"/>
                </a:lnTo>
                <a:lnTo>
                  <a:pt x="6964" y="11995"/>
                </a:lnTo>
                <a:lnTo>
                  <a:pt x="7033" y="11986"/>
                </a:lnTo>
                <a:lnTo>
                  <a:pt x="7102" y="11976"/>
                </a:lnTo>
                <a:lnTo>
                  <a:pt x="7171" y="11968"/>
                </a:lnTo>
                <a:lnTo>
                  <a:pt x="7241" y="11960"/>
                </a:lnTo>
                <a:lnTo>
                  <a:pt x="7311" y="11953"/>
                </a:lnTo>
                <a:lnTo>
                  <a:pt x="7380" y="11946"/>
                </a:lnTo>
                <a:lnTo>
                  <a:pt x="7450" y="11940"/>
                </a:lnTo>
                <a:lnTo>
                  <a:pt x="7521" y="11934"/>
                </a:lnTo>
                <a:lnTo>
                  <a:pt x="7591" y="11929"/>
                </a:lnTo>
                <a:lnTo>
                  <a:pt x="7662" y="11924"/>
                </a:lnTo>
                <a:lnTo>
                  <a:pt x="7732" y="11920"/>
                </a:lnTo>
                <a:lnTo>
                  <a:pt x="7803" y="11916"/>
                </a:lnTo>
                <a:lnTo>
                  <a:pt x="7874" y="11913"/>
                </a:lnTo>
                <a:lnTo>
                  <a:pt x="7945" y="11911"/>
                </a:lnTo>
                <a:lnTo>
                  <a:pt x="7945" y="14988"/>
                </a:lnTo>
                <a:lnTo>
                  <a:pt x="7917" y="14987"/>
                </a:lnTo>
                <a:close/>
                <a:moveTo>
                  <a:pt x="15347" y="7759"/>
                </a:moveTo>
                <a:lnTo>
                  <a:pt x="12171" y="7759"/>
                </a:lnTo>
                <a:lnTo>
                  <a:pt x="12168" y="7652"/>
                </a:lnTo>
                <a:lnTo>
                  <a:pt x="12163" y="7545"/>
                </a:lnTo>
                <a:lnTo>
                  <a:pt x="12157" y="7439"/>
                </a:lnTo>
                <a:lnTo>
                  <a:pt x="12151" y="7332"/>
                </a:lnTo>
                <a:lnTo>
                  <a:pt x="12144" y="7226"/>
                </a:lnTo>
                <a:lnTo>
                  <a:pt x="12136" y="7120"/>
                </a:lnTo>
                <a:lnTo>
                  <a:pt x="12126" y="7015"/>
                </a:lnTo>
                <a:lnTo>
                  <a:pt x="12115" y="6911"/>
                </a:lnTo>
                <a:lnTo>
                  <a:pt x="12104" y="6805"/>
                </a:lnTo>
                <a:lnTo>
                  <a:pt x="12092" y="6701"/>
                </a:lnTo>
                <a:lnTo>
                  <a:pt x="12078" y="6598"/>
                </a:lnTo>
                <a:lnTo>
                  <a:pt x="12063" y="6494"/>
                </a:lnTo>
                <a:lnTo>
                  <a:pt x="12047" y="6391"/>
                </a:lnTo>
                <a:lnTo>
                  <a:pt x="12031" y="6288"/>
                </a:lnTo>
                <a:lnTo>
                  <a:pt x="12014" y="6186"/>
                </a:lnTo>
                <a:lnTo>
                  <a:pt x="11995" y="6084"/>
                </a:lnTo>
                <a:lnTo>
                  <a:pt x="11976" y="5982"/>
                </a:lnTo>
                <a:lnTo>
                  <a:pt x="11954" y="5881"/>
                </a:lnTo>
                <a:lnTo>
                  <a:pt x="11933" y="5781"/>
                </a:lnTo>
                <a:lnTo>
                  <a:pt x="11910" y="5681"/>
                </a:lnTo>
                <a:lnTo>
                  <a:pt x="11886" y="5582"/>
                </a:lnTo>
                <a:lnTo>
                  <a:pt x="11862" y="5482"/>
                </a:lnTo>
                <a:lnTo>
                  <a:pt x="11836" y="5383"/>
                </a:lnTo>
                <a:lnTo>
                  <a:pt x="11810" y="5285"/>
                </a:lnTo>
                <a:lnTo>
                  <a:pt x="11783" y="5188"/>
                </a:lnTo>
                <a:lnTo>
                  <a:pt x="11754" y="5090"/>
                </a:lnTo>
                <a:lnTo>
                  <a:pt x="11724" y="4993"/>
                </a:lnTo>
                <a:lnTo>
                  <a:pt x="11694" y="4897"/>
                </a:lnTo>
                <a:lnTo>
                  <a:pt x="11663" y="4801"/>
                </a:lnTo>
                <a:lnTo>
                  <a:pt x="11630" y="4706"/>
                </a:lnTo>
                <a:lnTo>
                  <a:pt x="11597" y="4611"/>
                </a:lnTo>
                <a:lnTo>
                  <a:pt x="11563" y="4517"/>
                </a:lnTo>
                <a:lnTo>
                  <a:pt x="11630" y="4489"/>
                </a:lnTo>
                <a:lnTo>
                  <a:pt x="11695" y="4461"/>
                </a:lnTo>
                <a:lnTo>
                  <a:pt x="11762" y="4432"/>
                </a:lnTo>
                <a:lnTo>
                  <a:pt x="11828" y="4403"/>
                </a:lnTo>
                <a:lnTo>
                  <a:pt x="11894" y="4374"/>
                </a:lnTo>
                <a:lnTo>
                  <a:pt x="11959" y="4343"/>
                </a:lnTo>
                <a:lnTo>
                  <a:pt x="12024" y="4312"/>
                </a:lnTo>
                <a:lnTo>
                  <a:pt x="12088" y="4281"/>
                </a:lnTo>
                <a:lnTo>
                  <a:pt x="12153" y="4249"/>
                </a:lnTo>
                <a:lnTo>
                  <a:pt x="12217" y="4216"/>
                </a:lnTo>
                <a:lnTo>
                  <a:pt x="12280" y="4183"/>
                </a:lnTo>
                <a:lnTo>
                  <a:pt x="12344" y="4150"/>
                </a:lnTo>
                <a:lnTo>
                  <a:pt x="12407" y="4116"/>
                </a:lnTo>
                <a:lnTo>
                  <a:pt x="12469" y="4081"/>
                </a:lnTo>
                <a:lnTo>
                  <a:pt x="12532" y="4046"/>
                </a:lnTo>
                <a:lnTo>
                  <a:pt x="12593" y="4011"/>
                </a:lnTo>
                <a:lnTo>
                  <a:pt x="12655" y="3975"/>
                </a:lnTo>
                <a:lnTo>
                  <a:pt x="12717" y="3939"/>
                </a:lnTo>
                <a:lnTo>
                  <a:pt x="12778" y="3902"/>
                </a:lnTo>
                <a:lnTo>
                  <a:pt x="12839" y="3865"/>
                </a:lnTo>
                <a:lnTo>
                  <a:pt x="12899" y="3827"/>
                </a:lnTo>
                <a:lnTo>
                  <a:pt x="12959" y="3789"/>
                </a:lnTo>
                <a:lnTo>
                  <a:pt x="13019" y="3749"/>
                </a:lnTo>
                <a:lnTo>
                  <a:pt x="13078" y="3710"/>
                </a:lnTo>
                <a:lnTo>
                  <a:pt x="13137" y="3670"/>
                </a:lnTo>
                <a:lnTo>
                  <a:pt x="13196" y="3630"/>
                </a:lnTo>
                <a:lnTo>
                  <a:pt x="13254" y="3590"/>
                </a:lnTo>
                <a:lnTo>
                  <a:pt x="13313" y="3549"/>
                </a:lnTo>
                <a:lnTo>
                  <a:pt x="13370" y="3507"/>
                </a:lnTo>
                <a:lnTo>
                  <a:pt x="13428" y="3466"/>
                </a:lnTo>
                <a:lnTo>
                  <a:pt x="13485" y="3423"/>
                </a:lnTo>
                <a:lnTo>
                  <a:pt x="13542" y="3381"/>
                </a:lnTo>
                <a:lnTo>
                  <a:pt x="13641" y="3492"/>
                </a:lnTo>
                <a:lnTo>
                  <a:pt x="13738" y="3605"/>
                </a:lnTo>
                <a:lnTo>
                  <a:pt x="13832" y="3719"/>
                </a:lnTo>
                <a:lnTo>
                  <a:pt x="13924" y="3837"/>
                </a:lnTo>
                <a:lnTo>
                  <a:pt x="14014" y="3956"/>
                </a:lnTo>
                <a:lnTo>
                  <a:pt x="14101" y="4076"/>
                </a:lnTo>
                <a:lnTo>
                  <a:pt x="14185" y="4199"/>
                </a:lnTo>
                <a:lnTo>
                  <a:pt x="14266" y="4324"/>
                </a:lnTo>
                <a:lnTo>
                  <a:pt x="14346" y="4450"/>
                </a:lnTo>
                <a:lnTo>
                  <a:pt x="14422" y="4578"/>
                </a:lnTo>
                <a:lnTo>
                  <a:pt x="14496" y="4708"/>
                </a:lnTo>
                <a:lnTo>
                  <a:pt x="14567" y="4839"/>
                </a:lnTo>
                <a:lnTo>
                  <a:pt x="14634" y="4972"/>
                </a:lnTo>
                <a:lnTo>
                  <a:pt x="14700" y="5106"/>
                </a:lnTo>
                <a:lnTo>
                  <a:pt x="14763" y="5243"/>
                </a:lnTo>
                <a:lnTo>
                  <a:pt x="14822" y="5380"/>
                </a:lnTo>
                <a:lnTo>
                  <a:pt x="14879" y="5519"/>
                </a:lnTo>
                <a:lnTo>
                  <a:pt x="14932" y="5660"/>
                </a:lnTo>
                <a:lnTo>
                  <a:pt x="14982" y="5802"/>
                </a:lnTo>
                <a:lnTo>
                  <a:pt x="15031" y="5945"/>
                </a:lnTo>
                <a:lnTo>
                  <a:pt x="15075" y="6090"/>
                </a:lnTo>
                <a:lnTo>
                  <a:pt x="15116" y="6236"/>
                </a:lnTo>
                <a:lnTo>
                  <a:pt x="15154" y="6383"/>
                </a:lnTo>
                <a:lnTo>
                  <a:pt x="15189" y="6532"/>
                </a:lnTo>
                <a:lnTo>
                  <a:pt x="15220" y="6681"/>
                </a:lnTo>
                <a:lnTo>
                  <a:pt x="15248" y="6832"/>
                </a:lnTo>
                <a:lnTo>
                  <a:pt x="15273" y="6984"/>
                </a:lnTo>
                <a:lnTo>
                  <a:pt x="15294" y="7137"/>
                </a:lnTo>
                <a:lnTo>
                  <a:pt x="15313" y="7291"/>
                </a:lnTo>
                <a:lnTo>
                  <a:pt x="15327" y="7446"/>
                </a:lnTo>
                <a:lnTo>
                  <a:pt x="15338" y="7602"/>
                </a:lnTo>
                <a:lnTo>
                  <a:pt x="15347" y="7759"/>
                </a:lnTo>
                <a:close/>
                <a:moveTo>
                  <a:pt x="8210" y="0"/>
                </a:moveTo>
                <a:lnTo>
                  <a:pt x="7787" y="10"/>
                </a:lnTo>
                <a:lnTo>
                  <a:pt x="7370" y="41"/>
                </a:lnTo>
                <a:lnTo>
                  <a:pt x="6960" y="92"/>
                </a:lnTo>
                <a:lnTo>
                  <a:pt x="6555" y="162"/>
                </a:lnTo>
                <a:lnTo>
                  <a:pt x="6158" y="253"/>
                </a:lnTo>
                <a:lnTo>
                  <a:pt x="5768" y="361"/>
                </a:lnTo>
                <a:lnTo>
                  <a:pt x="5386" y="486"/>
                </a:lnTo>
                <a:lnTo>
                  <a:pt x="5014" y="630"/>
                </a:lnTo>
                <a:lnTo>
                  <a:pt x="4651" y="791"/>
                </a:lnTo>
                <a:lnTo>
                  <a:pt x="4297" y="967"/>
                </a:lnTo>
                <a:lnTo>
                  <a:pt x="3953" y="1161"/>
                </a:lnTo>
                <a:lnTo>
                  <a:pt x="3619" y="1369"/>
                </a:lnTo>
                <a:lnTo>
                  <a:pt x="3298" y="1593"/>
                </a:lnTo>
                <a:lnTo>
                  <a:pt x="2987" y="1831"/>
                </a:lnTo>
                <a:lnTo>
                  <a:pt x="2690" y="2083"/>
                </a:lnTo>
                <a:lnTo>
                  <a:pt x="2404" y="2348"/>
                </a:lnTo>
                <a:lnTo>
                  <a:pt x="2132" y="2627"/>
                </a:lnTo>
                <a:lnTo>
                  <a:pt x="1875" y="2918"/>
                </a:lnTo>
                <a:lnTo>
                  <a:pt x="1631" y="3220"/>
                </a:lnTo>
                <a:lnTo>
                  <a:pt x="1402" y="3535"/>
                </a:lnTo>
                <a:lnTo>
                  <a:pt x="1188" y="3861"/>
                </a:lnTo>
                <a:lnTo>
                  <a:pt x="991" y="4195"/>
                </a:lnTo>
                <a:lnTo>
                  <a:pt x="810" y="4541"/>
                </a:lnTo>
                <a:lnTo>
                  <a:pt x="645" y="4897"/>
                </a:lnTo>
                <a:lnTo>
                  <a:pt x="498" y="5261"/>
                </a:lnTo>
                <a:lnTo>
                  <a:pt x="369" y="5634"/>
                </a:lnTo>
                <a:lnTo>
                  <a:pt x="259" y="6014"/>
                </a:lnTo>
                <a:lnTo>
                  <a:pt x="167" y="6402"/>
                </a:lnTo>
                <a:lnTo>
                  <a:pt x="94" y="6797"/>
                </a:lnTo>
                <a:lnTo>
                  <a:pt x="42" y="7198"/>
                </a:lnTo>
                <a:lnTo>
                  <a:pt x="10" y="7605"/>
                </a:lnTo>
                <a:lnTo>
                  <a:pt x="0" y="8018"/>
                </a:lnTo>
                <a:lnTo>
                  <a:pt x="10" y="8431"/>
                </a:lnTo>
                <a:lnTo>
                  <a:pt x="42" y="8838"/>
                </a:lnTo>
                <a:lnTo>
                  <a:pt x="94" y="9239"/>
                </a:lnTo>
                <a:lnTo>
                  <a:pt x="167" y="9634"/>
                </a:lnTo>
                <a:lnTo>
                  <a:pt x="259" y="10021"/>
                </a:lnTo>
                <a:lnTo>
                  <a:pt x="369" y="10402"/>
                </a:lnTo>
                <a:lnTo>
                  <a:pt x="498" y="10774"/>
                </a:lnTo>
                <a:lnTo>
                  <a:pt x="645" y="11139"/>
                </a:lnTo>
                <a:lnTo>
                  <a:pt x="810" y="11494"/>
                </a:lnTo>
                <a:lnTo>
                  <a:pt x="991" y="11840"/>
                </a:lnTo>
                <a:lnTo>
                  <a:pt x="1188" y="12175"/>
                </a:lnTo>
                <a:lnTo>
                  <a:pt x="1402" y="12501"/>
                </a:lnTo>
                <a:lnTo>
                  <a:pt x="1631" y="12815"/>
                </a:lnTo>
                <a:lnTo>
                  <a:pt x="1875" y="13118"/>
                </a:lnTo>
                <a:lnTo>
                  <a:pt x="2132" y="13409"/>
                </a:lnTo>
                <a:lnTo>
                  <a:pt x="2404" y="13688"/>
                </a:lnTo>
                <a:lnTo>
                  <a:pt x="2690" y="13953"/>
                </a:lnTo>
                <a:lnTo>
                  <a:pt x="2987" y="14205"/>
                </a:lnTo>
                <a:lnTo>
                  <a:pt x="3298" y="14443"/>
                </a:lnTo>
                <a:lnTo>
                  <a:pt x="3619" y="14667"/>
                </a:lnTo>
                <a:lnTo>
                  <a:pt x="3953" y="14875"/>
                </a:lnTo>
                <a:lnTo>
                  <a:pt x="4297" y="15068"/>
                </a:lnTo>
                <a:lnTo>
                  <a:pt x="4651" y="15245"/>
                </a:lnTo>
                <a:lnTo>
                  <a:pt x="5014" y="15406"/>
                </a:lnTo>
                <a:lnTo>
                  <a:pt x="5386" y="15550"/>
                </a:lnTo>
                <a:lnTo>
                  <a:pt x="5768" y="15675"/>
                </a:lnTo>
                <a:lnTo>
                  <a:pt x="6158" y="15783"/>
                </a:lnTo>
                <a:lnTo>
                  <a:pt x="6555" y="15873"/>
                </a:lnTo>
                <a:lnTo>
                  <a:pt x="6960" y="15944"/>
                </a:lnTo>
                <a:lnTo>
                  <a:pt x="7370" y="15995"/>
                </a:lnTo>
                <a:lnTo>
                  <a:pt x="7787" y="16026"/>
                </a:lnTo>
                <a:lnTo>
                  <a:pt x="8210" y="16036"/>
                </a:lnTo>
                <a:lnTo>
                  <a:pt x="8632" y="16026"/>
                </a:lnTo>
                <a:lnTo>
                  <a:pt x="9049" y="15995"/>
                </a:lnTo>
                <a:lnTo>
                  <a:pt x="9459" y="15944"/>
                </a:lnTo>
                <a:lnTo>
                  <a:pt x="9864" y="15873"/>
                </a:lnTo>
                <a:lnTo>
                  <a:pt x="10261" y="15783"/>
                </a:lnTo>
                <a:lnTo>
                  <a:pt x="10651" y="15675"/>
                </a:lnTo>
                <a:lnTo>
                  <a:pt x="11033" y="15550"/>
                </a:lnTo>
                <a:lnTo>
                  <a:pt x="11405" y="15406"/>
                </a:lnTo>
                <a:lnTo>
                  <a:pt x="11768" y="15245"/>
                </a:lnTo>
                <a:lnTo>
                  <a:pt x="12122" y="15068"/>
                </a:lnTo>
                <a:lnTo>
                  <a:pt x="12466" y="14875"/>
                </a:lnTo>
                <a:lnTo>
                  <a:pt x="12800" y="14667"/>
                </a:lnTo>
                <a:lnTo>
                  <a:pt x="13122" y="14443"/>
                </a:lnTo>
                <a:lnTo>
                  <a:pt x="13432" y="14205"/>
                </a:lnTo>
                <a:lnTo>
                  <a:pt x="13729" y="13953"/>
                </a:lnTo>
                <a:lnTo>
                  <a:pt x="14015" y="13688"/>
                </a:lnTo>
                <a:lnTo>
                  <a:pt x="14287" y="13409"/>
                </a:lnTo>
                <a:lnTo>
                  <a:pt x="14544" y="13118"/>
                </a:lnTo>
                <a:lnTo>
                  <a:pt x="14788" y="12815"/>
                </a:lnTo>
                <a:lnTo>
                  <a:pt x="15017" y="12501"/>
                </a:lnTo>
                <a:lnTo>
                  <a:pt x="15231" y="12175"/>
                </a:lnTo>
                <a:lnTo>
                  <a:pt x="15428" y="11840"/>
                </a:lnTo>
                <a:lnTo>
                  <a:pt x="15609" y="11494"/>
                </a:lnTo>
                <a:lnTo>
                  <a:pt x="15774" y="11139"/>
                </a:lnTo>
                <a:lnTo>
                  <a:pt x="15921" y="10774"/>
                </a:lnTo>
                <a:lnTo>
                  <a:pt x="16050" y="10402"/>
                </a:lnTo>
                <a:lnTo>
                  <a:pt x="16160" y="10021"/>
                </a:lnTo>
                <a:lnTo>
                  <a:pt x="16253" y="9634"/>
                </a:lnTo>
                <a:lnTo>
                  <a:pt x="16325" y="9239"/>
                </a:lnTo>
                <a:lnTo>
                  <a:pt x="16377" y="8838"/>
                </a:lnTo>
                <a:lnTo>
                  <a:pt x="16409" y="8431"/>
                </a:lnTo>
                <a:lnTo>
                  <a:pt x="16419" y="8018"/>
                </a:lnTo>
                <a:lnTo>
                  <a:pt x="16409" y="7605"/>
                </a:lnTo>
                <a:lnTo>
                  <a:pt x="16377" y="7198"/>
                </a:lnTo>
                <a:lnTo>
                  <a:pt x="16325" y="6797"/>
                </a:lnTo>
                <a:lnTo>
                  <a:pt x="16253" y="6402"/>
                </a:lnTo>
                <a:lnTo>
                  <a:pt x="16160" y="6014"/>
                </a:lnTo>
                <a:lnTo>
                  <a:pt x="16050" y="5634"/>
                </a:lnTo>
                <a:lnTo>
                  <a:pt x="15921" y="5261"/>
                </a:lnTo>
                <a:lnTo>
                  <a:pt x="15774" y="4897"/>
                </a:lnTo>
                <a:lnTo>
                  <a:pt x="15609" y="4541"/>
                </a:lnTo>
                <a:lnTo>
                  <a:pt x="15428" y="4195"/>
                </a:lnTo>
                <a:lnTo>
                  <a:pt x="15231" y="3861"/>
                </a:lnTo>
                <a:lnTo>
                  <a:pt x="15017" y="3535"/>
                </a:lnTo>
                <a:lnTo>
                  <a:pt x="14788" y="3220"/>
                </a:lnTo>
                <a:lnTo>
                  <a:pt x="14544" y="2918"/>
                </a:lnTo>
                <a:lnTo>
                  <a:pt x="14287" y="2627"/>
                </a:lnTo>
                <a:lnTo>
                  <a:pt x="14015" y="2348"/>
                </a:lnTo>
                <a:lnTo>
                  <a:pt x="13729" y="2083"/>
                </a:lnTo>
                <a:lnTo>
                  <a:pt x="13432" y="1831"/>
                </a:lnTo>
                <a:lnTo>
                  <a:pt x="13122" y="1593"/>
                </a:lnTo>
                <a:lnTo>
                  <a:pt x="12800" y="1369"/>
                </a:lnTo>
                <a:lnTo>
                  <a:pt x="12466" y="1161"/>
                </a:lnTo>
                <a:lnTo>
                  <a:pt x="12122" y="967"/>
                </a:lnTo>
                <a:lnTo>
                  <a:pt x="11768" y="791"/>
                </a:lnTo>
                <a:lnTo>
                  <a:pt x="11405" y="630"/>
                </a:lnTo>
                <a:lnTo>
                  <a:pt x="11033" y="486"/>
                </a:lnTo>
                <a:lnTo>
                  <a:pt x="10651" y="361"/>
                </a:lnTo>
                <a:lnTo>
                  <a:pt x="10261" y="253"/>
                </a:lnTo>
                <a:lnTo>
                  <a:pt x="9864" y="162"/>
                </a:lnTo>
                <a:lnTo>
                  <a:pt x="9459" y="92"/>
                </a:lnTo>
                <a:lnTo>
                  <a:pt x="9049" y="41"/>
                </a:lnTo>
                <a:lnTo>
                  <a:pt x="8632" y="10"/>
                </a:lnTo>
                <a:lnTo>
                  <a:pt x="821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9" name="Group 32"/>
          <p:cNvGrpSpPr/>
          <p:nvPr/>
        </p:nvGrpSpPr>
        <p:grpSpPr>
          <a:xfrm>
            <a:off x="5269976" y="4522938"/>
            <a:ext cx="399003" cy="324706"/>
            <a:chOff x="5245100" y="5103813"/>
            <a:chExt cx="690563" cy="561975"/>
          </a:xfrm>
          <a:solidFill>
            <a:schemeClr val="bg1">
              <a:lumMod val="75000"/>
            </a:schemeClr>
          </a:solidFill>
        </p:grpSpPr>
        <p:sp>
          <p:nvSpPr>
            <p:cNvPr id="40" name="Freeform 290"/>
            <p:cNvSpPr>
              <a:spLocks noEditPoints="1"/>
            </p:cNvSpPr>
            <p:nvPr/>
          </p:nvSpPr>
          <p:spPr bwMode="auto">
            <a:xfrm>
              <a:off x="5719763" y="5276851"/>
              <a:ext cx="130175" cy="173038"/>
            </a:xfrm>
            <a:custGeom>
              <a:avLst/>
              <a:gdLst>
                <a:gd name="T0" fmla="*/ 503 w 3018"/>
                <a:gd name="T1" fmla="*/ 504 h 4030"/>
                <a:gd name="T2" fmla="*/ 2515 w 3018"/>
                <a:gd name="T3" fmla="*/ 3526 h 4030"/>
                <a:gd name="T4" fmla="*/ 1386 w 3018"/>
                <a:gd name="T5" fmla="*/ 175 h 4030"/>
                <a:gd name="T6" fmla="*/ 1320 w 3018"/>
                <a:gd name="T7" fmla="*/ 110 h 4030"/>
                <a:gd name="T8" fmla="*/ 1244 w 3018"/>
                <a:gd name="T9" fmla="*/ 60 h 4030"/>
                <a:gd name="T10" fmla="*/ 1159 w 3018"/>
                <a:gd name="T11" fmla="*/ 24 h 4030"/>
                <a:gd name="T12" fmla="*/ 1069 w 3018"/>
                <a:gd name="T13" fmla="*/ 3 h 4030"/>
                <a:gd name="T14" fmla="*/ 503 w 3018"/>
                <a:gd name="T15" fmla="*/ 0 h 4030"/>
                <a:gd name="T16" fmla="*/ 427 w 3018"/>
                <a:gd name="T17" fmla="*/ 6 h 4030"/>
                <a:gd name="T18" fmla="*/ 353 w 3018"/>
                <a:gd name="T19" fmla="*/ 23 h 4030"/>
                <a:gd name="T20" fmla="*/ 285 w 3018"/>
                <a:gd name="T21" fmla="*/ 50 h 4030"/>
                <a:gd name="T22" fmla="*/ 222 w 3018"/>
                <a:gd name="T23" fmla="*/ 86 h 4030"/>
                <a:gd name="T24" fmla="*/ 165 w 3018"/>
                <a:gd name="T25" fmla="*/ 130 h 4030"/>
                <a:gd name="T26" fmla="*/ 115 w 3018"/>
                <a:gd name="T27" fmla="*/ 183 h 4030"/>
                <a:gd name="T28" fmla="*/ 74 w 3018"/>
                <a:gd name="T29" fmla="*/ 242 h 4030"/>
                <a:gd name="T30" fmla="*/ 40 w 3018"/>
                <a:gd name="T31" fmla="*/ 308 h 4030"/>
                <a:gd name="T32" fmla="*/ 16 w 3018"/>
                <a:gd name="T33" fmla="*/ 377 h 4030"/>
                <a:gd name="T34" fmla="*/ 3 w 3018"/>
                <a:gd name="T35" fmla="*/ 452 h 4030"/>
                <a:gd name="T36" fmla="*/ 0 w 3018"/>
                <a:gd name="T37" fmla="*/ 3526 h 4030"/>
                <a:gd name="T38" fmla="*/ 6 w 3018"/>
                <a:gd name="T39" fmla="*/ 3604 h 4030"/>
                <a:gd name="T40" fmla="*/ 23 w 3018"/>
                <a:gd name="T41" fmla="*/ 3676 h 4030"/>
                <a:gd name="T42" fmla="*/ 50 w 3018"/>
                <a:gd name="T43" fmla="*/ 3745 h 4030"/>
                <a:gd name="T44" fmla="*/ 86 w 3018"/>
                <a:gd name="T45" fmla="*/ 3808 h 4030"/>
                <a:gd name="T46" fmla="*/ 131 w 3018"/>
                <a:gd name="T47" fmla="*/ 3866 h 4030"/>
                <a:gd name="T48" fmla="*/ 183 w 3018"/>
                <a:gd name="T49" fmla="*/ 3915 h 4030"/>
                <a:gd name="T50" fmla="*/ 243 w 3018"/>
                <a:gd name="T51" fmla="*/ 3957 h 4030"/>
                <a:gd name="T52" fmla="*/ 307 w 3018"/>
                <a:gd name="T53" fmla="*/ 3991 h 4030"/>
                <a:gd name="T54" fmla="*/ 378 w 3018"/>
                <a:gd name="T55" fmla="*/ 4015 h 4030"/>
                <a:gd name="T56" fmla="*/ 452 w 3018"/>
                <a:gd name="T57" fmla="*/ 4028 h 4030"/>
                <a:gd name="T58" fmla="*/ 2515 w 3018"/>
                <a:gd name="T59" fmla="*/ 4030 h 4030"/>
                <a:gd name="T60" fmla="*/ 2592 w 3018"/>
                <a:gd name="T61" fmla="*/ 4025 h 4030"/>
                <a:gd name="T62" fmla="*/ 2665 w 3018"/>
                <a:gd name="T63" fmla="*/ 4008 h 4030"/>
                <a:gd name="T64" fmla="*/ 2733 w 3018"/>
                <a:gd name="T65" fmla="*/ 3981 h 4030"/>
                <a:gd name="T66" fmla="*/ 2797 w 3018"/>
                <a:gd name="T67" fmla="*/ 3944 h 4030"/>
                <a:gd name="T68" fmla="*/ 2853 w 3018"/>
                <a:gd name="T69" fmla="*/ 3899 h 4030"/>
                <a:gd name="T70" fmla="*/ 2903 w 3018"/>
                <a:gd name="T71" fmla="*/ 3848 h 4030"/>
                <a:gd name="T72" fmla="*/ 2946 w 3018"/>
                <a:gd name="T73" fmla="*/ 3788 h 4030"/>
                <a:gd name="T74" fmla="*/ 2979 w 3018"/>
                <a:gd name="T75" fmla="*/ 3723 h 4030"/>
                <a:gd name="T76" fmla="*/ 3002 w 3018"/>
                <a:gd name="T77" fmla="*/ 3652 h 4030"/>
                <a:gd name="T78" fmla="*/ 3015 w 3018"/>
                <a:gd name="T79" fmla="*/ 3578 h 4030"/>
                <a:gd name="T80" fmla="*/ 3018 w 3018"/>
                <a:gd name="T81" fmla="*/ 2770 h 4030"/>
                <a:gd name="T82" fmla="*/ 3015 w 3018"/>
                <a:gd name="T83" fmla="*/ 2715 h 4030"/>
                <a:gd name="T84" fmla="*/ 3006 w 3018"/>
                <a:gd name="T85" fmla="*/ 2661 h 4030"/>
                <a:gd name="T86" fmla="*/ 2991 w 3018"/>
                <a:gd name="T87" fmla="*/ 2607 h 4030"/>
                <a:gd name="T88" fmla="*/ 2970 w 3018"/>
                <a:gd name="T89" fmla="*/ 2556 h 4030"/>
                <a:gd name="T90" fmla="*/ 2944 w 3018"/>
                <a:gd name="T91" fmla="*/ 2506 h 4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4030">
                  <a:moveTo>
                    <a:pt x="2515" y="3526"/>
                  </a:moveTo>
                  <a:lnTo>
                    <a:pt x="503" y="3526"/>
                  </a:lnTo>
                  <a:lnTo>
                    <a:pt x="503" y="504"/>
                  </a:lnTo>
                  <a:lnTo>
                    <a:pt x="1006" y="504"/>
                  </a:lnTo>
                  <a:lnTo>
                    <a:pt x="2515" y="2770"/>
                  </a:lnTo>
                  <a:lnTo>
                    <a:pt x="2515" y="3526"/>
                  </a:lnTo>
                  <a:close/>
                  <a:moveTo>
                    <a:pt x="1425" y="224"/>
                  </a:moveTo>
                  <a:lnTo>
                    <a:pt x="1407" y="199"/>
                  </a:lnTo>
                  <a:lnTo>
                    <a:pt x="1386" y="175"/>
                  </a:lnTo>
                  <a:lnTo>
                    <a:pt x="1365" y="152"/>
                  </a:lnTo>
                  <a:lnTo>
                    <a:pt x="1343" y="130"/>
                  </a:lnTo>
                  <a:lnTo>
                    <a:pt x="1320" y="110"/>
                  </a:lnTo>
                  <a:lnTo>
                    <a:pt x="1296" y="92"/>
                  </a:lnTo>
                  <a:lnTo>
                    <a:pt x="1270" y="75"/>
                  </a:lnTo>
                  <a:lnTo>
                    <a:pt x="1244" y="60"/>
                  </a:lnTo>
                  <a:lnTo>
                    <a:pt x="1216" y="46"/>
                  </a:lnTo>
                  <a:lnTo>
                    <a:pt x="1188" y="34"/>
                  </a:lnTo>
                  <a:lnTo>
                    <a:pt x="1159" y="24"/>
                  </a:lnTo>
                  <a:lnTo>
                    <a:pt x="1130" y="16"/>
                  </a:lnTo>
                  <a:lnTo>
                    <a:pt x="1100" y="9"/>
                  </a:lnTo>
                  <a:lnTo>
                    <a:pt x="1069" y="3"/>
                  </a:lnTo>
                  <a:lnTo>
                    <a:pt x="1037" y="1"/>
                  </a:lnTo>
                  <a:lnTo>
                    <a:pt x="1006" y="0"/>
                  </a:lnTo>
                  <a:lnTo>
                    <a:pt x="503" y="0"/>
                  </a:lnTo>
                  <a:lnTo>
                    <a:pt x="477" y="0"/>
                  </a:lnTo>
                  <a:lnTo>
                    <a:pt x="452" y="2"/>
                  </a:lnTo>
                  <a:lnTo>
                    <a:pt x="427" y="6"/>
                  </a:lnTo>
                  <a:lnTo>
                    <a:pt x="402" y="11"/>
                  </a:lnTo>
                  <a:lnTo>
                    <a:pt x="378" y="16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7" y="40"/>
                  </a:lnTo>
                  <a:lnTo>
                    <a:pt x="285" y="50"/>
                  </a:lnTo>
                  <a:lnTo>
                    <a:pt x="264" y="61"/>
                  </a:lnTo>
                  <a:lnTo>
                    <a:pt x="243" y="73"/>
                  </a:lnTo>
                  <a:lnTo>
                    <a:pt x="222" y="86"/>
                  </a:lnTo>
                  <a:lnTo>
                    <a:pt x="203" y="100"/>
                  </a:lnTo>
                  <a:lnTo>
                    <a:pt x="183" y="115"/>
                  </a:lnTo>
                  <a:lnTo>
                    <a:pt x="165" y="130"/>
                  </a:lnTo>
                  <a:lnTo>
                    <a:pt x="148" y="148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4" y="242"/>
                  </a:lnTo>
                  <a:lnTo>
                    <a:pt x="61" y="263"/>
                  </a:lnTo>
                  <a:lnTo>
                    <a:pt x="50" y="286"/>
                  </a:lnTo>
                  <a:lnTo>
                    <a:pt x="40" y="308"/>
                  </a:lnTo>
                  <a:lnTo>
                    <a:pt x="31" y="331"/>
                  </a:lnTo>
                  <a:lnTo>
                    <a:pt x="23" y="354"/>
                  </a:lnTo>
                  <a:lnTo>
                    <a:pt x="16" y="377"/>
                  </a:lnTo>
                  <a:lnTo>
                    <a:pt x="10" y="403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0" y="3526"/>
                  </a:lnTo>
                  <a:lnTo>
                    <a:pt x="1" y="3552"/>
                  </a:lnTo>
                  <a:lnTo>
                    <a:pt x="3" y="3578"/>
                  </a:lnTo>
                  <a:lnTo>
                    <a:pt x="6" y="3604"/>
                  </a:lnTo>
                  <a:lnTo>
                    <a:pt x="10" y="3628"/>
                  </a:lnTo>
                  <a:lnTo>
                    <a:pt x="16" y="3652"/>
                  </a:lnTo>
                  <a:lnTo>
                    <a:pt x="23" y="3676"/>
                  </a:lnTo>
                  <a:lnTo>
                    <a:pt x="31" y="3699"/>
                  </a:lnTo>
                  <a:lnTo>
                    <a:pt x="40" y="3723"/>
                  </a:lnTo>
                  <a:lnTo>
                    <a:pt x="50" y="3745"/>
                  </a:lnTo>
                  <a:lnTo>
                    <a:pt x="61" y="3767"/>
                  </a:lnTo>
                  <a:lnTo>
                    <a:pt x="74" y="3788"/>
                  </a:lnTo>
                  <a:lnTo>
                    <a:pt x="86" y="3808"/>
                  </a:lnTo>
                  <a:lnTo>
                    <a:pt x="100" y="3828"/>
                  </a:lnTo>
                  <a:lnTo>
                    <a:pt x="115" y="3848"/>
                  </a:lnTo>
                  <a:lnTo>
                    <a:pt x="131" y="3866"/>
                  </a:lnTo>
                  <a:lnTo>
                    <a:pt x="148" y="3883"/>
                  </a:lnTo>
                  <a:lnTo>
                    <a:pt x="165" y="3899"/>
                  </a:lnTo>
                  <a:lnTo>
                    <a:pt x="183" y="3915"/>
                  </a:lnTo>
                  <a:lnTo>
                    <a:pt x="203" y="3930"/>
                  </a:lnTo>
                  <a:lnTo>
                    <a:pt x="222" y="3944"/>
                  </a:lnTo>
                  <a:lnTo>
                    <a:pt x="243" y="3957"/>
                  </a:lnTo>
                  <a:lnTo>
                    <a:pt x="264" y="3969"/>
                  </a:lnTo>
                  <a:lnTo>
                    <a:pt x="285" y="3981"/>
                  </a:lnTo>
                  <a:lnTo>
                    <a:pt x="307" y="3991"/>
                  </a:lnTo>
                  <a:lnTo>
                    <a:pt x="330" y="4000"/>
                  </a:lnTo>
                  <a:lnTo>
                    <a:pt x="353" y="4008"/>
                  </a:lnTo>
                  <a:lnTo>
                    <a:pt x="378" y="4015"/>
                  </a:lnTo>
                  <a:lnTo>
                    <a:pt x="402" y="4020"/>
                  </a:lnTo>
                  <a:lnTo>
                    <a:pt x="427" y="4025"/>
                  </a:lnTo>
                  <a:lnTo>
                    <a:pt x="452" y="4028"/>
                  </a:lnTo>
                  <a:lnTo>
                    <a:pt x="477" y="4030"/>
                  </a:lnTo>
                  <a:lnTo>
                    <a:pt x="503" y="4030"/>
                  </a:lnTo>
                  <a:lnTo>
                    <a:pt x="2515" y="4030"/>
                  </a:lnTo>
                  <a:lnTo>
                    <a:pt x="2541" y="4030"/>
                  </a:lnTo>
                  <a:lnTo>
                    <a:pt x="2566" y="4028"/>
                  </a:lnTo>
                  <a:lnTo>
                    <a:pt x="2592" y="4025"/>
                  </a:lnTo>
                  <a:lnTo>
                    <a:pt x="2617" y="4020"/>
                  </a:lnTo>
                  <a:lnTo>
                    <a:pt x="2641" y="4015"/>
                  </a:lnTo>
                  <a:lnTo>
                    <a:pt x="2665" y="4008"/>
                  </a:lnTo>
                  <a:lnTo>
                    <a:pt x="2688" y="4000"/>
                  </a:lnTo>
                  <a:lnTo>
                    <a:pt x="2711" y="3991"/>
                  </a:lnTo>
                  <a:lnTo>
                    <a:pt x="2733" y="3981"/>
                  </a:lnTo>
                  <a:lnTo>
                    <a:pt x="2756" y="3969"/>
                  </a:lnTo>
                  <a:lnTo>
                    <a:pt x="2777" y="3957"/>
                  </a:lnTo>
                  <a:lnTo>
                    <a:pt x="2797" y="3944"/>
                  </a:lnTo>
                  <a:lnTo>
                    <a:pt x="2816" y="3930"/>
                  </a:lnTo>
                  <a:lnTo>
                    <a:pt x="2835" y="3915"/>
                  </a:lnTo>
                  <a:lnTo>
                    <a:pt x="2853" y="3899"/>
                  </a:lnTo>
                  <a:lnTo>
                    <a:pt x="2871" y="3883"/>
                  </a:lnTo>
                  <a:lnTo>
                    <a:pt x="2887" y="3866"/>
                  </a:lnTo>
                  <a:lnTo>
                    <a:pt x="2903" y="3848"/>
                  </a:lnTo>
                  <a:lnTo>
                    <a:pt x="2919" y="3828"/>
                  </a:lnTo>
                  <a:lnTo>
                    <a:pt x="2933" y="3808"/>
                  </a:lnTo>
                  <a:lnTo>
                    <a:pt x="2946" y="3788"/>
                  </a:lnTo>
                  <a:lnTo>
                    <a:pt x="2958" y="3767"/>
                  </a:lnTo>
                  <a:lnTo>
                    <a:pt x="2969" y="3745"/>
                  </a:lnTo>
                  <a:lnTo>
                    <a:pt x="2979" y="3723"/>
                  </a:lnTo>
                  <a:lnTo>
                    <a:pt x="2988" y="3699"/>
                  </a:lnTo>
                  <a:lnTo>
                    <a:pt x="2996" y="3676"/>
                  </a:lnTo>
                  <a:lnTo>
                    <a:pt x="3002" y="3652"/>
                  </a:lnTo>
                  <a:lnTo>
                    <a:pt x="3008" y="3628"/>
                  </a:lnTo>
                  <a:lnTo>
                    <a:pt x="3012" y="3604"/>
                  </a:lnTo>
                  <a:lnTo>
                    <a:pt x="3015" y="3578"/>
                  </a:lnTo>
                  <a:lnTo>
                    <a:pt x="3017" y="3552"/>
                  </a:lnTo>
                  <a:lnTo>
                    <a:pt x="3018" y="3526"/>
                  </a:lnTo>
                  <a:lnTo>
                    <a:pt x="3018" y="2770"/>
                  </a:lnTo>
                  <a:lnTo>
                    <a:pt x="3018" y="2752"/>
                  </a:lnTo>
                  <a:lnTo>
                    <a:pt x="3017" y="2734"/>
                  </a:lnTo>
                  <a:lnTo>
                    <a:pt x="3015" y="2715"/>
                  </a:lnTo>
                  <a:lnTo>
                    <a:pt x="3013" y="2697"/>
                  </a:lnTo>
                  <a:lnTo>
                    <a:pt x="3010" y="2679"/>
                  </a:lnTo>
                  <a:lnTo>
                    <a:pt x="3006" y="2661"/>
                  </a:lnTo>
                  <a:lnTo>
                    <a:pt x="3002" y="2642"/>
                  </a:lnTo>
                  <a:lnTo>
                    <a:pt x="2997" y="2625"/>
                  </a:lnTo>
                  <a:lnTo>
                    <a:pt x="2991" y="2607"/>
                  </a:lnTo>
                  <a:lnTo>
                    <a:pt x="2985" y="2590"/>
                  </a:lnTo>
                  <a:lnTo>
                    <a:pt x="2978" y="2573"/>
                  </a:lnTo>
                  <a:lnTo>
                    <a:pt x="2970" y="2556"/>
                  </a:lnTo>
                  <a:lnTo>
                    <a:pt x="2962" y="2540"/>
                  </a:lnTo>
                  <a:lnTo>
                    <a:pt x="2953" y="2523"/>
                  </a:lnTo>
                  <a:lnTo>
                    <a:pt x="2944" y="2506"/>
                  </a:lnTo>
                  <a:lnTo>
                    <a:pt x="2934" y="2491"/>
                  </a:lnTo>
                  <a:lnTo>
                    <a:pt x="1425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1" name="Freeform 291"/>
            <p:cNvSpPr>
              <a:spLocks noEditPoints="1"/>
            </p:cNvSpPr>
            <p:nvPr/>
          </p:nvSpPr>
          <p:spPr bwMode="auto">
            <a:xfrm>
              <a:off x="5245100" y="5103813"/>
              <a:ext cx="690563" cy="561975"/>
            </a:xfrm>
            <a:custGeom>
              <a:avLst/>
              <a:gdLst>
                <a:gd name="T0" fmla="*/ 14958 w 16095"/>
                <a:gd name="T1" fmla="*/ 10414 h 13098"/>
                <a:gd name="T2" fmla="*/ 14612 w 16095"/>
                <a:gd name="T3" fmla="*/ 10578 h 13098"/>
                <a:gd name="T4" fmla="*/ 13430 w 16095"/>
                <a:gd name="T5" fmla="*/ 9605 h 13098"/>
                <a:gd name="T6" fmla="*/ 12244 w 16095"/>
                <a:gd name="T7" fmla="*/ 9076 h 13098"/>
                <a:gd name="T8" fmla="*/ 10967 w 16095"/>
                <a:gd name="T9" fmla="*/ 9402 h 13098"/>
                <a:gd name="T10" fmla="*/ 10179 w 16095"/>
                <a:gd name="T11" fmla="*/ 10419 h 13098"/>
                <a:gd name="T12" fmla="*/ 6951 w 16095"/>
                <a:gd name="T13" fmla="*/ 9661 h 13098"/>
                <a:gd name="T14" fmla="*/ 5791 w 16095"/>
                <a:gd name="T15" fmla="*/ 9085 h 13098"/>
                <a:gd name="T16" fmla="*/ 4497 w 16095"/>
                <a:gd name="T17" fmla="*/ 9359 h 13098"/>
                <a:gd name="T18" fmla="*/ 3670 w 16095"/>
                <a:gd name="T19" fmla="*/ 10341 h 13098"/>
                <a:gd name="T20" fmla="*/ 2737 w 16095"/>
                <a:gd name="T21" fmla="*/ 10493 h 13098"/>
                <a:gd name="T22" fmla="*/ 2526 w 16095"/>
                <a:gd name="T23" fmla="*/ 10177 h 13098"/>
                <a:gd name="T24" fmla="*/ 9773 w 16095"/>
                <a:gd name="T25" fmla="*/ 8381 h 13098"/>
                <a:gd name="T26" fmla="*/ 10495 w 16095"/>
                <a:gd name="T27" fmla="*/ 7502 h 13098"/>
                <a:gd name="T28" fmla="*/ 12812 w 16095"/>
                <a:gd name="T29" fmla="*/ 3586 h 13098"/>
                <a:gd name="T30" fmla="*/ 15062 w 16095"/>
                <a:gd name="T31" fmla="*/ 6889 h 13098"/>
                <a:gd name="T32" fmla="*/ 11820 w 16095"/>
                <a:gd name="T33" fmla="*/ 12058 h 13098"/>
                <a:gd name="T34" fmla="*/ 11211 w 16095"/>
                <a:gd name="T35" fmla="*/ 11606 h 13098"/>
                <a:gd name="T36" fmla="*/ 11098 w 16095"/>
                <a:gd name="T37" fmla="*/ 10831 h 13098"/>
                <a:gd name="T38" fmla="*/ 11550 w 16095"/>
                <a:gd name="T39" fmla="*/ 10221 h 13098"/>
                <a:gd name="T40" fmla="*/ 12323 w 16095"/>
                <a:gd name="T41" fmla="*/ 10107 h 13098"/>
                <a:gd name="T42" fmla="*/ 12931 w 16095"/>
                <a:gd name="T43" fmla="*/ 10561 h 13098"/>
                <a:gd name="T44" fmla="*/ 13046 w 16095"/>
                <a:gd name="T45" fmla="*/ 11335 h 13098"/>
                <a:gd name="T46" fmla="*/ 12593 w 16095"/>
                <a:gd name="T47" fmla="*/ 11944 h 13098"/>
                <a:gd name="T48" fmla="*/ 5330 w 16095"/>
                <a:gd name="T49" fmla="*/ 12070 h 13098"/>
                <a:gd name="T50" fmla="*/ 4699 w 16095"/>
                <a:gd name="T51" fmla="*/ 11646 h 13098"/>
                <a:gd name="T52" fmla="*/ 4548 w 16095"/>
                <a:gd name="T53" fmla="*/ 10880 h 13098"/>
                <a:gd name="T54" fmla="*/ 4970 w 16095"/>
                <a:gd name="T55" fmla="*/ 10247 h 13098"/>
                <a:gd name="T56" fmla="*/ 5736 w 16095"/>
                <a:gd name="T57" fmla="*/ 10096 h 13098"/>
                <a:gd name="T58" fmla="*/ 6368 w 16095"/>
                <a:gd name="T59" fmla="*/ 10520 h 13098"/>
                <a:gd name="T60" fmla="*/ 6518 w 16095"/>
                <a:gd name="T61" fmla="*/ 11286 h 13098"/>
                <a:gd name="T62" fmla="*/ 6095 w 16095"/>
                <a:gd name="T63" fmla="*/ 11918 h 13098"/>
                <a:gd name="T64" fmla="*/ 1432 w 16095"/>
                <a:gd name="T65" fmla="*/ 7551 h 13098"/>
                <a:gd name="T66" fmla="*/ 1106 w 16095"/>
                <a:gd name="T67" fmla="*/ 7355 h 13098"/>
                <a:gd name="T68" fmla="*/ 1009 w 16095"/>
                <a:gd name="T69" fmla="*/ 1460 h 13098"/>
                <a:gd name="T70" fmla="*/ 1189 w 16095"/>
                <a:gd name="T71" fmla="*/ 1122 h 13098"/>
                <a:gd name="T72" fmla="*/ 9080 w 16095"/>
                <a:gd name="T73" fmla="*/ 1008 h 13098"/>
                <a:gd name="T74" fmla="*/ 9426 w 16095"/>
                <a:gd name="T75" fmla="*/ 1172 h 13098"/>
                <a:gd name="T76" fmla="*/ 9556 w 16095"/>
                <a:gd name="T77" fmla="*/ 2519 h 13098"/>
                <a:gd name="T78" fmla="*/ 9442 w 16095"/>
                <a:gd name="T79" fmla="*/ 7374 h 13098"/>
                <a:gd name="T80" fmla="*/ 9105 w 16095"/>
                <a:gd name="T81" fmla="*/ 7554 h 13098"/>
                <a:gd name="T82" fmla="*/ 13480 w 16095"/>
                <a:gd name="T83" fmla="*/ 2820 h 13098"/>
                <a:gd name="T84" fmla="*/ 12808 w 16095"/>
                <a:gd name="T85" fmla="*/ 2537 h 13098"/>
                <a:gd name="T86" fmla="*/ 10413 w 16095"/>
                <a:gd name="T87" fmla="*/ 856 h 13098"/>
                <a:gd name="T88" fmla="*/ 9571 w 16095"/>
                <a:gd name="T89" fmla="*/ 92 h 13098"/>
                <a:gd name="T90" fmla="*/ 922 w 16095"/>
                <a:gd name="T91" fmla="*/ 119 h 13098"/>
                <a:gd name="T92" fmla="*/ 119 w 16095"/>
                <a:gd name="T93" fmla="*/ 924 h 13098"/>
                <a:gd name="T94" fmla="*/ 92 w 16095"/>
                <a:gd name="T95" fmla="*/ 7572 h 13098"/>
                <a:gd name="T96" fmla="*/ 855 w 16095"/>
                <a:gd name="T97" fmla="*/ 8415 h 13098"/>
                <a:gd name="T98" fmla="*/ 1557 w 16095"/>
                <a:gd name="T99" fmla="*/ 10453 h 13098"/>
                <a:gd name="T100" fmla="*/ 2236 w 16095"/>
                <a:gd name="T101" fmla="*/ 11368 h 13098"/>
                <a:gd name="T102" fmla="*/ 3702 w 16095"/>
                <a:gd name="T103" fmla="*/ 11901 h 13098"/>
                <a:gd name="T104" fmla="*/ 4567 w 16095"/>
                <a:gd name="T105" fmla="*/ 12848 h 13098"/>
                <a:gd name="T106" fmla="*/ 5876 w 16095"/>
                <a:gd name="T107" fmla="*/ 13069 h 13098"/>
                <a:gd name="T108" fmla="*/ 7006 w 16095"/>
                <a:gd name="T109" fmla="*/ 12446 h 13098"/>
                <a:gd name="T110" fmla="*/ 10208 w 16095"/>
                <a:gd name="T111" fmla="*/ 11824 h 13098"/>
                <a:gd name="T112" fmla="*/ 11035 w 16095"/>
                <a:gd name="T113" fmla="*/ 12807 h 13098"/>
                <a:gd name="T114" fmla="*/ 12330 w 16095"/>
                <a:gd name="T115" fmla="*/ 13081 h 13098"/>
                <a:gd name="T116" fmla="*/ 13489 w 16095"/>
                <a:gd name="T117" fmla="*/ 12505 h 13098"/>
                <a:gd name="T118" fmla="*/ 14740 w 16095"/>
                <a:gd name="T119" fmla="*/ 11579 h 13098"/>
                <a:gd name="T120" fmla="*/ 15750 w 16095"/>
                <a:gd name="T121" fmla="*/ 11036 h 13098"/>
                <a:gd name="T122" fmla="*/ 16095 w 16095"/>
                <a:gd name="T123" fmla="*/ 7025 h 13098"/>
                <a:gd name="T124" fmla="*/ 16023 w 16095"/>
                <a:gd name="T125" fmla="*/ 6588 h 13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3098">
                  <a:moveTo>
                    <a:pt x="15089" y="10075"/>
                  </a:moveTo>
                  <a:lnTo>
                    <a:pt x="15088" y="10101"/>
                  </a:lnTo>
                  <a:lnTo>
                    <a:pt x="15087" y="10127"/>
                  </a:lnTo>
                  <a:lnTo>
                    <a:pt x="15083" y="10152"/>
                  </a:lnTo>
                  <a:lnTo>
                    <a:pt x="15079" y="10177"/>
                  </a:lnTo>
                  <a:lnTo>
                    <a:pt x="15073" y="10201"/>
                  </a:lnTo>
                  <a:lnTo>
                    <a:pt x="15067" y="10225"/>
                  </a:lnTo>
                  <a:lnTo>
                    <a:pt x="15059" y="10248"/>
                  </a:lnTo>
                  <a:lnTo>
                    <a:pt x="15050" y="10272"/>
                  </a:lnTo>
                  <a:lnTo>
                    <a:pt x="15040" y="10294"/>
                  </a:lnTo>
                  <a:lnTo>
                    <a:pt x="15029" y="10316"/>
                  </a:lnTo>
                  <a:lnTo>
                    <a:pt x="15017" y="10337"/>
                  </a:lnTo>
                  <a:lnTo>
                    <a:pt x="15004" y="10357"/>
                  </a:lnTo>
                  <a:lnTo>
                    <a:pt x="14989" y="10376"/>
                  </a:lnTo>
                  <a:lnTo>
                    <a:pt x="14974" y="10396"/>
                  </a:lnTo>
                  <a:lnTo>
                    <a:pt x="14958" y="10414"/>
                  </a:lnTo>
                  <a:lnTo>
                    <a:pt x="14942" y="10432"/>
                  </a:lnTo>
                  <a:lnTo>
                    <a:pt x="14924" y="10448"/>
                  </a:lnTo>
                  <a:lnTo>
                    <a:pt x="14906" y="10464"/>
                  </a:lnTo>
                  <a:lnTo>
                    <a:pt x="14887" y="10479"/>
                  </a:lnTo>
                  <a:lnTo>
                    <a:pt x="14868" y="10493"/>
                  </a:lnTo>
                  <a:lnTo>
                    <a:pt x="14848" y="10506"/>
                  </a:lnTo>
                  <a:lnTo>
                    <a:pt x="14827" y="10519"/>
                  </a:lnTo>
                  <a:lnTo>
                    <a:pt x="14804" y="10530"/>
                  </a:lnTo>
                  <a:lnTo>
                    <a:pt x="14782" y="10540"/>
                  </a:lnTo>
                  <a:lnTo>
                    <a:pt x="14759" y="10549"/>
                  </a:lnTo>
                  <a:lnTo>
                    <a:pt x="14736" y="10557"/>
                  </a:lnTo>
                  <a:lnTo>
                    <a:pt x="14712" y="10563"/>
                  </a:lnTo>
                  <a:lnTo>
                    <a:pt x="14688" y="10569"/>
                  </a:lnTo>
                  <a:lnTo>
                    <a:pt x="14663" y="10573"/>
                  </a:lnTo>
                  <a:lnTo>
                    <a:pt x="14637" y="10577"/>
                  </a:lnTo>
                  <a:lnTo>
                    <a:pt x="14612" y="10578"/>
                  </a:lnTo>
                  <a:lnTo>
                    <a:pt x="14586" y="10579"/>
                  </a:lnTo>
                  <a:lnTo>
                    <a:pt x="14012" y="10579"/>
                  </a:lnTo>
                  <a:lnTo>
                    <a:pt x="13989" y="10498"/>
                  </a:lnTo>
                  <a:lnTo>
                    <a:pt x="13962" y="10419"/>
                  </a:lnTo>
                  <a:lnTo>
                    <a:pt x="13934" y="10341"/>
                  </a:lnTo>
                  <a:lnTo>
                    <a:pt x="13902" y="10266"/>
                  </a:lnTo>
                  <a:lnTo>
                    <a:pt x="13867" y="10191"/>
                  </a:lnTo>
                  <a:lnTo>
                    <a:pt x="13829" y="10117"/>
                  </a:lnTo>
                  <a:lnTo>
                    <a:pt x="13788" y="10047"/>
                  </a:lnTo>
                  <a:lnTo>
                    <a:pt x="13745" y="9977"/>
                  </a:lnTo>
                  <a:lnTo>
                    <a:pt x="13699" y="9910"/>
                  </a:lnTo>
                  <a:lnTo>
                    <a:pt x="13650" y="9844"/>
                  </a:lnTo>
                  <a:lnTo>
                    <a:pt x="13598" y="9781"/>
                  </a:lnTo>
                  <a:lnTo>
                    <a:pt x="13545" y="9719"/>
                  </a:lnTo>
                  <a:lnTo>
                    <a:pt x="13489" y="9661"/>
                  </a:lnTo>
                  <a:lnTo>
                    <a:pt x="13430" y="9605"/>
                  </a:lnTo>
                  <a:lnTo>
                    <a:pt x="13370" y="9550"/>
                  </a:lnTo>
                  <a:lnTo>
                    <a:pt x="13308" y="9499"/>
                  </a:lnTo>
                  <a:lnTo>
                    <a:pt x="13242" y="9449"/>
                  </a:lnTo>
                  <a:lnTo>
                    <a:pt x="13176" y="9402"/>
                  </a:lnTo>
                  <a:lnTo>
                    <a:pt x="13107" y="9359"/>
                  </a:lnTo>
                  <a:lnTo>
                    <a:pt x="13036" y="9317"/>
                  </a:lnTo>
                  <a:lnTo>
                    <a:pt x="12964" y="9279"/>
                  </a:lnTo>
                  <a:lnTo>
                    <a:pt x="12890" y="9244"/>
                  </a:lnTo>
                  <a:lnTo>
                    <a:pt x="12815" y="9212"/>
                  </a:lnTo>
                  <a:lnTo>
                    <a:pt x="12737" y="9182"/>
                  </a:lnTo>
                  <a:lnTo>
                    <a:pt x="12658" y="9156"/>
                  </a:lnTo>
                  <a:lnTo>
                    <a:pt x="12578" y="9133"/>
                  </a:lnTo>
                  <a:lnTo>
                    <a:pt x="12497" y="9113"/>
                  </a:lnTo>
                  <a:lnTo>
                    <a:pt x="12413" y="9097"/>
                  </a:lnTo>
                  <a:lnTo>
                    <a:pt x="12330" y="9085"/>
                  </a:lnTo>
                  <a:lnTo>
                    <a:pt x="12244" y="9076"/>
                  </a:lnTo>
                  <a:lnTo>
                    <a:pt x="12159" y="9070"/>
                  </a:lnTo>
                  <a:lnTo>
                    <a:pt x="12071" y="9068"/>
                  </a:lnTo>
                  <a:lnTo>
                    <a:pt x="11984" y="9070"/>
                  </a:lnTo>
                  <a:lnTo>
                    <a:pt x="11898" y="9076"/>
                  </a:lnTo>
                  <a:lnTo>
                    <a:pt x="11813" y="9085"/>
                  </a:lnTo>
                  <a:lnTo>
                    <a:pt x="11729" y="9097"/>
                  </a:lnTo>
                  <a:lnTo>
                    <a:pt x="11646" y="9113"/>
                  </a:lnTo>
                  <a:lnTo>
                    <a:pt x="11564" y="9133"/>
                  </a:lnTo>
                  <a:lnTo>
                    <a:pt x="11484" y="9156"/>
                  </a:lnTo>
                  <a:lnTo>
                    <a:pt x="11405" y="9182"/>
                  </a:lnTo>
                  <a:lnTo>
                    <a:pt x="11328" y="9212"/>
                  </a:lnTo>
                  <a:lnTo>
                    <a:pt x="11252" y="9244"/>
                  </a:lnTo>
                  <a:lnTo>
                    <a:pt x="11178" y="9279"/>
                  </a:lnTo>
                  <a:lnTo>
                    <a:pt x="11106" y="9317"/>
                  </a:lnTo>
                  <a:lnTo>
                    <a:pt x="11035" y="9359"/>
                  </a:lnTo>
                  <a:lnTo>
                    <a:pt x="10967" y="9402"/>
                  </a:lnTo>
                  <a:lnTo>
                    <a:pt x="10899" y="9449"/>
                  </a:lnTo>
                  <a:lnTo>
                    <a:pt x="10835" y="9499"/>
                  </a:lnTo>
                  <a:lnTo>
                    <a:pt x="10772" y="9550"/>
                  </a:lnTo>
                  <a:lnTo>
                    <a:pt x="10711" y="9605"/>
                  </a:lnTo>
                  <a:lnTo>
                    <a:pt x="10653" y="9661"/>
                  </a:lnTo>
                  <a:lnTo>
                    <a:pt x="10597" y="9719"/>
                  </a:lnTo>
                  <a:lnTo>
                    <a:pt x="10543" y="9781"/>
                  </a:lnTo>
                  <a:lnTo>
                    <a:pt x="10492" y="9844"/>
                  </a:lnTo>
                  <a:lnTo>
                    <a:pt x="10444" y="9910"/>
                  </a:lnTo>
                  <a:lnTo>
                    <a:pt x="10397" y="9977"/>
                  </a:lnTo>
                  <a:lnTo>
                    <a:pt x="10354" y="10047"/>
                  </a:lnTo>
                  <a:lnTo>
                    <a:pt x="10313" y="10117"/>
                  </a:lnTo>
                  <a:lnTo>
                    <a:pt x="10275" y="10191"/>
                  </a:lnTo>
                  <a:lnTo>
                    <a:pt x="10240" y="10266"/>
                  </a:lnTo>
                  <a:lnTo>
                    <a:pt x="10208" y="10341"/>
                  </a:lnTo>
                  <a:lnTo>
                    <a:pt x="10179" y="10419"/>
                  </a:lnTo>
                  <a:lnTo>
                    <a:pt x="10153" y="10498"/>
                  </a:lnTo>
                  <a:lnTo>
                    <a:pt x="10131" y="10579"/>
                  </a:lnTo>
                  <a:lnTo>
                    <a:pt x="7473" y="10579"/>
                  </a:lnTo>
                  <a:lnTo>
                    <a:pt x="7450" y="10498"/>
                  </a:lnTo>
                  <a:lnTo>
                    <a:pt x="7425" y="10419"/>
                  </a:lnTo>
                  <a:lnTo>
                    <a:pt x="7396" y="10341"/>
                  </a:lnTo>
                  <a:lnTo>
                    <a:pt x="7363" y="10266"/>
                  </a:lnTo>
                  <a:lnTo>
                    <a:pt x="7328" y="10191"/>
                  </a:lnTo>
                  <a:lnTo>
                    <a:pt x="7290" y="10117"/>
                  </a:lnTo>
                  <a:lnTo>
                    <a:pt x="7250" y="10047"/>
                  </a:lnTo>
                  <a:lnTo>
                    <a:pt x="7207" y="9977"/>
                  </a:lnTo>
                  <a:lnTo>
                    <a:pt x="7160" y="9910"/>
                  </a:lnTo>
                  <a:lnTo>
                    <a:pt x="7112" y="9844"/>
                  </a:lnTo>
                  <a:lnTo>
                    <a:pt x="7061" y="9781"/>
                  </a:lnTo>
                  <a:lnTo>
                    <a:pt x="7006" y="9719"/>
                  </a:lnTo>
                  <a:lnTo>
                    <a:pt x="6951" y="9661"/>
                  </a:lnTo>
                  <a:lnTo>
                    <a:pt x="6892" y="9605"/>
                  </a:lnTo>
                  <a:lnTo>
                    <a:pt x="6831" y="9550"/>
                  </a:lnTo>
                  <a:lnTo>
                    <a:pt x="6769" y="9499"/>
                  </a:lnTo>
                  <a:lnTo>
                    <a:pt x="6705" y="9449"/>
                  </a:lnTo>
                  <a:lnTo>
                    <a:pt x="6637" y="9402"/>
                  </a:lnTo>
                  <a:lnTo>
                    <a:pt x="6569" y="9359"/>
                  </a:lnTo>
                  <a:lnTo>
                    <a:pt x="6498" y="9317"/>
                  </a:lnTo>
                  <a:lnTo>
                    <a:pt x="6426" y="9279"/>
                  </a:lnTo>
                  <a:lnTo>
                    <a:pt x="6351" y="9244"/>
                  </a:lnTo>
                  <a:lnTo>
                    <a:pt x="6276" y="9212"/>
                  </a:lnTo>
                  <a:lnTo>
                    <a:pt x="6199" y="9182"/>
                  </a:lnTo>
                  <a:lnTo>
                    <a:pt x="6120" y="9156"/>
                  </a:lnTo>
                  <a:lnTo>
                    <a:pt x="6040" y="9133"/>
                  </a:lnTo>
                  <a:lnTo>
                    <a:pt x="5958" y="9113"/>
                  </a:lnTo>
                  <a:lnTo>
                    <a:pt x="5876" y="9097"/>
                  </a:lnTo>
                  <a:lnTo>
                    <a:pt x="5791" y="9085"/>
                  </a:lnTo>
                  <a:lnTo>
                    <a:pt x="5707" y="9076"/>
                  </a:lnTo>
                  <a:lnTo>
                    <a:pt x="5620" y="9070"/>
                  </a:lnTo>
                  <a:lnTo>
                    <a:pt x="5533" y="9068"/>
                  </a:lnTo>
                  <a:lnTo>
                    <a:pt x="5446" y="9070"/>
                  </a:lnTo>
                  <a:lnTo>
                    <a:pt x="5360" y="9076"/>
                  </a:lnTo>
                  <a:lnTo>
                    <a:pt x="5274" y="9085"/>
                  </a:lnTo>
                  <a:lnTo>
                    <a:pt x="5191" y="9097"/>
                  </a:lnTo>
                  <a:lnTo>
                    <a:pt x="5107" y="9113"/>
                  </a:lnTo>
                  <a:lnTo>
                    <a:pt x="5026" y="9133"/>
                  </a:lnTo>
                  <a:lnTo>
                    <a:pt x="4946" y="9156"/>
                  </a:lnTo>
                  <a:lnTo>
                    <a:pt x="4867" y="9182"/>
                  </a:lnTo>
                  <a:lnTo>
                    <a:pt x="4789" y="9212"/>
                  </a:lnTo>
                  <a:lnTo>
                    <a:pt x="4714" y="9244"/>
                  </a:lnTo>
                  <a:lnTo>
                    <a:pt x="4639" y="9279"/>
                  </a:lnTo>
                  <a:lnTo>
                    <a:pt x="4567" y="9317"/>
                  </a:lnTo>
                  <a:lnTo>
                    <a:pt x="4497" y="9359"/>
                  </a:lnTo>
                  <a:lnTo>
                    <a:pt x="4428" y="9402"/>
                  </a:lnTo>
                  <a:lnTo>
                    <a:pt x="4361" y="9449"/>
                  </a:lnTo>
                  <a:lnTo>
                    <a:pt x="4296" y="9499"/>
                  </a:lnTo>
                  <a:lnTo>
                    <a:pt x="4233" y="9550"/>
                  </a:lnTo>
                  <a:lnTo>
                    <a:pt x="4173" y="9605"/>
                  </a:lnTo>
                  <a:lnTo>
                    <a:pt x="4114" y="9661"/>
                  </a:lnTo>
                  <a:lnTo>
                    <a:pt x="4059" y="9719"/>
                  </a:lnTo>
                  <a:lnTo>
                    <a:pt x="4005" y="9781"/>
                  </a:lnTo>
                  <a:lnTo>
                    <a:pt x="3953" y="9844"/>
                  </a:lnTo>
                  <a:lnTo>
                    <a:pt x="3905" y="9910"/>
                  </a:lnTo>
                  <a:lnTo>
                    <a:pt x="3859" y="9977"/>
                  </a:lnTo>
                  <a:lnTo>
                    <a:pt x="3816" y="10047"/>
                  </a:lnTo>
                  <a:lnTo>
                    <a:pt x="3774" y="10117"/>
                  </a:lnTo>
                  <a:lnTo>
                    <a:pt x="3737" y="10191"/>
                  </a:lnTo>
                  <a:lnTo>
                    <a:pt x="3702" y="10266"/>
                  </a:lnTo>
                  <a:lnTo>
                    <a:pt x="3670" y="10341"/>
                  </a:lnTo>
                  <a:lnTo>
                    <a:pt x="3640" y="10419"/>
                  </a:lnTo>
                  <a:lnTo>
                    <a:pt x="3614" y="10498"/>
                  </a:lnTo>
                  <a:lnTo>
                    <a:pt x="3592" y="10579"/>
                  </a:lnTo>
                  <a:lnTo>
                    <a:pt x="3018" y="10579"/>
                  </a:lnTo>
                  <a:lnTo>
                    <a:pt x="2993" y="10578"/>
                  </a:lnTo>
                  <a:lnTo>
                    <a:pt x="2967" y="10577"/>
                  </a:lnTo>
                  <a:lnTo>
                    <a:pt x="2941" y="10573"/>
                  </a:lnTo>
                  <a:lnTo>
                    <a:pt x="2917" y="10569"/>
                  </a:lnTo>
                  <a:lnTo>
                    <a:pt x="2892" y="10563"/>
                  </a:lnTo>
                  <a:lnTo>
                    <a:pt x="2869" y="10557"/>
                  </a:lnTo>
                  <a:lnTo>
                    <a:pt x="2845" y="10549"/>
                  </a:lnTo>
                  <a:lnTo>
                    <a:pt x="2823" y="10540"/>
                  </a:lnTo>
                  <a:lnTo>
                    <a:pt x="2800" y="10530"/>
                  </a:lnTo>
                  <a:lnTo>
                    <a:pt x="2778" y="10519"/>
                  </a:lnTo>
                  <a:lnTo>
                    <a:pt x="2757" y="10506"/>
                  </a:lnTo>
                  <a:lnTo>
                    <a:pt x="2737" y="10493"/>
                  </a:lnTo>
                  <a:lnTo>
                    <a:pt x="2717" y="10479"/>
                  </a:lnTo>
                  <a:lnTo>
                    <a:pt x="2698" y="10464"/>
                  </a:lnTo>
                  <a:lnTo>
                    <a:pt x="2680" y="10448"/>
                  </a:lnTo>
                  <a:lnTo>
                    <a:pt x="2663" y="10432"/>
                  </a:lnTo>
                  <a:lnTo>
                    <a:pt x="2646" y="10414"/>
                  </a:lnTo>
                  <a:lnTo>
                    <a:pt x="2630" y="10396"/>
                  </a:lnTo>
                  <a:lnTo>
                    <a:pt x="2615" y="10376"/>
                  </a:lnTo>
                  <a:lnTo>
                    <a:pt x="2601" y="10357"/>
                  </a:lnTo>
                  <a:lnTo>
                    <a:pt x="2588" y="10337"/>
                  </a:lnTo>
                  <a:lnTo>
                    <a:pt x="2576" y="10316"/>
                  </a:lnTo>
                  <a:lnTo>
                    <a:pt x="2565" y="10294"/>
                  </a:lnTo>
                  <a:lnTo>
                    <a:pt x="2555" y="10272"/>
                  </a:lnTo>
                  <a:lnTo>
                    <a:pt x="2546" y="10248"/>
                  </a:lnTo>
                  <a:lnTo>
                    <a:pt x="2538" y="10225"/>
                  </a:lnTo>
                  <a:lnTo>
                    <a:pt x="2531" y="10201"/>
                  </a:lnTo>
                  <a:lnTo>
                    <a:pt x="2526" y="10177"/>
                  </a:lnTo>
                  <a:lnTo>
                    <a:pt x="2521" y="10152"/>
                  </a:lnTo>
                  <a:lnTo>
                    <a:pt x="2518" y="10127"/>
                  </a:lnTo>
                  <a:lnTo>
                    <a:pt x="2516" y="10101"/>
                  </a:lnTo>
                  <a:lnTo>
                    <a:pt x="2515" y="10075"/>
                  </a:lnTo>
                  <a:lnTo>
                    <a:pt x="2515" y="8564"/>
                  </a:lnTo>
                  <a:lnTo>
                    <a:pt x="9053" y="8564"/>
                  </a:lnTo>
                  <a:lnTo>
                    <a:pt x="9131" y="8562"/>
                  </a:lnTo>
                  <a:lnTo>
                    <a:pt x="9207" y="8557"/>
                  </a:lnTo>
                  <a:lnTo>
                    <a:pt x="9283" y="8547"/>
                  </a:lnTo>
                  <a:lnTo>
                    <a:pt x="9357" y="8533"/>
                  </a:lnTo>
                  <a:lnTo>
                    <a:pt x="9431" y="8516"/>
                  </a:lnTo>
                  <a:lnTo>
                    <a:pt x="9502" y="8496"/>
                  </a:lnTo>
                  <a:lnTo>
                    <a:pt x="9571" y="8472"/>
                  </a:lnTo>
                  <a:lnTo>
                    <a:pt x="9641" y="8445"/>
                  </a:lnTo>
                  <a:lnTo>
                    <a:pt x="9707" y="8415"/>
                  </a:lnTo>
                  <a:lnTo>
                    <a:pt x="9773" y="8381"/>
                  </a:lnTo>
                  <a:lnTo>
                    <a:pt x="9835" y="8345"/>
                  </a:lnTo>
                  <a:lnTo>
                    <a:pt x="9896" y="8306"/>
                  </a:lnTo>
                  <a:lnTo>
                    <a:pt x="9956" y="8263"/>
                  </a:lnTo>
                  <a:lnTo>
                    <a:pt x="10013" y="8218"/>
                  </a:lnTo>
                  <a:lnTo>
                    <a:pt x="10067" y="8171"/>
                  </a:lnTo>
                  <a:lnTo>
                    <a:pt x="10120" y="8120"/>
                  </a:lnTo>
                  <a:lnTo>
                    <a:pt x="10170" y="8068"/>
                  </a:lnTo>
                  <a:lnTo>
                    <a:pt x="10217" y="8014"/>
                  </a:lnTo>
                  <a:lnTo>
                    <a:pt x="10263" y="7956"/>
                  </a:lnTo>
                  <a:lnTo>
                    <a:pt x="10305" y="7897"/>
                  </a:lnTo>
                  <a:lnTo>
                    <a:pt x="10344" y="7836"/>
                  </a:lnTo>
                  <a:lnTo>
                    <a:pt x="10380" y="7773"/>
                  </a:lnTo>
                  <a:lnTo>
                    <a:pt x="10413" y="7707"/>
                  </a:lnTo>
                  <a:lnTo>
                    <a:pt x="10444" y="7641"/>
                  </a:lnTo>
                  <a:lnTo>
                    <a:pt x="10471" y="7572"/>
                  </a:lnTo>
                  <a:lnTo>
                    <a:pt x="10495" y="7502"/>
                  </a:lnTo>
                  <a:lnTo>
                    <a:pt x="10515" y="7430"/>
                  </a:lnTo>
                  <a:lnTo>
                    <a:pt x="10532" y="7357"/>
                  </a:lnTo>
                  <a:lnTo>
                    <a:pt x="10545" y="7283"/>
                  </a:lnTo>
                  <a:lnTo>
                    <a:pt x="10554" y="7207"/>
                  </a:lnTo>
                  <a:lnTo>
                    <a:pt x="10560" y="7131"/>
                  </a:lnTo>
                  <a:lnTo>
                    <a:pt x="10562" y="7052"/>
                  </a:lnTo>
                  <a:lnTo>
                    <a:pt x="10562" y="3527"/>
                  </a:lnTo>
                  <a:lnTo>
                    <a:pt x="12574" y="3527"/>
                  </a:lnTo>
                  <a:lnTo>
                    <a:pt x="12605" y="3528"/>
                  </a:lnTo>
                  <a:lnTo>
                    <a:pt x="12637" y="3530"/>
                  </a:lnTo>
                  <a:lnTo>
                    <a:pt x="12668" y="3535"/>
                  </a:lnTo>
                  <a:lnTo>
                    <a:pt x="12698" y="3542"/>
                  </a:lnTo>
                  <a:lnTo>
                    <a:pt x="12727" y="3550"/>
                  </a:lnTo>
                  <a:lnTo>
                    <a:pt x="12756" y="3560"/>
                  </a:lnTo>
                  <a:lnTo>
                    <a:pt x="12784" y="3572"/>
                  </a:lnTo>
                  <a:lnTo>
                    <a:pt x="12812" y="3586"/>
                  </a:lnTo>
                  <a:lnTo>
                    <a:pt x="12838" y="3601"/>
                  </a:lnTo>
                  <a:lnTo>
                    <a:pt x="12864" y="3618"/>
                  </a:lnTo>
                  <a:lnTo>
                    <a:pt x="12888" y="3636"/>
                  </a:lnTo>
                  <a:lnTo>
                    <a:pt x="12911" y="3657"/>
                  </a:lnTo>
                  <a:lnTo>
                    <a:pt x="12933" y="3678"/>
                  </a:lnTo>
                  <a:lnTo>
                    <a:pt x="12954" y="3701"/>
                  </a:lnTo>
                  <a:lnTo>
                    <a:pt x="12975" y="3725"/>
                  </a:lnTo>
                  <a:lnTo>
                    <a:pt x="12993" y="3750"/>
                  </a:lnTo>
                  <a:lnTo>
                    <a:pt x="15005" y="6773"/>
                  </a:lnTo>
                  <a:lnTo>
                    <a:pt x="15015" y="6788"/>
                  </a:lnTo>
                  <a:lnTo>
                    <a:pt x="15024" y="6804"/>
                  </a:lnTo>
                  <a:lnTo>
                    <a:pt x="15033" y="6822"/>
                  </a:lnTo>
                  <a:lnTo>
                    <a:pt x="15041" y="6838"/>
                  </a:lnTo>
                  <a:lnTo>
                    <a:pt x="15049" y="6855"/>
                  </a:lnTo>
                  <a:lnTo>
                    <a:pt x="15056" y="6872"/>
                  </a:lnTo>
                  <a:lnTo>
                    <a:pt x="15062" y="6889"/>
                  </a:lnTo>
                  <a:lnTo>
                    <a:pt x="15067" y="6907"/>
                  </a:lnTo>
                  <a:lnTo>
                    <a:pt x="15072" y="6924"/>
                  </a:lnTo>
                  <a:lnTo>
                    <a:pt x="15077" y="6942"/>
                  </a:lnTo>
                  <a:lnTo>
                    <a:pt x="15081" y="6961"/>
                  </a:lnTo>
                  <a:lnTo>
                    <a:pt x="15084" y="6979"/>
                  </a:lnTo>
                  <a:lnTo>
                    <a:pt x="15086" y="6997"/>
                  </a:lnTo>
                  <a:lnTo>
                    <a:pt x="15088" y="7016"/>
                  </a:lnTo>
                  <a:lnTo>
                    <a:pt x="15089" y="7034"/>
                  </a:lnTo>
                  <a:lnTo>
                    <a:pt x="15089" y="7052"/>
                  </a:lnTo>
                  <a:lnTo>
                    <a:pt x="15089" y="10075"/>
                  </a:lnTo>
                  <a:close/>
                  <a:moveTo>
                    <a:pt x="12071" y="12090"/>
                  </a:moveTo>
                  <a:lnTo>
                    <a:pt x="12020" y="12089"/>
                  </a:lnTo>
                  <a:lnTo>
                    <a:pt x="11969" y="12085"/>
                  </a:lnTo>
                  <a:lnTo>
                    <a:pt x="11918" y="12078"/>
                  </a:lnTo>
                  <a:lnTo>
                    <a:pt x="11869" y="12070"/>
                  </a:lnTo>
                  <a:lnTo>
                    <a:pt x="11820" y="12058"/>
                  </a:lnTo>
                  <a:lnTo>
                    <a:pt x="11772" y="12045"/>
                  </a:lnTo>
                  <a:lnTo>
                    <a:pt x="11725" y="12029"/>
                  </a:lnTo>
                  <a:lnTo>
                    <a:pt x="11680" y="12011"/>
                  </a:lnTo>
                  <a:lnTo>
                    <a:pt x="11636" y="11991"/>
                  </a:lnTo>
                  <a:lnTo>
                    <a:pt x="11591" y="11968"/>
                  </a:lnTo>
                  <a:lnTo>
                    <a:pt x="11550" y="11944"/>
                  </a:lnTo>
                  <a:lnTo>
                    <a:pt x="11509" y="11918"/>
                  </a:lnTo>
                  <a:lnTo>
                    <a:pt x="11470" y="11890"/>
                  </a:lnTo>
                  <a:lnTo>
                    <a:pt x="11431" y="11861"/>
                  </a:lnTo>
                  <a:lnTo>
                    <a:pt x="11395" y="11828"/>
                  </a:lnTo>
                  <a:lnTo>
                    <a:pt x="11360" y="11795"/>
                  </a:lnTo>
                  <a:lnTo>
                    <a:pt x="11327" y="11760"/>
                  </a:lnTo>
                  <a:lnTo>
                    <a:pt x="11295" y="11724"/>
                  </a:lnTo>
                  <a:lnTo>
                    <a:pt x="11265" y="11685"/>
                  </a:lnTo>
                  <a:lnTo>
                    <a:pt x="11237" y="11646"/>
                  </a:lnTo>
                  <a:lnTo>
                    <a:pt x="11211" y="11606"/>
                  </a:lnTo>
                  <a:lnTo>
                    <a:pt x="11187" y="11563"/>
                  </a:lnTo>
                  <a:lnTo>
                    <a:pt x="11165" y="11520"/>
                  </a:lnTo>
                  <a:lnTo>
                    <a:pt x="11145" y="11475"/>
                  </a:lnTo>
                  <a:lnTo>
                    <a:pt x="11127" y="11429"/>
                  </a:lnTo>
                  <a:lnTo>
                    <a:pt x="11111" y="11382"/>
                  </a:lnTo>
                  <a:lnTo>
                    <a:pt x="11098" y="11335"/>
                  </a:lnTo>
                  <a:lnTo>
                    <a:pt x="11086" y="11286"/>
                  </a:lnTo>
                  <a:lnTo>
                    <a:pt x="11077" y="11236"/>
                  </a:lnTo>
                  <a:lnTo>
                    <a:pt x="11070" y="11186"/>
                  </a:lnTo>
                  <a:lnTo>
                    <a:pt x="11067" y="11135"/>
                  </a:lnTo>
                  <a:lnTo>
                    <a:pt x="11065" y="11083"/>
                  </a:lnTo>
                  <a:lnTo>
                    <a:pt x="11067" y="11031"/>
                  </a:lnTo>
                  <a:lnTo>
                    <a:pt x="11070" y="10980"/>
                  </a:lnTo>
                  <a:lnTo>
                    <a:pt x="11077" y="10930"/>
                  </a:lnTo>
                  <a:lnTo>
                    <a:pt x="11086" y="10880"/>
                  </a:lnTo>
                  <a:lnTo>
                    <a:pt x="11098" y="10831"/>
                  </a:lnTo>
                  <a:lnTo>
                    <a:pt x="11111" y="10784"/>
                  </a:lnTo>
                  <a:lnTo>
                    <a:pt x="11127" y="10736"/>
                  </a:lnTo>
                  <a:lnTo>
                    <a:pt x="11145" y="10691"/>
                  </a:lnTo>
                  <a:lnTo>
                    <a:pt x="11165" y="10646"/>
                  </a:lnTo>
                  <a:lnTo>
                    <a:pt x="11187" y="10603"/>
                  </a:lnTo>
                  <a:lnTo>
                    <a:pt x="11211" y="10561"/>
                  </a:lnTo>
                  <a:lnTo>
                    <a:pt x="11237" y="10520"/>
                  </a:lnTo>
                  <a:lnTo>
                    <a:pt x="11265" y="10480"/>
                  </a:lnTo>
                  <a:lnTo>
                    <a:pt x="11295" y="10442"/>
                  </a:lnTo>
                  <a:lnTo>
                    <a:pt x="11327" y="10406"/>
                  </a:lnTo>
                  <a:lnTo>
                    <a:pt x="11360" y="10370"/>
                  </a:lnTo>
                  <a:lnTo>
                    <a:pt x="11395" y="10337"/>
                  </a:lnTo>
                  <a:lnTo>
                    <a:pt x="11431" y="10306"/>
                  </a:lnTo>
                  <a:lnTo>
                    <a:pt x="11470" y="10276"/>
                  </a:lnTo>
                  <a:lnTo>
                    <a:pt x="11509" y="10247"/>
                  </a:lnTo>
                  <a:lnTo>
                    <a:pt x="11550" y="10221"/>
                  </a:lnTo>
                  <a:lnTo>
                    <a:pt x="11591" y="10197"/>
                  </a:lnTo>
                  <a:lnTo>
                    <a:pt x="11636" y="10175"/>
                  </a:lnTo>
                  <a:lnTo>
                    <a:pt x="11680" y="10155"/>
                  </a:lnTo>
                  <a:lnTo>
                    <a:pt x="11725" y="10137"/>
                  </a:lnTo>
                  <a:lnTo>
                    <a:pt x="11772" y="10120"/>
                  </a:lnTo>
                  <a:lnTo>
                    <a:pt x="11820" y="10107"/>
                  </a:lnTo>
                  <a:lnTo>
                    <a:pt x="11869" y="10096"/>
                  </a:lnTo>
                  <a:lnTo>
                    <a:pt x="11918" y="10087"/>
                  </a:lnTo>
                  <a:lnTo>
                    <a:pt x="11969" y="10080"/>
                  </a:lnTo>
                  <a:lnTo>
                    <a:pt x="12020" y="10076"/>
                  </a:lnTo>
                  <a:lnTo>
                    <a:pt x="12071" y="10075"/>
                  </a:lnTo>
                  <a:lnTo>
                    <a:pt x="12124" y="10076"/>
                  </a:lnTo>
                  <a:lnTo>
                    <a:pt x="12174" y="10080"/>
                  </a:lnTo>
                  <a:lnTo>
                    <a:pt x="12224" y="10087"/>
                  </a:lnTo>
                  <a:lnTo>
                    <a:pt x="12274" y="10096"/>
                  </a:lnTo>
                  <a:lnTo>
                    <a:pt x="12323" y="10107"/>
                  </a:lnTo>
                  <a:lnTo>
                    <a:pt x="12370" y="10120"/>
                  </a:lnTo>
                  <a:lnTo>
                    <a:pt x="12417" y="10137"/>
                  </a:lnTo>
                  <a:lnTo>
                    <a:pt x="12463" y="10155"/>
                  </a:lnTo>
                  <a:lnTo>
                    <a:pt x="12508" y="10175"/>
                  </a:lnTo>
                  <a:lnTo>
                    <a:pt x="12551" y="10197"/>
                  </a:lnTo>
                  <a:lnTo>
                    <a:pt x="12593" y="10221"/>
                  </a:lnTo>
                  <a:lnTo>
                    <a:pt x="12634" y="10247"/>
                  </a:lnTo>
                  <a:lnTo>
                    <a:pt x="12673" y="10276"/>
                  </a:lnTo>
                  <a:lnTo>
                    <a:pt x="12711" y="10306"/>
                  </a:lnTo>
                  <a:lnTo>
                    <a:pt x="12747" y="10337"/>
                  </a:lnTo>
                  <a:lnTo>
                    <a:pt x="12782" y="10370"/>
                  </a:lnTo>
                  <a:lnTo>
                    <a:pt x="12816" y="10406"/>
                  </a:lnTo>
                  <a:lnTo>
                    <a:pt x="12848" y="10442"/>
                  </a:lnTo>
                  <a:lnTo>
                    <a:pt x="12877" y="10480"/>
                  </a:lnTo>
                  <a:lnTo>
                    <a:pt x="12905" y="10520"/>
                  </a:lnTo>
                  <a:lnTo>
                    <a:pt x="12931" y="10561"/>
                  </a:lnTo>
                  <a:lnTo>
                    <a:pt x="12955" y="10603"/>
                  </a:lnTo>
                  <a:lnTo>
                    <a:pt x="12978" y="10646"/>
                  </a:lnTo>
                  <a:lnTo>
                    <a:pt x="12999" y="10691"/>
                  </a:lnTo>
                  <a:lnTo>
                    <a:pt x="13016" y="10736"/>
                  </a:lnTo>
                  <a:lnTo>
                    <a:pt x="13032" y="10784"/>
                  </a:lnTo>
                  <a:lnTo>
                    <a:pt x="13046" y="10831"/>
                  </a:lnTo>
                  <a:lnTo>
                    <a:pt x="13057" y="10880"/>
                  </a:lnTo>
                  <a:lnTo>
                    <a:pt x="13066" y="10930"/>
                  </a:lnTo>
                  <a:lnTo>
                    <a:pt x="13072" y="10980"/>
                  </a:lnTo>
                  <a:lnTo>
                    <a:pt x="13076" y="11031"/>
                  </a:lnTo>
                  <a:lnTo>
                    <a:pt x="13077" y="11083"/>
                  </a:lnTo>
                  <a:lnTo>
                    <a:pt x="13076" y="11135"/>
                  </a:lnTo>
                  <a:lnTo>
                    <a:pt x="13072" y="11186"/>
                  </a:lnTo>
                  <a:lnTo>
                    <a:pt x="13066" y="11236"/>
                  </a:lnTo>
                  <a:lnTo>
                    <a:pt x="13057" y="11286"/>
                  </a:lnTo>
                  <a:lnTo>
                    <a:pt x="13046" y="11335"/>
                  </a:lnTo>
                  <a:lnTo>
                    <a:pt x="13032" y="11382"/>
                  </a:lnTo>
                  <a:lnTo>
                    <a:pt x="13016" y="11429"/>
                  </a:lnTo>
                  <a:lnTo>
                    <a:pt x="12999" y="11475"/>
                  </a:lnTo>
                  <a:lnTo>
                    <a:pt x="12978" y="11520"/>
                  </a:lnTo>
                  <a:lnTo>
                    <a:pt x="12955" y="11563"/>
                  </a:lnTo>
                  <a:lnTo>
                    <a:pt x="12931" y="11606"/>
                  </a:lnTo>
                  <a:lnTo>
                    <a:pt x="12905" y="11646"/>
                  </a:lnTo>
                  <a:lnTo>
                    <a:pt x="12877" y="11685"/>
                  </a:lnTo>
                  <a:lnTo>
                    <a:pt x="12848" y="11724"/>
                  </a:lnTo>
                  <a:lnTo>
                    <a:pt x="12816" y="11760"/>
                  </a:lnTo>
                  <a:lnTo>
                    <a:pt x="12782" y="11795"/>
                  </a:lnTo>
                  <a:lnTo>
                    <a:pt x="12747" y="11828"/>
                  </a:lnTo>
                  <a:lnTo>
                    <a:pt x="12711" y="11861"/>
                  </a:lnTo>
                  <a:lnTo>
                    <a:pt x="12673" y="11890"/>
                  </a:lnTo>
                  <a:lnTo>
                    <a:pt x="12634" y="11918"/>
                  </a:lnTo>
                  <a:lnTo>
                    <a:pt x="12593" y="11944"/>
                  </a:lnTo>
                  <a:lnTo>
                    <a:pt x="12551" y="11968"/>
                  </a:lnTo>
                  <a:lnTo>
                    <a:pt x="12508" y="11991"/>
                  </a:lnTo>
                  <a:lnTo>
                    <a:pt x="12463" y="12011"/>
                  </a:lnTo>
                  <a:lnTo>
                    <a:pt x="12417" y="12029"/>
                  </a:lnTo>
                  <a:lnTo>
                    <a:pt x="12370" y="12045"/>
                  </a:lnTo>
                  <a:lnTo>
                    <a:pt x="12323" y="12058"/>
                  </a:lnTo>
                  <a:lnTo>
                    <a:pt x="12274" y="12070"/>
                  </a:lnTo>
                  <a:lnTo>
                    <a:pt x="12224" y="12078"/>
                  </a:lnTo>
                  <a:lnTo>
                    <a:pt x="12174" y="12085"/>
                  </a:lnTo>
                  <a:lnTo>
                    <a:pt x="12124" y="12089"/>
                  </a:lnTo>
                  <a:lnTo>
                    <a:pt x="12071" y="12090"/>
                  </a:lnTo>
                  <a:close/>
                  <a:moveTo>
                    <a:pt x="5533" y="12090"/>
                  </a:moveTo>
                  <a:lnTo>
                    <a:pt x="5481" y="12089"/>
                  </a:lnTo>
                  <a:lnTo>
                    <a:pt x="5430" y="12085"/>
                  </a:lnTo>
                  <a:lnTo>
                    <a:pt x="5380" y="12078"/>
                  </a:lnTo>
                  <a:lnTo>
                    <a:pt x="5330" y="12070"/>
                  </a:lnTo>
                  <a:lnTo>
                    <a:pt x="5281" y="12058"/>
                  </a:lnTo>
                  <a:lnTo>
                    <a:pt x="5234" y="12045"/>
                  </a:lnTo>
                  <a:lnTo>
                    <a:pt x="5187" y="12029"/>
                  </a:lnTo>
                  <a:lnTo>
                    <a:pt x="5141" y="12011"/>
                  </a:lnTo>
                  <a:lnTo>
                    <a:pt x="5097" y="11991"/>
                  </a:lnTo>
                  <a:lnTo>
                    <a:pt x="5054" y="11968"/>
                  </a:lnTo>
                  <a:lnTo>
                    <a:pt x="5012" y="11944"/>
                  </a:lnTo>
                  <a:lnTo>
                    <a:pt x="4970" y="11918"/>
                  </a:lnTo>
                  <a:lnTo>
                    <a:pt x="4931" y="11890"/>
                  </a:lnTo>
                  <a:lnTo>
                    <a:pt x="4893" y="11861"/>
                  </a:lnTo>
                  <a:lnTo>
                    <a:pt x="4857" y="11828"/>
                  </a:lnTo>
                  <a:lnTo>
                    <a:pt x="4821" y="11795"/>
                  </a:lnTo>
                  <a:lnTo>
                    <a:pt x="4788" y="11760"/>
                  </a:lnTo>
                  <a:lnTo>
                    <a:pt x="4757" y="11724"/>
                  </a:lnTo>
                  <a:lnTo>
                    <a:pt x="4727" y="11685"/>
                  </a:lnTo>
                  <a:lnTo>
                    <a:pt x="4699" y="11646"/>
                  </a:lnTo>
                  <a:lnTo>
                    <a:pt x="4673" y="11606"/>
                  </a:lnTo>
                  <a:lnTo>
                    <a:pt x="4648" y="11563"/>
                  </a:lnTo>
                  <a:lnTo>
                    <a:pt x="4626" y="11520"/>
                  </a:lnTo>
                  <a:lnTo>
                    <a:pt x="4606" y="11475"/>
                  </a:lnTo>
                  <a:lnTo>
                    <a:pt x="4588" y="11429"/>
                  </a:lnTo>
                  <a:lnTo>
                    <a:pt x="4572" y="11382"/>
                  </a:lnTo>
                  <a:lnTo>
                    <a:pt x="4559" y="11335"/>
                  </a:lnTo>
                  <a:lnTo>
                    <a:pt x="4548" y="11286"/>
                  </a:lnTo>
                  <a:lnTo>
                    <a:pt x="4539" y="11236"/>
                  </a:lnTo>
                  <a:lnTo>
                    <a:pt x="4533" y="11186"/>
                  </a:lnTo>
                  <a:lnTo>
                    <a:pt x="4529" y="11135"/>
                  </a:lnTo>
                  <a:lnTo>
                    <a:pt x="4527" y="11083"/>
                  </a:lnTo>
                  <a:lnTo>
                    <a:pt x="4529" y="11031"/>
                  </a:lnTo>
                  <a:lnTo>
                    <a:pt x="4533" y="10980"/>
                  </a:lnTo>
                  <a:lnTo>
                    <a:pt x="4539" y="10930"/>
                  </a:lnTo>
                  <a:lnTo>
                    <a:pt x="4548" y="10880"/>
                  </a:lnTo>
                  <a:lnTo>
                    <a:pt x="4559" y="10831"/>
                  </a:lnTo>
                  <a:lnTo>
                    <a:pt x="4572" y="10784"/>
                  </a:lnTo>
                  <a:lnTo>
                    <a:pt x="4588" y="10736"/>
                  </a:lnTo>
                  <a:lnTo>
                    <a:pt x="4606" y="10691"/>
                  </a:lnTo>
                  <a:lnTo>
                    <a:pt x="4626" y="10646"/>
                  </a:lnTo>
                  <a:lnTo>
                    <a:pt x="4648" y="10603"/>
                  </a:lnTo>
                  <a:lnTo>
                    <a:pt x="4673" y="10561"/>
                  </a:lnTo>
                  <a:lnTo>
                    <a:pt x="4699" y="10520"/>
                  </a:lnTo>
                  <a:lnTo>
                    <a:pt x="4727" y="10480"/>
                  </a:lnTo>
                  <a:lnTo>
                    <a:pt x="4757" y="10442"/>
                  </a:lnTo>
                  <a:lnTo>
                    <a:pt x="4788" y="10406"/>
                  </a:lnTo>
                  <a:lnTo>
                    <a:pt x="4821" y="10370"/>
                  </a:lnTo>
                  <a:lnTo>
                    <a:pt x="4857" y="10337"/>
                  </a:lnTo>
                  <a:lnTo>
                    <a:pt x="4893" y="10306"/>
                  </a:lnTo>
                  <a:lnTo>
                    <a:pt x="4931" y="10276"/>
                  </a:lnTo>
                  <a:lnTo>
                    <a:pt x="4970" y="10247"/>
                  </a:lnTo>
                  <a:lnTo>
                    <a:pt x="5012" y="10221"/>
                  </a:lnTo>
                  <a:lnTo>
                    <a:pt x="5054" y="10197"/>
                  </a:lnTo>
                  <a:lnTo>
                    <a:pt x="5097" y="10175"/>
                  </a:lnTo>
                  <a:lnTo>
                    <a:pt x="5141" y="10155"/>
                  </a:lnTo>
                  <a:lnTo>
                    <a:pt x="5187" y="10137"/>
                  </a:lnTo>
                  <a:lnTo>
                    <a:pt x="5234" y="10120"/>
                  </a:lnTo>
                  <a:lnTo>
                    <a:pt x="5281" y="10107"/>
                  </a:lnTo>
                  <a:lnTo>
                    <a:pt x="5330" y="10096"/>
                  </a:lnTo>
                  <a:lnTo>
                    <a:pt x="5380" y="10087"/>
                  </a:lnTo>
                  <a:lnTo>
                    <a:pt x="5430" y="10080"/>
                  </a:lnTo>
                  <a:lnTo>
                    <a:pt x="5481" y="10076"/>
                  </a:lnTo>
                  <a:lnTo>
                    <a:pt x="5533" y="10075"/>
                  </a:lnTo>
                  <a:lnTo>
                    <a:pt x="5585" y="10076"/>
                  </a:lnTo>
                  <a:lnTo>
                    <a:pt x="5636" y="10080"/>
                  </a:lnTo>
                  <a:lnTo>
                    <a:pt x="5687" y="10087"/>
                  </a:lnTo>
                  <a:lnTo>
                    <a:pt x="5736" y="10096"/>
                  </a:lnTo>
                  <a:lnTo>
                    <a:pt x="5784" y="10107"/>
                  </a:lnTo>
                  <a:lnTo>
                    <a:pt x="5832" y="10120"/>
                  </a:lnTo>
                  <a:lnTo>
                    <a:pt x="5879" y="10137"/>
                  </a:lnTo>
                  <a:lnTo>
                    <a:pt x="5924" y="10155"/>
                  </a:lnTo>
                  <a:lnTo>
                    <a:pt x="5969" y="10175"/>
                  </a:lnTo>
                  <a:lnTo>
                    <a:pt x="6012" y="10197"/>
                  </a:lnTo>
                  <a:lnTo>
                    <a:pt x="6055" y="10221"/>
                  </a:lnTo>
                  <a:lnTo>
                    <a:pt x="6095" y="10247"/>
                  </a:lnTo>
                  <a:lnTo>
                    <a:pt x="6135" y="10276"/>
                  </a:lnTo>
                  <a:lnTo>
                    <a:pt x="6172" y="10306"/>
                  </a:lnTo>
                  <a:lnTo>
                    <a:pt x="6210" y="10337"/>
                  </a:lnTo>
                  <a:lnTo>
                    <a:pt x="6244" y="10370"/>
                  </a:lnTo>
                  <a:lnTo>
                    <a:pt x="6277" y="10406"/>
                  </a:lnTo>
                  <a:lnTo>
                    <a:pt x="6309" y="10442"/>
                  </a:lnTo>
                  <a:lnTo>
                    <a:pt x="6339" y="10480"/>
                  </a:lnTo>
                  <a:lnTo>
                    <a:pt x="6368" y="10520"/>
                  </a:lnTo>
                  <a:lnTo>
                    <a:pt x="6394" y="10561"/>
                  </a:lnTo>
                  <a:lnTo>
                    <a:pt x="6418" y="10603"/>
                  </a:lnTo>
                  <a:lnTo>
                    <a:pt x="6440" y="10646"/>
                  </a:lnTo>
                  <a:lnTo>
                    <a:pt x="6460" y="10691"/>
                  </a:lnTo>
                  <a:lnTo>
                    <a:pt x="6478" y="10736"/>
                  </a:lnTo>
                  <a:lnTo>
                    <a:pt x="6493" y="10784"/>
                  </a:lnTo>
                  <a:lnTo>
                    <a:pt x="6507" y="10831"/>
                  </a:lnTo>
                  <a:lnTo>
                    <a:pt x="6518" y="10880"/>
                  </a:lnTo>
                  <a:lnTo>
                    <a:pt x="6528" y="10930"/>
                  </a:lnTo>
                  <a:lnTo>
                    <a:pt x="6534" y="10980"/>
                  </a:lnTo>
                  <a:lnTo>
                    <a:pt x="6538" y="11031"/>
                  </a:lnTo>
                  <a:lnTo>
                    <a:pt x="6539" y="11083"/>
                  </a:lnTo>
                  <a:lnTo>
                    <a:pt x="6538" y="11135"/>
                  </a:lnTo>
                  <a:lnTo>
                    <a:pt x="6534" y="11186"/>
                  </a:lnTo>
                  <a:lnTo>
                    <a:pt x="6528" y="11236"/>
                  </a:lnTo>
                  <a:lnTo>
                    <a:pt x="6518" y="11286"/>
                  </a:lnTo>
                  <a:lnTo>
                    <a:pt x="6507" y="11335"/>
                  </a:lnTo>
                  <a:lnTo>
                    <a:pt x="6493" y="11382"/>
                  </a:lnTo>
                  <a:lnTo>
                    <a:pt x="6478" y="11429"/>
                  </a:lnTo>
                  <a:lnTo>
                    <a:pt x="6460" y="11475"/>
                  </a:lnTo>
                  <a:lnTo>
                    <a:pt x="6440" y="11520"/>
                  </a:lnTo>
                  <a:lnTo>
                    <a:pt x="6418" y="11563"/>
                  </a:lnTo>
                  <a:lnTo>
                    <a:pt x="6394" y="11606"/>
                  </a:lnTo>
                  <a:lnTo>
                    <a:pt x="6368" y="11646"/>
                  </a:lnTo>
                  <a:lnTo>
                    <a:pt x="6339" y="11685"/>
                  </a:lnTo>
                  <a:lnTo>
                    <a:pt x="6309" y="11724"/>
                  </a:lnTo>
                  <a:lnTo>
                    <a:pt x="6277" y="11760"/>
                  </a:lnTo>
                  <a:lnTo>
                    <a:pt x="6244" y="11795"/>
                  </a:lnTo>
                  <a:lnTo>
                    <a:pt x="6210" y="11828"/>
                  </a:lnTo>
                  <a:lnTo>
                    <a:pt x="6172" y="11861"/>
                  </a:lnTo>
                  <a:lnTo>
                    <a:pt x="6135" y="11890"/>
                  </a:lnTo>
                  <a:lnTo>
                    <a:pt x="6095" y="11918"/>
                  </a:lnTo>
                  <a:lnTo>
                    <a:pt x="6055" y="11944"/>
                  </a:lnTo>
                  <a:lnTo>
                    <a:pt x="6012" y="11968"/>
                  </a:lnTo>
                  <a:lnTo>
                    <a:pt x="5969" y="11991"/>
                  </a:lnTo>
                  <a:lnTo>
                    <a:pt x="5924" y="12011"/>
                  </a:lnTo>
                  <a:lnTo>
                    <a:pt x="5879" y="12029"/>
                  </a:lnTo>
                  <a:lnTo>
                    <a:pt x="5832" y="12045"/>
                  </a:lnTo>
                  <a:lnTo>
                    <a:pt x="5784" y="12058"/>
                  </a:lnTo>
                  <a:lnTo>
                    <a:pt x="5736" y="12070"/>
                  </a:lnTo>
                  <a:lnTo>
                    <a:pt x="5687" y="12078"/>
                  </a:lnTo>
                  <a:lnTo>
                    <a:pt x="5636" y="12085"/>
                  </a:lnTo>
                  <a:lnTo>
                    <a:pt x="5585" y="12089"/>
                  </a:lnTo>
                  <a:lnTo>
                    <a:pt x="5533" y="12090"/>
                  </a:lnTo>
                  <a:close/>
                  <a:moveTo>
                    <a:pt x="1509" y="7556"/>
                  </a:moveTo>
                  <a:lnTo>
                    <a:pt x="1483" y="7556"/>
                  </a:lnTo>
                  <a:lnTo>
                    <a:pt x="1458" y="7554"/>
                  </a:lnTo>
                  <a:lnTo>
                    <a:pt x="1432" y="7551"/>
                  </a:lnTo>
                  <a:lnTo>
                    <a:pt x="1407" y="7546"/>
                  </a:lnTo>
                  <a:lnTo>
                    <a:pt x="1383" y="7541"/>
                  </a:lnTo>
                  <a:lnTo>
                    <a:pt x="1359" y="7534"/>
                  </a:lnTo>
                  <a:lnTo>
                    <a:pt x="1336" y="7526"/>
                  </a:lnTo>
                  <a:lnTo>
                    <a:pt x="1313" y="7517"/>
                  </a:lnTo>
                  <a:lnTo>
                    <a:pt x="1291" y="7507"/>
                  </a:lnTo>
                  <a:lnTo>
                    <a:pt x="1269" y="7496"/>
                  </a:lnTo>
                  <a:lnTo>
                    <a:pt x="1248" y="7484"/>
                  </a:lnTo>
                  <a:lnTo>
                    <a:pt x="1228" y="7470"/>
                  </a:lnTo>
                  <a:lnTo>
                    <a:pt x="1208" y="7456"/>
                  </a:lnTo>
                  <a:lnTo>
                    <a:pt x="1189" y="7441"/>
                  </a:lnTo>
                  <a:lnTo>
                    <a:pt x="1171" y="7426"/>
                  </a:lnTo>
                  <a:lnTo>
                    <a:pt x="1154" y="7409"/>
                  </a:lnTo>
                  <a:lnTo>
                    <a:pt x="1137" y="7392"/>
                  </a:lnTo>
                  <a:lnTo>
                    <a:pt x="1121" y="7374"/>
                  </a:lnTo>
                  <a:lnTo>
                    <a:pt x="1106" y="7355"/>
                  </a:lnTo>
                  <a:lnTo>
                    <a:pt x="1091" y="7334"/>
                  </a:lnTo>
                  <a:lnTo>
                    <a:pt x="1078" y="7314"/>
                  </a:lnTo>
                  <a:lnTo>
                    <a:pt x="1066" y="7293"/>
                  </a:lnTo>
                  <a:lnTo>
                    <a:pt x="1055" y="7271"/>
                  </a:lnTo>
                  <a:lnTo>
                    <a:pt x="1045" y="7249"/>
                  </a:lnTo>
                  <a:lnTo>
                    <a:pt x="1036" y="7226"/>
                  </a:lnTo>
                  <a:lnTo>
                    <a:pt x="1029" y="7202"/>
                  </a:lnTo>
                  <a:lnTo>
                    <a:pt x="1022" y="7179"/>
                  </a:lnTo>
                  <a:lnTo>
                    <a:pt x="1016" y="7154"/>
                  </a:lnTo>
                  <a:lnTo>
                    <a:pt x="1012" y="7130"/>
                  </a:lnTo>
                  <a:lnTo>
                    <a:pt x="1009" y="7105"/>
                  </a:lnTo>
                  <a:lnTo>
                    <a:pt x="1007" y="7079"/>
                  </a:lnTo>
                  <a:lnTo>
                    <a:pt x="1006" y="7052"/>
                  </a:lnTo>
                  <a:lnTo>
                    <a:pt x="1006" y="1511"/>
                  </a:lnTo>
                  <a:lnTo>
                    <a:pt x="1007" y="1485"/>
                  </a:lnTo>
                  <a:lnTo>
                    <a:pt x="1009" y="1460"/>
                  </a:lnTo>
                  <a:lnTo>
                    <a:pt x="1012" y="1435"/>
                  </a:lnTo>
                  <a:lnTo>
                    <a:pt x="1016" y="1410"/>
                  </a:lnTo>
                  <a:lnTo>
                    <a:pt x="1022" y="1385"/>
                  </a:lnTo>
                  <a:lnTo>
                    <a:pt x="1029" y="1361"/>
                  </a:lnTo>
                  <a:lnTo>
                    <a:pt x="1036" y="1338"/>
                  </a:lnTo>
                  <a:lnTo>
                    <a:pt x="1045" y="1315"/>
                  </a:lnTo>
                  <a:lnTo>
                    <a:pt x="1055" y="1293"/>
                  </a:lnTo>
                  <a:lnTo>
                    <a:pt x="1066" y="1271"/>
                  </a:lnTo>
                  <a:lnTo>
                    <a:pt x="1078" y="1249"/>
                  </a:lnTo>
                  <a:lnTo>
                    <a:pt x="1091" y="1229"/>
                  </a:lnTo>
                  <a:lnTo>
                    <a:pt x="1106" y="1209"/>
                  </a:lnTo>
                  <a:lnTo>
                    <a:pt x="1121" y="1191"/>
                  </a:lnTo>
                  <a:lnTo>
                    <a:pt x="1137" y="1172"/>
                  </a:lnTo>
                  <a:lnTo>
                    <a:pt x="1154" y="1155"/>
                  </a:lnTo>
                  <a:lnTo>
                    <a:pt x="1171" y="1138"/>
                  </a:lnTo>
                  <a:lnTo>
                    <a:pt x="1189" y="1122"/>
                  </a:lnTo>
                  <a:lnTo>
                    <a:pt x="1208" y="1107"/>
                  </a:lnTo>
                  <a:lnTo>
                    <a:pt x="1228" y="1093"/>
                  </a:lnTo>
                  <a:lnTo>
                    <a:pt x="1248" y="1080"/>
                  </a:lnTo>
                  <a:lnTo>
                    <a:pt x="1269" y="1068"/>
                  </a:lnTo>
                  <a:lnTo>
                    <a:pt x="1291" y="1057"/>
                  </a:lnTo>
                  <a:lnTo>
                    <a:pt x="1313" y="1047"/>
                  </a:lnTo>
                  <a:lnTo>
                    <a:pt x="1336" y="1038"/>
                  </a:lnTo>
                  <a:lnTo>
                    <a:pt x="1359" y="1030"/>
                  </a:lnTo>
                  <a:lnTo>
                    <a:pt x="1383" y="1023"/>
                  </a:lnTo>
                  <a:lnTo>
                    <a:pt x="1407" y="1018"/>
                  </a:lnTo>
                  <a:lnTo>
                    <a:pt x="1432" y="1013"/>
                  </a:lnTo>
                  <a:lnTo>
                    <a:pt x="1458" y="1010"/>
                  </a:lnTo>
                  <a:lnTo>
                    <a:pt x="1483" y="1008"/>
                  </a:lnTo>
                  <a:lnTo>
                    <a:pt x="1509" y="1008"/>
                  </a:lnTo>
                  <a:lnTo>
                    <a:pt x="9053" y="1008"/>
                  </a:lnTo>
                  <a:lnTo>
                    <a:pt x="9080" y="1008"/>
                  </a:lnTo>
                  <a:lnTo>
                    <a:pt x="9105" y="1010"/>
                  </a:lnTo>
                  <a:lnTo>
                    <a:pt x="9131" y="1013"/>
                  </a:lnTo>
                  <a:lnTo>
                    <a:pt x="9155" y="1018"/>
                  </a:lnTo>
                  <a:lnTo>
                    <a:pt x="9179" y="1023"/>
                  </a:lnTo>
                  <a:lnTo>
                    <a:pt x="9203" y="1030"/>
                  </a:lnTo>
                  <a:lnTo>
                    <a:pt x="9226" y="1038"/>
                  </a:lnTo>
                  <a:lnTo>
                    <a:pt x="9250" y="1047"/>
                  </a:lnTo>
                  <a:lnTo>
                    <a:pt x="9272" y="1057"/>
                  </a:lnTo>
                  <a:lnTo>
                    <a:pt x="9294" y="1068"/>
                  </a:lnTo>
                  <a:lnTo>
                    <a:pt x="9315" y="1080"/>
                  </a:lnTo>
                  <a:lnTo>
                    <a:pt x="9335" y="1093"/>
                  </a:lnTo>
                  <a:lnTo>
                    <a:pt x="9355" y="1107"/>
                  </a:lnTo>
                  <a:lnTo>
                    <a:pt x="9373" y="1122"/>
                  </a:lnTo>
                  <a:lnTo>
                    <a:pt x="9392" y="1138"/>
                  </a:lnTo>
                  <a:lnTo>
                    <a:pt x="9410" y="1155"/>
                  </a:lnTo>
                  <a:lnTo>
                    <a:pt x="9426" y="1172"/>
                  </a:lnTo>
                  <a:lnTo>
                    <a:pt x="9442" y="1191"/>
                  </a:lnTo>
                  <a:lnTo>
                    <a:pt x="9457" y="1209"/>
                  </a:lnTo>
                  <a:lnTo>
                    <a:pt x="9471" y="1229"/>
                  </a:lnTo>
                  <a:lnTo>
                    <a:pt x="9484" y="1249"/>
                  </a:lnTo>
                  <a:lnTo>
                    <a:pt x="9496" y="1271"/>
                  </a:lnTo>
                  <a:lnTo>
                    <a:pt x="9507" y="1293"/>
                  </a:lnTo>
                  <a:lnTo>
                    <a:pt x="9517" y="1315"/>
                  </a:lnTo>
                  <a:lnTo>
                    <a:pt x="9526" y="1338"/>
                  </a:lnTo>
                  <a:lnTo>
                    <a:pt x="9534" y="1361"/>
                  </a:lnTo>
                  <a:lnTo>
                    <a:pt x="9541" y="1385"/>
                  </a:lnTo>
                  <a:lnTo>
                    <a:pt x="9546" y="1410"/>
                  </a:lnTo>
                  <a:lnTo>
                    <a:pt x="9550" y="1435"/>
                  </a:lnTo>
                  <a:lnTo>
                    <a:pt x="9554" y="1460"/>
                  </a:lnTo>
                  <a:lnTo>
                    <a:pt x="9556" y="1485"/>
                  </a:lnTo>
                  <a:lnTo>
                    <a:pt x="9556" y="1511"/>
                  </a:lnTo>
                  <a:lnTo>
                    <a:pt x="9556" y="2519"/>
                  </a:lnTo>
                  <a:lnTo>
                    <a:pt x="9556" y="3527"/>
                  </a:lnTo>
                  <a:lnTo>
                    <a:pt x="9556" y="7052"/>
                  </a:lnTo>
                  <a:lnTo>
                    <a:pt x="9556" y="7079"/>
                  </a:lnTo>
                  <a:lnTo>
                    <a:pt x="9554" y="7105"/>
                  </a:lnTo>
                  <a:lnTo>
                    <a:pt x="9550" y="7130"/>
                  </a:lnTo>
                  <a:lnTo>
                    <a:pt x="9546" y="7154"/>
                  </a:lnTo>
                  <a:lnTo>
                    <a:pt x="9541" y="7179"/>
                  </a:lnTo>
                  <a:lnTo>
                    <a:pt x="9534" y="7202"/>
                  </a:lnTo>
                  <a:lnTo>
                    <a:pt x="9526" y="7226"/>
                  </a:lnTo>
                  <a:lnTo>
                    <a:pt x="9517" y="7249"/>
                  </a:lnTo>
                  <a:lnTo>
                    <a:pt x="9507" y="7271"/>
                  </a:lnTo>
                  <a:lnTo>
                    <a:pt x="9496" y="7293"/>
                  </a:lnTo>
                  <a:lnTo>
                    <a:pt x="9484" y="7314"/>
                  </a:lnTo>
                  <a:lnTo>
                    <a:pt x="9471" y="7334"/>
                  </a:lnTo>
                  <a:lnTo>
                    <a:pt x="9457" y="7355"/>
                  </a:lnTo>
                  <a:lnTo>
                    <a:pt x="9442" y="7374"/>
                  </a:lnTo>
                  <a:lnTo>
                    <a:pt x="9426" y="7392"/>
                  </a:lnTo>
                  <a:lnTo>
                    <a:pt x="9410" y="7409"/>
                  </a:lnTo>
                  <a:lnTo>
                    <a:pt x="9392" y="7426"/>
                  </a:lnTo>
                  <a:lnTo>
                    <a:pt x="9373" y="7441"/>
                  </a:lnTo>
                  <a:lnTo>
                    <a:pt x="9355" y="7456"/>
                  </a:lnTo>
                  <a:lnTo>
                    <a:pt x="9335" y="7470"/>
                  </a:lnTo>
                  <a:lnTo>
                    <a:pt x="9315" y="7484"/>
                  </a:lnTo>
                  <a:lnTo>
                    <a:pt x="9294" y="7496"/>
                  </a:lnTo>
                  <a:lnTo>
                    <a:pt x="9272" y="7507"/>
                  </a:lnTo>
                  <a:lnTo>
                    <a:pt x="9250" y="7517"/>
                  </a:lnTo>
                  <a:lnTo>
                    <a:pt x="9226" y="7526"/>
                  </a:lnTo>
                  <a:lnTo>
                    <a:pt x="9203" y="7534"/>
                  </a:lnTo>
                  <a:lnTo>
                    <a:pt x="9179" y="7541"/>
                  </a:lnTo>
                  <a:lnTo>
                    <a:pt x="9155" y="7546"/>
                  </a:lnTo>
                  <a:lnTo>
                    <a:pt x="9131" y="7551"/>
                  </a:lnTo>
                  <a:lnTo>
                    <a:pt x="9105" y="7554"/>
                  </a:lnTo>
                  <a:lnTo>
                    <a:pt x="9080" y="7556"/>
                  </a:lnTo>
                  <a:lnTo>
                    <a:pt x="9053" y="7556"/>
                  </a:lnTo>
                  <a:lnTo>
                    <a:pt x="1509" y="7556"/>
                  </a:lnTo>
                  <a:close/>
                  <a:moveTo>
                    <a:pt x="15842" y="6214"/>
                  </a:moveTo>
                  <a:lnTo>
                    <a:pt x="13830" y="3192"/>
                  </a:lnTo>
                  <a:lnTo>
                    <a:pt x="13802" y="3153"/>
                  </a:lnTo>
                  <a:lnTo>
                    <a:pt x="13774" y="3115"/>
                  </a:lnTo>
                  <a:lnTo>
                    <a:pt x="13746" y="3077"/>
                  </a:lnTo>
                  <a:lnTo>
                    <a:pt x="13716" y="3042"/>
                  </a:lnTo>
                  <a:lnTo>
                    <a:pt x="13685" y="3007"/>
                  </a:lnTo>
                  <a:lnTo>
                    <a:pt x="13653" y="2973"/>
                  </a:lnTo>
                  <a:lnTo>
                    <a:pt x="13619" y="2940"/>
                  </a:lnTo>
                  <a:lnTo>
                    <a:pt x="13586" y="2909"/>
                  </a:lnTo>
                  <a:lnTo>
                    <a:pt x="13551" y="2878"/>
                  </a:lnTo>
                  <a:lnTo>
                    <a:pt x="13516" y="2849"/>
                  </a:lnTo>
                  <a:lnTo>
                    <a:pt x="13480" y="2820"/>
                  </a:lnTo>
                  <a:lnTo>
                    <a:pt x="13442" y="2793"/>
                  </a:lnTo>
                  <a:lnTo>
                    <a:pt x="13404" y="2768"/>
                  </a:lnTo>
                  <a:lnTo>
                    <a:pt x="13366" y="2743"/>
                  </a:lnTo>
                  <a:lnTo>
                    <a:pt x="13326" y="2720"/>
                  </a:lnTo>
                  <a:lnTo>
                    <a:pt x="13286" y="2697"/>
                  </a:lnTo>
                  <a:lnTo>
                    <a:pt x="13245" y="2676"/>
                  </a:lnTo>
                  <a:lnTo>
                    <a:pt x="13204" y="2656"/>
                  </a:lnTo>
                  <a:lnTo>
                    <a:pt x="13162" y="2638"/>
                  </a:lnTo>
                  <a:lnTo>
                    <a:pt x="13119" y="2621"/>
                  </a:lnTo>
                  <a:lnTo>
                    <a:pt x="13076" y="2605"/>
                  </a:lnTo>
                  <a:lnTo>
                    <a:pt x="13033" y="2590"/>
                  </a:lnTo>
                  <a:lnTo>
                    <a:pt x="12989" y="2576"/>
                  </a:lnTo>
                  <a:lnTo>
                    <a:pt x="12944" y="2564"/>
                  </a:lnTo>
                  <a:lnTo>
                    <a:pt x="12899" y="2554"/>
                  </a:lnTo>
                  <a:lnTo>
                    <a:pt x="12854" y="2544"/>
                  </a:lnTo>
                  <a:lnTo>
                    <a:pt x="12808" y="2537"/>
                  </a:lnTo>
                  <a:lnTo>
                    <a:pt x="12761" y="2530"/>
                  </a:lnTo>
                  <a:lnTo>
                    <a:pt x="12715" y="2525"/>
                  </a:lnTo>
                  <a:lnTo>
                    <a:pt x="12669" y="2522"/>
                  </a:lnTo>
                  <a:lnTo>
                    <a:pt x="12621" y="2519"/>
                  </a:lnTo>
                  <a:lnTo>
                    <a:pt x="12574" y="2519"/>
                  </a:lnTo>
                  <a:lnTo>
                    <a:pt x="10562" y="2519"/>
                  </a:lnTo>
                  <a:lnTo>
                    <a:pt x="10562" y="1511"/>
                  </a:lnTo>
                  <a:lnTo>
                    <a:pt x="10560" y="1434"/>
                  </a:lnTo>
                  <a:lnTo>
                    <a:pt x="10554" y="1357"/>
                  </a:lnTo>
                  <a:lnTo>
                    <a:pt x="10545" y="1282"/>
                  </a:lnTo>
                  <a:lnTo>
                    <a:pt x="10532" y="1207"/>
                  </a:lnTo>
                  <a:lnTo>
                    <a:pt x="10515" y="1134"/>
                  </a:lnTo>
                  <a:lnTo>
                    <a:pt x="10495" y="1062"/>
                  </a:lnTo>
                  <a:lnTo>
                    <a:pt x="10471" y="993"/>
                  </a:lnTo>
                  <a:lnTo>
                    <a:pt x="10444" y="924"/>
                  </a:lnTo>
                  <a:lnTo>
                    <a:pt x="10413" y="856"/>
                  </a:lnTo>
                  <a:lnTo>
                    <a:pt x="10380" y="791"/>
                  </a:lnTo>
                  <a:lnTo>
                    <a:pt x="10344" y="729"/>
                  </a:lnTo>
                  <a:lnTo>
                    <a:pt x="10305" y="667"/>
                  </a:lnTo>
                  <a:lnTo>
                    <a:pt x="10263" y="608"/>
                  </a:lnTo>
                  <a:lnTo>
                    <a:pt x="10217" y="550"/>
                  </a:lnTo>
                  <a:lnTo>
                    <a:pt x="10170" y="496"/>
                  </a:lnTo>
                  <a:lnTo>
                    <a:pt x="10120" y="443"/>
                  </a:lnTo>
                  <a:lnTo>
                    <a:pt x="10067" y="393"/>
                  </a:lnTo>
                  <a:lnTo>
                    <a:pt x="10013" y="346"/>
                  </a:lnTo>
                  <a:lnTo>
                    <a:pt x="9956" y="300"/>
                  </a:lnTo>
                  <a:lnTo>
                    <a:pt x="9896" y="258"/>
                  </a:lnTo>
                  <a:lnTo>
                    <a:pt x="9835" y="219"/>
                  </a:lnTo>
                  <a:lnTo>
                    <a:pt x="9773" y="182"/>
                  </a:lnTo>
                  <a:lnTo>
                    <a:pt x="9707" y="149"/>
                  </a:lnTo>
                  <a:lnTo>
                    <a:pt x="9641" y="119"/>
                  </a:lnTo>
                  <a:lnTo>
                    <a:pt x="9571" y="92"/>
                  </a:lnTo>
                  <a:lnTo>
                    <a:pt x="9502" y="69"/>
                  </a:lnTo>
                  <a:lnTo>
                    <a:pt x="9431" y="47"/>
                  </a:lnTo>
                  <a:lnTo>
                    <a:pt x="9357" y="31"/>
                  </a:lnTo>
                  <a:lnTo>
                    <a:pt x="9283" y="17"/>
                  </a:lnTo>
                  <a:lnTo>
                    <a:pt x="9207" y="8"/>
                  </a:lnTo>
                  <a:lnTo>
                    <a:pt x="9131" y="2"/>
                  </a:lnTo>
                  <a:lnTo>
                    <a:pt x="9053" y="0"/>
                  </a:lnTo>
                  <a:lnTo>
                    <a:pt x="1509" y="0"/>
                  </a:lnTo>
                  <a:lnTo>
                    <a:pt x="1431" y="2"/>
                  </a:lnTo>
                  <a:lnTo>
                    <a:pt x="1355" y="8"/>
                  </a:lnTo>
                  <a:lnTo>
                    <a:pt x="1280" y="17"/>
                  </a:lnTo>
                  <a:lnTo>
                    <a:pt x="1205" y="31"/>
                  </a:lnTo>
                  <a:lnTo>
                    <a:pt x="1133" y="47"/>
                  </a:lnTo>
                  <a:lnTo>
                    <a:pt x="1060" y="69"/>
                  </a:lnTo>
                  <a:lnTo>
                    <a:pt x="991" y="92"/>
                  </a:lnTo>
                  <a:lnTo>
                    <a:pt x="922" y="119"/>
                  </a:lnTo>
                  <a:lnTo>
                    <a:pt x="855" y="149"/>
                  </a:lnTo>
                  <a:lnTo>
                    <a:pt x="791" y="182"/>
                  </a:lnTo>
                  <a:lnTo>
                    <a:pt x="727" y="219"/>
                  </a:lnTo>
                  <a:lnTo>
                    <a:pt x="666" y="258"/>
                  </a:lnTo>
                  <a:lnTo>
                    <a:pt x="607" y="300"/>
                  </a:lnTo>
                  <a:lnTo>
                    <a:pt x="549" y="346"/>
                  </a:lnTo>
                  <a:lnTo>
                    <a:pt x="495" y="393"/>
                  </a:lnTo>
                  <a:lnTo>
                    <a:pt x="443" y="443"/>
                  </a:lnTo>
                  <a:lnTo>
                    <a:pt x="392" y="496"/>
                  </a:lnTo>
                  <a:lnTo>
                    <a:pt x="345" y="550"/>
                  </a:lnTo>
                  <a:lnTo>
                    <a:pt x="300" y="608"/>
                  </a:lnTo>
                  <a:lnTo>
                    <a:pt x="259" y="667"/>
                  </a:lnTo>
                  <a:lnTo>
                    <a:pt x="218" y="729"/>
                  </a:lnTo>
                  <a:lnTo>
                    <a:pt x="182" y="791"/>
                  </a:lnTo>
                  <a:lnTo>
                    <a:pt x="149" y="856"/>
                  </a:lnTo>
                  <a:lnTo>
                    <a:pt x="119" y="924"/>
                  </a:lnTo>
                  <a:lnTo>
                    <a:pt x="92" y="993"/>
                  </a:lnTo>
                  <a:lnTo>
                    <a:pt x="68" y="1062"/>
                  </a:lnTo>
                  <a:lnTo>
                    <a:pt x="47" y="1134"/>
                  </a:lnTo>
                  <a:lnTo>
                    <a:pt x="31" y="1207"/>
                  </a:lnTo>
                  <a:lnTo>
                    <a:pt x="17" y="1282"/>
                  </a:lnTo>
                  <a:lnTo>
                    <a:pt x="8" y="1357"/>
                  </a:lnTo>
                  <a:lnTo>
                    <a:pt x="2" y="1434"/>
                  </a:lnTo>
                  <a:lnTo>
                    <a:pt x="0" y="1511"/>
                  </a:lnTo>
                  <a:lnTo>
                    <a:pt x="0" y="7052"/>
                  </a:lnTo>
                  <a:lnTo>
                    <a:pt x="2" y="7131"/>
                  </a:lnTo>
                  <a:lnTo>
                    <a:pt x="8" y="7207"/>
                  </a:lnTo>
                  <a:lnTo>
                    <a:pt x="17" y="7283"/>
                  </a:lnTo>
                  <a:lnTo>
                    <a:pt x="31" y="7357"/>
                  </a:lnTo>
                  <a:lnTo>
                    <a:pt x="47" y="7430"/>
                  </a:lnTo>
                  <a:lnTo>
                    <a:pt x="68" y="7502"/>
                  </a:lnTo>
                  <a:lnTo>
                    <a:pt x="92" y="7572"/>
                  </a:lnTo>
                  <a:lnTo>
                    <a:pt x="119" y="7641"/>
                  </a:lnTo>
                  <a:lnTo>
                    <a:pt x="149" y="7707"/>
                  </a:lnTo>
                  <a:lnTo>
                    <a:pt x="182" y="7773"/>
                  </a:lnTo>
                  <a:lnTo>
                    <a:pt x="218" y="7836"/>
                  </a:lnTo>
                  <a:lnTo>
                    <a:pt x="259" y="7897"/>
                  </a:lnTo>
                  <a:lnTo>
                    <a:pt x="300" y="7956"/>
                  </a:lnTo>
                  <a:lnTo>
                    <a:pt x="345" y="8014"/>
                  </a:lnTo>
                  <a:lnTo>
                    <a:pt x="392" y="8068"/>
                  </a:lnTo>
                  <a:lnTo>
                    <a:pt x="443" y="8120"/>
                  </a:lnTo>
                  <a:lnTo>
                    <a:pt x="495" y="8171"/>
                  </a:lnTo>
                  <a:lnTo>
                    <a:pt x="549" y="8218"/>
                  </a:lnTo>
                  <a:lnTo>
                    <a:pt x="607" y="8263"/>
                  </a:lnTo>
                  <a:lnTo>
                    <a:pt x="666" y="8306"/>
                  </a:lnTo>
                  <a:lnTo>
                    <a:pt x="727" y="8345"/>
                  </a:lnTo>
                  <a:lnTo>
                    <a:pt x="791" y="8381"/>
                  </a:lnTo>
                  <a:lnTo>
                    <a:pt x="855" y="8415"/>
                  </a:lnTo>
                  <a:lnTo>
                    <a:pt x="922" y="8445"/>
                  </a:lnTo>
                  <a:lnTo>
                    <a:pt x="991" y="8472"/>
                  </a:lnTo>
                  <a:lnTo>
                    <a:pt x="1060" y="8496"/>
                  </a:lnTo>
                  <a:lnTo>
                    <a:pt x="1133" y="8516"/>
                  </a:lnTo>
                  <a:lnTo>
                    <a:pt x="1205" y="8533"/>
                  </a:lnTo>
                  <a:lnTo>
                    <a:pt x="1280" y="8547"/>
                  </a:lnTo>
                  <a:lnTo>
                    <a:pt x="1355" y="8557"/>
                  </a:lnTo>
                  <a:lnTo>
                    <a:pt x="1431" y="8562"/>
                  </a:lnTo>
                  <a:lnTo>
                    <a:pt x="1509" y="8564"/>
                  </a:lnTo>
                  <a:lnTo>
                    <a:pt x="1509" y="8564"/>
                  </a:lnTo>
                  <a:lnTo>
                    <a:pt x="1509" y="10075"/>
                  </a:lnTo>
                  <a:lnTo>
                    <a:pt x="1511" y="10153"/>
                  </a:lnTo>
                  <a:lnTo>
                    <a:pt x="1517" y="10229"/>
                  </a:lnTo>
                  <a:lnTo>
                    <a:pt x="1527" y="10305"/>
                  </a:lnTo>
                  <a:lnTo>
                    <a:pt x="1540" y="10379"/>
                  </a:lnTo>
                  <a:lnTo>
                    <a:pt x="1557" y="10453"/>
                  </a:lnTo>
                  <a:lnTo>
                    <a:pt x="1577" y="10525"/>
                  </a:lnTo>
                  <a:lnTo>
                    <a:pt x="1601" y="10594"/>
                  </a:lnTo>
                  <a:lnTo>
                    <a:pt x="1629" y="10663"/>
                  </a:lnTo>
                  <a:lnTo>
                    <a:pt x="1659" y="10730"/>
                  </a:lnTo>
                  <a:lnTo>
                    <a:pt x="1692" y="10795"/>
                  </a:lnTo>
                  <a:lnTo>
                    <a:pt x="1728" y="10858"/>
                  </a:lnTo>
                  <a:lnTo>
                    <a:pt x="1767" y="10920"/>
                  </a:lnTo>
                  <a:lnTo>
                    <a:pt x="1810" y="10979"/>
                  </a:lnTo>
                  <a:lnTo>
                    <a:pt x="1854" y="11036"/>
                  </a:lnTo>
                  <a:lnTo>
                    <a:pt x="1901" y="11091"/>
                  </a:lnTo>
                  <a:lnTo>
                    <a:pt x="1952" y="11143"/>
                  </a:lnTo>
                  <a:lnTo>
                    <a:pt x="2004" y="11194"/>
                  </a:lnTo>
                  <a:lnTo>
                    <a:pt x="2059" y="11241"/>
                  </a:lnTo>
                  <a:lnTo>
                    <a:pt x="2115" y="11286"/>
                  </a:lnTo>
                  <a:lnTo>
                    <a:pt x="2175" y="11329"/>
                  </a:lnTo>
                  <a:lnTo>
                    <a:pt x="2236" y="11368"/>
                  </a:lnTo>
                  <a:lnTo>
                    <a:pt x="2300" y="11404"/>
                  </a:lnTo>
                  <a:lnTo>
                    <a:pt x="2365" y="11437"/>
                  </a:lnTo>
                  <a:lnTo>
                    <a:pt x="2431" y="11468"/>
                  </a:lnTo>
                  <a:lnTo>
                    <a:pt x="2500" y="11495"/>
                  </a:lnTo>
                  <a:lnTo>
                    <a:pt x="2570" y="11519"/>
                  </a:lnTo>
                  <a:lnTo>
                    <a:pt x="2642" y="11539"/>
                  </a:lnTo>
                  <a:lnTo>
                    <a:pt x="2714" y="11556"/>
                  </a:lnTo>
                  <a:lnTo>
                    <a:pt x="2788" y="11569"/>
                  </a:lnTo>
                  <a:lnTo>
                    <a:pt x="2864" y="11579"/>
                  </a:lnTo>
                  <a:lnTo>
                    <a:pt x="2940" y="11585"/>
                  </a:lnTo>
                  <a:lnTo>
                    <a:pt x="3018" y="11587"/>
                  </a:lnTo>
                  <a:lnTo>
                    <a:pt x="3592" y="11587"/>
                  </a:lnTo>
                  <a:lnTo>
                    <a:pt x="3614" y="11667"/>
                  </a:lnTo>
                  <a:lnTo>
                    <a:pt x="3640" y="11747"/>
                  </a:lnTo>
                  <a:lnTo>
                    <a:pt x="3670" y="11824"/>
                  </a:lnTo>
                  <a:lnTo>
                    <a:pt x="3702" y="11901"/>
                  </a:lnTo>
                  <a:lnTo>
                    <a:pt x="3737" y="11976"/>
                  </a:lnTo>
                  <a:lnTo>
                    <a:pt x="3774" y="12048"/>
                  </a:lnTo>
                  <a:lnTo>
                    <a:pt x="3816" y="12120"/>
                  </a:lnTo>
                  <a:lnTo>
                    <a:pt x="3859" y="12188"/>
                  </a:lnTo>
                  <a:lnTo>
                    <a:pt x="3905" y="12256"/>
                  </a:lnTo>
                  <a:lnTo>
                    <a:pt x="3953" y="12321"/>
                  </a:lnTo>
                  <a:lnTo>
                    <a:pt x="4005" y="12385"/>
                  </a:lnTo>
                  <a:lnTo>
                    <a:pt x="4059" y="12446"/>
                  </a:lnTo>
                  <a:lnTo>
                    <a:pt x="4114" y="12505"/>
                  </a:lnTo>
                  <a:lnTo>
                    <a:pt x="4173" y="12561"/>
                  </a:lnTo>
                  <a:lnTo>
                    <a:pt x="4233" y="12615"/>
                  </a:lnTo>
                  <a:lnTo>
                    <a:pt x="4296" y="12668"/>
                  </a:lnTo>
                  <a:lnTo>
                    <a:pt x="4361" y="12717"/>
                  </a:lnTo>
                  <a:lnTo>
                    <a:pt x="4428" y="12763"/>
                  </a:lnTo>
                  <a:lnTo>
                    <a:pt x="4497" y="12807"/>
                  </a:lnTo>
                  <a:lnTo>
                    <a:pt x="4567" y="12848"/>
                  </a:lnTo>
                  <a:lnTo>
                    <a:pt x="4639" y="12886"/>
                  </a:lnTo>
                  <a:lnTo>
                    <a:pt x="4714" y="12922"/>
                  </a:lnTo>
                  <a:lnTo>
                    <a:pt x="4789" y="12955"/>
                  </a:lnTo>
                  <a:lnTo>
                    <a:pt x="4867" y="12984"/>
                  </a:lnTo>
                  <a:lnTo>
                    <a:pt x="4946" y="13010"/>
                  </a:lnTo>
                  <a:lnTo>
                    <a:pt x="5026" y="13033"/>
                  </a:lnTo>
                  <a:lnTo>
                    <a:pt x="5107" y="13053"/>
                  </a:lnTo>
                  <a:lnTo>
                    <a:pt x="5191" y="13069"/>
                  </a:lnTo>
                  <a:lnTo>
                    <a:pt x="5274" y="13081"/>
                  </a:lnTo>
                  <a:lnTo>
                    <a:pt x="5360" y="13091"/>
                  </a:lnTo>
                  <a:lnTo>
                    <a:pt x="5446" y="13096"/>
                  </a:lnTo>
                  <a:lnTo>
                    <a:pt x="5533" y="13098"/>
                  </a:lnTo>
                  <a:lnTo>
                    <a:pt x="5620" y="13096"/>
                  </a:lnTo>
                  <a:lnTo>
                    <a:pt x="5707" y="13091"/>
                  </a:lnTo>
                  <a:lnTo>
                    <a:pt x="5791" y="13081"/>
                  </a:lnTo>
                  <a:lnTo>
                    <a:pt x="5876" y="13069"/>
                  </a:lnTo>
                  <a:lnTo>
                    <a:pt x="5958" y="13053"/>
                  </a:lnTo>
                  <a:lnTo>
                    <a:pt x="6040" y="13033"/>
                  </a:lnTo>
                  <a:lnTo>
                    <a:pt x="6120" y="13010"/>
                  </a:lnTo>
                  <a:lnTo>
                    <a:pt x="6199" y="12984"/>
                  </a:lnTo>
                  <a:lnTo>
                    <a:pt x="6276" y="12955"/>
                  </a:lnTo>
                  <a:lnTo>
                    <a:pt x="6351" y="12922"/>
                  </a:lnTo>
                  <a:lnTo>
                    <a:pt x="6426" y="12886"/>
                  </a:lnTo>
                  <a:lnTo>
                    <a:pt x="6498" y="12848"/>
                  </a:lnTo>
                  <a:lnTo>
                    <a:pt x="6569" y="12807"/>
                  </a:lnTo>
                  <a:lnTo>
                    <a:pt x="6637" y="12763"/>
                  </a:lnTo>
                  <a:lnTo>
                    <a:pt x="6705" y="12717"/>
                  </a:lnTo>
                  <a:lnTo>
                    <a:pt x="6769" y="12668"/>
                  </a:lnTo>
                  <a:lnTo>
                    <a:pt x="6831" y="12615"/>
                  </a:lnTo>
                  <a:lnTo>
                    <a:pt x="6892" y="12561"/>
                  </a:lnTo>
                  <a:lnTo>
                    <a:pt x="6951" y="12505"/>
                  </a:lnTo>
                  <a:lnTo>
                    <a:pt x="7006" y="12446"/>
                  </a:lnTo>
                  <a:lnTo>
                    <a:pt x="7061" y="12385"/>
                  </a:lnTo>
                  <a:lnTo>
                    <a:pt x="7112" y="12321"/>
                  </a:lnTo>
                  <a:lnTo>
                    <a:pt x="7160" y="12256"/>
                  </a:lnTo>
                  <a:lnTo>
                    <a:pt x="7207" y="12188"/>
                  </a:lnTo>
                  <a:lnTo>
                    <a:pt x="7250" y="12120"/>
                  </a:lnTo>
                  <a:lnTo>
                    <a:pt x="7290" y="12048"/>
                  </a:lnTo>
                  <a:lnTo>
                    <a:pt x="7328" y="11976"/>
                  </a:lnTo>
                  <a:lnTo>
                    <a:pt x="7363" y="11901"/>
                  </a:lnTo>
                  <a:lnTo>
                    <a:pt x="7396" y="11824"/>
                  </a:lnTo>
                  <a:lnTo>
                    <a:pt x="7425" y="11747"/>
                  </a:lnTo>
                  <a:lnTo>
                    <a:pt x="7450" y="11667"/>
                  </a:lnTo>
                  <a:lnTo>
                    <a:pt x="7473" y="11587"/>
                  </a:lnTo>
                  <a:lnTo>
                    <a:pt x="10131" y="11587"/>
                  </a:lnTo>
                  <a:lnTo>
                    <a:pt x="10153" y="11667"/>
                  </a:lnTo>
                  <a:lnTo>
                    <a:pt x="10179" y="11747"/>
                  </a:lnTo>
                  <a:lnTo>
                    <a:pt x="10208" y="11824"/>
                  </a:lnTo>
                  <a:lnTo>
                    <a:pt x="10240" y="11901"/>
                  </a:lnTo>
                  <a:lnTo>
                    <a:pt x="10275" y="11976"/>
                  </a:lnTo>
                  <a:lnTo>
                    <a:pt x="10313" y="12048"/>
                  </a:lnTo>
                  <a:lnTo>
                    <a:pt x="10354" y="12120"/>
                  </a:lnTo>
                  <a:lnTo>
                    <a:pt x="10397" y="12188"/>
                  </a:lnTo>
                  <a:lnTo>
                    <a:pt x="10444" y="12256"/>
                  </a:lnTo>
                  <a:lnTo>
                    <a:pt x="10492" y="12321"/>
                  </a:lnTo>
                  <a:lnTo>
                    <a:pt x="10543" y="12385"/>
                  </a:lnTo>
                  <a:lnTo>
                    <a:pt x="10597" y="12446"/>
                  </a:lnTo>
                  <a:lnTo>
                    <a:pt x="10653" y="12505"/>
                  </a:lnTo>
                  <a:lnTo>
                    <a:pt x="10711" y="12561"/>
                  </a:lnTo>
                  <a:lnTo>
                    <a:pt x="10772" y="12615"/>
                  </a:lnTo>
                  <a:lnTo>
                    <a:pt x="10835" y="12668"/>
                  </a:lnTo>
                  <a:lnTo>
                    <a:pt x="10899" y="12717"/>
                  </a:lnTo>
                  <a:lnTo>
                    <a:pt x="10967" y="12763"/>
                  </a:lnTo>
                  <a:lnTo>
                    <a:pt x="11035" y="12807"/>
                  </a:lnTo>
                  <a:lnTo>
                    <a:pt x="11106" y="12848"/>
                  </a:lnTo>
                  <a:lnTo>
                    <a:pt x="11178" y="12886"/>
                  </a:lnTo>
                  <a:lnTo>
                    <a:pt x="11252" y="12922"/>
                  </a:lnTo>
                  <a:lnTo>
                    <a:pt x="11328" y="12955"/>
                  </a:lnTo>
                  <a:lnTo>
                    <a:pt x="11405" y="12984"/>
                  </a:lnTo>
                  <a:lnTo>
                    <a:pt x="11484" y="13010"/>
                  </a:lnTo>
                  <a:lnTo>
                    <a:pt x="11564" y="13033"/>
                  </a:lnTo>
                  <a:lnTo>
                    <a:pt x="11646" y="13053"/>
                  </a:lnTo>
                  <a:lnTo>
                    <a:pt x="11729" y="13069"/>
                  </a:lnTo>
                  <a:lnTo>
                    <a:pt x="11813" y="13081"/>
                  </a:lnTo>
                  <a:lnTo>
                    <a:pt x="11898" y="13091"/>
                  </a:lnTo>
                  <a:lnTo>
                    <a:pt x="11984" y="13096"/>
                  </a:lnTo>
                  <a:lnTo>
                    <a:pt x="12071" y="13098"/>
                  </a:lnTo>
                  <a:lnTo>
                    <a:pt x="12159" y="13096"/>
                  </a:lnTo>
                  <a:lnTo>
                    <a:pt x="12244" y="13091"/>
                  </a:lnTo>
                  <a:lnTo>
                    <a:pt x="12330" y="13081"/>
                  </a:lnTo>
                  <a:lnTo>
                    <a:pt x="12413" y="13069"/>
                  </a:lnTo>
                  <a:lnTo>
                    <a:pt x="12497" y="13053"/>
                  </a:lnTo>
                  <a:lnTo>
                    <a:pt x="12578" y="13033"/>
                  </a:lnTo>
                  <a:lnTo>
                    <a:pt x="12658" y="13010"/>
                  </a:lnTo>
                  <a:lnTo>
                    <a:pt x="12737" y="12984"/>
                  </a:lnTo>
                  <a:lnTo>
                    <a:pt x="12815" y="12955"/>
                  </a:lnTo>
                  <a:lnTo>
                    <a:pt x="12890" y="12922"/>
                  </a:lnTo>
                  <a:lnTo>
                    <a:pt x="12964" y="12886"/>
                  </a:lnTo>
                  <a:lnTo>
                    <a:pt x="13036" y="12848"/>
                  </a:lnTo>
                  <a:lnTo>
                    <a:pt x="13107" y="12807"/>
                  </a:lnTo>
                  <a:lnTo>
                    <a:pt x="13176" y="12763"/>
                  </a:lnTo>
                  <a:lnTo>
                    <a:pt x="13242" y="12717"/>
                  </a:lnTo>
                  <a:lnTo>
                    <a:pt x="13308" y="12668"/>
                  </a:lnTo>
                  <a:lnTo>
                    <a:pt x="13370" y="12615"/>
                  </a:lnTo>
                  <a:lnTo>
                    <a:pt x="13430" y="12561"/>
                  </a:lnTo>
                  <a:lnTo>
                    <a:pt x="13489" y="12505"/>
                  </a:lnTo>
                  <a:lnTo>
                    <a:pt x="13545" y="12446"/>
                  </a:lnTo>
                  <a:lnTo>
                    <a:pt x="13598" y="12385"/>
                  </a:lnTo>
                  <a:lnTo>
                    <a:pt x="13650" y="12321"/>
                  </a:lnTo>
                  <a:lnTo>
                    <a:pt x="13699" y="12256"/>
                  </a:lnTo>
                  <a:lnTo>
                    <a:pt x="13745" y="12188"/>
                  </a:lnTo>
                  <a:lnTo>
                    <a:pt x="13788" y="12120"/>
                  </a:lnTo>
                  <a:lnTo>
                    <a:pt x="13829" y="12048"/>
                  </a:lnTo>
                  <a:lnTo>
                    <a:pt x="13867" y="11976"/>
                  </a:lnTo>
                  <a:lnTo>
                    <a:pt x="13902" y="11901"/>
                  </a:lnTo>
                  <a:lnTo>
                    <a:pt x="13934" y="11824"/>
                  </a:lnTo>
                  <a:lnTo>
                    <a:pt x="13962" y="11747"/>
                  </a:lnTo>
                  <a:lnTo>
                    <a:pt x="13989" y="11667"/>
                  </a:lnTo>
                  <a:lnTo>
                    <a:pt x="14012" y="11587"/>
                  </a:lnTo>
                  <a:lnTo>
                    <a:pt x="14586" y="11587"/>
                  </a:lnTo>
                  <a:lnTo>
                    <a:pt x="14664" y="11585"/>
                  </a:lnTo>
                  <a:lnTo>
                    <a:pt x="14740" y="11579"/>
                  </a:lnTo>
                  <a:lnTo>
                    <a:pt x="14815" y="11569"/>
                  </a:lnTo>
                  <a:lnTo>
                    <a:pt x="14890" y="11556"/>
                  </a:lnTo>
                  <a:lnTo>
                    <a:pt x="14962" y="11539"/>
                  </a:lnTo>
                  <a:lnTo>
                    <a:pt x="15035" y="11519"/>
                  </a:lnTo>
                  <a:lnTo>
                    <a:pt x="15104" y="11495"/>
                  </a:lnTo>
                  <a:lnTo>
                    <a:pt x="15173" y="11468"/>
                  </a:lnTo>
                  <a:lnTo>
                    <a:pt x="15240" y="11437"/>
                  </a:lnTo>
                  <a:lnTo>
                    <a:pt x="15304" y="11404"/>
                  </a:lnTo>
                  <a:lnTo>
                    <a:pt x="15368" y="11368"/>
                  </a:lnTo>
                  <a:lnTo>
                    <a:pt x="15429" y="11329"/>
                  </a:lnTo>
                  <a:lnTo>
                    <a:pt x="15488" y="11286"/>
                  </a:lnTo>
                  <a:lnTo>
                    <a:pt x="15546" y="11241"/>
                  </a:lnTo>
                  <a:lnTo>
                    <a:pt x="15600" y="11194"/>
                  </a:lnTo>
                  <a:lnTo>
                    <a:pt x="15652" y="11143"/>
                  </a:lnTo>
                  <a:lnTo>
                    <a:pt x="15703" y="11091"/>
                  </a:lnTo>
                  <a:lnTo>
                    <a:pt x="15750" y="11036"/>
                  </a:lnTo>
                  <a:lnTo>
                    <a:pt x="15795" y="10979"/>
                  </a:lnTo>
                  <a:lnTo>
                    <a:pt x="15836" y="10920"/>
                  </a:lnTo>
                  <a:lnTo>
                    <a:pt x="15877" y="10858"/>
                  </a:lnTo>
                  <a:lnTo>
                    <a:pt x="15913" y="10795"/>
                  </a:lnTo>
                  <a:lnTo>
                    <a:pt x="15946" y="10730"/>
                  </a:lnTo>
                  <a:lnTo>
                    <a:pt x="15976" y="10663"/>
                  </a:lnTo>
                  <a:lnTo>
                    <a:pt x="16003" y="10594"/>
                  </a:lnTo>
                  <a:lnTo>
                    <a:pt x="16027" y="10525"/>
                  </a:lnTo>
                  <a:lnTo>
                    <a:pt x="16048" y="10453"/>
                  </a:lnTo>
                  <a:lnTo>
                    <a:pt x="16064" y="10379"/>
                  </a:lnTo>
                  <a:lnTo>
                    <a:pt x="16078" y="10305"/>
                  </a:lnTo>
                  <a:lnTo>
                    <a:pt x="16087" y="10229"/>
                  </a:lnTo>
                  <a:lnTo>
                    <a:pt x="16093" y="10153"/>
                  </a:lnTo>
                  <a:lnTo>
                    <a:pt x="16095" y="10075"/>
                  </a:lnTo>
                  <a:lnTo>
                    <a:pt x="16095" y="7052"/>
                  </a:lnTo>
                  <a:lnTo>
                    <a:pt x="16095" y="7025"/>
                  </a:lnTo>
                  <a:lnTo>
                    <a:pt x="16094" y="6997"/>
                  </a:lnTo>
                  <a:lnTo>
                    <a:pt x="16093" y="6969"/>
                  </a:lnTo>
                  <a:lnTo>
                    <a:pt x="16091" y="6941"/>
                  </a:lnTo>
                  <a:lnTo>
                    <a:pt x="16089" y="6913"/>
                  </a:lnTo>
                  <a:lnTo>
                    <a:pt x="16086" y="6885"/>
                  </a:lnTo>
                  <a:lnTo>
                    <a:pt x="16083" y="6858"/>
                  </a:lnTo>
                  <a:lnTo>
                    <a:pt x="16079" y="6831"/>
                  </a:lnTo>
                  <a:lnTo>
                    <a:pt x="16075" y="6803"/>
                  </a:lnTo>
                  <a:lnTo>
                    <a:pt x="16070" y="6776"/>
                  </a:lnTo>
                  <a:lnTo>
                    <a:pt x="16065" y="6749"/>
                  </a:lnTo>
                  <a:lnTo>
                    <a:pt x="16059" y="6722"/>
                  </a:lnTo>
                  <a:lnTo>
                    <a:pt x="16053" y="6695"/>
                  </a:lnTo>
                  <a:lnTo>
                    <a:pt x="16046" y="6667"/>
                  </a:lnTo>
                  <a:lnTo>
                    <a:pt x="16039" y="6641"/>
                  </a:lnTo>
                  <a:lnTo>
                    <a:pt x="16031" y="6615"/>
                  </a:lnTo>
                  <a:lnTo>
                    <a:pt x="16023" y="6588"/>
                  </a:lnTo>
                  <a:lnTo>
                    <a:pt x="16014" y="6562"/>
                  </a:lnTo>
                  <a:lnTo>
                    <a:pt x="16004" y="6536"/>
                  </a:lnTo>
                  <a:lnTo>
                    <a:pt x="15994" y="6510"/>
                  </a:lnTo>
                  <a:lnTo>
                    <a:pt x="15984" y="6484"/>
                  </a:lnTo>
                  <a:lnTo>
                    <a:pt x="15974" y="6459"/>
                  </a:lnTo>
                  <a:lnTo>
                    <a:pt x="15963" y="6434"/>
                  </a:lnTo>
                  <a:lnTo>
                    <a:pt x="15951" y="6408"/>
                  </a:lnTo>
                  <a:lnTo>
                    <a:pt x="15939" y="6383"/>
                  </a:lnTo>
                  <a:lnTo>
                    <a:pt x="15927" y="6358"/>
                  </a:lnTo>
                  <a:lnTo>
                    <a:pt x="15914" y="6334"/>
                  </a:lnTo>
                  <a:lnTo>
                    <a:pt x="15900" y="6310"/>
                  </a:lnTo>
                  <a:lnTo>
                    <a:pt x="15886" y="6286"/>
                  </a:lnTo>
                  <a:lnTo>
                    <a:pt x="15872" y="6261"/>
                  </a:lnTo>
                  <a:lnTo>
                    <a:pt x="15857" y="6238"/>
                  </a:lnTo>
                  <a:lnTo>
                    <a:pt x="15842" y="6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2" name="直接连接符 41"/>
          <p:cNvCxnSpPr/>
          <p:nvPr/>
        </p:nvCxnSpPr>
        <p:spPr>
          <a:xfrm>
            <a:off x="4904971" y="4511366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连接符 42"/>
          <p:cNvCxnSpPr/>
          <p:nvPr/>
        </p:nvCxnSpPr>
        <p:spPr>
          <a:xfrm>
            <a:off x="3829624" y="451759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接连接符 43"/>
          <p:cNvCxnSpPr/>
          <p:nvPr/>
        </p:nvCxnSpPr>
        <p:spPr>
          <a:xfrm>
            <a:off x="2764127" y="451759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44"/>
          <p:cNvCxnSpPr/>
          <p:nvPr/>
        </p:nvCxnSpPr>
        <p:spPr>
          <a:xfrm>
            <a:off x="1691953" y="451759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组合 45"/>
          <p:cNvGrpSpPr/>
          <p:nvPr/>
        </p:nvGrpSpPr>
        <p:grpSpPr>
          <a:xfrm>
            <a:off x="947531" y="5715037"/>
            <a:ext cx="2047002" cy="335372"/>
            <a:chOff x="4902198" y="3898900"/>
            <a:chExt cx="2387602" cy="375420"/>
          </a:xfrm>
          <a:solidFill>
            <a:srgbClr val="476263"/>
          </a:solidFill>
          <a:effectLst/>
        </p:grpSpPr>
        <p:sp>
          <p:nvSpPr>
            <p:cNvPr id="47" name="PA_圆角矩形 7"/>
            <p:cNvSpPr/>
            <p:nvPr>
              <p:custDataLst>
                <p:tags r:id="rId1"/>
              </p:custDataLst>
            </p:nvPr>
          </p:nvSpPr>
          <p:spPr>
            <a:xfrm>
              <a:off x="4902198" y="3898900"/>
              <a:ext cx="2387602" cy="375420"/>
            </a:xfrm>
            <a:prstGeom prst="roundRect">
              <a:avLst>
                <a:gd name="adj" fmla="val 50000"/>
              </a:avLst>
            </a:prstGeom>
            <a:solidFill>
              <a:srgbClr val="C00000"/>
            </a:solidFill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200" dirty="0">
                <a:gradFill>
                  <a:gsLst>
                    <a:gs pos="0">
                      <a:srgbClr val="DFAB75">
                        <a:shade val="30000"/>
                        <a:satMod val="115000"/>
                      </a:srgbClr>
                    </a:gs>
                    <a:gs pos="50000">
                      <a:srgbClr val="DFAB75">
                        <a:shade val="67500"/>
                        <a:satMod val="115000"/>
                      </a:srgbClr>
                    </a:gs>
                    <a:gs pos="100000">
                      <a:srgbClr val="DFAB75">
                        <a:shade val="100000"/>
                        <a:satMod val="115000"/>
                      </a:srgbClr>
                    </a:gs>
                  </a:gsLst>
                  <a:lin ang="13500000" scaled="1"/>
                </a:gradFill>
                <a:cs typeface="+mn-ea"/>
                <a:sym typeface="+mn-lt"/>
              </a:endParaRPr>
            </a:p>
          </p:txBody>
        </p:sp>
        <p:sp>
          <p:nvSpPr>
            <p:cNvPr id="48" name="PA_文本框 6"/>
            <p:cNvSpPr txBox="1"/>
            <p:nvPr>
              <p:custDataLst>
                <p:tags r:id="rId2"/>
              </p:custDataLst>
            </p:nvPr>
          </p:nvSpPr>
          <p:spPr>
            <a:xfrm>
              <a:off x="5004992" y="3917333"/>
              <a:ext cx="2179464" cy="3569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2020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年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12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月</a:t>
              </a:r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12</a:t>
              </a: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日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4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14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4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4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40"/>
                            </p:stCondLst>
                            <p:childTnLst>
                              <p:par>
                                <p:cTn id="51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40"/>
                            </p:stCondLst>
                            <p:childTnLst>
                              <p:par>
                                <p:cTn id="64" presetID="2" presetClass="entr" presetSubtype="8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21" grpId="0"/>
      <p:bldP spid="22" grpId="0"/>
      <p:bldP spid="27" grpId="0"/>
      <p:bldP spid="27" grpId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93854" y="1484262"/>
            <a:ext cx="3828393" cy="4080857"/>
            <a:chOff x="999059" y="1708340"/>
            <a:chExt cx="3828393" cy="4080857"/>
          </a:xfrm>
        </p:grpSpPr>
        <p:grpSp>
          <p:nvGrpSpPr>
            <p:cNvPr id="5" name="组合 4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rgbClr val="4D4D4D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srgbClr val="4D4D4D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947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PART</a:t>
              </a:r>
            </a:p>
            <a:p>
              <a:pPr algn="ctr">
                <a:buNone/>
              </a:pPr>
              <a:r>
                <a:rPr lang="en-US" altLang="zh-CN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ONE</a:t>
              </a:r>
              <a:endParaRPr lang="en-US" altLang="zh-CN" sz="5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37" name="直接连接符 36"/>
          <p:cNvCxnSpPr/>
          <p:nvPr>
            <p:custDataLst>
              <p:tags r:id="rId1"/>
            </p:custDataLst>
          </p:nvPr>
        </p:nvCxnSpPr>
        <p:spPr>
          <a:xfrm>
            <a:off x="6195536" y="3392247"/>
            <a:ext cx="4143672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20000"/>
                <a:lumOff val="80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8" name="矩形 37"/>
          <p:cNvSpPr/>
          <p:nvPr/>
        </p:nvSpPr>
        <p:spPr>
          <a:xfrm>
            <a:off x="6195536" y="2444039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>
                <a:solidFill>
                  <a:srgbClr val="3947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39" name="TextBox 11"/>
          <p:cNvSpPr txBox="1"/>
          <p:nvPr/>
        </p:nvSpPr>
        <p:spPr>
          <a:xfrm>
            <a:off x="6195536" y="3523564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1"/>
          <p:cNvSpPr txBox="1"/>
          <p:nvPr/>
        </p:nvSpPr>
        <p:spPr>
          <a:xfrm>
            <a:off x="8339943" y="3523564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1"/>
          <p:cNvSpPr txBox="1"/>
          <p:nvPr/>
        </p:nvSpPr>
        <p:spPr>
          <a:xfrm>
            <a:off x="6195536" y="3897996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1"/>
          <p:cNvSpPr txBox="1"/>
          <p:nvPr/>
        </p:nvSpPr>
        <p:spPr>
          <a:xfrm>
            <a:off x="8339943" y="3897996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9556321" y="5072637"/>
            <a:ext cx="1896053" cy="1433119"/>
            <a:chOff x="1871171" y="3448784"/>
            <a:chExt cx="1896053" cy="1433119"/>
          </a:xfrm>
        </p:grpSpPr>
        <p:sp>
          <p:nvSpPr>
            <p:cNvPr id="53" name="Freeform 9"/>
            <p:cNvSpPr/>
            <p:nvPr/>
          </p:nvSpPr>
          <p:spPr bwMode="auto">
            <a:xfrm rot="16200000">
              <a:off x="1920418" y="3404461"/>
              <a:ext cx="1162255" cy="1260749"/>
            </a:xfrm>
            <a:custGeom>
              <a:avLst/>
              <a:gdLst>
                <a:gd name="T0" fmla="*/ 1027 w 1074"/>
                <a:gd name="T1" fmla="*/ 392 h 1167"/>
                <a:gd name="T2" fmla="*/ 993 w 1074"/>
                <a:gd name="T3" fmla="*/ 295 h 1167"/>
                <a:gd name="T4" fmla="*/ 650 w 1074"/>
                <a:gd name="T5" fmla="*/ 53 h 1167"/>
                <a:gd name="T6" fmla="*/ 543 w 1074"/>
                <a:gd name="T7" fmla="*/ 59 h 1167"/>
                <a:gd name="T8" fmla="*/ 0 w 1074"/>
                <a:gd name="T9" fmla="*/ 827 h 1167"/>
                <a:gd name="T10" fmla="*/ 480 w 1074"/>
                <a:gd name="T11" fmla="*/ 1167 h 1167"/>
                <a:gd name="T12" fmla="*/ 1027 w 1074"/>
                <a:gd name="T13" fmla="*/ 392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1167">
                  <a:moveTo>
                    <a:pt x="1027" y="392"/>
                  </a:moveTo>
                  <a:cubicBezTo>
                    <a:pt x="1074" y="327"/>
                    <a:pt x="993" y="295"/>
                    <a:pt x="993" y="295"/>
                  </a:cubicBezTo>
                  <a:cubicBezTo>
                    <a:pt x="650" y="53"/>
                    <a:pt x="650" y="53"/>
                    <a:pt x="650" y="53"/>
                  </a:cubicBezTo>
                  <a:cubicBezTo>
                    <a:pt x="575" y="0"/>
                    <a:pt x="543" y="59"/>
                    <a:pt x="543" y="59"/>
                  </a:cubicBezTo>
                  <a:cubicBezTo>
                    <a:pt x="0" y="827"/>
                    <a:pt x="0" y="827"/>
                    <a:pt x="0" y="827"/>
                  </a:cubicBezTo>
                  <a:cubicBezTo>
                    <a:pt x="480" y="1167"/>
                    <a:pt x="480" y="1167"/>
                    <a:pt x="480" y="1167"/>
                  </a:cubicBezTo>
                  <a:lnTo>
                    <a:pt x="1027" y="392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46"/>
            <p:cNvSpPr/>
            <p:nvPr/>
          </p:nvSpPr>
          <p:spPr bwMode="auto">
            <a:xfrm rot="16200000">
              <a:off x="2107564" y="3704874"/>
              <a:ext cx="832291" cy="911088"/>
            </a:xfrm>
            <a:custGeom>
              <a:avLst/>
              <a:gdLst>
                <a:gd name="T0" fmla="*/ 169 w 169"/>
                <a:gd name="T1" fmla="*/ 54 h 185"/>
                <a:gd name="T2" fmla="*/ 76 w 169"/>
                <a:gd name="T3" fmla="*/ 185 h 185"/>
                <a:gd name="T4" fmla="*/ 0 w 169"/>
                <a:gd name="T5" fmla="*/ 131 h 185"/>
                <a:gd name="T6" fmla="*/ 93 w 169"/>
                <a:gd name="T7" fmla="*/ 0 h 185"/>
                <a:gd name="T8" fmla="*/ 169 w 169"/>
                <a:gd name="T9" fmla="*/ 5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85">
                  <a:moveTo>
                    <a:pt x="169" y="54"/>
                  </a:moveTo>
                  <a:lnTo>
                    <a:pt x="76" y="185"/>
                  </a:lnTo>
                  <a:lnTo>
                    <a:pt x="0" y="131"/>
                  </a:lnTo>
                  <a:lnTo>
                    <a:pt x="93" y="0"/>
                  </a:lnTo>
                  <a:lnTo>
                    <a:pt x="169" y="54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47"/>
            <p:cNvSpPr>
              <a:spLocks noEditPoints="1"/>
            </p:cNvSpPr>
            <p:nvPr/>
          </p:nvSpPr>
          <p:spPr bwMode="auto">
            <a:xfrm rot="16200000">
              <a:off x="1932732" y="3544818"/>
              <a:ext cx="1157331" cy="1260749"/>
            </a:xfrm>
            <a:custGeom>
              <a:avLst/>
              <a:gdLst>
                <a:gd name="T0" fmla="*/ 993 w 1073"/>
                <a:gd name="T1" fmla="*/ 295 h 1167"/>
                <a:gd name="T2" fmla="*/ 650 w 1073"/>
                <a:gd name="T3" fmla="*/ 53 h 1167"/>
                <a:gd name="T4" fmla="*/ 542 w 1073"/>
                <a:gd name="T5" fmla="*/ 60 h 1167"/>
                <a:gd name="T6" fmla="*/ 0 w 1073"/>
                <a:gd name="T7" fmla="*/ 828 h 1167"/>
                <a:gd name="T8" fmla="*/ 480 w 1073"/>
                <a:gd name="T9" fmla="*/ 1167 h 1167"/>
                <a:gd name="T10" fmla="*/ 1027 w 1073"/>
                <a:gd name="T11" fmla="*/ 392 h 1167"/>
                <a:gd name="T12" fmla="*/ 993 w 1073"/>
                <a:gd name="T13" fmla="*/ 295 h 1167"/>
                <a:gd name="T14" fmla="*/ 735 w 1073"/>
                <a:gd name="T15" fmla="*/ 408 h 1167"/>
                <a:gd name="T16" fmla="*/ 660 w 1073"/>
                <a:gd name="T17" fmla="*/ 429 h 1167"/>
                <a:gd name="T18" fmla="*/ 611 w 1073"/>
                <a:gd name="T19" fmla="*/ 498 h 1167"/>
                <a:gd name="T20" fmla="*/ 612 w 1073"/>
                <a:gd name="T21" fmla="*/ 685 h 1167"/>
                <a:gd name="T22" fmla="*/ 600 w 1073"/>
                <a:gd name="T23" fmla="*/ 700 h 1167"/>
                <a:gd name="T24" fmla="*/ 601 w 1073"/>
                <a:gd name="T25" fmla="*/ 746 h 1167"/>
                <a:gd name="T26" fmla="*/ 548 w 1073"/>
                <a:gd name="T27" fmla="*/ 755 h 1167"/>
                <a:gd name="T28" fmla="*/ 539 w 1073"/>
                <a:gd name="T29" fmla="*/ 702 h 1167"/>
                <a:gd name="T30" fmla="*/ 589 w 1073"/>
                <a:gd name="T31" fmla="*/ 691 h 1167"/>
                <a:gd name="T32" fmla="*/ 603 w 1073"/>
                <a:gd name="T33" fmla="*/ 511 h 1167"/>
                <a:gd name="T34" fmla="*/ 397 w 1073"/>
                <a:gd name="T35" fmla="*/ 802 h 1167"/>
                <a:gd name="T36" fmla="*/ 396 w 1073"/>
                <a:gd name="T37" fmla="*/ 843 h 1167"/>
                <a:gd name="T38" fmla="*/ 344 w 1073"/>
                <a:gd name="T39" fmla="*/ 851 h 1167"/>
                <a:gd name="T40" fmla="*/ 336 w 1073"/>
                <a:gd name="T41" fmla="*/ 800 h 1167"/>
                <a:gd name="T42" fmla="*/ 374 w 1073"/>
                <a:gd name="T43" fmla="*/ 786 h 1167"/>
                <a:gd name="T44" fmla="*/ 531 w 1073"/>
                <a:gd name="T45" fmla="*/ 563 h 1167"/>
                <a:gd name="T46" fmla="*/ 366 w 1073"/>
                <a:gd name="T47" fmla="*/ 633 h 1167"/>
                <a:gd name="T48" fmla="*/ 376 w 1073"/>
                <a:gd name="T49" fmla="*/ 695 h 1167"/>
                <a:gd name="T50" fmla="*/ 313 w 1073"/>
                <a:gd name="T51" fmla="*/ 706 h 1167"/>
                <a:gd name="T52" fmla="*/ 302 w 1073"/>
                <a:gd name="T53" fmla="*/ 643 h 1167"/>
                <a:gd name="T54" fmla="*/ 354 w 1073"/>
                <a:gd name="T55" fmla="*/ 626 h 1167"/>
                <a:gd name="T56" fmla="*/ 541 w 1073"/>
                <a:gd name="T57" fmla="*/ 549 h 1167"/>
                <a:gd name="T58" fmla="*/ 637 w 1073"/>
                <a:gd name="T59" fmla="*/ 413 h 1167"/>
                <a:gd name="T60" fmla="*/ 632 w 1073"/>
                <a:gd name="T61" fmla="*/ 335 h 1167"/>
                <a:gd name="T62" fmla="*/ 720 w 1073"/>
                <a:gd name="T63" fmla="*/ 320 h 1167"/>
                <a:gd name="T64" fmla="*/ 735 w 1073"/>
                <a:gd name="T65" fmla="*/ 408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3" h="1167">
                  <a:moveTo>
                    <a:pt x="993" y="295"/>
                  </a:moveTo>
                  <a:cubicBezTo>
                    <a:pt x="650" y="53"/>
                    <a:pt x="650" y="53"/>
                    <a:pt x="650" y="53"/>
                  </a:cubicBezTo>
                  <a:cubicBezTo>
                    <a:pt x="574" y="0"/>
                    <a:pt x="542" y="60"/>
                    <a:pt x="542" y="60"/>
                  </a:cubicBezTo>
                  <a:cubicBezTo>
                    <a:pt x="0" y="828"/>
                    <a:pt x="0" y="828"/>
                    <a:pt x="0" y="828"/>
                  </a:cubicBezTo>
                  <a:cubicBezTo>
                    <a:pt x="480" y="1167"/>
                    <a:pt x="480" y="1167"/>
                    <a:pt x="480" y="1167"/>
                  </a:cubicBezTo>
                  <a:cubicBezTo>
                    <a:pt x="1027" y="392"/>
                    <a:pt x="1027" y="392"/>
                    <a:pt x="1027" y="392"/>
                  </a:cubicBezTo>
                  <a:cubicBezTo>
                    <a:pt x="1073" y="327"/>
                    <a:pt x="993" y="295"/>
                    <a:pt x="993" y="295"/>
                  </a:cubicBezTo>
                  <a:close/>
                  <a:moveTo>
                    <a:pt x="735" y="408"/>
                  </a:moveTo>
                  <a:cubicBezTo>
                    <a:pt x="718" y="432"/>
                    <a:pt x="687" y="440"/>
                    <a:pt x="660" y="429"/>
                  </a:cubicBezTo>
                  <a:cubicBezTo>
                    <a:pt x="611" y="498"/>
                    <a:pt x="611" y="498"/>
                    <a:pt x="611" y="498"/>
                  </a:cubicBezTo>
                  <a:cubicBezTo>
                    <a:pt x="668" y="580"/>
                    <a:pt x="636" y="650"/>
                    <a:pt x="612" y="685"/>
                  </a:cubicBezTo>
                  <a:cubicBezTo>
                    <a:pt x="607" y="691"/>
                    <a:pt x="603" y="696"/>
                    <a:pt x="600" y="700"/>
                  </a:cubicBezTo>
                  <a:cubicBezTo>
                    <a:pt x="610" y="713"/>
                    <a:pt x="611" y="732"/>
                    <a:pt x="601" y="746"/>
                  </a:cubicBezTo>
                  <a:cubicBezTo>
                    <a:pt x="589" y="764"/>
                    <a:pt x="565" y="768"/>
                    <a:pt x="548" y="755"/>
                  </a:cubicBezTo>
                  <a:cubicBezTo>
                    <a:pt x="531" y="743"/>
                    <a:pt x="527" y="720"/>
                    <a:pt x="539" y="702"/>
                  </a:cubicBezTo>
                  <a:cubicBezTo>
                    <a:pt x="550" y="686"/>
                    <a:pt x="572" y="682"/>
                    <a:pt x="589" y="691"/>
                  </a:cubicBezTo>
                  <a:cubicBezTo>
                    <a:pt x="609" y="669"/>
                    <a:pt x="661" y="598"/>
                    <a:pt x="603" y="511"/>
                  </a:cubicBezTo>
                  <a:cubicBezTo>
                    <a:pt x="397" y="802"/>
                    <a:pt x="397" y="802"/>
                    <a:pt x="397" y="802"/>
                  </a:cubicBezTo>
                  <a:cubicBezTo>
                    <a:pt x="404" y="814"/>
                    <a:pt x="404" y="830"/>
                    <a:pt x="396" y="843"/>
                  </a:cubicBezTo>
                  <a:cubicBezTo>
                    <a:pt x="384" y="859"/>
                    <a:pt x="361" y="863"/>
                    <a:pt x="344" y="851"/>
                  </a:cubicBezTo>
                  <a:cubicBezTo>
                    <a:pt x="328" y="840"/>
                    <a:pt x="324" y="817"/>
                    <a:pt x="336" y="800"/>
                  </a:cubicBezTo>
                  <a:cubicBezTo>
                    <a:pt x="344" y="788"/>
                    <a:pt x="360" y="782"/>
                    <a:pt x="374" y="786"/>
                  </a:cubicBezTo>
                  <a:cubicBezTo>
                    <a:pt x="531" y="563"/>
                    <a:pt x="531" y="563"/>
                    <a:pt x="531" y="563"/>
                  </a:cubicBezTo>
                  <a:cubicBezTo>
                    <a:pt x="425" y="556"/>
                    <a:pt x="379" y="612"/>
                    <a:pt x="366" y="633"/>
                  </a:cubicBezTo>
                  <a:cubicBezTo>
                    <a:pt x="386" y="647"/>
                    <a:pt x="391" y="675"/>
                    <a:pt x="376" y="695"/>
                  </a:cubicBezTo>
                  <a:cubicBezTo>
                    <a:pt x="362" y="716"/>
                    <a:pt x="334" y="720"/>
                    <a:pt x="313" y="706"/>
                  </a:cubicBezTo>
                  <a:cubicBezTo>
                    <a:pt x="293" y="692"/>
                    <a:pt x="288" y="663"/>
                    <a:pt x="302" y="643"/>
                  </a:cubicBezTo>
                  <a:cubicBezTo>
                    <a:pt x="314" y="626"/>
                    <a:pt x="335" y="620"/>
                    <a:pt x="354" y="626"/>
                  </a:cubicBezTo>
                  <a:cubicBezTo>
                    <a:pt x="368" y="603"/>
                    <a:pt x="420" y="539"/>
                    <a:pt x="541" y="549"/>
                  </a:cubicBezTo>
                  <a:cubicBezTo>
                    <a:pt x="637" y="413"/>
                    <a:pt x="637" y="413"/>
                    <a:pt x="637" y="413"/>
                  </a:cubicBezTo>
                  <a:cubicBezTo>
                    <a:pt x="618" y="392"/>
                    <a:pt x="615" y="359"/>
                    <a:pt x="632" y="335"/>
                  </a:cubicBezTo>
                  <a:cubicBezTo>
                    <a:pt x="652" y="306"/>
                    <a:pt x="692" y="300"/>
                    <a:pt x="720" y="320"/>
                  </a:cubicBezTo>
                  <a:cubicBezTo>
                    <a:pt x="749" y="340"/>
                    <a:pt x="755" y="379"/>
                    <a:pt x="735" y="408"/>
                  </a:cubicBezTo>
                  <a:close/>
                </a:path>
              </a:pathLst>
            </a:custGeom>
            <a:solidFill>
              <a:srgbClr val="D1D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10"/>
            <p:cNvSpPr>
              <a:spLocks noEditPoints="1"/>
            </p:cNvSpPr>
            <p:nvPr/>
          </p:nvSpPr>
          <p:spPr bwMode="auto">
            <a:xfrm rot="16200000">
              <a:off x="2853672" y="4219514"/>
              <a:ext cx="526955" cy="512179"/>
            </a:xfrm>
            <a:custGeom>
              <a:avLst/>
              <a:gdLst>
                <a:gd name="T0" fmla="*/ 107 w 107"/>
                <a:gd name="T1" fmla="*/ 48 h 104"/>
                <a:gd name="T2" fmla="*/ 39 w 107"/>
                <a:gd name="T3" fmla="*/ 0 h 104"/>
                <a:gd name="T4" fmla="*/ 0 w 107"/>
                <a:gd name="T5" fmla="*/ 56 h 104"/>
                <a:gd name="T6" fmla="*/ 67 w 107"/>
                <a:gd name="T7" fmla="*/ 104 h 104"/>
                <a:gd name="T8" fmla="*/ 107 w 107"/>
                <a:gd name="T9" fmla="*/ 48 h 104"/>
                <a:gd name="T10" fmla="*/ 37 w 107"/>
                <a:gd name="T11" fmla="*/ 53 h 104"/>
                <a:gd name="T12" fmla="*/ 22 w 107"/>
                <a:gd name="T13" fmla="*/ 42 h 104"/>
                <a:gd name="T14" fmla="*/ 30 w 107"/>
                <a:gd name="T15" fmla="*/ 30 h 104"/>
                <a:gd name="T16" fmla="*/ 45 w 107"/>
                <a:gd name="T17" fmla="*/ 41 h 104"/>
                <a:gd name="T18" fmla="*/ 37 w 107"/>
                <a:gd name="T19" fmla="*/ 53 h 104"/>
                <a:gd name="T20" fmla="*/ 66 w 107"/>
                <a:gd name="T21" fmla="*/ 56 h 104"/>
                <a:gd name="T22" fmla="*/ 81 w 107"/>
                <a:gd name="T23" fmla="*/ 66 h 104"/>
                <a:gd name="T24" fmla="*/ 73 w 107"/>
                <a:gd name="T25" fmla="*/ 78 h 104"/>
                <a:gd name="T26" fmla="*/ 57 w 107"/>
                <a:gd name="T27" fmla="*/ 68 h 104"/>
                <a:gd name="T28" fmla="*/ 66 w 107"/>
                <a:gd name="T29" fmla="*/ 5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04">
                  <a:moveTo>
                    <a:pt x="107" y="48"/>
                  </a:moveTo>
                  <a:lnTo>
                    <a:pt x="39" y="0"/>
                  </a:lnTo>
                  <a:lnTo>
                    <a:pt x="0" y="56"/>
                  </a:lnTo>
                  <a:lnTo>
                    <a:pt x="67" y="104"/>
                  </a:lnTo>
                  <a:lnTo>
                    <a:pt x="107" y="48"/>
                  </a:lnTo>
                  <a:close/>
                  <a:moveTo>
                    <a:pt x="37" y="53"/>
                  </a:moveTo>
                  <a:lnTo>
                    <a:pt x="22" y="42"/>
                  </a:lnTo>
                  <a:lnTo>
                    <a:pt x="30" y="30"/>
                  </a:lnTo>
                  <a:lnTo>
                    <a:pt x="45" y="41"/>
                  </a:lnTo>
                  <a:lnTo>
                    <a:pt x="37" y="53"/>
                  </a:lnTo>
                  <a:close/>
                  <a:moveTo>
                    <a:pt x="66" y="56"/>
                  </a:moveTo>
                  <a:lnTo>
                    <a:pt x="81" y="66"/>
                  </a:lnTo>
                  <a:lnTo>
                    <a:pt x="73" y="78"/>
                  </a:lnTo>
                  <a:lnTo>
                    <a:pt x="57" y="68"/>
                  </a:lnTo>
                  <a:lnTo>
                    <a:pt x="66" y="56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3"/>
            <p:cNvSpPr/>
            <p:nvPr/>
          </p:nvSpPr>
          <p:spPr bwMode="auto">
            <a:xfrm rot="16200000">
              <a:off x="3200872" y="3507881"/>
              <a:ext cx="615600" cy="497406"/>
            </a:xfrm>
            <a:custGeom>
              <a:avLst/>
              <a:gdLst>
                <a:gd name="T0" fmla="*/ 305 w 568"/>
                <a:gd name="T1" fmla="*/ 55 h 460"/>
                <a:gd name="T2" fmla="*/ 242 w 568"/>
                <a:gd name="T3" fmla="*/ 45 h 460"/>
                <a:gd name="T4" fmla="*/ 244 w 568"/>
                <a:gd name="T5" fmla="*/ 32 h 460"/>
                <a:gd name="T6" fmla="*/ 194 w 568"/>
                <a:gd name="T7" fmla="*/ 24 h 460"/>
                <a:gd name="T8" fmla="*/ 192 w 568"/>
                <a:gd name="T9" fmla="*/ 37 h 460"/>
                <a:gd name="T10" fmla="*/ 181 w 568"/>
                <a:gd name="T11" fmla="*/ 35 h 460"/>
                <a:gd name="T12" fmla="*/ 183 w 568"/>
                <a:gd name="T13" fmla="*/ 23 h 460"/>
                <a:gd name="T14" fmla="*/ 48 w 568"/>
                <a:gd name="T15" fmla="*/ 0 h 460"/>
                <a:gd name="T16" fmla="*/ 0 w 568"/>
                <a:gd name="T17" fmla="*/ 293 h 460"/>
                <a:gd name="T18" fmla="*/ 60 w 568"/>
                <a:gd name="T19" fmla="*/ 388 h 460"/>
                <a:gd name="T20" fmla="*/ 159 w 568"/>
                <a:gd name="T21" fmla="*/ 404 h 460"/>
                <a:gd name="T22" fmla="*/ 162 w 568"/>
                <a:gd name="T23" fmla="*/ 389 h 460"/>
                <a:gd name="T24" fmla="*/ 189 w 568"/>
                <a:gd name="T25" fmla="*/ 394 h 460"/>
                <a:gd name="T26" fmla="*/ 186 w 568"/>
                <a:gd name="T27" fmla="*/ 408 h 460"/>
                <a:gd name="T28" fmla="*/ 494 w 568"/>
                <a:gd name="T29" fmla="*/ 459 h 460"/>
                <a:gd name="T30" fmla="*/ 515 w 568"/>
                <a:gd name="T31" fmla="*/ 432 h 460"/>
                <a:gd name="T32" fmla="*/ 564 w 568"/>
                <a:gd name="T33" fmla="*/ 128 h 460"/>
                <a:gd name="T34" fmla="*/ 532 w 568"/>
                <a:gd name="T35" fmla="*/ 79 h 460"/>
                <a:gd name="T36" fmla="*/ 307 w 568"/>
                <a:gd name="T37" fmla="*/ 43 h 460"/>
                <a:gd name="T38" fmla="*/ 305 w 568"/>
                <a:gd name="T39" fmla="*/ 55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8" h="460">
                  <a:moveTo>
                    <a:pt x="305" y="55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4" y="32"/>
                    <a:pt x="244" y="32"/>
                    <a:pt x="244" y="32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60" y="388"/>
                    <a:pt x="60" y="388"/>
                    <a:pt x="60" y="388"/>
                  </a:cubicBezTo>
                  <a:cubicBezTo>
                    <a:pt x="159" y="404"/>
                    <a:pt x="159" y="404"/>
                    <a:pt x="159" y="404"/>
                  </a:cubicBezTo>
                  <a:cubicBezTo>
                    <a:pt x="162" y="389"/>
                    <a:pt x="162" y="389"/>
                    <a:pt x="162" y="389"/>
                  </a:cubicBezTo>
                  <a:cubicBezTo>
                    <a:pt x="189" y="394"/>
                    <a:pt x="189" y="394"/>
                    <a:pt x="189" y="394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494" y="459"/>
                    <a:pt x="494" y="459"/>
                    <a:pt x="494" y="459"/>
                  </a:cubicBezTo>
                  <a:cubicBezTo>
                    <a:pt x="505" y="460"/>
                    <a:pt x="515" y="432"/>
                    <a:pt x="515" y="432"/>
                  </a:cubicBezTo>
                  <a:cubicBezTo>
                    <a:pt x="564" y="128"/>
                    <a:pt x="564" y="128"/>
                    <a:pt x="564" y="128"/>
                  </a:cubicBezTo>
                  <a:cubicBezTo>
                    <a:pt x="568" y="103"/>
                    <a:pt x="532" y="79"/>
                    <a:pt x="532" y="79"/>
                  </a:cubicBezTo>
                  <a:cubicBezTo>
                    <a:pt x="307" y="43"/>
                    <a:pt x="307" y="43"/>
                    <a:pt x="307" y="43"/>
                  </a:cubicBezTo>
                  <a:lnTo>
                    <a:pt x="305" y="55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 rot="16200000">
              <a:off x="2865983" y="4364798"/>
              <a:ext cx="526955" cy="507255"/>
            </a:xfrm>
            <a:custGeom>
              <a:avLst/>
              <a:gdLst>
                <a:gd name="T0" fmla="*/ 68 w 107"/>
                <a:gd name="T1" fmla="*/ 103 h 103"/>
                <a:gd name="T2" fmla="*/ 107 w 107"/>
                <a:gd name="T3" fmla="*/ 48 h 103"/>
                <a:gd name="T4" fmla="*/ 40 w 107"/>
                <a:gd name="T5" fmla="*/ 0 h 103"/>
                <a:gd name="T6" fmla="*/ 0 w 107"/>
                <a:gd name="T7" fmla="*/ 56 h 103"/>
                <a:gd name="T8" fmla="*/ 68 w 107"/>
                <a:gd name="T9" fmla="*/ 103 h 103"/>
                <a:gd name="T10" fmla="*/ 22 w 107"/>
                <a:gd name="T11" fmla="*/ 42 h 103"/>
                <a:gd name="T12" fmla="*/ 31 w 107"/>
                <a:gd name="T13" fmla="*/ 30 h 103"/>
                <a:gd name="T14" fmla="*/ 46 w 107"/>
                <a:gd name="T15" fmla="*/ 40 h 103"/>
                <a:gd name="T16" fmla="*/ 38 w 107"/>
                <a:gd name="T17" fmla="*/ 53 h 103"/>
                <a:gd name="T18" fmla="*/ 22 w 107"/>
                <a:gd name="T19" fmla="*/ 42 h 103"/>
                <a:gd name="T20" fmla="*/ 58 w 107"/>
                <a:gd name="T21" fmla="*/ 67 h 103"/>
                <a:gd name="T22" fmla="*/ 67 w 107"/>
                <a:gd name="T23" fmla="*/ 55 h 103"/>
                <a:gd name="T24" fmla="*/ 82 w 107"/>
                <a:gd name="T25" fmla="*/ 66 h 103"/>
                <a:gd name="T26" fmla="*/ 73 w 107"/>
                <a:gd name="T27" fmla="*/ 78 h 103"/>
                <a:gd name="T28" fmla="*/ 58 w 107"/>
                <a:gd name="T29" fmla="*/ 6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03">
                  <a:moveTo>
                    <a:pt x="68" y="103"/>
                  </a:moveTo>
                  <a:lnTo>
                    <a:pt x="107" y="48"/>
                  </a:lnTo>
                  <a:lnTo>
                    <a:pt x="40" y="0"/>
                  </a:lnTo>
                  <a:lnTo>
                    <a:pt x="0" y="56"/>
                  </a:lnTo>
                  <a:lnTo>
                    <a:pt x="68" y="103"/>
                  </a:lnTo>
                  <a:close/>
                  <a:moveTo>
                    <a:pt x="22" y="42"/>
                  </a:moveTo>
                  <a:lnTo>
                    <a:pt x="31" y="30"/>
                  </a:lnTo>
                  <a:lnTo>
                    <a:pt x="46" y="40"/>
                  </a:lnTo>
                  <a:lnTo>
                    <a:pt x="38" y="53"/>
                  </a:lnTo>
                  <a:lnTo>
                    <a:pt x="22" y="42"/>
                  </a:lnTo>
                  <a:close/>
                  <a:moveTo>
                    <a:pt x="58" y="67"/>
                  </a:moveTo>
                  <a:lnTo>
                    <a:pt x="67" y="55"/>
                  </a:lnTo>
                  <a:lnTo>
                    <a:pt x="82" y="66"/>
                  </a:lnTo>
                  <a:lnTo>
                    <a:pt x="73" y="78"/>
                  </a:lnTo>
                  <a:lnTo>
                    <a:pt x="58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 236"/>
            <p:cNvSpPr/>
            <p:nvPr/>
          </p:nvSpPr>
          <p:spPr bwMode="auto">
            <a:xfrm rot="16200000">
              <a:off x="3282130" y="3953578"/>
              <a:ext cx="59097" cy="34473"/>
            </a:xfrm>
            <a:custGeom>
              <a:avLst/>
              <a:gdLst>
                <a:gd name="T0" fmla="*/ 1 w 12"/>
                <a:gd name="T1" fmla="*/ 0 h 7"/>
                <a:gd name="T2" fmla="*/ 12 w 12"/>
                <a:gd name="T3" fmla="*/ 2 h 7"/>
                <a:gd name="T4" fmla="*/ 12 w 12"/>
                <a:gd name="T5" fmla="*/ 7 h 7"/>
                <a:gd name="T6" fmla="*/ 0 w 12"/>
                <a:gd name="T7" fmla="*/ 5 h 7"/>
                <a:gd name="T8" fmla="*/ 1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" y="0"/>
                  </a:moveTo>
                  <a:lnTo>
                    <a:pt x="12" y="2"/>
                  </a:lnTo>
                  <a:lnTo>
                    <a:pt x="12" y="7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237"/>
            <p:cNvSpPr/>
            <p:nvPr/>
          </p:nvSpPr>
          <p:spPr bwMode="auto">
            <a:xfrm rot="16200000">
              <a:off x="3213183" y="3648237"/>
              <a:ext cx="610676" cy="497406"/>
            </a:xfrm>
            <a:custGeom>
              <a:avLst/>
              <a:gdLst>
                <a:gd name="T0" fmla="*/ 514 w 568"/>
                <a:gd name="T1" fmla="*/ 431 h 460"/>
                <a:gd name="T2" fmla="*/ 493 w 568"/>
                <a:gd name="T3" fmla="*/ 458 h 460"/>
                <a:gd name="T4" fmla="*/ 186 w 568"/>
                <a:gd name="T5" fmla="*/ 408 h 460"/>
                <a:gd name="T6" fmla="*/ 188 w 568"/>
                <a:gd name="T7" fmla="*/ 393 h 460"/>
                <a:gd name="T8" fmla="*/ 161 w 568"/>
                <a:gd name="T9" fmla="*/ 389 h 460"/>
                <a:gd name="T10" fmla="*/ 159 w 568"/>
                <a:gd name="T11" fmla="*/ 403 h 460"/>
                <a:gd name="T12" fmla="*/ 60 w 568"/>
                <a:gd name="T13" fmla="*/ 387 h 460"/>
                <a:gd name="T14" fmla="*/ 0 w 568"/>
                <a:gd name="T15" fmla="*/ 292 h 460"/>
                <a:gd name="T16" fmla="*/ 47 w 568"/>
                <a:gd name="T17" fmla="*/ 0 h 460"/>
                <a:gd name="T18" fmla="*/ 183 w 568"/>
                <a:gd name="T19" fmla="*/ 22 h 460"/>
                <a:gd name="T20" fmla="*/ 181 w 568"/>
                <a:gd name="T21" fmla="*/ 34 h 460"/>
                <a:gd name="T22" fmla="*/ 305 w 568"/>
                <a:gd name="T23" fmla="*/ 54 h 460"/>
                <a:gd name="T24" fmla="*/ 307 w 568"/>
                <a:gd name="T25" fmla="*/ 42 h 460"/>
                <a:gd name="T26" fmla="*/ 531 w 568"/>
                <a:gd name="T27" fmla="*/ 78 h 460"/>
                <a:gd name="T28" fmla="*/ 564 w 568"/>
                <a:gd name="T29" fmla="*/ 127 h 460"/>
                <a:gd name="T30" fmla="*/ 514 w 568"/>
                <a:gd name="T31" fmla="*/ 431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60">
                  <a:moveTo>
                    <a:pt x="514" y="431"/>
                  </a:moveTo>
                  <a:cubicBezTo>
                    <a:pt x="514" y="431"/>
                    <a:pt x="505" y="460"/>
                    <a:pt x="493" y="458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61" y="389"/>
                    <a:pt x="161" y="389"/>
                    <a:pt x="161" y="389"/>
                  </a:cubicBezTo>
                  <a:cubicBezTo>
                    <a:pt x="159" y="403"/>
                    <a:pt x="159" y="403"/>
                    <a:pt x="159" y="403"/>
                  </a:cubicBezTo>
                  <a:cubicBezTo>
                    <a:pt x="60" y="387"/>
                    <a:pt x="60" y="387"/>
                    <a:pt x="60" y="387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305" y="54"/>
                    <a:pt x="305" y="54"/>
                    <a:pt x="305" y="54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531" y="78"/>
                    <a:pt x="531" y="78"/>
                    <a:pt x="531" y="78"/>
                  </a:cubicBezTo>
                  <a:cubicBezTo>
                    <a:pt x="531" y="78"/>
                    <a:pt x="568" y="102"/>
                    <a:pt x="564" y="127"/>
                  </a:cubicBezTo>
                  <a:lnTo>
                    <a:pt x="514" y="43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238"/>
            <p:cNvSpPr/>
            <p:nvPr/>
          </p:nvSpPr>
          <p:spPr bwMode="auto">
            <a:xfrm rot="16200000">
              <a:off x="3597318" y="4066848"/>
              <a:ext cx="88645" cy="44324"/>
            </a:xfrm>
            <a:custGeom>
              <a:avLst/>
              <a:gdLst>
                <a:gd name="T0" fmla="*/ 1 w 18"/>
                <a:gd name="T1" fmla="*/ 0 h 9"/>
                <a:gd name="T2" fmla="*/ 18 w 18"/>
                <a:gd name="T3" fmla="*/ 2 h 9"/>
                <a:gd name="T4" fmla="*/ 17 w 18"/>
                <a:gd name="T5" fmla="*/ 9 h 9"/>
                <a:gd name="T6" fmla="*/ 0 w 18"/>
                <a:gd name="T7" fmla="*/ 6 h 9"/>
                <a:gd name="T8" fmla="*/ 1 w 1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" y="0"/>
                  </a:moveTo>
                  <a:lnTo>
                    <a:pt x="18" y="2"/>
                  </a:lnTo>
                  <a:lnTo>
                    <a:pt x="17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239"/>
            <p:cNvSpPr/>
            <p:nvPr/>
          </p:nvSpPr>
          <p:spPr bwMode="auto">
            <a:xfrm rot="16200000">
              <a:off x="3550530" y="4103784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240"/>
            <p:cNvSpPr/>
            <p:nvPr/>
          </p:nvSpPr>
          <p:spPr bwMode="auto">
            <a:xfrm rot="16200000">
              <a:off x="3516057" y="40988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241"/>
            <p:cNvSpPr/>
            <p:nvPr/>
          </p:nvSpPr>
          <p:spPr bwMode="auto">
            <a:xfrm rot="16200000">
              <a:off x="3481584" y="4093935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242"/>
            <p:cNvSpPr/>
            <p:nvPr/>
          </p:nvSpPr>
          <p:spPr bwMode="auto">
            <a:xfrm rot="16200000">
              <a:off x="3449574" y="4086546"/>
              <a:ext cx="83721" cy="39397"/>
            </a:xfrm>
            <a:custGeom>
              <a:avLst/>
              <a:gdLst>
                <a:gd name="T0" fmla="*/ 0 w 17"/>
                <a:gd name="T1" fmla="*/ 0 h 8"/>
                <a:gd name="T2" fmla="*/ 17 w 17"/>
                <a:gd name="T3" fmla="*/ 3 h 8"/>
                <a:gd name="T4" fmla="*/ 17 w 17"/>
                <a:gd name="T5" fmla="*/ 8 h 8"/>
                <a:gd name="T6" fmla="*/ 0 w 17"/>
                <a:gd name="T7" fmla="*/ 5 h 8"/>
                <a:gd name="T8" fmla="*/ 0 w 1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17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243"/>
            <p:cNvSpPr/>
            <p:nvPr/>
          </p:nvSpPr>
          <p:spPr bwMode="auto">
            <a:xfrm rot="16200000">
              <a:off x="3412636" y="40791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244"/>
            <p:cNvSpPr/>
            <p:nvPr/>
          </p:nvSpPr>
          <p:spPr bwMode="auto">
            <a:xfrm rot="16200000">
              <a:off x="3378163" y="4074235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245"/>
            <p:cNvSpPr/>
            <p:nvPr/>
          </p:nvSpPr>
          <p:spPr bwMode="auto">
            <a:xfrm rot="16200000">
              <a:off x="3343690" y="4069311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246"/>
            <p:cNvSpPr/>
            <p:nvPr/>
          </p:nvSpPr>
          <p:spPr bwMode="auto">
            <a:xfrm rot="16200000">
              <a:off x="3309215" y="4064384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247"/>
            <p:cNvSpPr/>
            <p:nvPr/>
          </p:nvSpPr>
          <p:spPr bwMode="auto">
            <a:xfrm rot="16200000">
              <a:off x="3274742" y="40594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248"/>
            <p:cNvSpPr/>
            <p:nvPr/>
          </p:nvSpPr>
          <p:spPr bwMode="auto">
            <a:xfrm rot="16200000">
              <a:off x="3397862" y="3586676"/>
              <a:ext cx="285640" cy="374285"/>
            </a:xfrm>
            <a:custGeom>
              <a:avLst/>
              <a:gdLst>
                <a:gd name="T0" fmla="*/ 11 w 58"/>
                <a:gd name="T1" fmla="*/ 0 h 76"/>
                <a:gd name="T2" fmla="*/ 58 w 58"/>
                <a:gd name="T3" fmla="*/ 8 h 76"/>
                <a:gd name="T4" fmla="*/ 47 w 58"/>
                <a:gd name="T5" fmla="*/ 76 h 76"/>
                <a:gd name="T6" fmla="*/ 0 w 58"/>
                <a:gd name="T7" fmla="*/ 68 h 76"/>
                <a:gd name="T8" fmla="*/ 11 w 58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76">
                  <a:moveTo>
                    <a:pt x="11" y="0"/>
                  </a:moveTo>
                  <a:lnTo>
                    <a:pt x="58" y="8"/>
                  </a:lnTo>
                  <a:lnTo>
                    <a:pt x="47" y="76"/>
                  </a:lnTo>
                  <a:lnTo>
                    <a:pt x="0" y="6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E5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249"/>
            <p:cNvSpPr/>
            <p:nvPr/>
          </p:nvSpPr>
          <p:spPr bwMode="auto">
            <a:xfrm rot="16200000">
              <a:off x="3496360" y="3695023"/>
              <a:ext cx="64021" cy="310264"/>
            </a:xfrm>
            <a:custGeom>
              <a:avLst/>
              <a:gdLst>
                <a:gd name="T0" fmla="*/ 13 w 13"/>
                <a:gd name="T1" fmla="*/ 0 h 63"/>
                <a:gd name="T2" fmla="*/ 3 w 13"/>
                <a:gd name="T3" fmla="*/ 63 h 63"/>
                <a:gd name="T4" fmla="*/ 0 w 13"/>
                <a:gd name="T5" fmla="*/ 63 h 63"/>
                <a:gd name="T6" fmla="*/ 10 w 13"/>
                <a:gd name="T7" fmla="*/ 0 h 63"/>
                <a:gd name="T8" fmla="*/ 13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250"/>
            <p:cNvSpPr/>
            <p:nvPr/>
          </p:nvSpPr>
          <p:spPr bwMode="auto">
            <a:xfrm rot="16200000">
              <a:off x="3501283" y="3640849"/>
              <a:ext cx="68949" cy="315188"/>
            </a:xfrm>
            <a:custGeom>
              <a:avLst/>
              <a:gdLst>
                <a:gd name="T0" fmla="*/ 14 w 14"/>
                <a:gd name="T1" fmla="*/ 1 h 64"/>
                <a:gd name="T2" fmla="*/ 3 w 14"/>
                <a:gd name="T3" fmla="*/ 64 h 64"/>
                <a:gd name="T4" fmla="*/ 0 w 14"/>
                <a:gd name="T5" fmla="*/ 63 h 64"/>
                <a:gd name="T6" fmla="*/ 11 w 14"/>
                <a:gd name="T7" fmla="*/ 0 h 64"/>
                <a:gd name="T8" fmla="*/ 14 w 14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251"/>
            <p:cNvSpPr/>
            <p:nvPr/>
          </p:nvSpPr>
          <p:spPr bwMode="auto">
            <a:xfrm rot="16200000">
              <a:off x="3511131" y="3586676"/>
              <a:ext cx="68949" cy="315188"/>
            </a:xfrm>
            <a:custGeom>
              <a:avLst/>
              <a:gdLst>
                <a:gd name="T0" fmla="*/ 14 w 14"/>
                <a:gd name="T1" fmla="*/ 1 h 64"/>
                <a:gd name="T2" fmla="*/ 3 w 14"/>
                <a:gd name="T3" fmla="*/ 64 h 64"/>
                <a:gd name="T4" fmla="*/ 0 w 14"/>
                <a:gd name="T5" fmla="*/ 63 h 64"/>
                <a:gd name="T6" fmla="*/ 11 w 14"/>
                <a:gd name="T7" fmla="*/ 0 h 64"/>
                <a:gd name="T8" fmla="*/ 14 w 14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252"/>
            <p:cNvSpPr/>
            <p:nvPr/>
          </p:nvSpPr>
          <p:spPr bwMode="auto">
            <a:xfrm rot="16200000">
              <a:off x="3520984" y="3537429"/>
              <a:ext cx="64021" cy="310264"/>
            </a:xfrm>
            <a:custGeom>
              <a:avLst/>
              <a:gdLst>
                <a:gd name="T0" fmla="*/ 13 w 13"/>
                <a:gd name="T1" fmla="*/ 0 h 63"/>
                <a:gd name="T2" fmla="*/ 3 w 13"/>
                <a:gd name="T3" fmla="*/ 63 h 63"/>
                <a:gd name="T4" fmla="*/ 0 w 13"/>
                <a:gd name="T5" fmla="*/ 63 h 63"/>
                <a:gd name="T6" fmla="*/ 11 w 13"/>
                <a:gd name="T7" fmla="*/ 0 h 63"/>
                <a:gd name="T8" fmla="*/ 13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76" name="Group 5"/>
          <p:cNvGrpSpPr/>
          <p:nvPr/>
        </p:nvGrpSpPr>
        <p:grpSpPr>
          <a:xfrm>
            <a:off x="6195536" y="1938291"/>
            <a:ext cx="379414" cy="354993"/>
            <a:chOff x="6964363" y="2108200"/>
            <a:chExt cx="690562" cy="646113"/>
          </a:xfrm>
          <a:solidFill>
            <a:schemeClr val="bg1">
              <a:lumMod val="75000"/>
            </a:schemeClr>
          </a:solidFill>
        </p:grpSpPr>
        <p:sp>
          <p:nvSpPr>
            <p:cNvPr id="77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8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9" name="Group 10"/>
          <p:cNvGrpSpPr/>
          <p:nvPr/>
        </p:nvGrpSpPr>
        <p:grpSpPr>
          <a:xfrm>
            <a:off x="7304966" y="1929106"/>
            <a:ext cx="342158" cy="341371"/>
            <a:chOff x="4594225" y="2119313"/>
            <a:chExt cx="690563" cy="688975"/>
          </a:xfrm>
          <a:solidFill>
            <a:schemeClr val="bg1">
              <a:lumMod val="75000"/>
            </a:schemeClr>
          </a:solidFill>
        </p:grpSpPr>
        <p:sp>
          <p:nvSpPr>
            <p:cNvPr id="80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avLst/>
              <a:gdLst>
                <a:gd name="T0" fmla="*/ 13014 w 16095"/>
                <a:gd name="T1" fmla="*/ 9314 h 16058"/>
                <a:gd name="T2" fmla="*/ 12601 w 16095"/>
                <a:gd name="T3" fmla="*/ 10148 h 16058"/>
                <a:gd name="T4" fmla="*/ 12483 w 16095"/>
                <a:gd name="T5" fmla="*/ 10816 h 16058"/>
                <a:gd name="T6" fmla="*/ 11103 w 16095"/>
                <a:gd name="T7" fmla="*/ 12535 h 16058"/>
                <a:gd name="T8" fmla="*/ 10453 w 16095"/>
                <a:gd name="T9" fmla="*/ 12465 h 16058"/>
                <a:gd name="T10" fmla="*/ 9575 w 16095"/>
                <a:gd name="T11" fmla="*/ 12816 h 16058"/>
                <a:gd name="T12" fmla="*/ 9126 w 16095"/>
                <a:gd name="T13" fmla="*/ 13268 h 16058"/>
                <a:gd name="T14" fmla="*/ 6955 w 16095"/>
                <a:gd name="T15" fmla="*/ 13239 h 16058"/>
                <a:gd name="T16" fmla="*/ 6491 w 16095"/>
                <a:gd name="T17" fmla="*/ 12802 h 16058"/>
                <a:gd name="T18" fmla="*/ 5615 w 16095"/>
                <a:gd name="T19" fmla="*/ 12459 h 16058"/>
                <a:gd name="T20" fmla="*/ 4959 w 16095"/>
                <a:gd name="T21" fmla="*/ 12551 h 16058"/>
                <a:gd name="T22" fmla="*/ 3617 w 16095"/>
                <a:gd name="T23" fmla="*/ 10784 h 16058"/>
                <a:gd name="T24" fmla="*/ 3464 w 16095"/>
                <a:gd name="T25" fmla="*/ 10082 h 16058"/>
                <a:gd name="T26" fmla="*/ 3059 w 16095"/>
                <a:gd name="T27" fmla="*/ 9291 h 16058"/>
                <a:gd name="T28" fmla="*/ 1006 w 16095"/>
                <a:gd name="T29" fmla="*/ 7347 h 16058"/>
                <a:gd name="T30" fmla="*/ 3081 w 16095"/>
                <a:gd name="T31" fmla="*/ 6745 h 16058"/>
                <a:gd name="T32" fmla="*/ 3495 w 16095"/>
                <a:gd name="T33" fmla="*/ 5911 h 16058"/>
                <a:gd name="T34" fmla="*/ 3613 w 16095"/>
                <a:gd name="T35" fmla="*/ 5243 h 16058"/>
                <a:gd name="T36" fmla="*/ 4992 w 16095"/>
                <a:gd name="T37" fmla="*/ 3523 h 16058"/>
                <a:gd name="T38" fmla="*/ 5643 w 16095"/>
                <a:gd name="T39" fmla="*/ 3593 h 16058"/>
                <a:gd name="T40" fmla="*/ 6520 w 16095"/>
                <a:gd name="T41" fmla="*/ 3242 h 16058"/>
                <a:gd name="T42" fmla="*/ 6970 w 16095"/>
                <a:gd name="T43" fmla="*/ 2790 h 16058"/>
                <a:gd name="T44" fmla="*/ 9140 w 16095"/>
                <a:gd name="T45" fmla="*/ 2819 h 16058"/>
                <a:gd name="T46" fmla="*/ 9604 w 16095"/>
                <a:gd name="T47" fmla="*/ 3256 h 16058"/>
                <a:gd name="T48" fmla="*/ 10480 w 16095"/>
                <a:gd name="T49" fmla="*/ 3599 h 16058"/>
                <a:gd name="T50" fmla="*/ 11137 w 16095"/>
                <a:gd name="T51" fmla="*/ 3507 h 16058"/>
                <a:gd name="T52" fmla="*/ 12478 w 16095"/>
                <a:gd name="T53" fmla="*/ 5274 h 16058"/>
                <a:gd name="T54" fmla="*/ 12631 w 16095"/>
                <a:gd name="T55" fmla="*/ 5976 h 16058"/>
                <a:gd name="T56" fmla="*/ 13036 w 16095"/>
                <a:gd name="T57" fmla="*/ 6767 h 16058"/>
                <a:gd name="T58" fmla="*/ 15089 w 16095"/>
                <a:gd name="T59" fmla="*/ 8712 h 16058"/>
                <a:gd name="T60" fmla="*/ 14489 w 16095"/>
                <a:gd name="T61" fmla="*/ 3783 h 16058"/>
                <a:gd name="T62" fmla="*/ 14336 w 16095"/>
                <a:gd name="T63" fmla="*/ 2970 h 16058"/>
                <a:gd name="T64" fmla="*/ 12945 w 16095"/>
                <a:gd name="T65" fmla="*/ 1659 h 16058"/>
                <a:gd name="T66" fmla="*/ 12433 w 16095"/>
                <a:gd name="T67" fmla="*/ 1581 h 16058"/>
                <a:gd name="T68" fmla="*/ 10192 w 16095"/>
                <a:gd name="T69" fmla="*/ 2406 h 16058"/>
                <a:gd name="T70" fmla="*/ 9336 w 16095"/>
                <a:gd name="T71" fmla="*/ 202 h 16058"/>
                <a:gd name="T72" fmla="*/ 7187 w 16095"/>
                <a:gd name="T73" fmla="*/ 15 h 16058"/>
                <a:gd name="T74" fmla="*/ 6503 w 16095"/>
                <a:gd name="T75" fmla="*/ 483 h 16058"/>
                <a:gd name="T76" fmla="*/ 4046 w 16095"/>
                <a:gd name="T77" fmla="*/ 1704 h 16058"/>
                <a:gd name="T78" fmla="*/ 3407 w 16095"/>
                <a:gd name="T79" fmla="*/ 1586 h 16058"/>
                <a:gd name="T80" fmla="*/ 2956 w 16095"/>
                <a:gd name="T81" fmla="*/ 1771 h 16058"/>
                <a:gd name="T82" fmla="*/ 1604 w 16095"/>
                <a:gd name="T83" fmla="*/ 3320 h 16058"/>
                <a:gd name="T84" fmla="*/ 2620 w 16095"/>
                <a:gd name="T85" fmla="*/ 5408 h 16058"/>
                <a:gd name="T86" fmla="*/ 379 w 16095"/>
                <a:gd name="T87" fmla="*/ 6562 h 16058"/>
                <a:gd name="T88" fmla="*/ 1 w 16095"/>
                <a:gd name="T89" fmla="*/ 7302 h 16058"/>
                <a:gd name="T90" fmla="*/ 285 w 16095"/>
                <a:gd name="T91" fmla="*/ 9412 h 16058"/>
                <a:gd name="T92" fmla="*/ 2511 w 16095"/>
                <a:gd name="T93" fmla="*/ 10413 h 16058"/>
                <a:gd name="T94" fmla="*/ 1583 w 16095"/>
                <a:gd name="T95" fmla="*/ 12613 h 16058"/>
                <a:gd name="T96" fmla="*/ 2897 w 16095"/>
                <a:gd name="T97" fmla="*/ 14241 h 16058"/>
                <a:gd name="T98" fmla="*/ 3336 w 16095"/>
                <a:gd name="T99" fmla="*/ 14459 h 16058"/>
                <a:gd name="T100" fmla="*/ 3944 w 16095"/>
                <a:gd name="T101" fmla="*/ 14404 h 16058"/>
                <a:gd name="T102" fmla="*/ 6444 w 16095"/>
                <a:gd name="T103" fmla="*/ 15461 h 16058"/>
                <a:gd name="T104" fmla="*/ 7061 w 16095"/>
                <a:gd name="T105" fmla="*/ 16012 h 16058"/>
                <a:gd name="T106" fmla="*/ 9229 w 16095"/>
                <a:gd name="T107" fmla="*/ 15927 h 16058"/>
                <a:gd name="T108" fmla="*/ 9718 w 16095"/>
                <a:gd name="T109" fmla="*/ 15251 h 16058"/>
                <a:gd name="T110" fmla="*/ 12326 w 16095"/>
                <a:gd name="T111" fmla="*/ 14460 h 16058"/>
                <a:gd name="T112" fmla="*/ 12877 w 16095"/>
                <a:gd name="T113" fmla="*/ 14426 h 16058"/>
                <a:gd name="T114" fmla="*/ 14253 w 16095"/>
                <a:gd name="T115" fmla="*/ 13191 h 16058"/>
                <a:gd name="T116" fmla="*/ 14511 w 16095"/>
                <a:gd name="T117" fmla="*/ 12402 h 16058"/>
                <a:gd name="T118" fmla="*/ 13745 w 16095"/>
                <a:gd name="T119" fmla="*/ 10004 h 16058"/>
                <a:gd name="T120" fmla="*/ 15941 w 16095"/>
                <a:gd name="T121" fmla="*/ 9245 h 16058"/>
                <a:gd name="T122" fmla="*/ 16061 w 16095"/>
                <a:gd name="T123" fmla="*/ 7086 h 16058"/>
                <a:gd name="T124" fmla="*/ 15536 w 16095"/>
                <a:gd name="T125" fmla="*/ 6448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6058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1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avLst/>
              <a:gdLst>
                <a:gd name="T0" fmla="*/ 2899 w 7040"/>
                <a:gd name="T1" fmla="*/ 6524 h 7025"/>
                <a:gd name="T2" fmla="*/ 2185 w 7040"/>
                <a:gd name="T3" fmla="*/ 6283 h 7025"/>
                <a:gd name="T4" fmla="*/ 1560 w 7040"/>
                <a:gd name="T5" fmla="*/ 5884 h 7025"/>
                <a:gd name="T6" fmla="*/ 1051 w 7040"/>
                <a:gd name="T7" fmla="*/ 5351 h 7025"/>
                <a:gd name="T8" fmla="*/ 682 w 7040"/>
                <a:gd name="T9" fmla="*/ 4709 h 7025"/>
                <a:gd name="T10" fmla="*/ 475 w 7040"/>
                <a:gd name="T11" fmla="*/ 3980 h 7025"/>
                <a:gd name="T12" fmla="*/ 455 w 7040"/>
                <a:gd name="T13" fmla="*/ 3198 h 7025"/>
                <a:gd name="T14" fmla="*/ 626 w 7040"/>
                <a:gd name="T15" fmla="*/ 2456 h 7025"/>
                <a:gd name="T16" fmla="*/ 965 w 7040"/>
                <a:gd name="T17" fmla="*/ 1794 h 7025"/>
                <a:gd name="T18" fmla="*/ 1448 w 7040"/>
                <a:gd name="T19" fmla="*/ 1237 h 7025"/>
                <a:gd name="T20" fmla="*/ 2052 w 7040"/>
                <a:gd name="T21" fmla="*/ 810 h 7025"/>
                <a:gd name="T22" fmla="*/ 2750 w 7040"/>
                <a:gd name="T23" fmla="*/ 536 h 7025"/>
                <a:gd name="T24" fmla="*/ 3520 w 7040"/>
                <a:gd name="T25" fmla="*/ 439 h 7025"/>
                <a:gd name="T26" fmla="*/ 4289 w 7040"/>
                <a:gd name="T27" fmla="*/ 536 h 7025"/>
                <a:gd name="T28" fmla="*/ 4988 w 7040"/>
                <a:gd name="T29" fmla="*/ 810 h 7025"/>
                <a:gd name="T30" fmla="*/ 5591 w 7040"/>
                <a:gd name="T31" fmla="*/ 1237 h 7025"/>
                <a:gd name="T32" fmla="*/ 6075 w 7040"/>
                <a:gd name="T33" fmla="*/ 1794 h 7025"/>
                <a:gd name="T34" fmla="*/ 6414 w 7040"/>
                <a:gd name="T35" fmla="*/ 2456 h 7025"/>
                <a:gd name="T36" fmla="*/ 6585 w 7040"/>
                <a:gd name="T37" fmla="*/ 3198 h 7025"/>
                <a:gd name="T38" fmla="*/ 6565 w 7040"/>
                <a:gd name="T39" fmla="*/ 3980 h 7025"/>
                <a:gd name="T40" fmla="*/ 6358 w 7040"/>
                <a:gd name="T41" fmla="*/ 4709 h 7025"/>
                <a:gd name="T42" fmla="*/ 5988 w 7040"/>
                <a:gd name="T43" fmla="*/ 5351 h 7025"/>
                <a:gd name="T44" fmla="*/ 5479 w 7040"/>
                <a:gd name="T45" fmla="*/ 5884 h 7025"/>
                <a:gd name="T46" fmla="*/ 4855 w 7040"/>
                <a:gd name="T47" fmla="*/ 6283 h 7025"/>
                <a:gd name="T48" fmla="*/ 4140 w 7040"/>
                <a:gd name="T49" fmla="*/ 6524 h 7025"/>
                <a:gd name="T50" fmla="*/ 3520 w 7040"/>
                <a:gd name="T51" fmla="*/ 0 h 7025"/>
                <a:gd name="T52" fmla="*/ 2640 w 7040"/>
                <a:gd name="T53" fmla="*/ 110 h 7025"/>
                <a:gd name="T54" fmla="*/ 1842 w 7040"/>
                <a:gd name="T55" fmla="*/ 424 h 7025"/>
                <a:gd name="T56" fmla="*/ 1153 w 7040"/>
                <a:gd name="T57" fmla="*/ 912 h 7025"/>
                <a:gd name="T58" fmla="*/ 600 w 7040"/>
                <a:gd name="T59" fmla="*/ 1548 h 7025"/>
                <a:gd name="T60" fmla="*/ 213 w 7040"/>
                <a:gd name="T61" fmla="*/ 2305 h 7025"/>
                <a:gd name="T62" fmla="*/ 18 w 7040"/>
                <a:gd name="T63" fmla="*/ 3153 h 7025"/>
                <a:gd name="T64" fmla="*/ 40 w 7040"/>
                <a:gd name="T65" fmla="*/ 4047 h 7025"/>
                <a:gd name="T66" fmla="*/ 276 w 7040"/>
                <a:gd name="T67" fmla="*/ 4880 h 7025"/>
                <a:gd name="T68" fmla="*/ 699 w 7040"/>
                <a:gd name="T69" fmla="*/ 5614 h 7025"/>
                <a:gd name="T70" fmla="*/ 1280 w 7040"/>
                <a:gd name="T71" fmla="*/ 6222 h 7025"/>
                <a:gd name="T72" fmla="*/ 1993 w 7040"/>
                <a:gd name="T73" fmla="*/ 6678 h 7025"/>
                <a:gd name="T74" fmla="*/ 2810 w 7040"/>
                <a:gd name="T75" fmla="*/ 6953 h 7025"/>
                <a:gd name="T76" fmla="*/ 3702 w 7040"/>
                <a:gd name="T77" fmla="*/ 7020 h 7025"/>
                <a:gd name="T78" fmla="*/ 4567 w 7040"/>
                <a:gd name="T79" fmla="*/ 6867 h 7025"/>
                <a:gd name="T80" fmla="*/ 5345 w 7040"/>
                <a:gd name="T81" fmla="*/ 6517 h 7025"/>
                <a:gd name="T82" fmla="*/ 6009 w 7040"/>
                <a:gd name="T83" fmla="*/ 5996 h 7025"/>
                <a:gd name="T84" fmla="*/ 6531 w 7040"/>
                <a:gd name="T85" fmla="*/ 5333 h 7025"/>
                <a:gd name="T86" fmla="*/ 6882 w 7040"/>
                <a:gd name="T87" fmla="*/ 4556 h 7025"/>
                <a:gd name="T88" fmla="*/ 7036 w 7040"/>
                <a:gd name="T89" fmla="*/ 3693 h 7025"/>
                <a:gd name="T90" fmla="*/ 6969 w 7040"/>
                <a:gd name="T91" fmla="*/ 2805 h 7025"/>
                <a:gd name="T92" fmla="*/ 6693 w 7040"/>
                <a:gd name="T93" fmla="*/ 1990 h 7025"/>
                <a:gd name="T94" fmla="*/ 6237 w 7040"/>
                <a:gd name="T95" fmla="*/ 1278 h 7025"/>
                <a:gd name="T96" fmla="*/ 5626 w 7040"/>
                <a:gd name="T97" fmla="*/ 697 h 7025"/>
                <a:gd name="T98" fmla="*/ 4891 w 7040"/>
                <a:gd name="T99" fmla="*/ 276 h 7025"/>
                <a:gd name="T100" fmla="*/ 4056 w 7040"/>
                <a:gd name="T101" fmla="*/ 40 h 7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40" h="7025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2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avLst/>
              <a:gdLst>
                <a:gd name="T0" fmla="*/ 1708 w 4023"/>
                <a:gd name="T1" fmla="*/ 3482 h 4015"/>
                <a:gd name="T2" fmla="*/ 1358 w 4023"/>
                <a:gd name="T3" fmla="*/ 3364 h 4015"/>
                <a:gd name="T4" fmla="*/ 1052 w 4023"/>
                <a:gd name="T5" fmla="*/ 3169 h 4015"/>
                <a:gd name="T6" fmla="*/ 803 w 4023"/>
                <a:gd name="T7" fmla="*/ 2908 h 4015"/>
                <a:gd name="T8" fmla="*/ 621 w 4023"/>
                <a:gd name="T9" fmla="*/ 2593 h 4015"/>
                <a:gd name="T10" fmla="*/ 521 w 4023"/>
                <a:gd name="T11" fmla="*/ 2236 h 4015"/>
                <a:gd name="T12" fmla="*/ 511 w 4023"/>
                <a:gd name="T13" fmla="*/ 1853 h 4015"/>
                <a:gd name="T14" fmla="*/ 595 w 4023"/>
                <a:gd name="T15" fmla="*/ 1490 h 4015"/>
                <a:gd name="T16" fmla="*/ 761 w 4023"/>
                <a:gd name="T17" fmla="*/ 1165 h 4015"/>
                <a:gd name="T18" fmla="*/ 998 w 4023"/>
                <a:gd name="T19" fmla="*/ 893 h 4015"/>
                <a:gd name="T20" fmla="*/ 1293 w 4023"/>
                <a:gd name="T21" fmla="*/ 684 h 4015"/>
                <a:gd name="T22" fmla="*/ 1635 w 4023"/>
                <a:gd name="T23" fmla="*/ 549 h 4015"/>
                <a:gd name="T24" fmla="*/ 2012 w 4023"/>
                <a:gd name="T25" fmla="*/ 502 h 4015"/>
                <a:gd name="T26" fmla="*/ 2389 w 4023"/>
                <a:gd name="T27" fmla="*/ 549 h 4015"/>
                <a:gd name="T28" fmla="*/ 2731 w 4023"/>
                <a:gd name="T29" fmla="*/ 684 h 4015"/>
                <a:gd name="T30" fmla="*/ 3026 w 4023"/>
                <a:gd name="T31" fmla="*/ 893 h 4015"/>
                <a:gd name="T32" fmla="*/ 3263 w 4023"/>
                <a:gd name="T33" fmla="*/ 1165 h 4015"/>
                <a:gd name="T34" fmla="*/ 3429 w 4023"/>
                <a:gd name="T35" fmla="*/ 1490 h 4015"/>
                <a:gd name="T36" fmla="*/ 3513 w 4023"/>
                <a:gd name="T37" fmla="*/ 1853 h 4015"/>
                <a:gd name="T38" fmla="*/ 3503 w 4023"/>
                <a:gd name="T39" fmla="*/ 2236 h 4015"/>
                <a:gd name="T40" fmla="*/ 3402 w 4023"/>
                <a:gd name="T41" fmla="*/ 2593 h 4015"/>
                <a:gd name="T42" fmla="*/ 3221 w 4023"/>
                <a:gd name="T43" fmla="*/ 2908 h 4015"/>
                <a:gd name="T44" fmla="*/ 2971 w 4023"/>
                <a:gd name="T45" fmla="*/ 3169 h 4015"/>
                <a:gd name="T46" fmla="*/ 2665 w 4023"/>
                <a:gd name="T47" fmla="*/ 3364 h 4015"/>
                <a:gd name="T48" fmla="*/ 2316 w 4023"/>
                <a:gd name="T49" fmla="*/ 3482 h 4015"/>
                <a:gd name="T50" fmla="*/ 2012 w 4023"/>
                <a:gd name="T51" fmla="*/ 0 h 4015"/>
                <a:gd name="T52" fmla="*/ 1509 w 4023"/>
                <a:gd name="T53" fmla="*/ 63 h 4015"/>
                <a:gd name="T54" fmla="*/ 1053 w 4023"/>
                <a:gd name="T55" fmla="*/ 242 h 4015"/>
                <a:gd name="T56" fmla="*/ 659 w 4023"/>
                <a:gd name="T57" fmla="*/ 521 h 4015"/>
                <a:gd name="T58" fmla="*/ 344 w 4023"/>
                <a:gd name="T59" fmla="*/ 884 h 4015"/>
                <a:gd name="T60" fmla="*/ 122 w 4023"/>
                <a:gd name="T61" fmla="*/ 1317 h 4015"/>
                <a:gd name="T62" fmla="*/ 11 w 4023"/>
                <a:gd name="T63" fmla="*/ 1802 h 4015"/>
                <a:gd name="T64" fmla="*/ 23 w 4023"/>
                <a:gd name="T65" fmla="*/ 2313 h 4015"/>
                <a:gd name="T66" fmla="*/ 159 w 4023"/>
                <a:gd name="T67" fmla="*/ 2788 h 4015"/>
                <a:gd name="T68" fmla="*/ 399 w 4023"/>
                <a:gd name="T69" fmla="*/ 3209 h 4015"/>
                <a:gd name="T70" fmla="*/ 732 w 4023"/>
                <a:gd name="T71" fmla="*/ 3556 h 4015"/>
                <a:gd name="T72" fmla="*/ 1139 w 4023"/>
                <a:gd name="T73" fmla="*/ 3817 h 4015"/>
                <a:gd name="T74" fmla="*/ 1606 w 4023"/>
                <a:gd name="T75" fmla="*/ 3974 h 4015"/>
                <a:gd name="T76" fmla="*/ 2115 w 4023"/>
                <a:gd name="T77" fmla="*/ 4012 h 4015"/>
                <a:gd name="T78" fmla="*/ 2610 w 4023"/>
                <a:gd name="T79" fmla="*/ 3925 h 4015"/>
                <a:gd name="T80" fmla="*/ 3055 w 4023"/>
                <a:gd name="T81" fmla="*/ 3724 h 4015"/>
                <a:gd name="T82" fmla="*/ 3435 w 4023"/>
                <a:gd name="T83" fmla="*/ 3427 h 4015"/>
                <a:gd name="T84" fmla="*/ 3733 w 4023"/>
                <a:gd name="T85" fmla="*/ 3048 h 4015"/>
                <a:gd name="T86" fmla="*/ 3933 w 4023"/>
                <a:gd name="T87" fmla="*/ 2605 h 4015"/>
                <a:gd name="T88" fmla="*/ 4021 w 4023"/>
                <a:gd name="T89" fmla="*/ 2111 h 4015"/>
                <a:gd name="T90" fmla="*/ 3983 w 4023"/>
                <a:gd name="T91" fmla="*/ 1603 h 4015"/>
                <a:gd name="T92" fmla="*/ 3825 w 4023"/>
                <a:gd name="T93" fmla="*/ 1137 h 4015"/>
                <a:gd name="T94" fmla="*/ 3565 w 4023"/>
                <a:gd name="T95" fmla="*/ 731 h 4015"/>
                <a:gd name="T96" fmla="*/ 3216 w 4023"/>
                <a:gd name="T97" fmla="*/ 399 h 4015"/>
                <a:gd name="T98" fmla="*/ 2795 w 4023"/>
                <a:gd name="T99" fmla="*/ 158 h 4015"/>
                <a:gd name="T100" fmla="*/ 2318 w 4023"/>
                <a:gd name="T101" fmla="*/ 23 h 4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23" h="4015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3" name="Group 25"/>
          <p:cNvGrpSpPr/>
          <p:nvPr/>
        </p:nvGrpSpPr>
        <p:grpSpPr>
          <a:xfrm>
            <a:off x="9442637" y="1934680"/>
            <a:ext cx="345331" cy="345331"/>
            <a:chOff x="2005013" y="1077913"/>
            <a:chExt cx="688975" cy="688975"/>
          </a:xfrm>
          <a:solidFill>
            <a:schemeClr val="bg1">
              <a:lumMod val="75000"/>
            </a:schemeClr>
          </a:solidFill>
        </p:grpSpPr>
        <p:sp>
          <p:nvSpPr>
            <p:cNvPr id="84" name="Freeform 5"/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5" name="Freeform 6"/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6" name="Freeform 286"/>
          <p:cNvSpPr>
            <a:spLocks noEditPoints="1"/>
          </p:cNvSpPr>
          <p:nvPr/>
        </p:nvSpPr>
        <p:spPr bwMode="auto">
          <a:xfrm>
            <a:off x="8377140" y="1927020"/>
            <a:ext cx="335481" cy="336278"/>
          </a:xfrm>
          <a:custGeom>
            <a:avLst/>
            <a:gdLst>
              <a:gd name="T0" fmla="*/ 11438 w 16419"/>
              <a:gd name="T1" fmla="*/ 11992 h 16036"/>
              <a:gd name="T2" fmla="*/ 12051 w 16419"/>
              <a:gd name="T3" fmla="*/ 9611 h 16036"/>
              <a:gd name="T4" fmla="*/ 15080 w 16419"/>
              <a:gd name="T5" fmla="*/ 9931 h 16036"/>
              <a:gd name="T6" fmla="*/ 13248 w 16419"/>
              <a:gd name="T7" fmla="*/ 12967 h 16036"/>
              <a:gd name="T8" fmla="*/ 4590 w 16419"/>
              <a:gd name="T9" fmla="*/ 10655 h 16036"/>
              <a:gd name="T10" fmla="*/ 4429 w 16419"/>
              <a:gd name="T11" fmla="*/ 12231 h 16036"/>
              <a:gd name="T12" fmla="*/ 2147 w 16419"/>
              <a:gd name="T13" fmla="*/ 11712 h 16036"/>
              <a:gd name="T14" fmla="*/ 1073 w 16419"/>
              <a:gd name="T15" fmla="*/ 8277 h 16036"/>
              <a:gd name="T16" fmla="*/ 4139 w 16419"/>
              <a:gd name="T17" fmla="*/ 4183 h 16036"/>
              <a:gd name="T18" fmla="*/ 4533 w 16419"/>
              <a:gd name="T19" fmla="*/ 5582 h 16036"/>
              <a:gd name="T20" fmla="*/ 1073 w 16419"/>
              <a:gd name="T21" fmla="*/ 7759 h 16036"/>
              <a:gd name="T22" fmla="*/ 1997 w 16419"/>
              <a:gd name="T23" fmla="*/ 4578 h 16036"/>
              <a:gd name="T24" fmla="*/ 9313 w 16419"/>
              <a:gd name="T25" fmla="*/ 5095 h 16036"/>
              <a:gd name="T26" fmla="*/ 11066 w 16419"/>
              <a:gd name="T27" fmla="*/ 4695 h 16036"/>
              <a:gd name="T28" fmla="*/ 11565 w 16419"/>
              <a:gd name="T29" fmla="*/ 6759 h 16036"/>
              <a:gd name="T30" fmla="*/ 10152 w 16419"/>
              <a:gd name="T31" fmla="*/ 11598 h 16036"/>
              <a:gd name="T32" fmla="*/ 8474 w 16419"/>
              <a:gd name="T33" fmla="*/ 11394 h 16036"/>
              <a:gd name="T34" fmla="*/ 11313 w 16419"/>
              <a:gd name="T35" fmla="*/ 10543 h 16036"/>
              <a:gd name="T36" fmla="*/ 12142 w 16419"/>
              <a:gd name="T37" fmla="*/ 12889 h 16036"/>
              <a:gd name="T38" fmla="*/ 11354 w 16419"/>
              <a:gd name="T39" fmla="*/ 14282 h 16036"/>
              <a:gd name="T40" fmla="*/ 9710 w 16419"/>
              <a:gd name="T41" fmla="*/ 14564 h 16036"/>
              <a:gd name="T42" fmla="*/ 10935 w 16419"/>
              <a:gd name="T43" fmla="*/ 12871 h 16036"/>
              <a:gd name="T44" fmla="*/ 9524 w 16419"/>
              <a:gd name="T45" fmla="*/ 12005 h 16036"/>
              <a:gd name="T46" fmla="*/ 10393 w 16419"/>
              <a:gd name="T47" fmla="*/ 12757 h 16036"/>
              <a:gd name="T48" fmla="*/ 8904 w 16419"/>
              <a:gd name="T49" fmla="*/ 14636 h 16036"/>
              <a:gd name="T50" fmla="*/ 5284 w 16419"/>
              <a:gd name="T51" fmla="*/ 14382 h 16036"/>
              <a:gd name="T52" fmla="*/ 4071 w 16419"/>
              <a:gd name="T53" fmla="*/ 13005 h 16036"/>
              <a:gd name="T54" fmla="*/ 5783 w 16419"/>
              <a:gd name="T55" fmla="*/ 13367 h 16036"/>
              <a:gd name="T56" fmla="*/ 7945 w 16419"/>
              <a:gd name="T57" fmla="*/ 8277 h 16036"/>
              <a:gd name="T58" fmla="*/ 6342 w 16419"/>
              <a:gd name="T59" fmla="*/ 11582 h 16036"/>
              <a:gd name="T60" fmla="*/ 5136 w 16419"/>
              <a:gd name="T61" fmla="*/ 10650 h 16036"/>
              <a:gd name="T62" fmla="*/ 7945 w 16419"/>
              <a:gd name="T63" fmla="*/ 8277 h 16036"/>
              <a:gd name="T64" fmla="*/ 7024 w 16419"/>
              <a:gd name="T65" fmla="*/ 5084 h 16036"/>
              <a:gd name="T66" fmla="*/ 4843 w 16419"/>
              <a:gd name="T67" fmla="*/ 6857 h 16036"/>
              <a:gd name="T68" fmla="*/ 5321 w 16419"/>
              <a:gd name="T69" fmla="*/ 4784 h 16036"/>
              <a:gd name="T70" fmla="*/ 3667 w 16419"/>
              <a:gd name="T71" fmla="*/ 3305 h 16036"/>
              <a:gd name="T72" fmla="*/ 5215 w 16419"/>
              <a:gd name="T73" fmla="*/ 1684 h 16036"/>
              <a:gd name="T74" fmla="*/ 6448 w 16419"/>
              <a:gd name="T75" fmla="*/ 1771 h 16036"/>
              <a:gd name="T76" fmla="*/ 5148 w 16419"/>
              <a:gd name="T77" fmla="*/ 3833 h 16036"/>
              <a:gd name="T78" fmla="*/ 6569 w 16419"/>
              <a:gd name="T79" fmla="*/ 4486 h 16036"/>
              <a:gd name="T80" fmla="*/ 6014 w 16419"/>
              <a:gd name="T81" fmla="*/ 3301 h 16036"/>
              <a:gd name="T82" fmla="*/ 7732 w 16419"/>
              <a:gd name="T83" fmla="*/ 1205 h 16036"/>
              <a:gd name="T84" fmla="*/ 11565 w 16419"/>
              <a:gd name="T85" fmla="*/ 1859 h 16036"/>
              <a:gd name="T86" fmla="*/ 12421 w 16419"/>
              <a:gd name="T87" fmla="*/ 3513 h 16036"/>
              <a:gd name="T88" fmla="*/ 11123 w 16419"/>
              <a:gd name="T89" fmla="*/ 3527 h 16036"/>
              <a:gd name="T90" fmla="*/ 9758 w 16419"/>
              <a:gd name="T91" fmla="*/ 1525 h 16036"/>
              <a:gd name="T92" fmla="*/ 9852 w 16419"/>
              <a:gd name="T93" fmla="*/ 2463 h 16036"/>
              <a:gd name="T94" fmla="*/ 10437 w 16419"/>
              <a:gd name="T95" fmla="*/ 4348 h 16036"/>
              <a:gd name="T96" fmla="*/ 8786 w 16419"/>
              <a:gd name="T97" fmla="*/ 4626 h 16036"/>
              <a:gd name="T98" fmla="*/ 6848 w 16419"/>
              <a:gd name="T99" fmla="*/ 13930 h 16036"/>
              <a:gd name="T100" fmla="*/ 6020 w 16419"/>
              <a:gd name="T101" fmla="*/ 12187 h 16036"/>
              <a:gd name="T102" fmla="*/ 7521 w 16419"/>
              <a:gd name="T103" fmla="*/ 11934 h 16036"/>
              <a:gd name="T104" fmla="*/ 12063 w 16419"/>
              <a:gd name="T105" fmla="*/ 6494 h 16036"/>
              <a:gd name="T106" fmla="*/ 11695 w 16419"/>
              <a:gd name="T107" fmla="*/ 4461 h 16036"/>
              <a:gd name="T108" fmla="*/ 13078 w 16419"/>
              <a:gd name="T109" fmla="*/ 3710 h 16036"/>
              <a:gd name="T110" fmla="*/ 14700 w 16419"/>
              <a:gd name="T111" fmla="*/ 5106 h 16036"/>
              <a:gd name="T112" fmla="*/ 6960 w 16419"/>
              <a:gd name="T113" fmla="*/ 92 h 16036"/>
              <a:gd name="T114" fmla="*/ 498 w 16419"/>
              <a:gd name="T115" fmla="*/ 5261 h 16036"/>
              <a:gd name="T116" fmla="*/ 2132 w 16419"/>
              <a:gd name="T117" fmla="*/ 13409 h 16036"/>
              <a:gd name="T118" fmla="*/ 10261 w 16419"/>
              <a:gd name="T119" fmla="*/ 15783 h 16036"/>
              <a:gd name="T120" fmla="*/ 16160 w 16419"/>
              <a:gd name="T121" fmla="*/ 10021 h 16036"/>
              <a:gd name="T122" fmla="*/ 13729 w 16419"/>
              <a:gd name="T123" fmla="*/ 2083 h 16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419" h="16036">
                <a:moveTo>
                  <a:pt x="13248" y="12967"/>
                </a:moveTo>
                <a:lnTo>
                  <a:pt x="13139" y="12892"/>
                </a:lnTo>
                <a:lnTo>
                  <a:pt x="13030" y="12819"/>
                </a:lnTo>
                <a:lnTo>
                  <a:pt x="12919" y="12748"/>
                </a:lnTo>
                <a:lnTo>
                  <a:pt x="12807" y="12676"/>
                </a:lnTo>
                <a:lnTo>
                  <a:pt x="12693" y="12608"/>
                </a:lnTo>
                <a:lnTo>
                  <a:pt x="12579" y="12541"/>
                </a:lnTo>
                <a:lnTo>
                  <a:pt x="12463" y="12476"/>
                </a:lnTo>
                <a:lnTo>
                  <a:pt x="12347" y="12413"/>
                </a:lnTo>
                <a:lnTo>
                  <a:pt x="12229" y="12351"/>
                </a:lnTo>
                <a:lnTo>
                  <a:pt x="12110" y="12291"/>
                </a:lnTo>
                <a:lnTo>
                  <a:pt x="12051" y="12261"/>
                </a:lnTo>
                <a:lnTo>
                  <a:pt x="11990" y="12231"/>
                </a:lnTo>
                <a:lnTo>
                  <a:pt x="11930" y="12203"/>
                </a:lnTo>
                <a:lnTo>
                  <a:pt x="11869" y="12175"/>
                </a:lnTo>
                <a:lnTo>
                  <a:pt x="11808" y="12147"/>
                </a:lnTo>
                <a:lnTo>
                  <a:pt x="11747" y="12120"/>
                </a:lnTo>
                <a:lnTo>
                  <a:pt x="11686" y="12094"/>
                </a:lnTo>
                <a:lnTo>
                  <a:pt x="11625" y="12068"/>
                </a:lnTo>
                <a:lnTo>
                  <a:pt x="11562" y="12042"/>
                </a:lnTo>
                <a:lnTo>
                  <a:pt x="11499" y="12017"/>
                </a:lnTo>
                <a:lnTo>
                  <a:pt x="11438" y="11992"/>
                </a:lnTo>
                <a:lnTo>
                  <a:pt x="11374" y="11968"/>
                </a:lnTo>
                <a:lnTo>
                  <a:pt x="11419" y="11863"/>
                </a:lnTo>
                <a:lnTo>
                  <a:pt x="11463" y="11756"/>
                </a:lnTo>
                <a:lnTo>
                  <a:pt x="11505" y="11649"/>
                </a:lnTo>
                <a:lnTo>
                  <a:pt x="11546" y="11541"/>
                </a:lnTo>
                <a:lnTo>
                  <a:pt x="11585" y="11433"/>
                </a:lnTo>
                <a:lnTo>
                  <a:pt x="11624" y="11323"/>
                </a:lnTo>
                <a:lnTo>
                  <a:pt x="11661" y="11214"/>
                </a:lnTo>
                <a:lnTo>
                  <a:pt x="11696" y="11104"/>
                </a:lnTo>
                <a:lnTo>
                  <a:pt x="11731" y="10993"/>
                </a:lnTo>
                <a:lnTo>
                  <a:pt x="11765" y="10880"/>
                </a:lnTo>
                <a:lnTo>
                  <a:pt x="11798" y="10768"/>
                </a:lnTo>
                <a:lnTo>
                  <a:pt x="11829" y="10655"/>
                </a:lnTo>
                <a:lnTo>
                  <a:pt x="11859" y="10542"/>
                </a:lnTo>
                <a:lnTo>
                  <a:pt x="11887" y="10427"/>
                </a:lnTo>
                <a:lnTo>
                  <a:pt x="11914" y="10312"/>
                </a:lnTo>
                <a:lnTo>
                  <a:pt x="11941" y="10197"/>
                </a:lnTo>
                <a:lnTo>
                  <a:pt x="11965" y="10081"/>
                </a:lnTo>
                <a:lnTo>
                  <a:pt x="11988" y="9964"/>
                </a:lnTo>
                <a:lnTo>
                  <a:pt x="12010" y="9847"/>
                </a:lnTo>
                <a:lnTo>
                  <a:pt x="12031" y="9729"/>
                </a:lnTo>
                <a:lnTo>
                  <a:pt x="12051" y="9611"/>
                </a:lnTo>
                <a:lnTo>
                  <a:pt x="12068" y="9492"/>
                </a:lnTo>
                <a:lnTo>
                  <a:pt x="12084" y="9373"/>
                </a:lnTo>
                <a:lnTo>
                  <a:pt x="12100" y="9253"/>
                </a:lnTo>
                <a:lnTo>
                  <a:pt x="12113" y="9133"/>
                </a:lnTo>
                <a:lnTo>
                  <a:pt x="12126" y="9011"/>
                </a:lnTo>
                <a:lnTo>
                  <a:pt x="12137" y="8890"/>
                </a:lnTo>
                <a:lnTo>
                  <a:pt x="12147" y="8769"/>
                </a:lnTo>
                <a:lnTo>
                  <a:pt x="12155" y="8646"/>
                </a:lnTo>
                <a:lnTo>
                  <a:pt x="12161" y="8523"/>
                </a:lnTo>
                <a:lnTo>
                  <a:pt x="12166" y="8400"/>
                </a:lnTo>
                <a:lnTo>
                  <a:pt x="12171" y="8277"/>
                </a:lnTo>
                <a:lnTo>
                  <a:pt x="15347" y="8277"/>
                </a:lnTo>
                <a:lnTo>
                  <a:pt x="15337" y="8448"/>
                </a:lnTo>
                <a:lnTo>
                  <a:pt x="15325" y="8617"/>
                </a:lnTo>
                <a:lnTo>
                  <a:pt x="15309" y="8786"/>
                </a:lnTo>
                <a:lnTo>
                  <a:pt x="15287" y="8954"/>
                </a:lnTo>
                <a:lnTo>
                  <a:pt x="15262" y="9119"/>
                </a:lnTo>
                <a:lnTo>
                  <a:pt x="15234" y="9285"/>
                </a:lnTo>
                <a:lnTo>
                  <a:pt x="15201" y="9449"/>
                </a:lnTo>
                <a:lnTo>
                  <a:pt x="15164" y="9612"/>
                </a:lnTo>
                <a:lnTo>
                  <a:pt x="15124" y="9772"/>
                </a:lnTo>
                <a:lnTo>
                  <a:pt x="15080" y="9931"/>
                </a:lnTo>
                <a:lnTo>
                  <a:pt x="15032" y="10090"/>
                </a:lnTo>
                <a:lnTo>
                  <a:pt x="14980" y="10246"/>
                </a:lnTo>
                <a:lnTo>
                  <a:pt x="14925" y="10400"/>
                </a:lnTo>
                <a:lnTo>
                  <a:pt x="14866" y="10554"/>
                </a:lnTo>
                <a:lnTo>
                  <a:pt x="14804" y="10705"/>
                </a:lnTo>
                <a:lnTo>
                  <a:pt x="14738" y="10854"/>
                </a:lnTo>
                <a:lnTo>
                  <a:pt x="14668" y="11002"/>
                </a:lnTo>
                <a:lnTo>
                  <a:pt x="14596" y="11148"/>
                </a:lnTo>
                <a:lnTo>
                  <a:pt x="14521" y="11292"/>
                </a:lnTo>
                <a:lnTo>
                  <a:pt x="14441" y="11434"/>
                </a:lnTo>
                <a:lnTo>
                  <a:pt x="14358" y="11574"/>
                </a:lnTo>
                <a:lnTo>
                  <a:pt x="14272" y="11712"/>
                </a:lnTo>
                <a:lnTo>
                  <a:pt x="14183" y="11848"/>
                </a:lnTo>
                <a:lnTo>
                  <a:pt x="14092" y="11981"/>
                </a:lnTo>
                <a:lnTo>
                  <a:pt x="13996" y="12113"/>
                </a:lnTo>
                <a:lnTo>
                  <a:pt x="13898" y="12241"/>
                </a:lnTo>
                <a:lnTo>
                  <a:pt x="13797" y="12369"/>
                </a:lnTo>
                <a:lnTo>
                  <a:pt x="13693" y="12493"/>
                </a:lnTo>
                <a:lnTo>
                  <a:pt x="13586" y="12615"/>
                </a:lnTo>
                <a:lnTo>
                  <a:pt x="13476" y="12735"/>
                </a:lnTo>
                <a:lnTo>
                  <a:pt x="13364" y="12852"/>
                </a:lnTo>
                <a:lnTo>
                  <a:pt x="13248" y="12967"/>
                </a:lnTo>
                <a:close/>
                <a:moveTo>
                  <a:pt x="1073" y="8277"/>
                </a:moveTo>
                <a:lnTo>
                  <a:pt x="4248" y="8277"/>
                </a:lnTo>
                <a:lnTo>
                  <a:pt x="4253" y="8400"/>
                </a:lnTo>
                <a:lnTo>
                  <a:pt x="4258" y="8523"/>
                </a:lnTo>
                <a:lnTo>
                  <a:pt x="4265" y="8646"/>
                </a:lnTo>
                <a:lnTo>
                  <a:pt x="4273" y="8769"/>
                </a:lnTo>
                <a:lnTo>
                  <a:pt x="4282" y="8890"/>
                </a:lnTo>
                <a:lnTo>
                  <a:pt x="4294" y="9011"/>
                </a:lnTo>
                <a:lnTo>
                  <a:pt x="4306" y="9133"/>
                </a:lnTo>
                <a:lnTo>
                  <a:pt x="4319" y="9253"/>
                </a:lnTo>
                <a:lnTo>
                  <a:pt x="4335" y="9373"/>
                </a:lnTo>
                <a:lnTo>
                  <a:pt x="4351" y="9492"/>
                </a:lnTo>
                <a:lnTo>
                  <a:pt x="4370" y="9611"/>
                </a:lnTo>
                <a:lnTo>
                  <a:pt x="4388" y="9729"/>
                </a:lnTo>
                <a:lnTo>
                  <a:pt x="4410" y="9847"/>
                </a:lnTo>
                <a:lnTo>
                  <a:pt x="4431" y="9964"/>
                </a:lnTo>
                <a:lnTo>
                  <a:pt x="4455" y="10081"/>
                </a:lnTo>
                <a:lnTo>
                  <a:pt x="4479" y="10197"/>
                </a:lnTo>
                <a:lnTo>
                  <a:pt x="4505" y="10312"/>
                </a:lnTo>
                <a:lnTo>
                  <a:pt x="4533" y="10427"/>
                </a:lnTo>
                <a:lnTo>
                  <a:pt x="4560" y="10542"/>
                </a:lnTo>
                <a:lnTo>
                  <a:pt x="4590" y="10655"/>
                </a:lnTo>
                <a:lnTo>
                  <a:pt x="4622" y="10768"/>
                </a:lnTo>
                <a:lnTo>
                  <a:pt x="4654" y="10880"/>
                </a:lnTo>
                <a:lnTo>
                  <a:pt x="4688" y="10993"/>
                </a:lnTo>
                <a:lnTo>
                  <a:pt x="4723" y="11104"/>
                </a:lnTo>
                <a:lnTo>
                  <a:pt x="4758" y="11214"/>
                </a:lnTo>
                <a:lnTo>
                  <a:pt x="4795" y="11323"/>
                </a:lnTo>
                <a:lnTo>
                  <a:pt x="4834" y="11433"/>
                </a:lnTo>
                <a:lnTo>
                  <a:pt x="4874" y="11541"/>
                </a:lnTo>
                <a:lnTo>
                  <a:pt x="4915" y="11649"/>
                </a:lnTo>
                <a:lnTo>
                  <a:pt x="4958" y="11756"/>
                </a:lnTo>
                <a:lnTo>
                  <a:pt x="5001" y="11863"/>
                </a:lnTo>
                <a:lnTo>
                  <a:pt x="5045" y="11968"/>
                </a:lnTo>
                <a:lnTo>
                  <a:pt x="4982" y="11992"/>
                </a:lnTo>
                <a:lnTo>
                  <a:pt x="4920" y="12017"/>
                </a:lnTo>
                <a:lnTo>
                  <a:pt x="4857" y="12042"/>
                </a:lnTo>
                <a:lnTo>
                  <a:pt x="4795" y="12068"/>
                </a:lnTo>
                <a:lnTo>
                  <a:pt x="4734" y="12094"/>
                </a:lnTo>
                <a:lnTo>
                  <a:pt x="4672" y="12120"/>
                </a:lnTo>
                <a:lnTo>
                  <a:pt x="4611" y="12147"/>
                </a:lnTo>
                <a:lnTo>
                  <a:pt x="4550" y="12175"/>
                </a:lnTo>
                <a:lnTo>
                  <a:pt x="4490" y="12203"/>
                </a:lnTo>
                <a:lnTo>
                  <a:pt x="4429" y="12231"/>
                </a:lnTo>
                <a:lnTo>
                  <a:pt x="4370" y="12261"/>
                </a:lnTo>
                <a:lnTo>
                  <a:pt x="4309" y="12291"/>
                </a:lnTo>
                <a:lnTo>
                  <a:pt x="4191" y="12351"/>
                </a:lnTo>
                <a:lnTo>
                  <a:pt x="4073" y="12413"/>
                </a:lnTo>
                <a:lnTo>
                  <a:pt x="3956" y="12476"/>
                </a:lnTo>
                <a:lnTo>
                  <a:pt x="3841" y="12541"/>
                </a:lnTo>
                <a:lnTo>
                  <a:pt x="3726" y="12608"/>
                </a:lnTo>
                <a:lnTo>
                  <a:pt x="3613" y="12676"/>
                </a:lnTo>
                <a:lnTo>
                  <a:pt x="3501" y="12748"/>
                </a:lnTo>
                <a:lnTo>
                  <a:pt x="3389" y="12819"/>
                </a:lnTo>
                <a:lnTo>
                  <a:pt x="3280" y="12892"/>
                </a:lnTo>
                <a:lnTo>
                  <a:pt x="3171" y="12967"/>
                </a:lnTo>
                <a:lnTo>
                  <a:pt x="3056" y="12852"/>
                </a:lnTo>
                <a:lnTo>
                  <a:pt x="2943" y="12735"/>
                </a:lnTo>
                <a:lnTo>
                  <a:pt x="2833" y="12615"/>
                </a:lnTo>
                <a:lnTo>
                  <a:pt x="2727" y="12493"/>
                </a:lnTo>
                <a:lnTo>
                  <a:pt x="2623" y="12369"/>
                </a:lnTo>
                <a:lnTo>
                  <a:pt x="2521" y="12241"/>
                </a:lnTo>
                <a:lnTo>
                  <a:pt x="2423" y="12113"/>
                </a:lnTo>
                <a:lnTo>
                  <a:pt x="2328" y="11981"/>
                </a:lnTo>
                <a:lnTo>
                  <a:pt x="2236" y="11848"/>
                </a:lnTo>
                <a:lnTo>
                  <a:pt x="2147" y="11712"/>
                </a:lnTo>
                <a:lnTo>
                  <a:pt x="2062" y="11574"/>
                </a:lnTo>
                <a:lnTo>
                  <a:pt x="1978" y="11434"/>
                </a:lnTo>
                <a:lnTo>
                  <a:pt x="1899" y="11292"/>
                </a:lnTo>
                <a:lnTo>
                  <a:pt x="1824" y="11148"/>
                </a:lnTo>
                <a:lnTo>
                  <a:pt x="1751" y="11002"/>
                </a:lnTo>
                <a:lnTo>
                  <a:pt x="1682" y="10854"/>
                </a:lnTo>
                <a:lnTo>
                  <a:pt x="1615" y="10705"/>
                </a:lnTo>
                <a:lnTo>
                  <a:pt x="1554" y="10554"/>
                </a:lnTo>
                <a:lnTo>
                  <a:pt x="1494" y="10400"/>
                </a:lnTo>
                <a:lnTo>
                  <a:pt x="1440" y="10246"/>
                </a:lnTo>
                <a:lnTo>
                  <a:pt x="1387" y="10090"/>
                </a:lnTo>
                <a:lnTo>
                  <a:pt x="1340" y="9931"/>
                </a:lnTo>
                <a:lnTo>
                  <a:pt x="1296" y="9772"/>
                </a:lnTo>
                <a:lnTo>
                  <a:pt x="1255" y="9612"/>
                </a:lnTo>
                <a:lnTo>
                  <a:pt x="1219" y="9449"/>
                </a:lnTo>
                <a:lnTo>
                  <a:pt x="1186" y="9285"/>
                </a:lnTo>
                <a:lnTo>
                  <a:pt x="1158" y="9119"/>
                </a:lnTo>
                <a:lnTo>
                  <a:pt x="1132" y="8954"/>
                </a:lnTo>
                <a:lnTo>
                  <a:pt x="1111" y="8786"/>
                </a:lnTo>
                <a:lnTo>
                  <a:pt x="1095" y="8617"/>
                </a:lnTo>
                <a:lnTo>
                  <a:pt x="1082" y="8448"/>
                </a:lnTo>
                <a:lnTo>
                  <a:pt x="1073" y="8277"/>
                </a:lnTo>
                <a:close/>
                <a:moveTo>
                  <a:pt x="2878" y="3381"/>
                </a:moveTo>
                <a:lnTo>
                  <a:pt x="2935" y="3423"/>
                </a:lnTo>
                <a:lnTo>
                  <a:pt x="2992" y="3466"/>
                </a:lnTo>
                <a:lnTo>
                  <a:pt x="3050" y="3507"/>
                </a:lnTo>
                <a:lnTo>
                  <a:pt x="3107" y="3549"/>
                </a:lnTo>
                <a:lnTo>
                  <a:pt x="3165" y="3590"/>
                </a:lnTo>
                <a:lnTo>
                  <a:pt x="3223" y="3630"/>
                </a:lnTo>
                <a:lnTo>
                  <a:pt x="3282" y="3670"/>
                </a:lnTo>
                <a:lnTo>
                  <a:pt x="3341" y="3710"/>
                </a:lnTo>
                <a:lnTo>
                  <a:pt x="3401" y="3749"/>
                </a:lnTo>
                <a:lnTo>
                  <a:pt x="3460" y="3789"/>
                </a:lnTo>
                <a:lnTo>
                  <a:pt x="3521" y="3827"/>
                </a:lnTo>
                <a:lnTo>
                  <a:pt x="3581" y="3865"/>
                </a:lnTo>
                <a:lnTo>
                  <a:pt x="3642" y="3902"/>
                </a:lnTo>
                <a:lnTo>
                  <a:pt x="3702" y="3939"/>
                </a:lnTo>
                <a:lnTo>
                  <a:pt x="3764" y="3975"/>
                </a:lnTo>
                <a:lnTo>
                  <a:pt x="3826" y="4011"/>
                </a:lnTo>
                <a:lnTo>
                  <a:pt x="3887" y="4046"/>
                </a:lnTo>
                <a:lnTo>
                  <a:pt x="3950" y="4081"/>
                </a:lnTo>
                <a:lnTo>
                  <a:pt x="4012" y="4116"/>
                </a:lnTo>
                <a:lnTo>
                  <a:pt x="4076" y="4150"/>
                </a:lnTo>
                <a:lnTo>
                  <a:pt x="4139" y="4183"/>
                </a:lnTo>
                <a:lnTo>
                  <a:pt x="4202" y="4216"/>
                </a:lnTo>
                <a:lnTo>
                  <a:pt x="4267" y="4249"/>
                </a:lnTo>
                <a:lnTo>
                  <a:pt x="4331" y="4281"/>
                </a:lnTo>
                <a:lnTo>
                  <a:pt x="4395" y="4312"/>
                </a:lnTo>
                <a:lnTo>
                  <a:pt x="4461" y="4343"/>
                </a:lnTo>
                <a:lnTo>
                  <a:pt x="4525" y="4374"/>
                </a:lnTo>
                <a:lnTo>
                  <a:pt x="4591" y="4403"/>
                </a:lnTo>
                <a:lnTo>
                  <a:pt x="4657" y="4432"/>
                </a:lnTo>
                <a:lnTo>
                  <a:pt x="4724" y="4461"/>
                </a:lnTo>
                <a:lnTo>
                  <a:pt x="4789" y="4489"/>
                </a:lnTo>
                <a:lnTo>
                  <a:pt x="4856" y="4517"/>
                </a:lnTo>
                <a:lnTo>
                  <a:pt x="4822" y="4611"/>
                </a:lnTo>
                <a:lnTo>
                  <a:pt x="4789" y="4706"/>
                </a:lnTo>
                <a:lnTo>
                  <a:pt x="4756" y="4801"/>
                </a:lnTo>
                <a:lnTo>
                  <a:pt x="4726" y="4897"/>
                </a:lnTo>
                <a:lnTo>
                  <a:pt x="4695" y="4993"/>
                </a:lnTo>
                <a:lnTo>
                  <a:pt x="4665" y="5090"/>
                </a:lnTo>
                <a:lnTo>
                  <a:pt x="4637" y="5188"/>
                </a:lnTo>
                <a:lnTo>
                  <a:pt x="4610" y="5285"/>
                </a:lnTo>
                <a:lnTo>
                  <a:pt x="4583" y="5383"/>
                </a:lnTo>
                <a:lnTo>
                  <a:pt x="4557" y="5482"/>
                </a:lnTo>
                <a:lnTo>
                  <a:pt x="4533" y="5582"/>
                </a:lnTo>
                <a:lnTo>
                  <a:pt x="4509" y="5681"/>
                </a:lnTo>
                <a:lnTo>
                  <a:pt x="4486" y="5781"/>
                </a:lnTo>
                <a:lnTo>
                  <a:pt x="4465" y="5881"/>
                </a:lnTo>
                <a:lnTo>
                  <a:pt x="4444" y="5982"/>
                </a:lnTo>
                <a:lnTo>
                  <a:pt x="4425" y="6084"/>
                </a:lnTo>
                <a:lnTo>
                  <a:pt x="4406" y="6186"/>
                </a:lnTo>
                <a:lnTo>
                  <a:pt x="4388" y="6288"/>
                </a:lnTo>
                <a:lnTo>
                  <a:pt x="4372" y="6391"/>
                </a:lnTo>
                <a:lnTo>
                  <a:pt x="4356" y="6494"/>
                </a:lnTo>
                <a:lnTo>
                  <a:pt x="4342" y="6598"/>
                </a:lnTo>
                <a:lnTo>
                  <a:pt x="4328" y="6701"/>
                </a:lnTo>
                <a:lnTo>
                  <a:pt x="4315" y="6805"/>
                </a:lnTo>
                <a:lnTo>
                  <a:pt x="4304" y="6911"/>
                </a:lnTo>
                <a:lnTo>
                  <a:pt x="4294" y="7015"/>
                </a:lnTo>
                <a:lnTo>
                  <a:pt x="4284" y="7120"/>
                </a:lnTo>
                <a:lnTo>
                  <a:pt x="4275" y="7226"/>
                </a:lnTo>
                <a:lnTo>
                  <a:pt x="4268" y="7332"/>
                </a:lnTo>
                <a:lnTo>
                  <a:pt x="4262" y="7439"/>
                </a:lnTo>
                <a:lnTo>
                  <a:pt x="4257" y="7545"/>
                </a:lnTo>
                <a:lnTo>
                  <a:pt x="4253" y="7652"/>
                </a:lnTo>
                <a:lnTo>
                  <a:pt x="4248" y="7759"/>
                </a:lnTo>
                <a:lnTo>
                  <a:pt x="1073" y="7759"/>
                </a:lnTo>
                <a:lnTo>
                  <a:pt x="1081" y="7602"/>
                </a:lnTo>
                <a:lnTo>
                  <a:pt x="1092" y="7446"/>
                </a:lnTo>
                <a:lnTo>
                  <a:pt x="1107" y="7291"/>
                </a:lnTo>
                <a:lnTo>
                  <a:pt x="1125" y="7137"/>
                </a:lnTo>
                <a:lnTo>
                  <a:pt x="1146" y="6984"/>
                </a:lnTo>
                <a:lnTo>
                  <a:pt x="1171" y="6832"/>
                </a:lnTo>
                <a:lnTo>
                  <a:pt x="1200" y="6681"/>
                </a:lnTo>
                <a:lnTo>
                  <a:pt x="1231" y="6532"/>
                </a:lnTo>
                <a:lnTo>
                  <a:pt x="1265" y="6383"/>
                </a:lnTo>
                <a:lnTo>
                  <a:pt x="1304" y="6236"/>
                </a:lnTo>
                <a:lnTo>
                  <a:pt x="1345" y="6090"/>
                </a:lnTo>
                <a:lnTo>
                  <a:pt x="1389" y="5945"/>
                </a:lnTo>
                <a:lnTo>
                  <a:pt x="1437" y="5802"/>
                </a:lnTo>
                <a:lnTo>
                  <a:pt x="1487" y="5660"/>
                </a:lnTo>
                <a:lnTo>
                  <a:pt x="1540" y="5519"/>
                </a:lnTo>
                <a:lnTo>
                  <a:pt x="1597" y="5380"/>
                </a:lnTo>
                <a:lnTo>
                  <a:pt x="1656" y="5243"/>
                </a:lnTo>
                <a:lnTo>
                  <a:pt x="1719" y="5106"/>
                </a:lnTo>
                <a:lnTo>
                  <a:pt x="1785" y="4972"/>
                </a:lnTo>
                <a:lnTo>
                  <a:pt x="1852" y="4839"/>
                </a:lnTo>
                <a:lnTo>
                  <a:pt x="1923" y="4708"/>
                </a:lnTo>
                <a:lnTo>
                  <a:pt x="1997" y="4578"/>
                </a:lnTo>
                <a:lnTo>
                  <a:pt x="2074" y="4450"/>
                </a:lnTo>
                <a:lnTo>
                  <a:pt x="2153" y="4324"/>
                </a:lnTo>
                <a:lnTo>
                  <a:pt x="2234" y="4199"/>
                </a:lnTo>
                <a:lnTo>
                  <a:pt x="2319" y="4076"/>
                </a:lnTo>
                <a:lnTo>
                  <a:pt x="2405" y="3956"/>
                </a:lnTo>
                <a:lnTo>
                  <a:pt x="2496" y="3837"/>
                </a:lnTo>
                <a:lnTo>
                  <a:pt x="2587" y="3719"/>
                </a:lnTo>
                <a:lnTo>
                  <a:pt x="2681" y="3605"/>
                </a:lnTo>
                <a:lnTo>
                  <a:pt x="2779" y="3492"/>
                </a:lnTo>
                <a:lnTo>
                  <a:pt x="2878" y="3381"/>
                </a:lnTo>
                <a:close/>
                <a:moveTo>
                  <a:pt x="8474" y="7759"/>
                </a:moveTo>
                <a:lnTo>
                  <a:pt x="8474" y="5160"/>
                </a:lnTo>
                <a:lnTo>
                  <a:pt x="8559" y="5157"/>
                </a:lnTo>
                <a:lnTo>
                  <a:pt x="8644" y="5153"/>
                </a:lnTo>
                <a:lnTo>
                  <a:pt x="8728" y="5149"/>
                </a:lnTo>
                <a:lnTo>
                  <a:pt x="8812" y="5143"/>
                </a:lnTo>
                <a:lnTo>
                  <a:pt x="8896" y="5137"/>
                </a:lnTo>
                <a:lnTo>
                  <a:pt x="8980" y="5131"/>
                </a:lnTo>
                <a:lnTo>
                  <a:pt x="9063" y="5122"/>
                </a:lnTo>
                <a:lnTo>
                  <a:pt x="9146" y="5114"/>
                </a:lnTo>
                <a:lnTo>
                  <a:pt x="9230" y="5105"/>
                </a:lnTo>
                <a:lnTo>
                  <a:pt x="9313" y="5095"/>
                </a:lnTo>
                <a:lnTo>
                  <a:pt x="9395" y="5084"/>
                </a:lnTo>
                <a:lnTo>
                  <a:pt x="9477" y="5073"/>
                </a:lnTo>
                <a:lnTo>
                  <a:pt x="9559" y="5061"/>
                </a:lnTo>
                <a:lnTo>
                  <a:pt x="9641" y="5048"/>
                </a:lnTo>
                <a:lnTo>
                  <a:pt x="9723" y="5035"/>
                </a:lnTo>
                <a:lnTo>
                  <a:pt x="9804" y="5020"/>
                </a:lnTo>
                <a:lnTo>
                  <a:pt x="9885" y="5005"/>
                </a:lnTo>
                <a:lnTo>
                  <a:pt x="9965" y="4990"/>
                </a:lnTo>
                <a:lnTo>
                  <a:pt x="10046" y="4973"/>
                </a:lnTo>
                <a:lnTo>
                  <a:pt x="10126" y="4956"/>
                </a:lnTo>
                <a:lnTo>
                  <a:pt x="10206" y="4938"/>
                </a:lnTo>
                <a:lnTo>
                  <a:pt x="10287" y="4920"/>
                </a:lnTo>
                <a:lnTo>
                  <a:pt x="10366" y="4900"/>
                </a:lnTo>
                <a:lnTo>
                  <a:pt x="10445" y="4880"/>
                </a:lnTo>
                <a:lnTo>
                  <a:pt x="10524" y="4860"/>
                </a:lnTo>
                <a:lnTo>
                  <a:pt x="10602" y="4838"/>
                </a:lnTo>
                <a:lnTo>
                  <a:pt x="10681" y="4816"/>
                </a:lnTo>
                <a:lnTo>
                  <a:pt x="10759" y="4793"/>
                </a:lnTo>
                <a:lnTo>
                  <a:pt x="10836" y="4770"/>
                </a:lnTo>
                <a:lnTo>
                  <a:pt x="10914" y="4746"/>
                </a:lnTo>
                <a:lnTo>
                  <a:pt x="10990" y="4721"/>
                </a:lnTo>
                <a:lnTo>
                  <a:pt x="11066" y="4695"/>
                </a:lnTo>
                <a:lnTo>
                  <a:pt x="11099" y="4784"/>
                </a:lnTo>
                <a:lnTo>
                  <a:pt x="11130" y="4873"/>
                </a:lnTo>
                <a:lnTo>
                  <a:pt x="11161" y="4963"/>
                </a:lnTo>
                <a:lnTo>
                  <a:pt x="11191" y="5053"/>
                </a:lnTo>
                <a:lnTo>
                  <a:pt x="11219" y="5145"/>
                </a:lnTo>
                <a:lnTo>
                  <a:pt x="11247" y="5236"/>
                </a:lnTo>
                <a:lnTo>
                  <a:pt x="11274" y="5328"/>
                </a:lnTo>
                <a:lnTo>
                  <a:pt x="11299" y="5420"/>
                </a:lnTo>
                <a:lnTo>
                  <a:pt x="11325" y="5513"/>
                </a:lnTo>
                <a:lnTo>
                  <a:pt x="11349" y="5607"/>
                </a:lnTo>
                <a:lnTo>
                  <a:pt x="11372" y="5701"/>
                </a:lnTo>
                <a:lnTo>
                  <a:pt x="11395" y="5795"/>
                </a:lnTo>
                <a:lnTo>
                  <a:pt x="11415" y="5889"/>
                </a:lnTo>
                <a:lnTo>
                  <a:pt x="11436" y="5984"/>
                </a:lnTo>
                <a:lnTo>
                  <a:pt x="11455" y="6080"/>
                </a:lnTo>
                <a:lnTo>
                  <a:pt x="11474" y="6176"/>
                </a:lnTo>
                <a:lnTo>
                  <a:pt x="11491" y="6272"/>
                </a:lnTo>
                <a:lnTo>
                  <a:pt x="11509" y="6368"/>
                </a:lnTo>
                <a:lnTo>
                  <a:pt x="11524" y="6466"/>
                </a:lnTo>
                <a:lnTo>
                  <a:pt x="11538" y="6563"/>
                </a:lnTo>
                <a:lnTo>
                  <a:pt x="11553" y="6661"/>
                </a:lnTo>
                <a:lnTo>
                  <a:pt x="11565" y="6759"/>
                </a:lnTo>
                <a:lnTo>
                  <a:pt x="11577" y="6857"/>
                </a:lnTo>
                <a:lnTo>
                  <a:pt x="11589" y="6957"/>
                </a:lnTo>
                <a:lnTo>
                  <a:pt x="11598" y="7056"/>
                </a:lnTo>
                <a:lnTo>
                  <a:pt x="11607" y="7155"/>
                </a:lnTo>
                <a:lnTo>
                  <a:pt x="11615" y="7255"/>
                </a:lnTo>
                <a:lnTo>
                  <a:pt x="11623" y="7356"/>
                </a:lnTo>
                <a:lnTo>
                  <a:pt x="11629" y="7456"/>
                </a:lnTo>
                <a:lnTo>
                  <a:pt x="11634" y="7557"/>
                </a:lnTo>
                <a:lnTo>
                  <a:pt x="11638" y="7658"/>
                </a:lnTo>
                <a:lnTo>
                  <a:pt x="11641" y="7759"/>
                </a:lnTo>
                <a:lnTo>
                  <a:pt x="8474" y="7759"/>
                </a:lnTo>
                <a:close/>
                <a:moveTo>
                  <a:pt x="10879" y="11791"/>
                </a:moveTo>
                <a:lnTo>
                  <a:pt x="10807" y="11768"/>
                </a:lnTo>
                <a:lnTo>
                  <a:pt x="10735" y="11747"/>
                </a:lnTo>
                <a:lnTo>
                  <a:pt x="10663" y="11726"/>
                </a:lnTo>
                <a:lnTo>
                  <a:pt x="10590" y="11706"/>
                </a:lnTo>
                <a:lnTo>
                  <a:pt x="10518" y="11686"/>
                </a:lnTo>
                <a:lnTo>
                  <a:pt x="10446" y="11667"/>
                </a:lnTo>
                <a:lnTo>
                  <a:pt x="10373" y="11649"/>
                </a:lnTo>
                <a:lnTo>
                  <a:pt x="10299" y="11631"/>
                </a:lnTo>
                <a:lnTo>
                  <a:pt x="10226" y="11614"/>
                </a:lnTo>
                <a:lnTo>
                  <a:pt x="10152" y="11598"/>
                </a:lnTo>
                <a:lnTo>
                  <a:pt x="10078" y="11582"/>
                </a:lnTo>
                <a:lnTo>
                  <a:pt x="10003" y="11566"/>
                </a:lnTo>
                <a:lnTo>
                  <a:pt x="9929" y="11552"/>
                </a:lnTo>
                <a:lnTo>
                  <a:pt x="9854" y="11538"/>
                </a:lnTo>
                <a:lnTo>
                  <a:pt x="9780" y="11525"/>
                </a:lnTo>
                <a:lnTo>
                  <a:pt x="9704" y="11512"/>
                </a:lnTo>
                <a:lnTo>
                  <a:pt x="9629" y="11500"/>
                </a:lnTo>
                <a:lnTo>
                  <a:pt x="9553" y="11488"/>
                </a:lnTo>
                <a:lnTo>
                  <a:pt x="9477" y="11477"/>
                </a:lnTo>
                <a:lnTo>
                  <a:pt x="9401" y="11467"/>
                </a:lnTo>
                <a:lnTo>
                  <a:pt x="9325" y="11458"/>
                </a:lnTo>
                <a:lnTo>
                  <a:pt x="9249" y="11449"/>
                </a:lnTo>
                <a:lnTo>
                  <a:pt x="9172" y="11440"/>
                </a:lnTo>
                <a:lnTo>
                  <a:pt x="9095" y="11433"/>
                </a:lnTo>
                <a:lnTo>
                  <a:pt x="9018" y="11425"/>
                </a:lnTo>
                <a:lnTo>
                  <a:pt x="8941" y="11419"/>
                </a:lnTo>
                <a:lnTo>
                  <a:pt x="8864" y="11413"/>
                </a:lnTo>
                <a:lnTo>
                  <a:pt x="8786" y="11408"/>
                </a:lnTo>
                <a:lnTo>
                  <a:pt x="8708" y="11404"/>
                </a:lnTo>
                <a:lnTo>
                  <a:pt x="8630" y="11400"/>
                </a:lnTo>
                <a:lnTo>
                  <a:pt x="8552" y="11396"/>
                </a:lnTo>
                <a:lnTo>
                  <a:pt x="8474" y="11394"/>
                </a:lnTo>
                <a:lnTo>
                  <a:pt x="8474" y="8277"/>
                </a:lnTo>
                <a:lnTo>
                  <a:pt x="11641" y="8277"/>
                </a:lnTo>
                <a:lnTo>
                  <a:pt x="11637" y="8394"/>
                </a:lnTo>
                <a:lnTo>
                  <a:pt x="11632" y="8512"/>
                </a:lnTo>
                <a:lnTo>
                  <a:pt x="11626" y="8628"/>
                </a:lnTo>
                <a:lnTo>
                  <a:pt x="11617" y="8746"/>
                </a:lnTo>
                <a:lnTo>
                  <a:pt x="11608" y="8862"/>
                </a:lnTo>
                <a:lnTo>
                  <a:pt x="11598" y="8977"/>
                </a:lnTo>
                <a:lnTo>
                  <a:pt x="11586" y="9092"/>
                </a:lnTo>
                <a:lnTo>
                  <a:pt x="11572" y="9207"/>
                </a:lnTo>
                <a:lnTo>
                  <a:pt x="11558" y="9321"/>
                </a:lnTo>
                <a:lnTo>
                  <a:pt x="11542" y="9435"/>
                </a:lnTo>
                <a:lnTo>
                  <a:pt x="11525" y="9548"/>
                </a:lnTo>
                <a:lnTo>
                  <a:pt x="11506" y="9661"/>
                </a:lnTo>
                <a:lnTo>
                  <a:pt x="11486" y="9773"/>
                </a:lnTo>
                <a:lnTo>
                  <a:pt x="11466" y="9884"/>
                </a:lnTo>
                <a:lnTo>
                  <a:pt x="11443" y="9995"/>
                </a:lnTo>
                <a:lnTo>
                  <a:pt x="11419" y="10106"/>
                </a:lnTo>
                <a:lnTo>
                  <a:pt x="11395" y="10216"/>
                </a:lnTo>
                <a:lnTo>
                  <a:pt x="11368" y="10325"/>
                </a:lnTo>
                <a:lnTo>
                  <a:pt x="11341" y="10434"/>
                </a:lnTo>
                <a:lnTo>
                  <a:pt x="11313" y="10543"/>
                </a:lnTo>
                <a:lnTo>
                  <a:pt x="11283" y="10650"/>
                </a:lnTo>
                <a:lnTo>
                  <a:pt x="11252" y="10757"/>
                </a:lnTo>
                <a:lnTo>
                  <a:pt x="11220" y="10863"/>
                </a:lnTo>
                <a:lnTo>
                  <a:pt x="11186" y="10969"/>
                </a:lnTo>
                <a:lnTo>
                  <a:pt x="11152" y="11074"/>
                </a:lnTo>
                <a:lnTo>
                  <a:pt x="11117" y="11178"/>
                </a:lnTo>
                <a:lnTo>
                  <a:pt x="11080" y="11282"/>
                </a:lnTo>
                <a:lnTo>
                  <a:pt x="11042" y="11386"/>
                </a:lnTo>
                <a:lnTo>
                  <a:pt x="11003" y="11488"/>
                </a:lnTo>
                <a:lnTo>
                  <a:pt x="10962" y="11590"/>
                </a:lnTo>
                <a:lnTo>
                  <a:pt x="10921" y="11690"/>
                </a:lnTo>
                <a:lnTo>
                  <a:pt x="10879" y="11791"/>
                </a:lnTo>
                <a:close/>
                <a:moveTo>
                  <a:pt x="11162" y="12440"/>
                </a:moveTo>
                <a:lnTo>
                  <a:pt x="11275" y="12484"/>
                </a:lnTo>
                <a:lnTo>
                  <a:pt x="11387" y="12529"/>
                </a:lnTo>
                <a:lnTo>
                  <a:pt x="11497" y="12575"/>
                </a:lnTo>
                <a:lnTo>
                  <a:pt x="11606" y="12624"/>
                </a:lnTo>
                <a:lnTo>
                  <a:pt x="11715" y="12674"/>
                </a:lnTo>
                <a:lnTo>
                  <a:pt x="11824" y="12726"/>
                </a:lnTo>
                <a:lnTo>
                  <a:pt x="11930" y="12779"/>
                </a:lnTo>
                <a:lnTo>
                  <a:pt x="12036" y="12833"/>
                </a:lnTo>
                <a:lnTo>
                  <a:pt x="12142" y="12889"/>
                </a:lnTo>
                <a:lnTo>
                  <a:pt x="12245" y="12946"/>
                </a:lnTo>
                <a:lnTo>
                  <a:pt x="12349" y="13005"/>
                </a:lnTo>
                <a:lnTo>
                  <a:pt x="12451" y="13065"/>
                </a:lnTo>
                <a:lnTo>
                  <a:pt x="12552" y="13127"/>
                </a:lnTo>
                <a:lnTo>
                  <a:pt x="12653" y="13191"/>
                </a:lnTo>
                <a:lnTo>
                  <a:pt x="12751" y="13255"/>
                </a:lnTo>
                <a:lnTo>
                  <a:pt x="12850" y="13320"/>
                </a:lnTo>
                <a:lnTo>
                  <a:pt x="12759" y="13395"/>
                </a:lnTo>
                <a:lnTo>
                  <a:pt x="12666" y="13469"/>
                </a:lnTo>
                <a:lnTo>
                  <a:pt x="12573" y="13540"/>
                </a:lnTo>
                <a:lnTo>
                  <a:pt x="12477" y="13612"/>
                </a:lnTo>
                <a:lnTo>
                  <a:pt x="12381" y="13681"/>
                </a:lnTo>
                <a:lnTo>
                  <a:pt x="12283" y="13748"/>
                </a:lnTo>
                <a:lnTo>
                  <a:pt x="12185" y="13814"/>
                </a:lnTo>
                <a:lnTo>
                  <a:pt x="12084" y="13878"/>
                </a:lnTo>
                <a:lnTo>
                  <a:pt x="11984" y="13940"/>
                </a:lnTo>
                <a:lnTo>
                  <a:pt x="11881" y="14001"/>
                </a:lnTo>
                <a:lnTo>
                  <a:pt x="11779" y="14062"/>
                </a:lnTo>
                <a:lnTo>
                  <a:pt x="11674" y="14119"/>
                </a:lnTo>
                <a:lnTo>
                  <a:pt x="11568" y="14175"/>
                </a:lnTo>
                <a:lnTo>
                  <a:pt x="11461" y="14229"/>
                </a:lnTo>
                <a:lnTo>
                  <a:pt x="11354" y="14282"/>
                </a:lnTo>
                <a:lnTo>
                  <a:pt x="11245" y="14333"/>
                </a:lnTo>
                <a:lnTo>
                  <a:pt x="11136" y="14382"/>
                </a:lnTo>
                <a:lnTo>
                  <a:pt x="11025" y="14429"/>
                </a:lnTo>
                <a:lnTo>
                  <a:pt x="10914" y="14475"/>
                </a:lnTo>
                <a:lnTo>
                  <a:pt x="10802" y="14519"/>
                </a:lnTo>
                <a:lnTo>
                  <a:pt x="10688" y="14561"/>
                </a:lnTo>
                <a:lnTo>
                  <a:pt x="10573" y="14601"/>
                </a:lnTo>
                <a:lnTo>
                  <a:pt x="10458" y="14639"/>
                </a:lnTo>
                <a:lnTo>
                  <a:pt x="10342" y="14676"/>
                </a:lnTo>
                <a:lnTo>
                  <a:pt x="10225" y="14710"/>
                </a:lnTo>
                <a:lnTo>
                  <a:pt x="10107" y="14743"/>
                </a:lnTo>
                <a:lnTo>
                  <a:pt x="9989" y="14774"/>
                </a:lnTo>
                <a:lnTo>
                  <a:pt x="9869" y="14802"/>
                </a:lnTo>
                <a:lnTo>
                  <a:pt x="9749" y="14829"/>
                </a:lnTo>
                <a:lnTo>
                  <a:pt x="9628" y="14854"/>
                </a:lnTo>
                <a:lnTo>
                  <a:pt x="9507" y="14877"/>
                </a:lnTo>
                <a:lnTo>
                  <a:pt x="9383" y="14898"/>
                </a:lnTo>
                <a:lnTo>
                  <a:pt x="9450" y="14833"/>
                </a:lnTo>
                <a:lnTo>
                  <a:pt x="9516" y="14767"/>
                </a:lnTo>
                <a:lnTo>
                  <a:pt x="9582" y="14700"/>
                </a:lnTo>
                <a:lnTo>
                  <a:pt x="9645" y="14633"/>
                </a:lnTo>
                <a:lnTo>
                  <a:pt x="9710" y="14564"/>
                </a:lnTo>
                <a:lnTo>
                  <a:pt x="9772" y="14495"/>
                </a:lnTo>
                <a:lnTo>
                  <a:pt x="9835" y="14424"/>
                </a:lnTo>
                <a:lnTo>
                  <a:pt x="9897" y="14354"/>
                </a:lnTo>
                <a:lnTo>
                  <a:pt x="9958" y="14282"/>
                </a:lnTo>
                <a:lnTo>
                  <a:pt x="10019" y="14210"/>
                </a:lnTo>
                <a:lnTo>
                  <a:pt x="10078" y="14137"/>
                </a:lnTo>
                <a:lnTo>
                  <a:pt x="10138" y="14064"/>
                </a:lnTo>
                <a:lnTo>
                  <a:pt x="10195" y="13988"/>
                </a:lnTo>
                <a:lnTo>
                  <a:pt x="10254" y="13913"/>
                </a:lnTo>
                <a:lnTo>
                  <a:pt x="10310" y="13837"/>
                </a:lnTo>
                <a:lnTo>
                  <a:pt x="10367" y="13761"/>
                </a:lnTo>
                <a:lnTo>
                  <a:pt x="10422" y="13684"/>
                </a:lnTo>
                <a:lnTo>
                  <a:pt x="10476" y="13606"/>
                </a:lnTo>
                <a:lnTo>
                  <a:pt x="10531" y="13526"/>
                </a:lnTo>
                <a:lnTo>
                  <a:pt x="10584" y="13447"/>
                </a:lnTo>
                <a:lnTo>
                  <a:pt x="10636" y="13367"/>
                </a:lnTo>
                <a:lnTo>
                  <a:pt x="10688" y="13286"/>
                </a:lnTo>
                <a:lnTo>
                  <a:pt x="10739" y="13204"/>
                </a:lnTo>
                <a:lnTo>
                  <a:pt x="10789" y="13121"/>
                </a:lnTo>
                <a:lnTo>
                  <a:pt x="10839" y="13039"/>
                </a:lnTo>
                <a:lnTo>
                  <a:pt x="10888" y="12955"/>
                </a:lnTo>
                <a:lnTo>
                  <a:pt x="10935" y="12871"/>
                </a:lnTo>
                <a:lnTo>
                  <a:pt x="10982" y="12786"/>
                </a:lnTo>
                <a:lnTo>
                  <a:pt x="11028" y="12701"/>
                </a:lnTo>
                <a:lnTo>
                  <a:pt x="11074" y="12614"/>
                </a:lnTo>
                <a:lnTo>
                  <a:pt x="11119" y="12528"/>
                </a:lnTo>
                <a:lnTo>
                  <a:pt x="11162" y="12440"/>
                </a:lnTo>
                <a:close/>
                <a:moveTo>
                  <a:pt x="8474" y="14988"/>
                </a:moveTo>
                <a:lnTo>
                  <a:pt x="8474" y="11911"/>
                </a:lnTo>
                <a:lnTo>
                  <a:pt x="8545" y="11913"/>
                </a:lnTo>
                <a:lnTo>
                  <a:pt x="8616" y="11916"/>
                </a:lnTo>
                <a:lnTo>
                  <a:pt x="8687" y="11920"/>
                </a:lnTo>
                <a:lnTo>
                  <a:pt x="8757" y="11924"/>
                </a:lnTo>
                <a:lnTo>
                  <a:pt x="8828" y="11929"/>
                </a:lnTo>
                <a:lnTo>
                  <a:pt x="8899" y="11934"/>
                </a:lnTo>
                <a:lnTo>
                  <a:pt x="8969" y="11940"/>
                </a:lnTo>
                <a:lnTo>
                  <a:pt x="9039" y="11946"/>
                </a:lnTo>
                <a:lnTo>
                  <a:pt x="9108" y="11953"/>
                </a:lnTo>
                <a:lnTo>
                  <a:pt x="9178" y="11960"/>
                </a:lnTo>
                <a:lnTo>
                  <a:pt x="9248" y="11968"/>
                </a:lnTo>
                <a:lnTo>
                  <a:pt x="9317" y="11976"/>
                </a:lnTo>
                <a:lnTo>
                  <a:pt x="9387" y="11986"/>
                </a:lnTo>
                <a:lnTo>
                  <a:pt x="9455" y="11995"/>
                </a:lnTo>
                <a:lnTo>
                  <a:pt x="9524" y="12005"/>
                </a:lnTo>
                <a:lnTo>
                  <a:pt x="9593" y="12016"/>
                </a:lnTo>
                <a:lnTo>
                  <a:pt x="9661" y="12027"/>
                </a:lnTo>
                <a:lnTo>
                  <a:pt x="9729" y="12039"/>
                </a:lnTo>
                <a:lnTo>
                  <a:pt x="9797" y="12051"/>
                </a:lnTo>
                <a:lnTo>
                  <a:pt x="9865" y="12064"/>
                </a:lnTo>
                <a:lnTo>
                  <a:pt x="9932" y="12077"/>
                </a:lnTo>
                <a:lnTo>
                  <a:pt x="10000" y="12091"/>
                </a:lnTo>
                <a:lnTo>
                  <a:pt x="10067" y="12106"/>
                </a:lnTo>
                <a:lnTo>
                  <a:pt x="10134" y="12121"/>
                </a:lnTo>
                <a:lnTo>
                  <a:pt x="10200" y="12136"/>
                </a:lnTo>
                <a:lnTo>
                  <a:pt x="10267" y="12153"/>
                </a:lnTo>
                <a:lnTo>
                  <a:pt x="10334" y="12169"/>
                </a:lnTo>
                <a:lnTo>
                  <a:pt x="10399" y="12187"/>
                </a:lnTo>
                <a:lnTo>
                  <a:pt x="10465" y="12204"/>
                </a:lnTo>
                <a:lnTo>
                  <a:pt x="10531" y="12223"/>
                </a:lnTo>
                <a:lnTo>
                  <a:pt x="10596" y="12242"/>
                </a:lnTo>
                <a:lnTo>
                  <a:pt x="10661" y="12262"/>
                </a:lnTo>
                <a:lnTo>
                  <a:pt x="10610" y="12363"/>
                </a:lnTo>
                <a:lnTo>
                  <a:pt x="10557" y="12462"/>
                </a:lnTo>
                <a:lnTo>
                  <a:pt x="10504" y="12561"/>
                </a:lnTo>
                <a:lnTo>
                  <a:pt x="10450" y="12659"/>
                </a:lnTo>
                <a:lnTo>
                  <a:pt x="10393" y="12757"/>
                </a:lnTo>
                <a:lnTo>
                  <a:pt x="10337" y="12853"/>
                </a:lnTo>
                <a:lnTo>
                  <a:pt x="10279" y="12948"/>
                </a:lnTo>
                <a:lnTo>
                  <a:pt x="10220" y="13042"/>
                </a:lnTo>
                <a:lnTo>
                  <a:pt x="10159" y="13135"/>
                </a:lnTo>
                <a:lnTo>
                  <a:pt x="10099" y="13228"/>
                </a:lnTo>
                <a:lnTo>
                  <a:pt x="10036" y="13319"/>
                </a:lnTo>
                <a:lnTo>
                  <a:pt x="9972" y="13410"/>
                </a:lnTo>
                <a:lnTo>
                  <a:pt x="9909" y="13499"/>
                </a:lnTo>
                <a:lnTo>
                  <a:pt x="9843" y="13588"/>
                </a:lnTo>
                <a:lnTo>
                  <a:pt x="9776" y="13675"/>
                </a:lnTo>
                <a:lnTo>
                  <a:pt x="9710" y="13761"/>
                </a:lnTo>
                <a:lnTo>
                  <a:pt x="9641" y="13846"/>
                </a:lnTo>
                <a:lnTo>
                  <a:pt x="9571" y="13930"/>
                </a:lnTo>
                <a:lnTo>
                  <a:pt x="9501" y="14012"/>
                </a:lnTo>
                <a:lnTo>
                  <a:pt x="9430" y="14095"/>
                </a:lnTo>
                <a:lnTo>
                  <a:pt x="9358" y="14175"/>
                </a:lnTo>
                <a:lnTo>
                  <a:pt x="9284" y="14255"/>
                </a:lnTo>
                <a:lnTo>
                  <a:pt x="9210" y="14333"/>
                </a:lnTo>
                <a:lnTo>
                  <a:pt x="9135" y="14410"/>
                </a:lnTo>
                <a:lnTo>
                  <a:pt x="9059" y="14487"/>
                </a:lnTo>
                <a:lnTo>
                  <a:pt x="8982" y="14562"/>
                </a:lnTo>
                <a:lnTo>
                  <a:pt x="8904" y="14636"/>
                </a:lnTo>
                <a:lnTo>
                  <a:pt x="8825" y="14708"/>
                </a:lnTo>
                <a:lnTo>
                  <a:pt x="8746" y="14779"/>
                </a:lnTo>
                <a:lnTo>
                  <a:pt x="8666" y="14850"/>
                </a:lnTo>
                <a:lnTo>
                  <a:pt x="8584" y="14918"/>
                </a:lnTo>
                <a:lnTo>
                  <a:pt x="8502" y="14987"/>
                </a:lnTo>
                <a:lnTo>
                  <a:pt x="8474" y="14988"/>
                </a:lnTo>
                <a:close/>
                <a:moveTo>
                  <a:pt x="7036" y="14898"/>
                </a:moveTo>
                <a:lnTo>
                  <a:pt x="6913" y="14877"/>
                </a:lnTo>
                <a:lnTo>
                  <a:pt x="6791" y="14854"/>
                </a:lnTo>
                <a:lnTo>
                  <a:pt x="6670" y="14829"/>
                </a:lnTo>
                <a:lnTo>
                  <a:pt x="6550" y="14802"/>
                </a:lnTo>
                <a:lnTo>
                  <a:pt x="6431" y="14774"/>
                </a:lnTo>
                <a:lnTo>
                  <a:pt x="6312" y="14743"/>
                </a:lnTo>
                <a:lnTo>
                  <a:pt x="6194" y="14710"/>
                </a:lnTo>
                <a:lnTo>
                  <a:pt x="6077" y="14676"/>
                </a:lnTo>
                <a:lnTo>
                  <a:pt x="5961" y="14639"/>
                </a:lnTo>
                <a:lnTo>
                  <a:pt x="5846" y="14601"/>
                </a:lnTo>
                <a:lnTo>
                  <a:pt x="5731" y="14561"/>
                </a:lnTo>
                <a:lnTo>
                  <a:pt x="5618" y="14519"/>
                </a:lnTo>
                <a:lnTo>
                  <a:pt x="5505" y="14475"/>
                </a:lnTo>
                <a:lnTo>
                  <a:pt x="5395" y="14429"/>
                </a:lnTo>
                <a:lnTo>
                  <a:pt x="5284" y="14382"/>
                </a:lnTo>
                <a:lnTo>
                  <a:pt x="5174" y="14333"/>
                </a:lnTo>
                <a:lnTo>
                  <a:pt x="5065" y="14282"/>
                </a:lnTo>
                <a:lnTo>
                  <a:pt x="4958" y="14229"/>
                </a:lnTo>
                <a:lnTo>
                  <a:pt x="4851" y="14175"/>
                </a:lnTo>
                <a:lnTo>
                  <a:pt x="4746" y="14119"/>
                </a:lnTo>
                <a:lnTo>
                  <a:pt x="4641" y="14062"/>
                </a:lnTo>
                <a:lnTo>
                  <a:pt x="4538" y="14001"/>
                </a:lnTo>
                <a:lnTo>
                  <a:pt x="4436" y="13940"/>
                </a:lnTo>
                <a:lnTo>
                  <a:pt x="4335" y="13878"/>
                </a:lnTo>
                <a:lnTo>
                  <a:pt x="4235" y="13814"/>
                </a:lnTo>
                <a:lnTo>
                  <a:pt x="4137" y="13748"/>
                </a:lnTo>
                <a:lnTo>
                  <a:pt x="4038" y="13681"/>
                </a:lnTo>
                <a:lnTo>
                  <a:pt x="3943" y="13612"/>
                </a:lnTo>
                <a:lnTo>
                  <a:pt x="3847" y="13540"/>
                </a:lnTo>
                <a:lnTo>
                  <a:pt x="3753" y="13469"/>
                </a:lnTo>
                <a:lnTo>
                  <a:pt x="3660" y="13395"/>
                </a:lnTo>
                <a:lnTo>
                  <a:pt x="3569" y="13320"/>
                </a:lnTo>
                <a:lnTo>
                  <a:pt x="3668" y="13255"/>
                </a:lnTo>
                <a:lnTo>
                  <a:pt x="3767" y="13191"/>
                </a:lnTo>
                <a:lnTo>
                  <a:pt x="3867" y="13127"/>
                </a:lnTo>
                <a:lnTo>
                  <a:pt x="3968" y="13065"/>
                </a:lnTo>
                <a:lnTo>
                  <a:pt x="4071" y="13005"/>
                </a:lnTo>
                <a:lnTo>
                  <a:pt x="4174" y="12946"/>
                </a:lnTo>
                <a:lnTo>
                  <a:pt x="4278" y="12889"/>
                </a:lnTo>
                <a:lnTo>
                  <a:pt x="4383" y="12833"/>
                </a:lnTo>
                <a:lnTo>
                  <a:pt x="4489" y="12779"/>
                </a:lnTo>
                <a:lnTo>
                  <a:pt x="4596" y="12726"/>
                </a:lnTo>
                <a:lnTo>
                  <a:pt x="4704" y="12674"/>
                </a:lnTo>
                <a:lnTo>
                  <a:pt x="4813" y="12624"/>
                </a:lnTo>
                <a:lnTo>
                  <a:pt x="4923" y="12575"/>
                </a:lnTo>
                <a:lnTo>
                  <a:pt x="5033" y="12529"/>
                </a:lnTo>
                <a:lnTo>
                  <a:pt x="5144" y="12484"/>
                </a:lnTo>
                <a:lnTo>
                  <a:pt x="5257" y="12440"/>
                </a:lnTo>
                <a:lnTo>
                  <a:pt x="5301" y="12528"/>
                </a:lnTo>
                <a:lnTo>
                  <a:pt x="5345" y="12614"/>
                </a:lnTo>
                <a:lnTo>
                  <a:pt x="5391" y="12701"/>
                </a:lnTo>
                <a:lnTo>
                  <a:pt x="5437" y="12786"/>
                </a:lnTo>
                <a:lnTo>
                  <a:pt x="5484" y="12871"/>
                </a:lnTo>
                <a:lnTo>
                  <a:pt x="5532" y="12955"/>
                </a:lnTo>
                <a:lnTo>
                  <a:pt x="5580" y="13039"/>
                </a:lnTo>
                <a:lnTo>
                  <a:pt x="5630" y="13121"/>
                </a:lnTo>
                <a:lnTo>
                  <a:pt x="5680" y="13204"/>
                </a:lnTo>
                <a:lnTo>
                  <a:pt x="5731" y="13286"/>
                </a:lnTo>
                <a:lnTo>
                  <a:pt x="5783" y="13367"/>
                </a:lnTo>
                <a:lnTo>
                  <a:pt x="5835" y="13447"/>
                </a:lnTo>
                <a:lnTo>
                  <a:pt x="5888" y="13526"/>
                </a:lnTo>
                <a:lnTo>
                  <a:pt x="5943" y="13606"/>
                </a:lnTo>
                <a:lnTo>
                  <a:pt x="5997" y="13684"/>
                </a:lnTo>
                <a:lnTo>
                  <a:pt x="6052" y="13761"/>
                </a:lnTo>
                <a:lnTo>
                  <a:pt x="6109" y="13837"/>
                </a:lnTo>
                <a:lnTo>
                  <a:pt x="6166" y="13913"/>
                </a:lnTo>
                <a:lnTo>
                  <a:pt x="6224" y="13988"/>
                </a:lnTo>
                <a:lnTo>
                  <a:pt x="6282" y="14064"/>
                </a:lnTo>
                <a:lnTo>
                  <a:pt x="6341" y="14137"/>
                </a:lnTo>
                <a:lnTo>
                  <a:pt x="6400" y="14210"/>
                </a:lnTo>
                <a:lnTo>
                  <a:pt x="6461" y="14282"/>
                </a:lnTo>
                <a:lnTo>
                  <a:pt x="6522" y="14354"/>
                </a:lnTo>
                <a:lnTo>
                  <a:pt x="6584" y="14424"/>
                </a:lnTo>
                <a:lnTo>
                  <a:pt x="6647" y="14495"/>
                </a:lnTo>
                <a:lnTo>
                  <a:pt x="6710" y="14564"/>
                </a:lnTo>
                <a:lnTo>
                  <a:pt x="6774" y="14633"/>
                </a:lnTo>
                <a:lnTo>
                  <a:pt x="6839" y="14700"/>
                </a:lnTo>
                <a:lnTo>
                  <a:pt x="6903" y="14767"/>
                </a:lnTo>
                <a:lnTo>
                  <a:pt x="6969" y="14833"/>
                </a:lnTo>
                <a:lnTo>
                  <a:pt x="7036" y="14898"/>
                </a:lnTo>
                <a:close/>
                <a:moveTo>
                  <a:pt x="7945" y="8277"/>
                </a:moveTo>
                <a:lnTo>
                  <a:pt x="7945" y="11394"/>
                </a:lnTo>
                <a:lnTo>
                  <a:pt x="7867" y="11396"/>
                </a:lnTo>
                <a:lnTo>
                  <a:pt x="7789" y="11400"/>
                </a:lnTo>
                <a:lnTo>
                  <a:pt x="7711" y="11404"/>
                </a:lnTo>
                <a:lnTo>
                  <a:pt x="7633" y="11408"/>
                </a:lnTo>
                <a:lnTo>
                  <a:pt x="7555" y="11413"/>
                </a:lnTo>
                <a:lnTo>
                  <a:pt x="7478" y="11419"/>
                </a:lnTo>
                <a:lnTo>
                  <a:pt x="7401" y="11425"/>
                </a:lnTo>
                <a:lnTo>
                  <a:pt x="7324" y="11433"/>
                </a:lnTo>
                <a:lnTo>
                  <a:pt x="7247" y="11440"/>
                </a:lnTo>
                <a:lnTo>
                  <a:pt x="7170" y="11449"/>
                </a:lnTo>
                <a:lnTo>
                  <a:pt x="7094" y="11458"/>
                </a:lnTo>
                <a:lnTo>
                  <a:pt x="7018" y="11467"/>
                </a:lnTo>
                <a:lnTo>
                  <a:pt x="6942" y="11477"/>
                </a:lnTo>
                <a:lnTo>
                  <a:pt x="6866" y="11488"/>
                </a:lnTo>
                <a:lnTo>
                  <a:pt x="6790" y="11500"/>
                </a:lnTo>
                <a:lnTo>
                  <a:pt x="6715" y="11512"/>
                </a:lnTo>
                <a:lnTo>
                  <a:pt x="6640" y="11525"/>
                </a:lnTo>
                <a:lnTo>
                  <a:pt x="6565" y="11538"/>
                </a:lnTo>
                <a:lnTo>
                  <a:pt x="6491" y="11552"/>
                </a:lnTo>
                <a:lnTo>
                  <a:pt x="6416" y="11566"/>
                </a:lnTo>
                <a:lnTo>
                  <a:pt x="6342" y="11582"/>
                </a:lnTo>
                <a:lnTo>
                  <a:pt x="6268" y="11598"/>
                </a:lnTo>
                <a:lnTo>
                  <a:pt x="6194" y="11614"/>
                </a:lnTo>
                <a:lnTo>
                  <a:pt x="6120" y="11631"/>
                </a:lnTo>
                <a:lnTo>
                  <a:pt x="6047" y="11649"/>
                </a:lnTo>
                <a:lnTo>
                  <a:pt x="5973" y="11667"/>
                </a:lnTo>
                <a:lnTo>
                  <a:pt x="5901" y="11686"/>
                </a:lnTo>
                <a:lnTo>
                  <a:pt x="5829" y="11706"/>
                </a:lnTo>
                <a:lnTo>
                  <a:pt x="5756" y="11726"/>
                </a:lnTo>
                <a:lnTo>
                  <a:pt x="5684" y="11747"/>
                </a:lnTo>
                <a:lnTo>
                  <a:pt x="5612" y="11768"/>
                </a:lnTo>
                <a:lnTo>
                  <a:pt x="5540" y="11791"/>
                </a:lnTo>
                <a:lnTo>
                  <a:pt x="5498" y="11690"/>
                </a:lnTo>
                <a:lnTo>
                  <a:pt x="5457" y="11590"/>
                </a:lnTo>
                <a:lnTo>
                  <a:pt x="5417" y="11488"/>
                </a:lnTo>
                <a:lnTo>
                  <a:pt x="5377" y="11386"/>
                </a:lnTo>
                <a:lnTo>
                  <a:pt x="5339" y="11282"/>
                </a:lnTo>
                <a:lnTo>
                  <a:pt x="5303" y="11178"/>
                </a:lnTo>
                <a:lnTo>
                  <a:pt x="5267" y="11074"/>
                </a:lnTo>
                <a:lnTo>
                  <a:pt x="5233" y="10969"/>
                </a:lnTo>
                <a:lnTo>
                  <a:pt x="5200" y="10863"/>
                </a:lnTo>
                <a:lnTo>
                  <a:pt x="5167" y="10757"/>
                </a:lnTo>
                <a:lnTo>
                  <a:pt x="5136" y="10650"/>
                </a:lnTo>
                <a:lnTo>
                  <a:pt x="5106" y="10543"/>
                </a:lnTo>
                <a:lnTo>
                  <a:pt x="5079" y="10434"/>
                </a:lnTo>
                <a:lnTo>
                  <a:pt x="5051" y="10325"/>
                </a:lnTo>
                <a:lnTo>
                  <a:pt x="5025" y="10216"/>
                </a:lnTo>
                <a:lnTo>
                  <a:pt x="5000" y="10106"/>
                </a:lnTo>
                <a:lnTo>
                  <a:pt x="4976" y="9995"/>
                </a:lnTo>
                <a:lnTo>
                  <a:pt x="4954" y="9884"/>
                </a:lnTo>
                <a:lnTo>
                  <a:pt x="4933" y="9773"/>
                </a:lnTo>
                <a:lnTo>
                  <a:pt x="4913" y="9661"/>
                </a:lnTo>
                <a:lnTo>
                  <a:pt x="4895" y="9548"/>
                </a:lnTo>
                <a:lnTo>
                  <a:pt x="4877" y="9435"/>
                </a:lnTo>
                <a:lnTo>
                  <a:pt x="4861" y="9321"/>
                </a:lnTo>
                <a:lnTo>
                  <a:pt x="4847" y="9207"/>
                </a:lnTo>
                <a:lnTo>
                  <a:pt x="4833" y="9092"/>
                </a:lnTo>
                <a:lnTo>
                  <a:pt x="4822" y="8977"/>
                </a:lnTo>
                <a:lnTo>
                  <a:pt x="4811" y="8862"/>
                </a:lnTo>
                <a:lnTo>
                  <a:pt x="4802" y="8746"/>
                </a:lnTo>
                <a:lnTo>
                  <a:pt x="4794" y="8628"/>
                </a:lnTo>
                <a:lnTo>
                  <a:pt x="4787" y="8512"/>
                </a:lnTo>
                <a:lnTo>
                  <a:pt x="4782" y="8394"/>
                </a:lnTo>
                <a:lnTo>
                  <a:pt x="4779" y="8277"/>
                </a:lnTo>
                <a:lnTo>
                  <a:pt x="7945" y="8277"/>
                </a:lnTo>
                <a:close/>
                <a:moveTo>
                  <a:pt x="5353" y="4695"/>
                </a:moveTo>
                <a:lnTo>
                  <a:pt x="5430" y="4721"/>
                </a:lnTo>
                <a:lnTo>
                  <a:pt x="5507" y="4746"/>
                </a:lnTo>
                <a:lnTo>
                  <a:pt x="5583" y="4770"/>
                </a:lnTo>
                <a:lnTo>
                  <a:pt x="5661" y="4793"/>
                </a:lnTo>
                <a:lnTo>
                  <a:pt x="5739" y="4816"/>
                </a:lnTo>
                <a:lnTo>
                  <a:pt x="5817" y="4838"/>
                </a:lnTo>
                <a:lnTo>
                  <a:pt x="5896" y="4860"/>
                </a:lnTo>
                <a:lnTo>
                  <a:pt x="5974" y="4880"/>
                </a:lnTo>
                <a:lnTo>
                  <a:pt x="6053" y="4900"/>
                </a:lnTo>
                <a:lnTo>
                  <a:pt x="6134" y="4920"/>
                </a:lnTo>
                <a:lnTo>
                  <a:pt x="6213" y="4938"/>
                </a:lnTo>
                <a:lnTo>
                  <a:pt x="6293" y="4956"/>
                </a:lnTo>
                <a:lnTo>
                  <a:pt x="6373" y="4973"/>
                </a:lnTo>
                <a:lnTo>
                  <a:pt x="6454" y="4990"/>
                </a:lnTo>
                <a:lnTo>
                  <a:pt x="6535" y="5005"/>
                </a:lnTo>
                <a:lnTo>
                  <a:pt x="6615" y="5020"/>
                </a:lnTo>
                <a:lnTo>
                  <a:pt x="6697" y="5035"/>
                </a:lnTo>
                <a:lnTo>
                  <a:pt x="6778" y="5048"/>
                </a:lnTo>
                <a:lnTo>
                  <a:pt x="6860" y="5061"/>
                </a:lnTo>
                <a:lnTo>
                  <a:pt x="6942" y="5073"/>
                </a:lnTo>
                <a:lnTo>
                  <a:pt x="7024" y="5084"/>
                </a:lnTo>
                <a:lnTo>
                  <a:pt x="7106" y="5095"/>
                </a:lnTo>
                <a:lnTo>
                  <a:pt x="7189" y="5105"/>
                </a:lnTo>
                <a:lnTo>
                  <a:pt x="7273" y="5114"/>
                </a:lnTo>
                <a:lnTo>
                  <a:pt x="7356" y="5122"/>
                </a:lnTo>
                <a:lnTo>
                  <a:pt x="7439" y="5131"/>
                </a:lnTo>
                <a:lnTo>
                  <a:pt x="7523" y="5137"/>
                </a:lnTo>
                <a:lnTo>
                  <a:pt x="7607" y="5143"/>
                </a:lnTo>
                <a:lnTo>
                  <a:pt x="7691" y="5149"/>
                </a:lnTo>
                <a:lnTo>
                  <a:pt x="7775" y="5153"/>
                </a:lnTo>
                <a:lnTo>
                  <a:pt x="7860" y="5157"/>
                </a:lnTo>
                <a:lnTo>
                  <a:pt x="7945" y="5160"/>
                </a:lnTo>
                <a:lnTo>
                  <a:pt x="7945" y="7759"/>
                </a:lnTo>
                <a:lnTo>
                  <a:pt x="4779" y="7759"/>
                </a:lnTo>
                <a:lnTo>
                  <a:pt x="4782" y="7658"/>
                </a:lnTo>
                <a:lnTo>
                  <a:pt x="4786" y="7557"/>
                </a:lnTo>
                <a:lnTo>
                  <a:pt x="4791" y="7456"/>
                </a:lnTo>
                <a:lnTo>
                  <a:pt x="4797" y="7356"/>
                </a:lnTo>
                <a:lnTo>
                  <a:pt x="4805" y="7255"/>
                </a:lnTo>
                <a:lnTo>
                  <a:pt x="4812" y="7155"/>
                </a:lnTo>
                <a:lnTo>
                  <a:pt x="4821" y="7056"/>
                </a:lnTo>
                <a:lnTo>
                  <a:pt x="4831" y="6957"/>
                </a:lnTo>
                <a:lnTo>
                  <a:pt x="4843" y="6857"/>
                </a:lnTo>
                <a:lnTo>
                  <a:pt x="4854" y="6759"/>
                </a:lnTo>
                <a:lnTo>
                  <a:pt x="4867" y="6661"/>
                </a:lnTo>
                <a:lnTo>
                  <a:pt x="4881" y="6563"/>
                </a:lnTo>
                <a:lnTo>
                  <a:pt x="4896" y="6466"/>
                </a:lnTo>
                <a:lnTo>
                  <a:pt x="4911" y="6368"/>
                </a:lnTo>
                <a:lnTo>
                  <a:pt x="4928" y="6272"/>
                </a:lnTo>
                <a:lnTo>
                  <a:pt x="4945" y="6176"/>
                </a:lnTo>
                <a:lnTo>
                  <a:pt x="4964" y="6080"/>
                </a:lnTo>
                <a:lnTo>
                  <a:pt x="4983" y="5984"/>
                </a:lnTo>
                <a:lnTo>
                  <a:pt x="5004" y="5889"/>
                </a:lnTo>
                <a:lnTo>
                  <a:pt x="5025" y="5795"/>
                </a:lnTo>
                <a:lnTo>
                  <a:pt x="5048" y="5701"/>
                </a:lnTo>
                <a:lnTo>
                  <a:pt x="5070" y="5607"/>
                </a:lnTo>
                <a:lnTo>
                  <a:pt x="5095" y="5513"/>
                </a:lnTo>
                <a:lnTo>
                  <a:pt x="5120" y="5420"/>
                </a:lnTo>
                <a:lnTo>
                  <a:pt x="5145" y="5328"/>
                </a:lnTo>
                <a:lnTo>
                  <a:pt x="5172" y="5236"/>
                </a:lnTo>
                <a:lnTo>
                  <a:pt x="5201" y="5145"/>
                </a:lnTo>
                <a:lnTo>
                  <a:pt x="5228" y="5053"/>
                </a:lnTo>
                <a:lnTo>
                  <a:pt x="5258" y="4963"/>
                </a:lnTo>
                <a:lnTo>
                  <a:pt x="5289" y="4873"/>
                </a:lnTo>
                <a:lnTo>
                  <a:pt x="5321" y="4784"/>
                </a:lnTo>
                <a:lnTo>
                  <a:pt x="5353" y="4695"/>
                </a:lnTo>
                <a:close/>
                <a:moveTo>
                  <a:pt x="5056" y="4040"/>
                </a:moveTo>
                <a:lnTo>
                  <a:pt x="4994" y="4015"/>
                </a:lnTo>
                <a:lnTo>
                  <a:pt x="4934" y="3989"/>
                </a:lnTo>
                <a:lnTo>
                  <a:pt x="4873" y="3963"/>
                </a:lnTo>
                <a:lnTo>
                  <a:pt x="4813" y="3936"/>
                </a:lnTo>
                <a:lnTo>
                  <a:pt x="4753" y="3909"/>
                </a:lnTo>
                <a:lnTo>
                  <a:pt x="4693" y="3882"/>
                </a:lnTo>
                <a:lnTo>
                  <a:pt x="4633" y="3854"/>
                </a:lnTo>
                <a:lnTo>
                  <a:pt x="4575" y="3825"/>
                </a:lnTo>
                <a:lnTo>
                  <a:pt x="4515" y="3796"/>
                </a:lnTo>
                <a:lnTo>
                  <a:pt x="4457" y="3766"/>
                </a:lnTo>
                <a:lnTo>
                  <a:pt x="4398" y="3736"/>
                </a:lnTo>
                <a:lnTo>
                  <a:pt x="4341" y="3705"/>
                </a:lnTo>
                <a:lnTo>
                  <a:pt x="4282" y="3674"/>
                </a:lnTo>
                <a:lnTo>
                  <a:pt x="4225" y="3643"/>
                </a:lnTo>
                <a:lnTo>
                  <a:pt x="4168" y="3611"/>
                </a:lnTo>
                <a:lnTo>
                  <a:pt x="4111" y="3579"/>
                </a:lnTo>
                <a:lnTo>
                  <a:pt x="3998" y="3513"/>
                </a:lnTo>
                <a:lnTo>
                  <a:pt x="3886" y="3446"/>
                </a:lnTo>
                <a:lnTo>
                  <a:pt x="3776" y="3377"/>
                </a:lnTo>
                <a:lnTo>
                  <a:pt x="3667" y="3305"/>
                </a:lnTo>
                <a:lnTo>
                  <a:pt x="3559" y="3233"/>
                </a:lnTo>
                <a:lnTo>
                  <a:pt x="3451" y="3159"/>
                </a:lnTo>
                <a:lnTo>
                  <a:pt x="3345" y="3084"/>
                </a:lnTo>
                <a:lnTo>
                  <a:pt x="3241" y="3007"/>
                </a:lnTo>
                <a:lnTo>
                  <a:pt x="3337" y="2917"/>
                </a:lnTo>
                <a:lnTo>
                  <a:pt x="3436" y="2829"/>
                </a:lnTo>
                <a:lnTo>
                  <a:pt x="3535" y="2743"/>
                </a:lnTo>
                <a:lnTo>
                  <a:pt x="3637" y="2659"/>
                </a:lnTo>
                <a:lnTo>
                  <a:pt x="3740" y="2576"/>
                </a:lnTo>
                <a:lnTo>
                  <a:pt x="3845" y="2496"/>
                </a:lnTo>
                <a:lnTo>
                  <a:pt x="3951" y="2417"/>
                </a:lnTo>
                <a:lnTo>
                  <a:pt x="4059" y="2340"/>
                </a:lnTo>
                <a:lnTo>
                  <a:pt x="4168" y="2266"/>
                </a:lnTo>
                <a:lnTo>
                  <a:pt x="4279" y="2193"/>
                </a:lnTo>
                <a:lnTo>
                  <a:pt x="4391" y="2122"/>
                </a:lnTo>
                <a:lnTo>
                  <a:pt x="4505" y="2054"/>
                </a:lnTo>
                <a:lnTo>
                  <a:pt x="4620" y="1986"/>
                </a:lnTo>
                <a:lnTo>
                  <a:pt x="4736" y="1921"/>
                </a:lnTo>
                <a:lnTo>
                  <a:pt x="4854" y="1859"/>
                </a:lnTo>
                <a:lnTo>
                  <a:pt x="4973" y="1799"/>
                </a:lnTo>
                <a:lnTo>
                  <a:pt x="5093" y="1740"/>
                </a:lnTo>
                <a:lnTo>
                  <a:pt x="5215" y="1684"/>
                </a:lnTo>
                <a:lnTo>
                  <a:pt x="5338" y="1630"/>
                </a:lnTo>
                <a:lnTo>
                  <a:pt x="5461" y="1579"/>
                </a:lnTo>
                <a:lnTo>
                  <a:pt x="5587" y="1528"/>
                </a:lnTo>
                <a:lnTo>
                  <a:pt x="5714" y="1481"/>
                </a:lnTo>
                <a:lnTo>
                  <a:pt x="5841" y="1436"/>
                </a:lnTo>
                <a:lnTo>
                  <a:pt x="5969" y="1393"/>
                </a:lnTo>
                <a:lnTo>
                  <a:pt x="6100" y="1353"/>
                </a:lnTo>
                <a:lnTo>
                  <a:pt x="6230" y="1315"/>
                </a:lnTo>
                <a:lnTo>
                  <a:pt x="6362" y="1279"/>
                </a:lnTo>
                <a:lnTo>
                  <a:pt x="6495" y="1246"/>
                </a:lnTo>
                <a:lnTo>
                  <a:pt x="6628" y="1215"/>
                </a:lnTo>
                <a:lnTo>
                  <a:pt x="6764" y="1187"/>
                </a:lnTo>
                <a:lnTo>
                  <a:pt x="6899" y="1161"/>
                </a:lnTo>
                <a:lnTo>
                  <a:pt x="7036" y="1137"/>
                </a:lnTo>
                <a:lnTo>
                  <a:pt x="6960" y="1213"/>
                </a:lnTo>
                <a:lnTo>
                  <a:pt x="6884" y="1289"/>
                </a:lnTo>
                <a:lnTo>
                  <a:pt x="6809" y="1367"/>
                </a:lnTo>
                <a:lnTo>
                  <a:pt x="6735" y="1446"/>
                </a:lnTo>
                <a:lnTo>
                  <a:pt x="6662" y="1525"/>
                </a:lnTo>
                <a:lnTo>
                  <a:pt x="6589" y="1607"/>
                </a:lnTo>
                <a:lnTo>
                  <a:pt x="6518" y="1689"/>
                </a:lnTo>
                <a:lnTo>
                  <a:pt x="6448" y="1771"/>
                </a:lnTo>
                <a:lnTo>
                  <a:pt x="6379" y="1855"/>
                </a:lnTo>
                <a:lnTo>
                  <a:pt x="6310" y="1940"/>
                </a:lnTo>
                <a:lnTo>
                  <a:pt x="6242" y="2027"/>
                </a:lnTo>
                <a:lnTo>
                  <a:pt x="6176" y="2113"/>
                </a:lnTo>
                <a:lnTo>
                  <a:pt x="6110" y="2201"/>
                </a:lnTo>
                <a:lnTo>
                  <a:pt x="6045" y="2290"/>
                </a:lnTo>
                <a:lnTo>
                  <a:pt x="5982" y="2379"/>
                </a:lnTo>
                <a:lnTo>
                  <a:pt x="5919" y="2471"/>
                </a:lnTo>
                <a:lnTo>
                  <a:pt x="5857" y="2562"/>
                </a:lnTo>
                <a:lnTo>
                  <a:pt x="5797" y="2654"/>
                </a:lnTo>
                <a:lnTo>
                  <a:pt x="5736" y="2748"/>
                </a:lnTo>
                <a:lnTo>
                  <a:pt x="5678" y="2842"/>
                </a:lnTo>
                <a:lnTo>
                  <a:pt x="5620" y="2938"/>
                </a:lnTo>
                <a:lnTo>
                  <a:pt x="5564" y="3034"/>
                </a:lnTo>
                <a:lnTo>
                  <a:pt x="5508" y="3130"/>
                </a:lnTo>
                <a:lnTo>
                  <a:pt x="5453" y="3228"/>
                </a:lnTo>
                <a:lnTo>
                  <a:pt x="5400" y="3326"/>
                </a:lnTo>
                <a:lnTo>
                  <a:pt x="5347" y="3427"/>
                </a:lnTo>
                <a:lnTo>
                  <a:pt x="5296" y="3527"/>
                </a:lnTo>
                <a:lnTo>
                  <a:pt x="5246" y="3628"/>
                </a:lnTo>
                <a:lnTo>
                  <a:pt x="5197" y="3729"/>
                </a:lnTo>
                <a:lnTo>
                  <a:pt x="5148" y="3833"/>
                </a:lnTo>
                <a:lnTo>
                  <a:pt x="5102" y="3936"/>
                </a:lnTo>
                <a:lnTo>
                  <a:pt x="5056" y="4040"/>
                </a:lnTo>
                <a:close/>
                <a:moveTo>
                  <a:pt x="7945" y="1047"/>
                </a:moveTo>
                <a:lnTo>
                  <a:pt x="7945" y="4642"/>
                </a:lnTo>
                <a:lnTo>
                  <a:pt x="7867" y="4639"/>
                </a:lnTo>
                <a:lnTo>
                  <a:pt x="7789" y="4635"/>
                </a:lnTo>
                <a:lnTo>
                  <a:pt x="7711" y="4631"/>
                </a:lnTo>
                <a:lnTo>
                  <a:pt x="7633" y="4626"/>
                </a:lnTo>
                <a:lnTo>
                  <a:pt x="7556" y="4621"/>
                </a:lnTo>
                <a:lnTo>
                  <a:pt x="7478" y="4614"/>
                </a:lnTo>
                <a:lnTo>
                  <a:pt x="7401" y="4607"/>
                </a:lnTo>
                <a:lnTo>
                  <a:pt x="7325" y="4600"/>
                </a:lnTo>
                <a:lnTo>
                  <a:pt x="7248" y="4591"/>
                </a:lnTo>
                <a:lnTo>
                  <a:pt x="7172" y="4582"/>
                </a:lnTo>
                <a:lnTo>
                  <a:pt x="7095" y="4573"/>
                </a:lnTo>
                <a:lnTo>
                  <a:pt x="7020" y="4562"/>
                </a:lnTo>
                <a:lnTo>
                  <a:pt x="6944" y="4551"/>
                </a:lnTo>
                <a:lnTo>
                  <a:pt x="6868" y="4540"/>
                </a:lnTo>
                <a:lnTo>
                  <a:pt x="6793" y="4527"/>
                </a:lnTo>
                <a:lnTo>
                  <a:pt x="6718" y="4514"/>
                </a:lnTo>
                <a:lnTo>
                  <a:pt x="6644" y="4501"/>
                </a:lnTo>
                <a:lnTo>
                  <a:pt x="6569" y="4486"/>
                </a:lnTo>
                <a:lnTo>
                  <a:pt x="6495" y="4471"/>
                </a:lnTo>
                <a:lnTo>
                  <a:pt x="6421" y="4456"/>
                </a:lnTo>
                <a:lnTo>
                  <a:pt x="6347" y="4439"/>
                </a:lnTo>
                <a:lnTo>
                  <a:pt x="6273" y="4423"/>
                </a:lnTo>
                <a:lnTo>
                  <a:pt x="6200" y="4405"/>
                </a:lnTo>
                <a:lnTo>
                  <a:pt x="6127" y="4387"/>
                </a:lnTo>
                <a:lnTo>
                  <a:pt x="6055" y="4368"/>
                </a:lnTo>
                <a:lnTo>
                  <a:pt x="5982" y="4348"/>
                </a:lnTo>
                <a:lnTo>
                  <a:pt x="5910" y="4328"/>
                </a:lnTo>
                <a:lnTo>
                  <a:pt x="5838" y="4308"/>
                </a:lnTo>
                <a:lnTo>
                  <a:pt x="5766" y="4286"/>
                </a:lnTo>
                <a:lnTo>
                  <a:pt x="5694" y="4264"/>
                </a:lnTo>
                <a:lnTo>
                  <a:pt x="5624" y="4242"/>
                </a:lnTo>
                <a:lnTo>
                  <a:pt x="5553" y="4217"/>
                </a:lnTo>
                <a:lnTo>
                  <a:pt x="5605" y="4099"/>
                </a:lnTo>
                <a:lnTo>
                  <a:pt x="5658" y="3982"/>
                </a:lnTo>
                <a:lnTo>
                  <a:pt x="5714" y="3866"/>
                </a:lnTo>
                <a:lnTo>
                  <a:pt x="5771" y="3750"/>
                </a:lnTo>
                <a:lnTo>
                  <a:pt x="5830" y="3637"/>
                </a:lnTo>
                <a:lnTo>
                  <a:pt x="5889" y="3524"/>
                </a:lnTo>
                <a:lnTo>
                  <a:pt x="5951" y="3412"/>
                </a:lnTo>
                <a:lnTo>
                  <a:pt x="6014" y="3301"/>
                </a:lnTo>
                <a:lnTo>
                  <a:pt x="6078" y="3192"/>
                </a:lnTo>
                <a:lnTo>
                  <a:pt x="6144" y="3084"/>
                </a:lnTo>
                <a:lnTo>
                  <a:pt x="6212" y="2978"/>
                </a:lnTo>
                <a:lnTo>
                  <a:pt x="6279" y="2871"/>
                </a:lnTo>
                <a:lnTo>
                  <a:pt x="6349" y="2767"/>
                </a:lnTo>
                <a:lnTo>
                  <a:pt x="6421" y="2664"/>
                </a:lnTo>
                <a:lnTo>
                  <a:pt x="6494" y="2563"/>
                </a:lnTo>
                <a:lnTo>
                  <a:pt x="6568" y="2463"/>
                </a:lnTo>
                <a:lnTo>
                  <a:pt x="6643" y="2363"/>
                </a:lnTo>
                <a:lnTo>
                  <a:pt x="6718" y="2265"/>
                </a:lnTo>
                <a:lnTo>
                  <a:pt x="6796" y="2169"/>
                </a:lnTo>
                <a:lnTo>
                  <a:pt x="6875" y="2074"/>
                </a:lnTo>
                <a:lnTo>
                  <a:pt x="6955" y="1980"/>
                </a:lnTo>
                <a:lnTo>
                  <a:pt x="7038" y="1888"/>
                </a:lnTo>
                <a:lnTo>
                  <a:pt x="7121" y="1798"/>
                </a:lnTo>
                <a:lnTo>
                  <a:pt x="7204" y="1709"/>
                </a:lnTo>
                <a:lnTo>
                  <a:pt x="7289" y="1621"/>
                </a:lnTo>
                <a:lnTo>
                  <a:pt x="7375" y="1534"/>
                </a:lnTo>
                <a:lnTo>
                  <a:pt x="7463" y="1449"/>
                </a:lnTo>
                <a:lnTo>
                  <a:pt x="7552" y="1366"/>
                </a:lnTo>
                <a:lnTo>
                  <a:pt x="7642" y="1285"/>
                </a:lnTo>
                <a:lnTo>
                  <a:pt x="7732" y="1205"/>
                </a:lnTo>
                <a:lnTo>
                  <a:pt x="7825" y="1126"/>
                </a:lnTo>
                <a:lnTo>
                  <a:pt x="7918" y="1049"/>
                </a:lnTo>
                <a:lnTo>
                  <a:pt x="7931" y="1048"/>
                </a:lnTo>
                <a:lnTo>
                  <a:pt x="7945" y="1047"/>
                </a:lnTo>
                <a:close/>
                <a:moveTo>
                  <a:pt x="9383" y="1137"/>
                </a:moveTo>
                <a:lnTo>
                  <a:pt x="9520" y="1161"/>
                </a:lnTo>
                <a:lnTo>
                  <a:pt x="9656" y="1187"/>
                </a:lnTo>
                <a:lnTo>
                  <a:pt x="9791" y="1215"/>
                </a:lnTo>
                <a:lnTo>
                  <a:pt x="9924" y="1246"/>
                </a:lnTo>
                <a:lnTo>
                  <a:pt x="10058" y="1279"/>
                </a:lnTo>
                <a:lnTo>
                  <a:pt x="10189" y="1315"/>
                </a:lnTo>
                <a:lnTo>
                  <a:pt x="10320" y="1353"/>
                </a:lnTo>
                <a:lnTo>
                  <a:pt x="10450" y="1393"/>
                </a:lnTo>
                <a:lnTo>
                  <a:pt x="10578" y="1436"/>
                </a:lnTo>
                <a:lnTo>
                  <a:pt x="10706" y="1481"/>
                </a:lnTo>
                <a:lnTo>
                  <a:pt x="10832" y="1528"/>
                </a:lnTo>
                <a:lnTo>
                  <a:pt x="10958" y="1579"/>
                </a:lnTo>
                <a:lnTo>
                  <a:pt x="11082" y="1630"/>
                </a:lnTo>
                <a:lnTo>
                  <a:pt x="11205" y="1684"/>
                </a:lnTo>
                <a:lnTo>
                  <a:pt x="11326" y="1740"/>
                </a:lnTo>
                <a:lnTo>
                  <a:pt x="11446" y="1799"/>
                </a:lnTo>
                <a:lnTo>
                  <a:pt x="11565" y="1859"/>
                </a:lnTo>
                <a:lnTo>
                  <a:pt x="11683" y="1921"/>
                </a:lnTo>
                <a:lnTo>
                  <a:pt x="11799" y="1986"/>
                </a:lnTo>
                <a:lnTo>
                  <a:pt x="11914" y="2054"/>
                </a:lnTo>
                <a:lnTo>
                  <a:pt x="12028" y="2122"/>
                </a:lnTo>
                <a:lnTo>
                  <a:pt x="12140" y="2193"/>
                </a:lnTo>
                <a:lnTo>
                  <a:pt x="12251" y="2266"/>
                </a:lnTo>
                <a:lnTo>
                  <a:pt x="12360" y="2340"/>
                </a:lnTo>
                <a:lnTo>
                  <a:pt x="12468" y="2417"/>
                </a:lnTo>
                <a:lnTo>
                  <a:pt x="12574" y="2496"/>
                </a:lnTo>
                <a:lnTo>
                  <a:pt x="12679" y="2576"/>
                </a:lnTo>
                <a:lnTo>
                  <a:pt x="12782" y="2659"/>
                </a:lnTo>
                <a:lnTo>
                  <a:pt x="12884" y="2743"/>
                </a:lnTo>
                <a:lnTo>
                  <a:pt x="12983" y="2829"/>
                </a:lnTo>
                <a:lnTo>
                  <a:pt x="13082" y="2917"/>
                </a:lnTo>
                <a:lnTo>
                  <a:pt x="13178" y="3007"/>
                </a:lnTo>
                <a:lnTo>
                  <a:pt x="13074" y="3084"/>
                </a:lnTo>
                <a:lnTo>
                  <a:pt x="12968" y="3159"/>
                </a:lnTo>
                <a:lnTo>
                  <a:pt x="12861" y="3233"/>
                </a:lnTo>
                <a:lnTo>
                  <a:pt x="12752" y="3305"/>
                </a:lnTo>
                <a:lnTo>
                  <a:pt x="12644" y="3377"/>
                </a:lnTo>
                <a:lnTo>
                  <a:pt x="12533" y="3446"/>
                </a:lnTo>
                <a:lnTo>
                  <a:pt x="12421" y="3513"/>
                </a:lnTo>
                <a:lnTo>
                  <a:pt x="12308" y="3579"/>
                </a:lnTo>
                <a:lnTo>
                  <a:pt x="12252" y="3611"/>
                </a:lnTo>
                <a:lnTo>
                  <a:pt x="12194" y="3643"/>
                </a:lnTo>
                <a:lnTo>
                  <a:pt x="12137" y="3674"/>
                </a:lnTo>
                <a:lnTo>
                  <a:pt x="12078" y="3705"/>
                </a:lnTo>
                <a:lnTo>
                  <a:pt x="12021" y="3736"/>
                </a:lnTo>
                <a:lnTo>
                  <a:pt x="11962" y="3766"/>
                </a:lnTo>
                <a:lnTo>
                  <a:pt x="11904" y="3796"/>
                </a:lnTo>
                <a:lnTo>
                  <a:pt x="11844" y="3825"/>
                </a:lnTo>
                <a:lnTo>
                  <a:pt x="11786" y="3854"/>
                </a:lnTo>
                <a:lnTo>
                  <a:pt x="11726" y="3882"/>
                </a:lnTo>
                <a:lnTo>
                  <a:pt x="11667" y="3909"/>
                </a:lnTo>
                <a:lnTo>
                  <a:pt x="11606" y="3936"/>
                </a:lnTo>
                <a:lnTo>
                  <a:pt x="11546" y="3963"/>
                </a:lnTo>
                <a:lnTo>
                  <a:pt x="11485" y="3989"/>
                </a:lnTo>
                <a:lnTo>
                  <a:pt x="11425" y="4015"/>
                </a:lnTo>
                <a:lnTo>
                  <a:pt x="11363" y="4040"/>
                </a:lnTo>
                <a:lnTo>
                  <a:pt x="11317" y="3936"/>
                </a:lnTo>
                <a:lnTo>
                  <a:pt x="11271" y="3833"/>
                </a:lnTo>
                <a:lnTo>
                  <a:pt x="11222" y="3729"/>
                </a:lnTo>
                <a:lnTo>
                  <a:pt x="11173" y="3628"/>
                </a:lnTo>
                <a:lnTo>
                  <a:pt x="11123" y="3527"/>
                </a:lnTo>
                <a:lnTo>
                  <a:pt x="11072" y="3427"/>
                </a:lnTo>
                <a:lnTo>
                  <a:pt x="11019" y="3326"/>
                </a:lnTo>
                <a:lnTo>
                  <a:pt x="10966" y="3228"/>
                </a:lnTo>
                <a:lnTo>
                  <a:pt x="10911" y="3130"/>
                </a:lnTo>
                <a:lnTo>
                  <a:pt x="10855" y="3034"/>
                </a:lnTo>
                <a:lnTo>
                  <a:pt x="10799" y="2938"/>
                </a:lnTo>
                <a:lnTo>
                  <a:pt x="10741" y="2842"/>
                </a:lnTo>
                <a:lnTo>
                  <a:pt x="10683" y="2748"/>
                </a:lnTo>
                <a:lnTo>
                  <a:pt x="10623" y="2654"/>
                </a:lnTo>
                <a:lnTo>
                  <a:pt x="10562" y="2562"/>
                </a:lnTo>
                <a:lnTo>
                  <a:pt x="10500" y="2471"/>
                </a:lnTo>
                <a:lnTo>
                  <a:pt x="10437" y="2379"/>
                </a:lnTo>
                <a:lnTo>
                  <a:pt x="10374" y="2290"/>
                </a:lnTo>
                <a:lnTo>
                  <a:pt x="10309" y="2201"/>
                </a:lnTo>
                <a:lnTo>
                  <a:pt x="10243" y="2113"/>
                </a:lnTo>
                <a:lnTo>
                  <a:pt x="10177" y="2027"/>
                </a:lnTo>
                <a:lnTo>
                  <a:pt x="10109" y="1940"/>
                </a:lnTo>
                <a:lnTo>
                  <a:pt x="10041" y="1855"/>
                </a:lnTo>
                <a:lnTo>
                  <a:pt x="9971" y="1771"/>
                </a:lnTo>
                <a:lnTo>
                  <a:pt x="9901" y="1689"/>
                </a:lnTo>
                <a:lnTo>
                  <a:pt x="9830" y="1607"/>
                </a:lnTo>
                <a:lnTo>
                  <a:pt x="9758" y="1525"/>
                </a:lnTo>
                <a:lnTo>
                  <a:pt x="9685" y="1446"/>
                </a:lnTo>
                <a:lnTo>
                  <a:pt x="9610" y="1367"/>
                </a:lnTo>
                <a:lnTo>
                  <a:pt x="9536" y="1289"/>
                </a:lnTo>
                <a:lnTo>
                  <a:pt x="9460" y="1213"/>
                </a:lnTo>
                <a:lnTo>
                  <a:pt x="9383" y="1137"/>
                </a:lnTo>
                <a:close/>
                <a:moveTo>
                  <a:pt x="8502" y="1049"/>
                </a:moveTo>
                <a:lnTo>
                  <a:pt x="8595" y="1126"/>
                </a:lnTo>
                <a:lnTo>
                  <a:pt x="8687" y="1205"/>
                </a:lnTo>
                <a:lnTo>
                  <a:pt x="8778" y="1285"/>
                </a:lnTo>
                <a:lnTo>
                  <a:pt x="8867" y="1366"/>
                </a:lnTo>
                <a:lnTo>
                  <a:pt x="8957" y="1449"/>
                </a:lnTo>
                <a:lnTo>
                  <a:pt x="9044" y="1534"/>
                </a:lnTo>
                <a:lnTo>
                  <a:pt x="9130" y="1621"/>
                </a:lnTo>
                <a:lnTo>
                  <a:pt x="9215" y="1709"/>
                </a:lnTo>
                <a:lnTo>
                  <a:pt x="9299" y="1798"/>
                </a:lnTo>
                <a:lnTo>
                  <a:pt x="9382" y="1888"/>
                </a:lnTo>
                <a:lnTo>
                  <a:pt x="9464" y="1980"/>
                </a:lnTo>
                <a:lnTo>
                  <a:pt x="9544" y="2074"/>
                </a:lnTo>
                <a:lnTo>
                  <a:pt x="9623" y="2169"/>
                </a:lnTo>
                <a:lnTo>
                  <a:pt x="9701" y="2265"/>
                </a:lnTo>
                <a:lnTo>
                  <a:pt x="9778" y="2363"/>
                </a:lnTo>
                <a:lnTo>
                  <a:pt x="9852" y="2463"/>
                </a:lnTo>
                <a:lnTo>
                  <a:pt x="9926" y="2563"/>
                </a:lnTo>
                <a:lnTo>
                  <a:pt x="9999" y="2664"/>
                </a:lnTo>
                <a:lnTo>
                  <a:pt x="10070" y="2767"/>
                </a:lnTo>
                <a:lnTo>
                  <a:pt x="10140" y="2871"/>
                </a:lnTo>
                <a:lnTo>
                  <a:pt x="10209" y="2978"/>
                </a:lnTo>
                <a:lnTo>
                  <a:pt x="10275" y="3084"/>
                </a:lnTo>
                <a:lnTo>
                  <a:pt x="10341" y="3192"/>
                </a:lnTo>
                <a:lnTo>
                  <a:pt x="10406" y="3301"/>
                </a:lnTo>
                <a:lnTo>
                  <a:pt x="10468" y="3412"/>
                </a:lnTo>
                <a:lnTo>
                  <a:pt x="10530" y="3524"/>
                </a:lnTo>
                <a:lnTo>
                  <a:pt x="10589" y="3637"/>
                </a:lnTo>
                <a:lnTo>
                  <a:pt x="10648" y="3750"/>
                </a:lnTo>
                <a:lnTo>
                  <a:pt x="10705" y="3866"/>
                </a:lnTo>
                <a:lnTo>
                  <a:pt x="10761" y="3982"/>
                </a:lnTo>
                <a:lnTo>
                  <a:pt x="10815" y="4099"/>
                </a:lnTo>
                <a:lnTo>
                  <a:pt x="10867" y="4217"/>
                </a:lnTo>
                <a:lnTo>
                  <a:pt x="10797" y="4242"/>
                </a:lnTo>
                <a:lnTo>
                  <a:pt x="10725" y="4264"/>
                </a:lnTo>
                <a:lnTo>
                  <a:pt x="10654" y="4286"/>
                </a:lnTo>
                <a:lnTo>
                  <a:pt x="10582" y="4308"/>
                </a:lnTo>
                <a:lnTo>
                  <a:pt x="10510" y="4328"/>
                </a:lnTo>
                <a:lnTo>
                  <a:pt x="10437" y="4348"/>
                </a:lnTo>
                <a:lnTo>
                  <a:pt x="10366" y="4368"/>
                </a:lnTo>
                <a:lnTo>
                  <a:pt x="10293" y="4387"/>
                </a:lnTo>
                <a:lnTo>
                  <a:pt x="10219" y="4405"/>
                </a:lnTo>
                <a:lnTo>
                  <a:pt x="10146" y="4423"/>
                </a:lnTo>
                <a:lnTo>
                  <a:pt x="10072" y="4439"/>
                </a:lnTo>
                <a:lnTo>
                  <a:pt x="9998" y="4456"/>
                </a:lnTo>
                <a:lnTo>
                  <a:pt x="9924" y="4471"/>
                </a:lnTo>
                <a:lnTo>
                  <a:pt x="9850" y="4486"/>
                </a:lnTo>
                <a:lnTo>
                  <a:pt x="9775" y="4501"/>
                </a:lnTo>
                <a:lnTo>
                  <a:pt x="9701" y="4514"/>
                </a:lnTo>
                <a:lnTo>
                  <a:pt x="9626" y="4527"/>
                </a:lnTo>
                <a:lnTo>
                  <a:pt x="9551" y="4540"/>
                </a:lnTo>
                <a:lnTo>
                  <a:pt x="9475" y="4551"/>
                </a:lnTo>
                <a:lnTo>
                  <a:pt x="9400" y="4562"/>
                </a:lnTo>
                <a:lnTo>
                  <a:pt x="9324" y="4573"/>
                </a:lnTo>
                <a:lnTo>
                  <a:pt x="9247" y="4582"/>
                </a:lnTo>
                <a:lnTo>
                  <a:pt x="9171" y="4591"/>
                </a:lnTo>
                <a:lnTo>
                  <a:pt x="9094" y="4600"/>
                </a:lnTo>
                <a:lnTo>
                  <a:pt x="9018" y="4607"/>
                </a:lnTo>
                <a:lnTo>
                  <a:pt x="8940" y="4614"/>
                </a:lnTo>
                <a:lnTo>
                  <a:pt x="8863" y="4621"/>
                </a:lnTo>
                <a:lnTo>
                  <a:pt x="8786" y="4626"/>
                </a:lnTo>
                <a:lnTo>
                  <a:pt x="8708" y="4631"/>
                </a:lnTo>
                <a:lnTo>
                  <a:pt x="8630" y="4635"/>
                </a:lnTo>
                <a:lnTo>
                  <a:pt x="8552" y="4639"/>
                </a:lnTo>
                <a:lnTo>
                  <a:pt x="8474" y="4642"/>
                </a:lnTo>
                <a:lnTo>
                  <a:pt x="8474" y="1047"/>
                </a:lnTo>
                <a:lnTo>
                  <a:pt x="8489" y="1048"/>
                </a:lnTo>
                <a:lnTo>
                  <a:pt x="8502" y="1049"/>
                </a:lnTo>
                <a:close/>
                <a:moveTo>
                  <a:pt x="7917" y="14987"/>
                </a:moveTo>
                <a:lnTo>
                  <a:pt x="7835" y="14918"/>
                </a:lnTo>
                <a:lnTo>
                  <a:pt x="7754" y="14850"/>
                </a:lnTo>
                <a:lnTo>
                  <a:pt x="7673" y="14779"/>
                </a:lnTo>
                <a:lnTo>
                  <a:pt x="7594" y="14708"/>
                </a:lnTo>
                <a:lnTo>
                  <a:pt x="7515" y="14636"/>
                </a:lnTo>
                <a:lnTo>
                  <a:pt x="7437" y="14562"/>
                </a:lnTo>
                <a:lnTo>
                  <a:pt x="7360" y="14487"/>
                </a:lnTo>
                <a:lnTo>
                  <a:pt x="7284" y="14410"/>
                </a:lnTo>
                <a:lnTo>
                  <a:pt x="7209" y="14333"/>
                </a:lnTo>
                <a:lnTo>
                  <a:pt x="7135" y="14255"/>
                </a:lnTo>
                <a:lnTo>
                  <a:pt x="7061" y="14175"/>
                </a:lnTo>
                <a:lnTo>
                  <a:pt x="6989" y="14095"/>
                </a:lnTo>
                <a:lnTo>
                  <a:pt x="6919" y="14012"/>
                </a:lnTo>
                <a:lnTo>
                  <a:pt x="6848" y="13930"/>
                </a:lnTo>
                <a:lnTo>
                  <a:pt x="6778" y="13846"/>
                </a:lnTo>
                <a:lnTo>
                  <a:pt x="6710" y="13761"/>
                </a:lnTo>
                <a:lnTo>
                  <a:pt x="6643" y="13675"/>
                </a:lnTo>
                <a:lnTo>
                  <a:pt x="6576" y="13588"/>
                </a:lnTo>
                <a:lnTo>
                  <a:pt x="6511" y="13499"/>
                </a:lnTo>
                <a:lnTo>
                  <a:pt x="6447" y="13410"/>
                </a:lnTo>
                <a:lnTo>
                  <a:pt x="6383" y="13319"/>
                </a:lnTo>
                <a:lnTo>
                  <a:pt x="6321" y="13228"/>
                </a:lnTo>
                <a:lnTo>
                  <a:pt x="6260" y="13135"/>
                </a:lnTo>
                <a:lnTo>
                  <a:pt x="6199" y="13042"/>
                </a:lnTo>
                <a:lnTo>
                  <a:pt x="6141" y="12948"/>
                </a:lnTo>
                <a:lnTo>
                  <a:pt x="6082" y="12853"/>
                </a:lnTo>
                <a:lnTo>
                  <a:pt x="6026" y="12757"/>
                </a:lnTo>
                <a:lnTo>
                  <a:pt x="5969" y="12659"/>
                </a:lnTo>
                <a:lnTo>
                  <a:pt x="5915" y="12561"/>
                </a:lnTo>
                <a:lnTo>
                  <a:pt x="5862" y="12462"/>
                </a:lnTo>
                <a:lnTo>
                  <a:pt x="5809" y="12363"/>
                </a:lnTo>
                <a:lnTo>
                  <a:pt x="5758" y="12262"/>
                </a:lnTo>
                <a:lnTo>
                  <a:pt x="5823" y="12242"/>
                </a:lnTo>
                <a:lnTo>
                  <a:pt x="5888" y="12223"/>
                </a:lnTo>
                <a:lnTo>
                  <a:pt x="5954" y="12204"/>
                </a:lnTo>
                <a:lnTo>
                  <a:pt x="6020" y="12187"/>
                </a:lnTo>
                <a:lnTo>
                  <a:pt x="6086" y="12169"/>
                </a:lnTo>
                <a:lnTo>
                  <a:pt x="6152" y="12153"/>
                </a:lnTo>
                <a:lnTo>
                  <a:pt x="6219" y="12136"/>
                </a:lnTo>
                <a:lnTo>
                  <a:pt x="6285" y="12121"/>
                </a:lnTo>
                <a:lnTo>
                  <a:pt x="6352" y="12106"/>
                </a:lnTo>
                <a:lnTo>
                  <a:pt x="6420" y="12091"/>
                </a:lnTo>
                <a:lnTo>
                  <a:pt x="6487" y="12077"/>
                </a:lnTo>
                <a:lnTo>
                  <a:pt x="6554" y="12064"/>
                </a:lnTo>
                <a:lnTo>
                  <a:pt x="6622" y="12051"/>
                </a:lnTo>
                <a:lnTo>
                  <a:pt x="6691" y="12039"/>
                </a:lnTo>
                <a:lnTo>
                  <a:pt x="6758" y="12027"/>
                </a:lnTo>
                <a:lnTo>
                  <a:pt x="6827" y="12016"/>
                </a:lnTo>
                <a:lnTo>
                  <a:pt x="6895" y="12005"/>
                </a:lnTo>
                <a:lnTo>
                  <a:pt x="6964" y="11995"/>
                </a:lnTo>
                <a:lnTo>
                  <a:pt x="7033" y="11986"/>
                </a:lnTo>
                <a:lnTo>
                  <a:pt x="7102" y="11976"/>
                </a:lnTo>
                <a:lnTo>
                  <a:pt x="7171" y="11968"/>
                </a:lnTo>
                <a:lnTo>
                  <a:pt x="7241" y="11960"/>
                </a:lnTo>
                <a:lnTo>
                  <a:pt x="7311" y="11953"/>
                </a:lnTo>
                <a:lnTo>
                  <a:pt x="7380" y="11946"/>
                </a:lnTo>
                <a:lnTo>
                  <a:pt x="7450" y="11940"/>
                </a:lnTo>
                <a:lnTo>
                  <a:pt x="7521" y="11934"/>
                </a:lnTo>
                <a:lnTo>
                  <a:pt x="7591" y="11929"/>
                </a:lnTo>
                <a:lnTo>
                  <a:pt x="7662" y="11924"/>
                </a:lnTo>
                <a:lnTo>
                  <a:pt x="7732" y="11920"/>
                </a:lnTo>
                <a:lnTo>
                  <a:pt x="7803" y="11916"/>
                </a:lnTo>
                <a:lnTo>
                  <a:pt x="7874" y="11913"/>
                </a:lnTo>
                <a:lnTo>
                  <a:pt x="7945" y="11911"/>
                </a:lnTo>
                <a:lnTo>
                  <a:pt x="7945" y="14988"/>
                </a:lnTo>
                <a:lnTo>
                  <a:pt x="7917" y="14987"/>
                </a:lnTo>
                <a:close/>
                <a:moveTo>
                  <a:pt x="15347" y="7759"/>
                </a:moveTo>
                <a:lnTo>
                  <a:pt x="12171" y="7759"/>
                </a:lnTo>
                <a:lnTo>
                  <a:pt x="12168" y="7652"/>
                </a:lnTo>
                <a:lnTo>
                  <a:pt x="12163" y="7545"/>
                </a:lnTo>
                <a:lnTo>
                  <a:pt x="12157" y="7439"/>
                </a:lnTo>
                <a:lnTo>
                  <a:pt x="12151" y="7332"/>
                </a:lnTo>
                <a:lnTo>
                  <a:pt x="12144" y="7226"/>
                </a:lnTo>
                <a:lnTo>
                  <a:pt x="12136" y="7120"/>
                </a:lnTo>
                <a:lnTo>
                  <a:pt x="12126" y="7015"/>
                </a:lnTo>
                <a:lnTo>
                  <a:pt x="12115" y="6911"/>
                </a:lnTo>
                <a:lnTo>
                  <a:pt x="12104" y="6805"/>
                </a:lnTo>
                <a:lnTo>
                  <a:pt x="12092" y="6701"/>
                </a:lnTo>
                <a:lnTo>
                  <a:pt x="12078" y="6598"/>
                </a:lnTo>
                <a:lnTo>
                  <a:pt x="12063" y="6494"/>
                </a:lnTo>
                <a:lnTo>
                  <a:pt x="12047" y="6391"/>
                </a:lnTo>
                <a:lnTo>
                  <a:pt x="12031" y="6288"/>
                </a:lnTo>
                <a:lnTo>
                  <a:pt x="12014" y="6186"/>
                </a:lnTo>
                <a:lnTo>
                  <a:pt x="11995" y="6084"/>
                </a:lnTo>
                <a:lnTo>
                  <a:pt x="11976" y="5982"/>
                </a:lnTo>
                <a:lnTo>
                  <a:pt x="11954" y="5881"/>
                </a:lnTo>
                <a:lnTo>
                  <a:pt x="11933" y="5781"/>
                </a:lnTo>
                <a:lnTo>
                  <a:pt x="11910" y="5681"/>
                </a:lnTo>
                <a:lnTo>
                  <a:pt x="11886" y="5582"/>
                </a:lnTo>
                <a:lnTo>
                  <a:pt x="11862" y="5482"/>
                </a:lnTo>
                <a:lnTo>
                  <a:pt x="11836" y="5383"/>
                </a:lnTo>
                <a:lnTo>
                  <a:pt x="11810" y="5285"/>
                </a:lnTo>
                <a:lnTo>
                  <a:pt x="11783" y="5188"/>
                </a:lnTo>
                <a:lnTo>
                  <a:pt x="11754" y="5090"/>
                </a:lnTo>
                <a:lnTo>
                  <a:pt x="11724" y="4993"/>
                </a:lnTo>
                <a:lnTo>
                  <a:pt x="11694" y="4897"/>
                </a:lnTo>
                <a:lnTo>
                  <a:pt x="11663" y="4801"/>
                </a:lnTo>
                <a:lnTo>
                  <a:pt x="11630" y="4706"/>
                </a:lnTo>
                <a:lnTo>
                  <a:pt x="11597" y="4611"/>
                </a:lnTo>
                <a:lnTo>
                  <a:pt x="11563" y="4517"/>
                </a:lnTo>
                <a:lnTo>
                  <a:pt x="11630" y="4489"/>
                </a:lnTo>
                <a:lnTo>
                  <a:pt x="11695" y="4461"/>
                </a:lnTo>
                <a:lnTo>
                  <a:pt x="11762" y="4432"/>
                </a:lnTo>
                <a:lnTo>
                  <a:pt x="11828" y="4403"/>
                </a:lnTo>
                <a:lnTo>
                  <a:pt x="11894" y="4374"/>
                </a:lnTo>
                <a:lnTo>
                  <a:pt x="11959" y="4343"/>
                </a:lnTo>
                <a:lnTo>
                  <a:pt x="12024" y="4312"/>
                </a:lnTo>
                <a:lnTo>
                  <a:pt x="12088" y="4281"/>
                </a:lnTo>
                <a:lnTo>
                  <a:pt x="12153" y="4249"/>
                </a:lnTo>
                <a:lnTo>
                  <a:pt x="12217" y="4216"/>
                </a:lnTo>
                <a:lnTo>
                  <a:pt x="12280" y="4183"/>
                </a:lnTo>
                <a:lnTo>
                  <a:pt x="12344" y="4150"/>
                </a:lnTo>
                <a:lnTo>
                  <a:pt x="12407" y="4116"/>
                </a:lnTo>
                <a:lnTo>
                  <a:pt x="12469" y="4081"/>
                </a:lnTo>
                <a:lnTo>
                  <a:pt x="12532" y="4046"/>
                </a:lnTo>
                <a:lnTo>
                  <a:pt x="12593" y="4011"/>
                </a:lnTo>
                <a:lnTo>
                  <a:pt x="12655" y="3975"/>
                </a:lnTo>
                <a:lnTo>
                  <a:pt x="12717" y="3939"/>
                </a:lnTo>
                <a:lnTo>
                  <a:pt x="12778" y="3902"/>
                </a:lnTo>
                <a:lnTo>
                  <a:pt x="12839" y="3865"/>
                </a:lnTo>
                <a:lnTo>
                  <a:pt x="12899" y="3827"/>
                </a:lnTo>
                <a:lnTo>
                  <a:pt x="12959" y="3789"/>
                </a:lnTo>
                <a:lnTo>
                  <a:pt x="13019" y="3749"/>
                </a:lnTo>
                <a:lnTo>
                  <a:pt x="13078" y="3710"/>
                </a:lnTo>
                <a:lnTo>
                  <a:pt x="13137" y="3670"/>
                </a:lnTo>
                <a:lnTo>
                  <a:pt x="13196" y="3630"/>
                </a:lnTo>
                <a:lnTo>
                  <a:pt x="13254" y="3590"/>
                </a:lnTo>
                <a:lnTo>
                  <a:pt x="13313" y="3549"/>
                </a:lnTo>
                <a:lnTo>
                  <a:pt x="13370" y="3507"/>
                </a:lnTo>
                <a:lnTo>
                  <a:pt x="13428" y="3466"/>
                </a:lnTo>
                <a:lnTo>
                  <a:pt x="13485" y="3423"/>
                </a:lnTo>
                <a:lnTo>
                  <a:pt x="13542" y="3381"/>
                </a:lnTo>
                <a:lnTo>
                  <a:pt x="13641" y="3492"/>
                </a:lnTo>
                <a:lnTo>
                  <a:pt x="13738" y="3605"/>
                </a:lnTo>
                <a:lnTo>
                  <a:pt x="13832" y="3719"/>
                </a:lnTo>
                <a:lnTo>
                  <a:pt x="13924" y="3837"/>
                </a:lnTo>
                <a:lnTo>
                  <a:pt x="14014" y="3956"/>
                </a:lnTo>
                <a:lnTo>
                  <a:pt x="14101" y="4076"/>
                </a:lnTo>
                <a:lnTo>
                  <a:pt x="14185" y="4199"/>
                </a:lnTo>
                <a:lnTo>
                  <a:pt x="14266" y="4324"/>
                </a:lnTo>
                <a:lnTo>
                  <a:pt x="14346" y="4450"/>
                </a:lnTo>
                <a:lnTo>
                  <a:pt x="14422" y="4578"/>
                </a:lnTo>
                <a:lnTo>
                  <a:pt x="14496" y="4708"/>
                </a:lnTo>
                <a:lnTo>
                  <a:pt x="14567" y="4839"/>
                </a:lnTo>
                <a:lnTo>
                  <a:pt x="14634" y="4972"/>
                </a:lnTo>
                <a:lnTo>
                  <a:pt x="14700" y="5106"/>
                </a:lnTo>
                <a:lnTo>
                  <a:pt x="14763" y="5243"/>
                </a:lnTo>
                <a:lnTo>
                  <a:pt x="14822" y="5380"/>
                </a:lnTo>
                <a:lnTo>
                  <a:pt x="14879" y="5519"/>
                </a:lnTo>
                <a:lnTo>
                  <a:pt x="14932" y="5660"/>
                </a:lnTo>
                <a:lnTo>
                  <a:pt x="14982" y="5802"/>
                </a:lnTo>
                <a:lnTo>
                  <a:pt x="15031" y="5945"/>
                </a:lnTo>
                <a:lnTo>
                  <a:pt x="15075" y="6090"/>
                </a:lnTo>
                <a:lnTo>
                  <a:pt x="15116" y="6236"/>
                </a:lnTo>
                <a:lnTo>
                  <a:pt x="15154" y="6383"/>
                </a:lnTo>
                <a:lnTo>
                  <a:pt x="15189" y="6532"/>
                </a:lnTo>
                <a:lnTo>
                  <a:pt x="15220" y="6681"/>
                </a:lnTo>
                <a:lnTo>
                  <a:pt x="15248" y="6832"/>
                </a:lnTo>
                <a:lnTo>
                  <a:pt x="15273" y="6984"/>
                </a:lnTo>
                <a:lnTo>
                  <a:pt x="15294" y="7137"/>
                </a:lnTo>
                <a:lnTo>
                  <a:pt x="15313" y="7291"/>
                </a:lnTo>
                <a:lnTo>
                  <a:pt x="15327" y="7446"/>
                </a:lnTo>
                <a:lnTo>
                  <a:pt x="15338" y="7602"/>
                </a:lnTo>
                <a:lnTo>
                  <a:pt x="15347" y="7759"/>
                </a:lnTo>
                <a:close/>
                <a:moveTo>
                  <a:pt x="8210" y="0"/>
                </a:moveTo>
                <a:lnTo>
                  <a:pt x="7787" y="10"/>
                </a:lnTo>
                <a:lnTo>
                  <a:pt x="7370" y="41"/>
                </a:lnTo>
                <a:lnTo>
                  <a:pt x="6960" y="92"/>
                </a:lnTo>
                <a:lnTo>
                  <a:pt x="6555" y="162"/>
                </a:lnTo>
                <a:lnTo>
                  <a:pt x="6158" y="253"/>
                </a:lnTo>
                <a:lnTo>
                  <a:pt x="5768" y="361"/>
                </a:lnTo>
                <a:lnTo>
                  <a:pt x="5386" y="486"/>
                </a:lnTo>
                <a:lnTo>
                  <a:pt x="5014" y="630"/>
                </a:lnTo>
                <a:lnTo>
                  <a:pt x="4651" y="791"/>
                </a:lnTo>
                <a:lnTo>
                  <a:pt x="4297" y="967"/>
                </a:lnTo>
                <a:lnTo>
                  <a:pt x="3953" y="1161"/>
                </a:lnTo>
                <a:lnTo>
                  <a:pt x="3619" y="1369"/>
                </a:lnTo>
                <a:lnTo>
                  <a:pt x="3298" y="1593"/>
                </a:lnTo>
                <a:lnTo>
                  <a:pt x="2987" y="1831"/>
                </a:lnTo>
                <a:lnTo>
                  <a:pt x="2690" y="2083"/>
                </a:lnTo>
                <a:lnTo>
                  <a:pt x="2404" y="2348"/>
                </a:lnTo>
                <a:lnTo>
                  <a:pt x="2132" y="2627"/>
                </a:lnTo>
                <a:lnTo>
                  <a:pt x="1875" y="2918"/>
                </a:lnTo>
                <a:lnTo>
                  <a:pt x="1631" y="3220"/>
                </a:lnTo>
                <a:lnTo>
                  <a:pt x="1402" y="3535"/>
                </a:lnTo>
                <a:lnTo>
                  <a:pt x="1188" y="3861"/>
                </a:lnTo>
                <a:lnTo>
                  <a:pt x="991" y="4195"/>
                </a:lnTo>
                <a:lnTo>
                  <a:pt x="810" y="4541"/>
                </a:lnTo>
                <a:lnTo>
                  <a:pt x="645" y="4897"/>
                </a:lnTo>
                <a:lnTo>
                  <a:pt x="498" y="5261"/>
                </a:lnTo>
                <a:lnTo>
                  <a:pt x="369" y="5634"/>
                </a:lnTo>
                <a:lnTo>
                  <a:pt x="259" y="6014"/>
                </a:lnTo>
                <a:lnTo>
                  <a:pt x="167" y="6402"/>
                </a:lnTo>
                <a:lnTo>
                  <a:pt x="94" y="6797"/>
                </a:lnTo>
                <a:lnTo>
                  <a:pt x="42" y="7198"/>
                </a:lnTo>
                <a:lnTo>
                  <a:pt x="10" y="7605"/>
                </a:lnTo>
                <a:lnTo>
                  <a:pt x="0" y="8018"/>
                </a:lnTo>
                <a:lnTo>
                  <a:pt x="10" y="8431"/>
                </a:lnTo>
                <a:lnTo>
                  <a:pt x="42" y="8838"/>
                </a:lnTo>
                <a:lnTo>
                  <a:pt x="94" y="9239"/>
                </a:lnTo>
                <a:lnTo>
                  <a:pt x="167" y="9634"/>
                </a:lnTo>
                <a:lnTo>
                  <a:pt x="259" y="10021"/>
                </a:lnTo>
                <a:lnTo>
                  <a:pt x="369" y="10402"/>
                </a:lnTo>
                <a:lnTo>
                  <a:pt x="498" y="10774"/>
                </a:lnTo>
                <a:lnTo>
                  <a:pt x="645" y="11139"/>
                </a:lnTo>
                <a:lnTo>
                  <a:pt x="810" y="11494"/>
                </a:lnTo>
                <a:lnTo>
                  <a:pt x="991" y="11840"/>
                </a:lnTo>
                <a:lnTo>
                  <a:pt x="1188" y="12175"/>
                </a:lnTo>
                <a:lnTo>
                  <a:pt x="1402" y="12501"/>
                </a:lnTo>
                <a:lnTo>
                  <a:pt x="1631" y="12815"/>
                </a:lnTo>
                <a:lnTo>
                  <a:pt x="1875" y="13118"/>
                </a:lnTo>
                <a:lnTo>
                  <a:pt x="2132" y="13409"/>
                </a:lnTo>
                <a:lnTo>
                  <a:pt x="2404" y="13688"/>
                </a:lnTo>
                <a:lnTo>
                  <a:pt x="2690" y="13953"/>
                </a:lnTo>
                <a:lnTo>
                  <a:pt x="2987" y="14205"/>
                </a:lnTo>
                <a:lnTo>
                  <a:pt x="3298" y="14443"/>
                </a:lnTo>
                <a:lnTo>
                  <a:pt x="3619" y="14667"/>
                </a:lnTo>
                <a:lnTo>
                  <a:pt x="3953" y="14875"/>
                </a:lnTo>
                <a:lnTo>
                  <a:pt x="4297" y="15068"/>
                </a:lnTo>
                <a:lnTo>
                  <a:pt x="4651" y="15245"/>
                </a:lnTo>
                <a:lnTo>
                  <a:pt x="5014" y="15406"/>
                </a:lnTo>
                <a:lnTo>
                  <a:pt x="5386" y="15550"/>
                </a:lnTo>
                <a:lnTo>
                  <a:pt x="5768" y="15675"/>
                </a:lnTo>
                <a:lnTo>
                  <a:pt x="6158" y="15783"/>
                </a:lnTo>
                <a:lnTo>
                  <a:pt x="6555" y="15873"/>
                </a:lnTo>
                <a:lnTo>
                  <a:pt x="6960" y="15944"/>
                </a:lnTo>
                <a:lnTo>
                  <a:pt x="7370" y="15995"/>
                </a:lnTo>
                <a:lnTo>
                  <a:pt x="7787" y="16026"/>
                </a:lnTo>
                <a:lnTo>
                  <a:pt x="8210" y="16036"/>
                </a:lnTo>
                <a:lnTo>
                  <a:pt x="8632" y="16026"/>
                </a:lnTo>
                <a:lnTo>
                  <a:pt x="9049" y="15995"/>
                </a:lnTo>
                <a:lnTo>
                  <a:pt x="9459" y="15944"/>
                </a:lnTo>
                <a:lnTo>
                  <a:pt x="9864" y="15873"/>
                </a:lnTo>
                <a:lnTo>
                  <a:pt x="10261" y="15783"/>
                </a:lnTo>
                <a:lnTo>
                  <a:pt x="10651" y="15675"/>
                </a:lnTo>
                <a:lnTo>
                  <a:pt x="11033" y="15550"/>
                </a:lnTo>
                <a:lnTo>
                  <a:pt x="11405" y="15406"/>
                </a:lnTo>
                <a:lnTo>
                  <a:pt x="11768" y="15245"/>
                </a:lnTo>
                <a:lnTo>
                  <a:pt x="12122" y="15068"/>
                </a:lnTo>
                <a:lnTo>
                  <a:pt x="12466" y="14875"/>
                </a:lnTo>
                <a:lnTo>
                  <a:pt x="12800" y="14667"/>
                </a:lnTo>
                <a:lnTo>
                  <a:pt x="13122" y="14443"/>
                </a:lnTo>
                <a:lnTo>
                  <a:pt x="13432" y="14205"/>
                </a:lnTo>
                <a:lnTo>
                  <a:pt x="13729" y="13953"/>
                </a:lnTo>
                <a:lnTo>
                  <a:pt x="14015" y="13688"/>
                </a:lnTo>
                <a:lnTo>
                  <a:pt x="14287" y="13409"/>
                </a:lnTo>
                <a:lnTo>
                  <a:pt x="14544" y="13118"/>
                </a:lnTo>
                <a:lnTo>
                  <a:pt x="14788" y="12815"/>
                </a:lnTo>
                <a:lnTo>
                  <a:pt x="15017" y="12501"/>
                </a:lnTo>
                <a:lnTo>
                  <a:pt x="15231" y="12175"/>
                </a:lnTo>
                <a:lnTo>
                  <a:pt x="15428" y="11840"/>
                </a:lnTo>
                <a:lnTo>
                  <a:pt x="15609" y="11494"/>
                </a:lnTo>
                <a:lnTo>
                  <a:pt x="15774" y="11139"/>
                </a:lnTo>
                <a:lnTo>
                  <a:pt x="15921" y="10774"/>
                </a:lnTo>
                <a:lnTo>
                  <a:pt x="16050" y="10402"/>
                </a:lnTo>
                <a:lnTo>
                  <a:pt x="16160" y="10021"/>
                </a:lnTo>
                <a:lnTo>
                  <a:pt x="16253" y="9634"/>
                </a:lnTo>
                <a:lnTo>
                  <a:pt x="16325" y="9239"/>
                </a:lnTo>
                <a:lnTo>
                  <a:pt x="16377" y="8838"/>
                </a:lnTo>
                <a:lnTo>
                  <a:pt x="16409" y="8431"/>
                </a:lnTo>
                <a:lnTo>
                  <a:pt x="16419" y="8018"/>
                </a:lnTo>
                <a:lnTo>
                  <a:pt x="16409" y="7605"/>
                </a:lnTo>
                <a:lnTo>
                  <a:pt x="16377" y="7198"/>
                </a:lnTo>
                <a:lnTo>
                  <a:pt x="16325" y="6797"/>
                </a:lnTo>
                <a:lnTo>
                  <a:pt x="16253" y="6402"/>
                </a:lnTo>
                <a:lnTo>
                  <a:pt x="16160" y="6014"/>
                </a:lnTo>
                <a:lnTo>
                  <a:pt x="16050" y="5634"/>
                </a:lnTo>
                <a:lnTo>
                  <a:pt x="15921" y="5261"/>
                </a:lnTo>
                <a:lnTo>
                  <a:pt x="15774" y="4897"/>
                </a:lnTo>
                <a:lnTo>
                  <a:pt x="15609" y="4541"/>
                </a:lnTo>
                <a:lnTo>
                  <a:pt x="15428" y="4195"/>
                </a:lnTo>
                <a:lnTo>
                  <a:pt x="15231" y="3861"/>
                </a:lnTo>
                <a:lnTo>
                  <a:pt x="15017" y="3535"/>
                </a:lnTo>
                <a:lnTo>
                  <a:pt x="14788" y="3220"/>
                </a:lnTo>
                <a:lnTo>
                  <a:pt x="14544" y="2918"/>
                </a:lnTo>
                <a:lnTo>
                  <a:pt x="14287" y="2627"/>
                </a:lnTo>
                <a:lnTo>
                  <a:pt x="14015" y="2348"/>
                </a:lnTo>
                <a:lnTo>
                  <a:pt x="13729" y="2083"/>
                </a:lnTo>
                <a:lnTo>
                  <a:pt x="13432" y="1831"/>
                </a:lnTo>
                <a:lnTo>
                  <a:pt x="13122" y="1593"/>
                </a:lnTo>
                <a:lnTo>
                  <a:pt x="12800" y="1369"/>
                </a:lnTo>
                <a:lnTo>
                  <a:pt x="12466" y="1161"/>
                </a:lnTo>
                <a:lnTo>
                  <a:pt x="12122" y="967"/>
                </a:lnTo>
                <a:lnTo>
                  <a:pt x="11768" y="791"/>
                </a:lnTo>
                <a:lnTo>
                  <a:pt x="11405" y="630"/>
                </a:lnTo>
                <a:lnTo>
                  <a:pt x="11033" y="486"/>
                </a:lnTo>
                <a:lnTo>
                  <a:pt x="10651" y="361"/>
                </a:lnTo>
                <a:lnTo>
                  <a:pt x="10261" y="253"/>
                </a:lnTo>
                <a:lnTo>
                  <a:pt x="9864" y="162"/>
                </a:lnTo>
                <a:lnTo>
                  <a:pt x="9459" y="92"/>
                </a:lnTo>
                <a:lnTo>
                  <a:pt x="9049" y="41"/>
                </a:lnTo>
                <a:lnTo>
                  <a:pt x="8632" y="10"/>
                </a:lnTo>
                <a:lnTo>
                  <a:pt x="821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7" name="Group 32"/>
          <p:cNvGrpSpPr/>
          <p:nvPr/>
        </p:nvGrpSpPr>
        <p:grpSpPr>
          <a:xfrm>
            <a:off x="10517981" y="1938592"/>
            <a:ext cx="399003" cy="324706"/>
            <a:chOff x="5245100" y="5103813"/>
            <a:chExt cx="690563" cy="561975"/>
          </a:xfrm>
          <a:solidFill>
            <a:schemeClr val="bg1">
              <a:lumMod val="75000"/>
            </a:schemeClr>
          </a:solidFill>
        </p:grpSpPr>
        <p:sp>
          <p:nvSpPr>
            <p:cNvPr id="88" name="Freeform 290"/>
            <p:cNvSpPr>
              <a:spLocks noEditPoints="1"/>
            </p:cNvSpPr>
            <p:nvPr/>
          </p:nvSpPr>
          <p:spPr bwMode="auto">
            <a:xfrm>
              <a:off x="5719763" y="5276851"/>
              <a:ext cx="130175" cy="173038"/>
            </a:xfrm>
            <a:custGeom>
              <a:avLst/>
              <a:gdLst>
                <a:gd name="T0" fmla="*/ 503 w 3018"/>
                <a:gd name="T1" fmla="*/ 504 h 4030"/>
                <a:gd name="T2" fmla="*/ 2515 w 3018"/>
                <a:gd name="T3" fmla="*/ 3526 h 4030"/>
                <a:gd name="T4" fmla="*/ 1386 w 3018"/>
                <a:gd name="T5" fmla="*/ 175 h 4030"/>
                <a:gd name="T6" fmla="*/ 1320 w 3018"/>
                <a:gd name="T7" fmla="*/ 110 h 4030"/>
                <a:gd name="T8" fmla="*/ 1244 w 3018"/>
                <a:gd name="T9" fmla="*/ 60 h 4030"/>
                <a:gd name="T10" fmla="*/ 1159 w 3018"/>
                <a:gd name="T11" fmla="*/ 24 h 4030"/>
                <a:gd name="T12" fmla="*/ 1069 w 3018"/>
                <a:gd name="T13" fmla="*/ 3 h 4030"/>
                <a:gd name="T14" fmla="*/ 503 w 3018"/>
                <a:gd name="T15" fmla="*/ 0 h 4030"/>
                <a:gd name="T16" fmla="*/ 427 w 3018"/>
                <a:gd name="T17" fmla="*/ 6 h 4030"/>
                <a:gd name="T18" fmla="*/ 353 w 3018"/>
                <a:gd name="T19" fmla="*/ 23 h 4030"/>
                <a:gd name="T20" fmla="*/ 285 w 3018"/>
                <a:gd name="T21" fmla="*/ 50 h 4030"/>
                <a:gd name="T22" fmla="*/ 222 w 3018"/>
                <a:gd name="T23" fmla="*/ 86 h 4030"/>
                <a:gd name="T24" fmla="*/ 165 w 3018"/>
                <a:gd name="T25" fmla="*/ 130 h 4030"/>
                <a:gd name="T26" fmla="*/ 115 w 3018"/>
                <a:gd name="T27" fmla="*/ 183 h 4030"/>
                <a:gd name="T28" fmla="*/ 74 w 3018"/>
                <a:gd name="T29" fmla="*/ 242 h 4030"/>
                <a:gd name="T30" fmla="*/ 40 w 3018"/>
                <a:gd name="T31" fmla="*/ 308 h 4030"/>
                <a:gd name="T32" fmla="*/ 16 w 3018"/>
                <a:gd name="T33" fmla="*/ 377 h 4030"/>
                <a:gd name="T34" fmla="*/ 3 w 3018"/>
                <a:gd name="T35" fmla="*/ 452 h 4030"/>
                <a:gd name="T36" fmla="*/ 0 w 3018"/>
                <a:gd name="T37" fmla="*/ 3526 h 4030"/>
                <a:gd name="T38" fmla="*/ 6 w 3018"/>
                <a:gd name="T39" fmla="*/ 3604 h 4030"/>
                <a:gd name="T40" fmla="*/ 23 w 3018"/>
                <a:gd name="T41" fmla="*/ 3676 h 4030"/>
                <a:gd name="T42" fmla="*/ 50 w 3018"/>
                <a:gd name="T43" fmla="*/ 3745 h 4030"/>
                <a:gd name="T44" fmla="*/ 86 w 3018"/>
                <a:gd name="T45" fmla="*/ 3808 h 4030"/>
                <a:gd name="T46" fmla="*/ 131 w 3018"/>
                <a:gd name="T47" fmla="*/ 3866 h 4030"/>
                <a:gd name="T48" fmla="*/ 183 w 3018"/>
                <a:gd name="T49" fmla="*/ 3915 h 4030"/>
                <a:gd name="T50" fmla="*/ 243 w 3018"/>
                <a:gd name="T51" fmla="*/ 3957 h 4030"/>
                <a:gd name="T52" fmla="*/ 307 w 3018"/>
                <a:gd name="T53" fmla="*/ 3991 h 4030"/>
                <a:gd name="T54" fmla="*/ 378 w 3018"/>
                <a:gd name="T55" fmla="*/ 4015 h 4030"/>
                <a:gd name="T56" fmla="*/ 452 w 3018"/>
                <a:gd name="T57" fmla="*/ 4028 h 4030"/>
                <a:gd name="T58" fmla="*/ 2515 w 3018"/>
                <a:gd name="T59" fmla="*/ 4030 h 4030"/>
                <a:gd name="T60" fmla="*/ 2592 w 3018"/>
                <a:gd name="T61" fmla="*/ 4025 h 4030"/>
                <a:gd name="T62" fmla="*/ 2665 w 3018"/>
                <a:gd name="T63" fmla="*/ 4008 h 4030"/>
                <a:gd name="T64" fmla="*/ 2733 w 3018"/>
                <a:gd name="T65" fmla="*/ 3981 h 4030"/>
                <a:gd name="T66" fmla="*/ 2797 w 3018"/>
                <a:gd name="T67" fmla="*/ 3944 h 4030"/>
                <a:gd name="T68" fmla="*/ 2853 w 3018"/>
                <a:gd name="T69" fmla="*/ 3899 h 4030"/>
                <a:gd name="T70" fmla="*/ 2903 w 3018"/>
                <a:gd name="T71" fmla="*/ 3848 h 4030"/>
                <a:gd name="T72" fmla="*/ 2946 w 3018"/>
                <a:gd name="T73" fmla="*/ 3788 h 4030"/>
                <a:gd name="T74" fmla="*/ 2979 w 3018"/>
                <a:gd name="T75" fmla="*/ 3723 h 4030"/>
                <a:gd name="T76" fmla="*/ 3002 w 3018"/>
                <a:gd name="T77" fmla="*/ 3652 h 4030"/>
                <a:gd name="T78" fmla="*/ 3015 w 3018"/>
                <a:gd name="T79" fmla="*/ 3578 h 4030"/>
                <a:gd name="T80" fmla="*/ 3018 w 3018"/>
                <a:gd name="T81" fmla="*/ 2770 h 4030"/>
                <a:gd name="T82" fmla="*/ 3015 w 3018"/>
                <a:gd name="T83" fmla="*/ 2715 h 4030"/>
                <a:gd name="T84" fmla="*/ 3006 w 3018"/>
                <a:gd name="T85" fmla="*/ 2661 h 4030"/>
                <a:gd name="T86" fmla="*/ 2991 w 3018"/>
                <a:gd name="T87" fmla="*/ 2607 h 4030"/>
                <a:gd name="T88" fmla="*/ 2970 w 3018"/>
                <a:gd name="T89" fmla="*/ 2556 h 4030"/>
                <a:gd name="T90" fmla="*/ 2944 w 3018"/>
                <a:gd name="T91" fmla="*/ 2506 h 4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4030">
                  <a:moveTo>
                    <a:pt x="2515" y="3526"/>
                  </a:moveTo>
                  <a:lnTo>
                    <a:pt x="503" y="3526"/>
                  </a:lnTo>
                  <a:lnTo>
                    <a:pt x="503" y="504"/>
                  </a:lnTo>
                  <a:lnTo>
                    <a:pt x="1006" y="504"/>
                  </a:lnTo>
                  <a:lnTo>
                    <a:pt x="2515" y="2770"/>
                  </a:lnTo>
                  <a:lnTo>
                    <a:pt x="2515" y="3526"/>
                  </a:lnTo>
                  <a:close/>
                  <a:moveTo>
                    <a:pt x="1425" y="224"/>
                  </a:moveTo>
                  <a:lnTo>
                    <a:pt x="1407" y="199"/>
                  </a:lnTo>
                  <a:lnTo>
                    <a:pt x="1386" y="175"/>
                  </a:lnTo>
                  <a:lnTo>
                    <a:pt x="1365" y="152"/>
                  </a:lnTo>
                  <a:lnTo>
                    <a:pt x="1343" y="130"/>
                  </a:lnTo>
                  <a:lnTo>
                    <a:pt x="1320" y="110"/>
                  </a:lnTo>
                  <a:lnTo>
                    <a:pt x="1296" y="92"/>
                  </a:lnTo>
                  <a:lnTo>
                    <a:pt x="1270" y="75"/>
                  </a:lnTo>
                  <a:lnTo>
                    <a:pt x="1244" y="60"/>
                  </a:lnTo>
                  <a:lnTo>
                    <a:pt x="1216" y="46"/>
                  </a:lnTo>
                  <a:lnTo>
                    <a:pt x="1188" y="34"/>
                  </a:lnTo>
                  <a:lnTo>
                    <a:pt x="1159" y="24"/>
                  </a:lnTo>
                  <a:lnTo>
                    <a:pt x="1130" y="16"/>
                  </a:lnTo>
                  <a:lnTo>
                    <a:pt x="1100" y="9"/>
                  </a:lnTo>
                  <a:lnTo>
                    <a:pt x="1069" y="3"/>
                  </a:lnTo>
                  <a:lnTo>
                    <a:pt x="1037" y="1"/>
                  </a:lnTo>
                  <a:lnTo>
                    <a:pt x="1006" y="0"/>
                  </a:lnTo>
                  <a:lnTo>
                    <a:pt x="503" y="0"/>
                  </a:lnTo>
                  <a:lnTo>
                    <a:pt x="477" y="0"/>
                  </a:lnTo>
                  <a:lnTo>
                    <a:pt x="452" y="2"/>
                  </a:lnTo>
                  <a:lnTo>
                    <a:pt x="427" y="6"/>
                  </a:lnTo>
                  <a:lnTo>
                    <a:pt x="402" y="11"/>
                  </a:lnTo>
                  <a:lnTo>
                    <a:pt x="378" y="16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7" y="40"/>
                  </a:lnTo>
                  <a:lnTo>
                    <a:pt x="285" y="50"/>
                  </a:lnTo>
                  <a:lnTo>
                    <a:pt x="264" y="61"/>
                  </a:lnTo>
                  <a:lnTo>
                    <a:pt x="243" y="73"/>
                  </a:lnTo>
                  <a:lnTo>
                    <a:pt x="222" y="86"/>
                  </a:lnTo>
                  <a:lnTo>
                    <a:pt x="203" y="100"/>
                  </a:lnTo>
                  <a:lnTo>
                    <a:pt x="183" y="115"/>
                  </a:lnTo>
                  <a:lnTo>
                    <a:pt x="165" y="130"/>
                  </a:lnTo>
                  <a:lnTo>
                    <a:pt x="148" y="148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4" y="242"/>
                  </a:lnTo>
                  <a:lnTo>
                    <a:pt x="61" y="263"/>
                  </a:lnTo>
                  <a:lnTo>
                    <a:pt x="50" y="286"/>
                  </a:lnTo>
                  <a:lnTo>
                    <a:pt x="40" y="308"/>
                  </a:lnTo>
                  <a:lnTo>
                    <a:pt x="31" y="331"/>
                  </a:lnTo>
                  <a:lnTo>
                    <a:pt x="23" y="354"/>
                  </a:lnTo>
                  <a:lnTo>
                    <a:pt x="16" y="377"/>
                  </a:lnTo>
                  <a:lnTo>
                    <a:pt x="10" y="403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0" y="3526"/>
                  </a:lnTo>
                  <a:lnTo>
                    <a:pt x="1" y="3552"/>
                  </a:lnTo>
                  <a:lnTo>
                    <a:pt x="3" y="3578"/>
                  </a:lnTo>
                  <a:lnTo>
                    <a:pt x="6" y="3604"/>
                  </a:lnTo>
                  <a:lnTo>
                    <a:pt x="10" y="3628"/>
                  </a:lnTo>
                  <a:lnTo>
                    <a:pt x="16" y="3652"/>
                  </a:lnTo>
                  <a:lnTo>
                    <a:pt x="23" y="3676"/>
                  </a:lnTo>
                  <a:lnTo>
                    <a:pt x="31" y="3699"/>
                  </a:lnTo>
                  <a:lnTo>
                    <a:pt x="40" y="3723"/>
                  </a:lnTo>
                  <a:lnTo>
                    <a:pt x="50" y="3745"/>
                  </a:lnTo>
                  <a:lnTo>
                    <a:pt x="61" y="3767"/>
                  </a:lnTo>
                  <a:lnTo>
                    <a:pt x="74" y="3788"/>
                  </a:lnTo>
                  <a:lnTo>
                    <a:pt x="86" y="3808"/>
                  </a:lnTo>
                  <a:lnTo>
                    <a:pt x="100" y="3828"/>
                  </a:lnTo>
                  <a:lnTo>
                    <a:pt x="115" y="3848"/>
                  </a:lnTo>
                  <a:lnTo>
                    <a:pt x="131" y="3866"/>
                  </a:lnTo>
                  <a:lnTo>
                    <a:pt x="148" y="3883"/>
                  </a:lnTo>
                  <a:lnTo>
                    <a:pt x="165" y="3899"/>
                  </a:lnTo>
                  <a:lnTo>
                    <a:pt x="183" y="3915"/>
                  </a:lnTo>
                  <a:lnTo>
                    <a:pt x="203" y="3930"/>
                  </a:lnTo>
                  <a:lnTo>
                    <a:pt x="222" y="3944"/>
                  </a:lnTo>
                  <a:lnTo>
                    <a:pt x="243" y="3957"/>
                  </a:lnTo>
                  <a:lnTo>
                    <a:pt x="264" y="3969"/>
                  </a:lnTo>
                  <a:lnTo>
                    <a:pt x="285" y="3981"/>
                  </a:lnTo>
                  <a:lnTo>
                    <a:pt x="307" y="3991"/>
                  </a:lnTo>
                  <a:lnTo>
                    <a:pt x="330" y="4000"/>
                  </a:lnTo>
                  <a:lnTo>
                    <a:pt x="353" y="4008"/>
                  </a:lnTo>
                  <a:lnTo>
                    <a:pt x="378" y="4015"/>
                  </a:lnTo>
                  <a:lnTo>
                    <a:pt x="402" y="4020"/>
                  </a:lnTo>
                  <a:lnTo>
                    <a:pt x="427" y="4025"/>
                  </a:lnTo>
                  <a:lnTo>
                    <a:pt x="452" y="4028"/>
                  </a:lnTo>
                  <a:lnTo>
                    <a:pt x="477" y="4030"/>
                  </a:lnTo>
                  <a:lnTo>
                    <a:pt x="503" y="4030"/>
                  </a:lnTo>
                  <a:lnTo>
                    <a:pt x="2515" y="4030"/>
                  </a:lnTo>
                  <a:lnTo>
                    <a:pt x="2541" y="4030"/>
                  </a:lnTo>
                  <a:lnTo>
                    <a:pt x="2566" y="4028"/>
                  </a:lnTo>
                  <a:lnTo>
                    <a:pt x="2592" y="4025"/>
                  </a:lnTo>
                  <a:lnTo>
                    <a:pt x="2617" y="4020"/>
                  </a:lnTo>
                  <a:lnTo>
                    <a:pt x="2641" y="4015"/>
                  </a:lnTo>
                  <a:lnTo>
                    <a:pt x="2665" y="4008"/>
                  </a:lnTo>
                  <a:lnTo>
                    <a:pt x="2688" y="4000"/>
                  </a:lnTo>
                  <a:lnTo>
                    <a:pt x="2711" y="3991"/>
                  </a:lnTo>
                  <a:lnTo>
                    <a:pt x="2733" y="3981"/>
                  </a:lnTo>
                  <a:lnTo>
                    <a:pt x="2756" y="3969"/>
                  </a:lnTo>
                  <a:lnTo>
                    <a:pt x="2777" y="3957"/>
                  </a:lnTo>
                  <a:lnTo>
                    <a:pt x="2797" y="3944"/>
                  </a:lnTo>
                  <a:lnTo>
                    <a:pt x="2816" y="3930"/>
                  </a:lnTo>
                  <a:lnTo>
                    <a:pt x="2835" y="3915"/>
                  </a:lnTo>
                  <a:lnTo>
                    <a:pt x="2853" y="3899"/>
                  </a:lnTo>
                  <a:lnTo>
                    <a:pt x="2871" y="3883"/>
                  </a:lnTo>
                  <a:lnTo>
                    <a:pt x="2887" y="3866"/>
                  </a:lnTo>
                  <a:lnTo>
                    <a:pt x="2903" y="3848"/>
                  </a:lnTo>
                  <a:lnTo>
                    <a:pt x="2919" y="3828"/>
                  </a:lnTo>
                  <a:lnTo>
                    <a:pt x="2933" y="3808"/>
                  </a:lnTo>
                  <a:lnTo>
                    <a:pt x="2946" y="3788"/>
                  </a:lnTo>
                  <a:lnTo>
                    <a:pt x="2958" y="3767"/>
                  </a:lnTo>
                  <a:lnTo>
                    <a:pt x="2969" y="3745"/>
                  </a:lnTo>
                  <a:lnTo>
                    <a:pt x="2979" y="3723"/>
                  </a:lnTo>
                  <a:lnTo>
                    <a:pt x="2988" y="3699"/>
                  </a:lnTo>
                  <a:lnTo>
                    <a:pt x="2996" y="3676"/>
                  </a:lnTo>
                  <a:lnTo>
                    <a:pt x="3002" y="3652"/>
                  </a:lnTo>
                  <a:lnTo>
                    <a:pt x="3008" y="3628"/>
                  </a:lnTo>
                  <a:lnTo>
                    <a:pt x="3012" y="3604"/>
                  </a:lnTo>
                  <a:lnTo>
                    <a:pt x="3015" y="3578"/>
                  </a:lnTo>
                  <a:lnTo>
                    <a:pt x="3017" y="3552"/>
                  </a:lnTo>
                  <a:lnTo>
                    <a:pt x="3018" y="3526"/>
                  </a:lnTo>
                  <a:lnTo>
                    <a:pt x="3018" y="2770"/>
                  </a:lnTo>
                  <a:lnTo>
                    <a:pt x="3018" y="2752"/>
                  </a:lnTo>
                  <a:lnTo>
                    <a:pt x="3017" y="2734"/>
                  </a:lnTo>
                  <a:lnTo>
                    <a:pt x="3015" y="2715"/>
                  </a:lnTo>
                  <a:lnTo>
                    <a:pt x="3013" y="2697"/>
                  </a:lnTo>
                  <a:lnTo>
                    <a:pt x="3010" y="2679"/>
                  </a:lnTo>
                  <a:lnTo>
                    <a:pt x="3006" y="2661"/>
                  </a:lnTo>
                  <a:lnTo>
                    <a:pt x="3002" y="2642"/>
                  </a:lnTo>
                  <a:lnTo>
                    <a:pt x="2997" y="2625"/>
                  </a:lnTo>
                  <a:lnTo>
                    <a:pt x="2991" y="2607"/>
                  </a:lnTo>
                  <a:lnTo>
                    <a:pt x="2985" y="2590"/>
                  </a:lnTo>
                  <a:lnTo>
                    <a:pt x="2978" y="2573"/>
                  </a:lnTo>
                  <a:lnTo>
                    <a:pt x="2970" y="2556"/>
                  </a:lnTo>
                  <a:lnTo>
                    <a:pt x="2962" y="2540"/>
                  </a:lnTo>
                  <a:lnTo>
                    <a:pt x="2953" y="2523"/>
                  </a:lnTo>
                  <a:lnTo>
                    <a:pt x="2944" y="2506"/>
                  </a:lnTo>
                  <a:lnTo>
                    <a:pt x="2934" y="2491"/>
                  </a:lnTo>
                  <a:lnTo>
                    <a:pt x="1425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291"/>
            <p:cNvSpPr>
              <a:spLocks noEditPoints="1"/>
            </p:cNvSpPr>
            <p:nvPr/>
          </p:nvSpPr>
          <p:spPr bwMode="auto">
            <a:xfrm>
              <a:off x="5245100" y="5103813"/>
              <a:ext cx="690563" cy="561975"/>
            </a:xfrm>
            <a:custGeom>
              <a:avLst/>
              <a:gdLst>
                <a:gd name="T0" fmla="*/ 14958 w 16095"/>
                <a:gd name="T1" fmla="*/ 10414 h 13098"/>
                <a:gd name="T2" fmla="*/ 14612 w 16095"/>
                <a:gd name="T3" fmla="*/ 10578 h 13098"/>
                <a:gd name="T4" fmla="*/ 13430 w 16095"/>
                <a:gd name="T5" fmla="*/ 9605 h 13098"/>
                <a:gd name="T6" fmla="*/ 12244 w 16095"/>
                <a:gd name="T7" fmla="*/ 9076 h 13098"/>
                <a:gd name="T8" fmla="*/ 10967 w 16095"/>
                <a:gd name="T9" fmla="*/ 9402 h 13098"/>
                <a:gd name="T10" fmla="*/ 10179 w 16095"/>
                <a:gd name="T11" fmla="*/ 10419 h 13098"/>
                <a:gd name="T12" fmla="*/ 6951 w 16095"/>
                <a:gd name="T13" fmla="*/ 9661 h 13098"/>
                <a:gd name="T14" fmla="*/ 5791 w 16095"/>
                <a:gd name="T15" fmla="*/ 9085 h 13098"/>
                <a:gd name="T16" fmla="*/ 4497 w 16095"/>
                <a:gd name="T17" fmla="*/ 9359 h 13098"/>
                <a:gd name="T18" fmla="*/ 3670 w 16095"/>
                <a:gd name="T19" fmla="*/ 10341 h 13098"/>
                <a:gd name="T20" fmla="*/ 2737 w 16095"/>
                <a:gd name="T21" fmla="*/ 10493 h 13098"/>
                <a:gd name="T22" fmla="*/ 2526 w 16095"/>
                <a:gd name="T23" fmla="*/ 10177 h 13098"/>
                <a:gd name="T24" fmla="*/ 9773 w 16095"/>
                <a:gd name="T25" fmla="*/ 8381 h 13098"/>
                <a:gd name="T26" fmla="*/ 10495 w 16095"/>
                <a:gd name="T27" fmla="*/ 7502 h 13098"/>
                <a:gd name="T28" fmla="*/ 12812 w 16095"/>
                <a:gd name="T29" fmla="*/ 3586 h 13098"/>
                <a:gd name="T30" fmla="*/ 15062 w 16095"/>
                <a:gd name="T31" fmla="*/ 6889 h 13098"/>
                <a:gd name="T32" fmla="*/ 11820 w 16095"/>
                <a:gd name="T33" fmla="*/ 12058 h 13098"/>
                <a:gd name="T34" fmla="*/ 11211 w 16095"/>
                <a:gd name="T35" fmla="*/ 11606 h 13098"/>
                <a:gd name="T36" fmla="*/ 11098 w 16095"/>
                <a:gd name="T37" fmla="*/ 10831 h 13098"/>
                <a:gd name="T38" fmla="*/ 11550 w 16095"/>
                <a:gd name="T39" fmla="*/ 10221 h 13098"/>
                <a:gd name="T40" fmla="*/ 12323 w 16095"/>
                <a:gd name="T41" fmla="*/ 10107 h 13098"/>
                <a:gd name="T42" fmla="*/ 12931 w 16095"/>
                <a:gd name="T43" fmla="*/ 10561 h 13098"/>
                <a:gd name="T44" fmla="*/ 13046 w 16095"/>
                <a:gd name="T45" fmla="*/ 11335 h 13098"/>
                <a:gd name="T46" fmla="*/ 12593 w 16095"/>
                <a:gd name="T47" fmla="*/ 11944 h 13098"/>
                <a:gd name="T48" fmla="*/ 5330 w 16095"/>
                <a:gd name="T49" fmla="*/ 12070 h 13098"/>
                <a:gd name="T50" fmla="*/ 4699 w 16095"/>
                <a:gd name="T51" fmla="*/ 11646 h 13098"/>
                <a:gd name="T52" fmla="*/ 4548 w 16095"/>
                <a:gd name="T53" fmla="*/ 10880 h 13098"/>
                <a:gd name="T54" fmla="*/ 4970 w 16095"/>
                <a:gd name="T55" fmla="*/ 10247 h 13098"/>
                <a:gd name="T56" fmla="*/ 5736 w 16095"/>
                <a:gd name="T57" fmla="*/ 10096 h 13098"/>
                <a:gd name="T58" fmla="*/ 6368 w 16095"/>
                <a:gd name="T59" fmla="*/ 10520 h 13098"/>
                <a:gd name="T60" fmla="*/ 6518 w 16095"/>
                <a:gd name="T61" fmla="*/ 11286 h 13098"/>
                <a:gd name="T62" fmla="*/ 6095 w 16095"/>
                <a:gd name="T63" fmla="*/ 11918 h 13098"/>
                <a:gd name="T64" fmla="*/ 1432 w 16095"/>
                <a:gd name="T65" fmla="*/ 7551 h 13098"/>
                <a:gd name="T66" fmla="*/ 1106 w 16095"/>
                <a:gd name="T67" fmla="*/ 7355 h 13098"/>
                <a:gd name="T68" fmla="*/ 1009 w 16095"/>
                <a:gd name="T69" fmla="*/ 1460 h 13098"/>
                <a:gd name="T70" fmla="*/ 1189 w 16095"/>
                <a:gd name="T71" fmla="*/ 1122 h 13098"/>
                <a:gd name="T72" fmla="*/ 9080 w 16095"/>
                <a:gd name="T73" fmla="*/ 1008 h 13098"/>
                <a:gd name="T74" fmla="*/ 9426 w 16095"/>
                <a:gd name="T75" fmla="*/ 1172 h 13098"/>
                <a:gd name="T76" fmla="*/ 9556 w 16095"/>
                <a:gd name="T77" fmla="*/ 2519 h 13098"/>
                <a:gd name="T78" fmla="*/ 9442 w 16095"/>
                <a:gd name="T79" fmla="*/ 7374 h 13098"/>
                <a:gd name="T80" fmla="*/ 9105 w 16095"/>
                <a:gd name="T81" fmla="*/ 7554 h 13098"/>
                <a:gd name="T82" fmla="*/ 13480 w 16095"/>
                <a:gd name="T83" fmla="*/ 2820 h 13098"/>
                <a:gd name="T84" fmla="*/ 12808 w 16095"/>
                <a:gd name="T85" fmla="*/ 2537 h 13098"/>
                <a:gd name="T86" fmla="*/ 10413 w 16095"/>
                <a:gd name="T87" fmla="*/ 856 h 13098"/>
                <a:gd name="T88" fmla="*/ 9571 w 16095"/>
                <a:gd name="T89" fmla="*/ 92 h 13098"/>
                <a:gd name="T90" fmla="*/ 922 w 16095"/>
                <a:gd name="T91" fmla="*/ 119 h 13098"/>
                <a:gd name="T92" fmla="*/ 119 w 16095"/>
                <a:gd name="T93" fmla="*/ 924 h 13098"/>
                <a:gd name="T94" fmla="*/ 92 w 16095"/>
                <a:gd name="T95" fmla="*/ 7572 h 13098"/>
                <a:gd name="T96" fmla="*/ 855 w 16095"/>
                <a:gd name="T97" fmla="*/ 8415 h 13098"/>
                <a:gd name="T98" fmla="*/ 1557 w 16095"/>
                <a:gd name="T99" fmla="*/ 10453 h 13098"/>
                <a:gd name="T100" fmla="*/ 2236 w 16095"/>
                <a:gd name="T101" fmla="*/ 11368 h 13098"/>
                <a:gd name="T102" fmla="*/ 3702 w 16095"/>
                <a:gd name="T103" fmla="*/ 11901 h 13098"/>
                <a:gd name="T104" fmla="*/ 4567 w 16095"/>
                <a:gd name="T105" fmla="*/ 12848 h 13098"/>
                <a:gd name="T106" fmla="*/ 5876 w 16095"/>
                <a:gd name="T107" fmla="*/ 13069 h 13098"/>
                <a:gd name="T108" fmla="*/ 7006 w 16095"/>
                <a:gd name="T109" fmla="*/ 12446 h 13098"/>
                <a:gd name="T110" fmla="*/ 10208 w 16095"/>
                <a:gd name="T111" fmla="*/ 11824 h 13098"/>
                <a:gd name="T112" fmla="*/ 11035 w 16095"/>
                <a:gd name="T113" fmla="*/ 12807 h 13098"/>
                <a:gd name="T114" fmla="*/ 12330 w 16095"/>
                <a:gd name="T115" fmla="*/ 13081 h 13098"/>
                <a:gd name="T116" fmla="*/ 13489 w 16095"/>
                <a:gd name="T117" fmla="*/ 12505 h 13098"/>
                <a:gd name="T118" fmla="*/ 14740 w 16095"/>
                <a:gd name="T119" fmla="*/ 11579 h 13098"/>
                <a:gd name="T120" fmla="*/ 15750 w 16095"/>
                <a:gd name="T121" fmla="*/ 11036 h 13098"/>
                <a:gd name="T122" fmla="*/ 16095 w 16095"/>
                <a:gd name="T123" fmla="*/ 7025 h 13098"/>
                <a:gd name="T124" fmla="*/ 16023 w 16095"/>
                <a:gd name="T125" fmla="*/ 6588 h 13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3098">
                  <a:moveTo>
                    <a:pt x="15089" y="10075"/>
                  </a:moveTo>
                  <a:lnTo>
                    <a:pt x="15088" y="10101"/>
                  </a:lnTo>
                  <a:lnTo>
                    <a:pt x="15087" y="10127"/>
                  </a:lnTo>
                  <a:lnTo>
                    <a:pt x="15083" y="10152"/>
                  </a:lnTo>
                  <a:lnTo>
                    <a:pt x="15079" y="10177"/>
                  </a:lnTo>
                  <a:lnTo>
                    <a:pt x="15073" y="10201"/>
                  </a:lnTo>
                  <a:lnTo>
                    <a:pt x="15067" y="10225"/>
                  </a:lnTo>
                  <a:lnTo>
                    <a:pt x="15059" y="10248"/>
                  </a:lnTo>
                  <a:lnTo>
                    <a:pt x="15050" y="10272"/>
                  </a:lnTo>
                  <a:lnTo>
                    <a:pt x="15040" y="10294"/>
                  </a:lnTo>
                  <a:lnTo>
                    <a:pt x="15029" y="10316"/>
                  </a:lnTo>
                  <a:lnTo>
                    <a:pt x="15017" y="10337"/>
                  </a:lnTo>
                  <a:lnTo>
                    <a:pt x="15004" y="10357"/>
                  </a:lnTo>
                  <a:lnTo>
                    <a:pt x="14989" y="10376"/>
                  </a:lnTo>
                  <a:lnTo>
                    <a:pt x="14974" y="10396"/>
                  </a:lnTo>
                  <a:lnTo>
                    <a:pt x="14958" y="10414"/>
                  </a:lnTo>
                  <a:lnTo>
                    <a:pt x="14942" y="10432"/>
                  </a:lnTo>
                  <a:lnTo>
                    <a:pt x="14924" y="10448"/>
                  </a:lnTo>
                  <a:lnTo>
                    <a:pt x="14906" y="10464"/>
                  </a:lnTo>
                  <a:lnTo>
                    <a:pt x="14887" y="10479"/>
                  </a:lnTo>
                  <a:lnTo>
                    <a:pt x="14868" y="10493"/>
                  </a:lnTo>
                  <a:lnTo>
                    <a:pt x="14848" y="10506"/>
                  </a:lnTo>
                  <a:lnTo>
                    <a:pt x="14827" y="10519"/>
                  </a:lnTo>
                  <a:lnTo>
                    <a:pt x="14804" y="10530"/>
                  </a:lnTo>
                  <a:lnTo>
                    <a:pt x="14782" y="10540"/>
                  </a:lnTo>
                  <a:lnTo>
                    <a:pt x="14759" y="10549"/>
                  </a:lnTo>
                  <a:lnTo>
                    <a:pt x="14736" y="10557"/>
                  </a:lnTo>
                  <a:lnTo>
                    <a:pt x="14712" y="10563"/>
                  </a:lnTo>
                  <a:lnTo>
                    <a:pt x="14688" y="10569"/>
                  </a:lnTo>
                  <a:lnTo>
                    <a:pt x="14663" y="10573"/>
                  </a:lnTo>
                  <a:lnTo>
                    <a:pt x="14637" y="10577"/>
                  </a:lnTo>
                  <a:lnTo>
                    <a:pt x="14612" y="10578"/>
                  </a:lnTo>
                  <a:lnTo>
                    <a:pt x="14586" y="10579"/>
                  </a:lnTo>
                  <a:lnTo>
                    <a:pt x="14012" y="10579"/>
                  </a:lnTo>
                  <a:lnTo>
                    <a:pt x="13989" y="10498"/>
                  </a:lnTo>
                  <a:lnTo>
                    <a:pt x="13962" y="10419"/>
                  </a:lnTo>
                  <a:lnTo>
                    <a:pt x="13934" y="10341"/>
                  </a:lnTo>
                  <a:lnTo>
                    <a:pt x="13902" y="10266"/>
                  </a:lnTo>
                  <a:lnTo>
                    <a:pt x="13867" y="10191"/>
                  </a:lnTo>
                  <a:lnTo>
                    <a:pt x="13829" y="10117"/>
                  </a:lnTo>
                  <a:lnTo>
                    <a:pt x="13788" y="10047"/>
                  </a:lnTo>
                  <a:lnTo>
                    <a:pt x="13745" y="9977"/>
                  </a:lnTo>
                  <a:lnTo>
                    <a:pt x="13699" y="9910"/>
                  </a:lnTo>
                  <a:lnTo>
                    <a:pt x="13650" y="9844"/>
                  </a:lnTo>
                  <a:lnTo>
                    <a:pt x="13598" y="9781"/>
                  </a:lnTo>
                  <a:lnTo>
                    <a:pt x="13545" y="9719"/>
                  </a:lnTo>
                  <a:lnTo>
                    <a:pt x="13489" y="9661"/>
                  </a:lnTo>
                  <a:lnTo>
                    <a:pt x="13430" y="9605"/>
                  </a:lnTo>
                  <a:lnTo>
                    <a:pt x="13370" y="9550"/>
                  </a:lnTo>
                  <a:lnTo>
                    <a:pt x="13308" y="9499"/>
                  </a:lnTo>
                  <a:lnTo>
                    <a:pt x="13242" y="9449"/>
                  </a:lnTo>
                  <a:lnTo>
                    <a:pt x="13176" y="9402"/>
                  </a:lnTo>
                  <a:lnTo>
                    <a:pt x="13107" y="9359"/>
                  </a:lnTo>
                  <a:lnTo>
                    <a:pt x="13036" y="9317"/>
                  </a:lnTo>
                  <a:lnTo>
                    <a:pt x="12964" y="9279"/>
                  </a:lnTo>
                  <a:lnTo>
                    <a:pt x="12890" y="9244"/>
                  </a:lnTo>
                  <a:lnTo>
                    <a:pt x="12815" y="9212"/>
                  </a:lnTo>
                  <a:lnTo>
                    <a:pt x="12737" y="9182"/>
                  </a:lnTo>
                  <a:lnTo>
                    <a:pt x="12658" y="9156"/>
                  </a:lnTo>
                  <a:lnTo>
                    <a:pt x="12578" y="9133"/>
                  </a:lnTo>
                  <a:lnTo>
                    <a:pt x="12497" y="9113"/>
                  </a:lnTo>
                  <a:lnTo>
                    <a:pt x="12413" y="9097"/>
                  </a:lnTo>
                  <a:lnTo>
                    <a:pt x="12330" y="9085"/>
                  </a:lnTo>
                  <a:lnTo>
                    <a:pt x="12244" y="9076"/>
                  </a:lnTo>
                  <a:lnTo>
                    <a:pt x="12159" y="9070"/>
                  </a:lnTo>
                  <a:lnTo>
                    <a:pt x="12071" y="9068"/>
                  </a:lnTo>
                  <a:lnTo>
                    <a:pt x="11984" y="9070"/>
                  </a:lnTo>
                  <a:lnTo>
                    <a:pt x="11898" y="9076"/>
                  </a:lnTo>
                  <a:lnTo>
                    <a:pt x="11813" y="9085"/>
                  </a:lnTo>
                  <a:lnTo>
                    <a:pt x="11729" y="9097"/>
                  </a:lnTo>
                  <a:lnTo>
                    <a:pt x="11646" y="9113"/>
                  </a:lnTo>
                  <a:lnTo>
                    <a:pt x="11564" y="9133"/>
                  </a:lnTo>
                  <a:lnTo>
                    <a:pt x="11484" y="9156"/>
                  </a:lnTo>
                  <a:lnTo>
                    <a:pt x="11405" y="9182"/>
                  </a:lnTo>
                  <a:lnTo>
                    <a:pt x="11328" y="9212"/>
                  </a:lnTo>
                  <a:lnTo>
                    <a:pt x="11252" y="9244"/>
                  </a:lnTo>
                  <a:lnTo>
                    <a:pt x="11178" y="9279"/>
                  </a:lnTo>
                  <a:lnTo>
                    <a:pt x="11106" y="9317"/>
                  </a:lnTo>
                  <a:lnTo>
                    <a:pt x="11035" y="9359"/>
                  </a:lnTo>
                  <a:lnTo>
                    <a:pt x="10967" y="9402"/>
                  </a:lnTo>
                  <a:lnTo>
                    <a:pt x="10899" y="9449"/>
                  </a:lnTo>
                  <a:lnTo>
                    <a:pt x="10835" y="9499"/>
                  </a:lnTo>
                  <a:lnTo>
                    <a:pt x="10772" y="9550"/>
                  </a:lnTo>
                  <a:lnTo>
                    <a:pt x="10711" y="9605"/>
                  </a:lnTo>
                  <a:lnTo>
                    <a:pt x="10653" y="9661"/>
                  </a:lnTo>
                  <a:lnTo>
                    <a:pt x="10597" y="9719"/>
                  </a:lnTo>
                  <a:lnTo>
                    <a:pt x="10543" y="9781"/>
                  </a:lnTo>
                  <a:lnTo>
                    <a:pt x="10492" y="9844"/>
                  </a:lnTo>
                  <a:lnTo>
                    <a:pt x="10444" y="9910"/>
                  </a:lnTo>
                  <a:lnTo>
                    <a:pt x="10397" y="9977"/>
                  </a:lnTo>
                  <a:lnTo>
                    <a:pt x="10354" y="10047"/>
                  </a:lnTo>
                  <a:lnTo>
                    <a:pt x="10313" y="10117"/>
                  </a:lnTo>
                  <a:lnTo>
                    <a:pt x="10275" y="10191"/>
                  </a:lnTo>
                  <a:lnTo>
                    <a:pt x="10240" y="10266"/>
                  </a:lnTo>
                  <a:lnTo>
                    <a:pt x="10208" y="10341"/>
                  </a:lnTo>
                  <a:lnTo>
                    <a:pt x="10179" y="10419"/>
                  </a:lnTo>
                  <a:lnTo>
                    <a:pt x="10153" y="10498"/>
                  </a:lnTo>
                  <a:lnTo>
                    <a:pt x="10131" y="10579"/>
                  </a:lnTo>
                  <a:lnTo>
                    <a:pt x="7473" y="10579"/>
                  </a:lnTo>
                  <a:lnTo>
                    <a:pt x="7450" y="10498"/>
                  </a:lnTo>
                  <a:lnTo>
                    <a:pt x="7425" y="10419"/>
                  </a:lnTo>
                  <a:lnTo>
                    <a:pt x="7396" y="10341"/>
                  </a:lnTo>
                  <a:lnTo>
                    <a:pt x="7363" y="10266"/>
                  </a:lnTo>
                  <a:lnTo>
                    <a:pt x="7328" y="10191"/>
                  </a:lnTo>
                  <a:lnTo>
                    <a:pt x="7290" y="10117"/>
                  </a:lnTo>
                  <a:lnTo>
                    <a:pt x="7250" y="10047"/>
                  </a:lnTo>
                  <a:lnTo>
                    <a:pt x="7207" y="9977"/>
                  </a:lnTo>
                  <a:lnTo>
                    <a:pt x="7160" y="9910"/>
                  </a:lnTo>
                  <a:lnTo>
                    <a:pt x="7112" y="9844"/>
                  </a:lnTo>
                  <a:lnTo>
                    <a:pt x="7061" y="9781"/>
                  </a:lnTo>
                  <a:lnTo>
                    <a:pt x="7006" y="9719"/>
                  </a:lnTo>
                  <a:lnTo>
                    <a:pt x="6951" y="9661"/>
                  </a:lnTo>
                  <a:lnTo>
                    <a:pt x="6892" y="9605"/>
                  </a:lnTo>
                  <a:lnTo>
                    <a:pt x="6831" y="9550"/>
                  </a:lnTo>
                  <a:lnTo>
                    <a:pt x="6769" y="9499"/>
                  </a:lnTo>
                  <a:lnTo>
                    <a:pt x="6705" y="9449"/>
                  </a:lnTo>
                  <a:lnTo>
                    <a:pt x="6637" y="9402"/>
                  </a:lnTo>
                  <a:lnTo>
                    <a:pt x="6569" y="9359"/>
                  </a:lnTo>
                  <a:lnTo>
                    <a:pt x="6498" y="9317"/>
                  </a:lnTo>
                  <a:lnTo>
                    <a:pt x="6426" y="9279"/>
                  </a:lnTo>
                  <a:lnTo>
                    <a:pt x="6351" y="9244"/>
                  </a:lnTo>
                  <a:lnTo>
                    <a:pt x="6276" y="9212"/>
                  </a:lnTo>
                  <a:lnTo>
                    <a:pt x="6199" y="9182"/>
                  </a:lnTo>
                  <a:lnTo>
                    <a:pt x="6120" y="9156"/>
                  </a:lnTo>
                  <a:lnTo>
                    <a:pt x="6040" y="9133"/>
                  </a:lnTo>
                  <a:lnTo>
                    <a:pt x="5958" y="9113"/>
                  </a:lnTo>
                  <a:lnTo>
                    <a:pt x="5876" y="9097"/>
                  </a:lnTo>
                  <a:lnTo>
                    <a:pt x="5791" y="9085"/>
                  </a:lnTo>
                  <a:lnTo>
                    <a:pt x="5707" y="9076"/>
                  </a:lnTo>
                  <a:lnTo>
                    <a:pt x="5620" y="9070"/>
                  </a:lnTo>
                  <a:lnTo>
                    <a:pt x="5533" y="9068"/>
                  </a:lnTo>
                  <a:lnTo>
                    <a:pt x="5446" y="9070"/>
                  </a:lnTo>
                  <a:lnTo>
                    <a:pt x="5360" y="9076"/>
                  </a:lnTo>
                  <a:lnTo>
                    <a:pt x="5274" y="9085"/>
                  </a:lnTo>
                  <a:lnTo>
                    <a:pt x="5191" y="9097"/>
                  </a:lnTo>
                  <a:lnTo>
                    <a:pt x="5107" y="9113"/>
                  </a:lnTo>
                  <a:lnTo>
                    <a:pt x="5026" y="9133"/>
                  </a:lnTo>
                  <a:lnTo>
                    <a:pt x="4946" y="9156"/>
                  </a:lnTo>
                  <a:lnTo>
                    <a:pt x="4867" y="9182"/>
                  </a:lnTo>
                  <a:lnTo>
                    <a:pt x="4789" y="9212"/>
                  </a:lnTo>
                  <a:lnTo>
                    <a:pt x="4714" y="9244"/>
                  </a:lnTo>
                  <a:lnTo>
                    <a:pt x="4639" y="9279"/>
                  </a:lnTo>
                  <a:lnTo>
                    <a:pt x="4567" y="9317"/>
                  </a:lnTo>
                  <a:lnTo>
                    <a:pt x="4497" y="9359"/>
                  </a:lnTo>
                  <a:lnTo>
                    <a:pt x="4428" y="9402"/>
                  </a:lnTo>
                  <a:lnTo>
                    <a:pt x="4361" y="9449"/>
                  </a:lnTo>
                  <a:lnTo>
                    <a:pt x="4296" y="9499"/>
                  </a:lnTo>
                  <a:lnTo>
                    <a:pt x="4233" y="9550"/>
                  </a:lnTo>
                  <a:lnTo>
                    <a:pt x="4173" y="9605"/>
                  </a:lnTo>
                  <a:lnTo>
                    <a:pt x="4114" y="9661"/>
                  </a:lnTo>
                  <a:lnTo>
                    <a:pt x="4059" y="9719"/>
                  </a:lnTo>
                  <a:lnTo>
                    <a:pt x="4005" y="9781"/>
                  </a:lnTo>
                  <a:lnTo>
                    <a:pt x="3953" y="9844"/>
                  </a:lnTo>
                  <a:lnTo>
                    <a:pt x="3905" y="9910"/>
                  </a:lnTo>
                  <a:lnTo>
                    <a:pt x="3859" y="9977"/>
                  </a:lnTo>
                  <a:lnTo>
                    <a:pt x="3816" y="10047"/>
                  </a:lnTo>
                  <a:lnTo>
                    <a:pt x="3774" y="10117"/>
                  </a:lnTo>
                  <a:lnTo>
                    <a:pt x="3737" y="10191"/>
                  </a:lnTo>
                  <a:lnTo>
                    <a:pt x="3702" y="10266"/>
                  </a:lnTo>
                  <a:lnTo>
                    <a:pt x="3670" y="10341"/>
                  </a:lnTo>
                  <a:lnTo>
                    <a:pt x="3640" y="10419"/>
                  </a:lnTo>
                  <a:lnTo>
                    <a:pt x="3614" y="10498"/>
                  </a:lnTo>
                  <a:lnTo>
                    <a:pt x="3592" y="10579"/>
                  </a:lnTo>
                  <a:lnTo>
                    <a:pt x="3018" y="10579"/>
                  </a:lnTo>
                  <a:lnTo>
                    <a:pt x="2993" y="10578"/>
                  </a:lnTo>
                  <a:lnTo>
                    <a:pt x="2967" y="10577"/>
                  </a:lnTo>
                  <a:lnTo>
                    <a:pt x="2941" y="10573"/>
                  </a:lnTo>
                  <a:lnTo>
                    <a:pt x="2917" y="10569"/>
                  </a:lnTo>
                  <a:lnTo>
                    <a:pt x="2892" y="10563"/>
                  </a:lnTo>
                  <a:lnTo>
                    <a:pt x="2869" y="10557"/>
                  </a:lnTo>
                  <a:lnTo>
                    <a:pt x="2845" y="10549"/>
                  </a:lnTo>
                  <a:lnTo>
                    <a:pt x="2823" y="10540"/>
                  </a:lnTo>
                  <a:lnTo>
                    <a:pt x="2800" y="10530"/>
                  </a:lnTo>
                  <a:lnTo>
                    <a:pt x="2778" y="10519"/>
                  </a:lnTo>
                  <a:lnTo>
                    <a:pt x="2757" y="10506"/>
                  </a:lnTo>
                  <a:lnTo>
                    <a:pt x="2737" y="10493"/>
                  </a:lnTo>
                  <a:lnTo>
                    <a:pt x="2717" y="10479"/>
                  </a:lnTo>
                  <a:lnTo>
                    <a:pt x="2698" y="10464"/>
                  </a:lnTo>
                  <a:lnTo>
                    <a:pt x="2680" y="10448"/>
                  </a:lnTo>
                  <a:lnTo>
                    <a:pt x="2663" y="10432"/>
                  </a:lnTo>
                  <a:lnTo>
                    <a:pt x="2646" y="10414"/>
                  </a:lnTo>
                  <a:lnTo>
                    <a:pt x="2630" y="10396"/>
                  </a:lnTo>
                  <a:lnTo>
                    <a:pt x="2615" y="10376"/>
                  </a:lnTo>
                  <a:lnTo>
                    <a:pt x="2601" y="10357"/>
                  </a:lnTo>
                  <a:lnTo>
                    <a:pt x="2588" y="10337"/>
                  </a:lnTo>
                  <a:lnTo>
                    <a:pt x="2576" y="10316"/>
                  </a:lnTo>
                  <a:lnTo>
                    <a:pt x="2565" y="10294"/>
                  </a:lnTo>
                  <a:lnTo>
                    <a:pt x="2555" y="10272"/>
                  </a:lnTo>
                  <a:lnTo>
                    <a:pt x="2546" y="10248"/>
                  </a:lnTo>
                  <a:lnTo>
                    <a:pt x="2538" y="10225"/>
                  </a:lnTo>
                  <a:lnTo>
                    <a:pt x="2531" y="10201"/>
                  </a:lnTo>
                  <a:lnTo>
                    <a:pt x="2526" y="10177"/>
                  </a:lnTo>
                  <a:lnTo>
                    <a:pt x="2521" y="10152"/>
                  </a:lnTo>
                  <a:lnTo>
                    <a:pt x="2518" y="10127"/>
                  </a:lnTo>
                  <a:lnTo>
                    <a:pt x="2516" y="10101"/>
                  </a:lnTo>
                  <a:lnTo>
                    <a:pt x="2515" y="10075"/>
                  </a:lnTo>
                  <a:lnTo>
                    <a:pt x="2515" y="8564"/>
                  </a:lnTo>
                  <a:lnTo>
                    <a:pt x="9053" y="8564"/>
                  </a:lnTo>
                  <a:lnTo>
                    <a:pt x="9131" y="8562"/>
                  </a:lnTo>
                  <a:lnTo>
                    <a:pt x="9207" y="8557"/>
                  </a:lnTo>
                  <a:lnTo>
                    <a:pt x="9283" y="8547"/>
                  </a:lnTo>
                  <a:lnTo>
                    <a:pt x="9357" y="8533"/>
                  </a:lnTo>
                  <a:lnTo>
                    <a:pt x="9431" y="8516"/>
                  </a:lnTo>
                  <a:lnTo>
                    <a:pt x="9502" y="8496"/>
                  </a:lnTo>
                  <a:lnTo>
                    <a:pt x="9571" y="8472"/>
                  </a:lnTo>
                  <a:lnTo>
                    <a:pt x="9641" y="8445"/>
                  </a:lnTo>
                  <a:lnTo>
                    <a:pt x="9707" y="8415"/>
                  </a:lnTo>
                  <a:lnTo>
                    <a:pt x="9773" y="8381"/>
                  </a:lnTo>
                  <a:lnTo>
                    <a:pt x="9835" y="8345"/>
                  </a:lnTo>
                  <a:lnTo>
                    <a:pt x="9896" y="8306"/>
                  </a:lnTo>
                  <a:lnTo>
                    <a:pt x="9956" y="8263"/>
                  </a:lnTo>
                  <a:lnTo>
                    <a:pt x="10013" y="8218"/>
                  </a:lnTo>
                  <a:lnTo>
                    <a:pt x="10067" y="8171"/>
                  </a:lnTo>
                  <a:lnTo>
                    <a:pt x="10120" y="8120"/>
                  </a:lnTo>
                  <a:lnTo>
                    <a:pt x="10170" y="8068"/>
                  </a:lnTo>
                  <a:lnTo>
                    <a:pt x="10217" y="8014"/>
                  </a:lnTo>
                  <a:lnTo>
                    <a:pt x="10263" y="7956"/>
                  </a:lnTo>
                  <a:lnTo>
                    <a:pt x="10305" y="7897"/>
                  </a:lnTo>
                  <a:lnTo>
                    <a:pt x="10344" y="7836"/>
                  </a:lnTo>
                  <a:lnTo>
                    <a:pt x="10380" y="7773"/>
                  </a:lnTo>
                  <a:lnTo>
                    <a:pt x="10413" y="7707"/>
                  </a:lnTo>
                  <a:lnTo>
                    <a:pt x="10444" y="7641"/>
                  </a:lnTo>
                  <a:lnTo>
                    <a:pt x="10471" y="7572"/>
                  </a:lnTo>
                  <a:lnTo>
                    <a:pt x="10495" y="7502"/>
                  </a:lnTo>
                  <a:lnTo>
                    <a:pt x="10515" y="7430"/>
                  </a:lnTo>
                  <a:lnTo>
                    <a:pt x="10532" y="7357"/>
                  </a:lnTo>
                  <a:lnTo>
                    <a:pt x="10545" y="7283"/>
                  </a:lnTo>
                  <a:lnTo>
                    <a:pt x="10554" y="7207"/>
                  </a:lnTo>
                  <a:lnTo>
                    <a:pt x="10560" y="7131"/>
                  </a:lnTo>
                  <a:lnTo>
                    <a:pt x="10562" y="7052"/>
                  </a:lnTo>
                  <a:lnTo>
                    <a:pt x="10562" y="3527"/>
                  </a:lnTo>
                  <a:lnTo>
                    <a:pt x="12574" y="3527"/>
                  </a:lnTo>
                  <a:lnTo>
                    <a:pt x="12605" y="3528"/>
                  </a:lnTo>
                  <a:lnTo>
                    <a:pt x="12637" y="3530"/>
                  </a:lnTo>
                  <a:lnTo>
                    <a:pt x="12668" y="3535"/>
                  </a:lnTo>
                  <a:lnTo>
                    <a:pt x="12698" y="3542"/>
                  </a:lnTo>
                  <a:lnTo>
                    <a:pt x="12727" y="3550"/>
                  </a:lnTo>
                  <a:lnTo>
                    <a:pt x="12756" y="3560"/>
                  </a:lnTo>
                  <a:lnTo>
                    <a:pt x="12784" y="3572"/>
                  </a:lnTo>
                  <a:lnTo>
                    <a:pt x="12812" y="3586"/>
                  </a:lnTo>
                  <a:lnTo>
                    <a:pt x="12838" y="3601"/>
                  </a:lnTo>
                  <a:lnTo>
                    <a:pt x="12864" y="3618"/>
                  </a:lnTo>
                  <a:lnTo>
                    <a:pt x="12888" y="3636"/>
                  </a:lnTo>
                  <a:lnTo>
                    <a:pt x="12911" y="3657"/>
                  </a:lnTo>
                  <a:lnTo>
                    <a:pt x="12933" y="3678"/>
                  </a:lnTo>
                  <a:lnTo>
                    <a:pt x="12954" y="3701"/>
                  </a:lnTo>
                  <a:lnTo>
                    <a:pt x="12975" y="3725"/>
                  </a:lnTo>
                  <a:lnTo>
                    <a:pt x="12993" y="3750"/>
                  </a:lnTo>
                  <a:lnTo>
                    <a:pt x="15005" y="6773"/>
                  </a:lnTo>
                  <a:lnTo>
                    <a:pt x="15015" y="6788"/>
                  </a:lnTo>
                  <a:lnTo>
                    <a:pt x="15024" y="6804"/>
                  </a:lnTo>
                  <a:lnTo>
                    <a:pt x="15033" y="6822"/>
                  </a:lnTo>
                  <a:lnTo>
                    <a:pt x="15041" y="6838"/>
                  </a:lnTo>
                  <a:lnTo>
                    <a:pt x="15049" y="6855"/>
                  </a:lnTo>
                  <a:lnTo>
                    <a:pt x="15056" y="6872"/>
                  </a:lnTo>
                  <a:lnTo>
                    <a:pt x="15062" y="6889"/>
                  </a:lnTo>
                  <a:lnTo>
                    <a:pt x="15067" y="6907"/>
                  </a:lnTo>
                  <a:lnTo>
                    <a:pt x="15072" y="6924"/>
                  </a:lnTo>
                  <a:lnTo>
                    <a:pt x="15077" y="6942"/>
                  </a:lnTo>
                  <a:lnTo>
                    <a:pt x="15081" y="6961"/>
                  </a:lnTo>
                  <a:lnTo>
                    <a:pt x="15084" y="6979"/>
                  </a:lnTo>
                  <a:lnTo>
                    <a:pt x="15086" y="6997"/>
                  </a:lnTo>
                  <a:lnTo>
                    <a:pt x="15088" y="7016"/>
                  </a:lnTo>
                  <a:lnTo>
                    <a:pt x="15089" y="7034"/>
                  </a:lnTo>
                  <a:lnTo>
                    <a:pt x="15089" y="7052"/>
                  </a:lnTo>
                  <a:lnTo>
                    <a:pt x="15089" y="10075"/>
                  </a:lnTo>
                  <a:close/>
                  <a:moveTo>
                    <a:pt x="12071" y="12090"/>
                  </a:moveTo>
                  <a:lnTo>
                    <a:pt x="12020" y="12089"/>
                  </a:lnTo>
                  <a:lnTo>
                    <a:pt x="11969" y="12085"/>
                  </a:lnTo>
                  <a:lnTo>
                    <a:pt x="11918" y="12078"/>
                  </a:lnTo>
                  <a:lnTo>
                    <a:pt x="11869" y="12070"/>
                  </a:lnTo>
                  <a:lnTo>
                    <a:pt x="11820" y="12058"/>
                  </a:lnTo>
                  <a:lnTo>
                    <a:pt x="11772" y="12045"/>
                  </a:lnTo>
                  <a:lnTo>
                    <a:pt x="11725" y="12029"/>
                  </a:lnTo>
                  <a:lnTo>
                    <a:pt x="11680" y="12011"/>
                  </a:lnTo>
                  <a:lnTo>
                    <a:pt x="11636" y="11991"/>
                  </a:lnTo>
                  <a:lnTo>
                    <a:pt x="11591" y="11968"/>
                  </a:lnTo>
                  <a:lnTo>
                    <a:pt x="11550" y="11944"/>
                  </a:lnTo>
                  <a:lnTo>
                    <a:pt x="11509" y="11918"/>
                  </a:lnTo>
                  <a:lnTo>
                    <a:pt x="11470" y="11890"/>
                  </a:lnTo>
                  <a:lnTo>
                    <a:pt x="11431" y="11861"/>
                  </a:lnTo>
                  <a:lnTo>
                    <a:pt x="11395" y="11828"/>
                  </a:lnTo>
                  <a:lnTo>
                    <a:pt x="11360" y="11795"/>
                  </a:lnTo>
                  <a:lnTo>
                    <a:pt x="11327" y="11760"/>
                  </a:lnTo>
                  <a:lnTo>
                    <a:pt x="11295" y="11724"/>
                  </a:lnTo>
                  <a:lnTo>
                    <a:pt x="11265" y="11685"/>
                  </a:lnTo>
                  <a:lnTo>
                    <a:pt x="11237" y="11646"/>
                  </a:lnTo>
                  <a:lnTo>
                    <a:pt x="11211" y="11606"/>
                  </a:lnTo>
                  <a:lnTo>
                    <a:pt x="11187" y="11563"/>
                  </a:lnTo>
                  <a:lnTo>
                    <a:pt x="11165" y="11520"/>
                  </a:lnTo>
                  <a:lnTo>
                    <a:pt x="11145" y="11475"/>
                  </a:lnTo>
                  <a:lnTo>
                    <a:pt x="11127" y="11429"/>
                  </a:lnTo>
                  <a:lnTo>
                    <a:pt x="11111" y="11382"/>
                  </a:lnTo>
                  <a:lnTo>
                    <a:pt x="11098" y="11335"/>
                  </a:lnTo>
                  <a:lnTo>
                    <a:pt x="11086" y="11286"/>
                  </a:lnTo>
                  <a:lnTo>
                    <a:pt x="11077" y="11236"/>
                  </a:lnTo>
                  <a:lnTo>
                    <a:pt x="11070" y="11186"/>
                  </a:lnTo>
                  <a:lnTo>
                    <a:pt x="11067" y="11135"/>
                  </a:lnTo>
                  <a:lnTo>
                    <a:pt x="11065" y="11083"/>
                  </a:lnTo>
                  <a:lnTo>
                    <a:pt x="11067" y="11031"/>
                  </a:lnTo>
                  <a:lnTo>
                    <a:pt x="11070" y="10980"/>
                  </a:lnTo>
                  <a:lnTo>
                    <a:pt x="11077" y="10930"/>
                  </a:lnTo>
                  <a:lnTo>
                    <a:pt x="11086" y="10880"/>
                  </a:lnTo>
                  <a:lnTo>
                    <a:pt x="11098" y="10831"/>
                  </a:lnTo>
                  <a:lnTo>
                    <a:pt x="11111" y="10784"/>
                  </a:lnTo>
                  <a:lnTo>
                    <a:pt x="11127" y="10736"/>
                  </a:lnTo>
                  <a:lnTo>
                    <a:pt x="11145" y="10691"/>
                  </a:lnTo>
                  <a:lnTo>
                    <a:pt x="11165" y="10646"/>
                  </a:lnTo>
                  <a:lnTo>
                    <a:pt x="11187" y="10603"/>
                  </a:lnTo>
                  <a:lnTo>
                    <a:pt x="11211" y="10561"/>
                  </a:lnTo>
                  <a:lnTo>
                    <a:pt x="11237" y="10520"/>
                  </a:lnTo>
                  <a:lnTo>
                    <a:pt x="11265" y="10480"/>
                  </a:lnTo>
                  <a:lnTo>
                    <a:pt x="11295" y="10442"/>
                  </a:lnTo>
                  <a:lnTo>
                    <a:pt x="11327" y="10406"/>
                  </a:lnTo>
                  <a:lnTo>
                    <a:pt x="11360" y="10370"/>
                  </a:lnTo>
                  <a:lnTo>
                    <a:pt x="11395" y="10337"/>
                  </a:lnTo>
                  <a:lnTo>
                    <a:pt x="11431" y="10306"/>
                  </a:lnTo>
                  <a:lnTo>
                    <a:pt x="11470" y="10276"/>
                  </a:lnTo>
                  <a:lnTo>
                    <a:pt x="11509" y="10247"/>
                  </a:lnTo>
                  <a:lnTo>
                    <a:pt x="11550" y="10221"/>
                  </a:lnTo>
                  <a:lnTo>
                    <a:pt x="11591" y="10197"/>
                  </a:lnTo>
                  <a:lnTo>
                    <a:pt x="11636" y="10175"/>
                  </a:lnTo>
                  <a:lnTo>
                    <a:pt x="11680" y="10155"/>
                  </a:lnTo>
                  <a:lnTo>
                    <a:pt x="11725" y="10137"/>
                  </a:lnTo>
                  <a:lnTo>
                    <a:pt x="11772" y="10120"/>
                  </a:lnTo>
                  <a:lnTo>
                    <a:pt x="11820" y="10107"/>
                  </a:lnTo>
                  <a:lnTo>
                    <a:pt x="11869" y="10096"/>
                  </a:lnTo>
                  <a:lnTo>
                    <a:pt x="11918" y="10087"/>
                  </a:lnTo>
                  <a:lnTo>
                    <a:pt x="11969" y="10080"/>
                  </a:lnTo>
                  <a:lnTo>
                    <a:pt x="12020" y="10076"/>
                  </a:lnTo>
                  <a:lnTo>
                    <a:pt x="12071" y="10075"/>
                  </a:lnTo>
                  <a:lnTo>
                    <a:pt x="12124" y="10076"/>
                  </a:lnTo>
                  <a:lnTo>
                    <a:pt x="12174" y="10080"/>
                  </a:lnTo>
                  <a:lnTo>
                    <a:pt x="12224" y="10087"/>
                  </a:lnTo>
                  <a:lnTo>
                    <a:pt x="12274" y="10096"/>
                  </a:lnTo>
                  <a:lnTo>
                    <a:pt x="12323" y="10107"/>
                  </a:lnTo>
                  <a:lnTo>
                    <a:pt x="12370" y="10120"/>
                  </a:lnTo>
                  <a:lnTo>
                    <a:pt x="12417" y="10137"/>
                  </a:lnTo>
                  <a:lnTo>
                    <a:pt x="12463" y="10155"/>
                  </a:lnTo>
                  <a:lnTo>
                    <a:pt x="12508" y="10175"/>
                  </a:lnTo>
                  <a:lnTo>
                    <a:pt x="12551" y="10197"/>
                  </a:lnTo>
                  <a:lnTo>
                    <a:pt x="12593" y="10221"/>
                  </a:lnTo>
                  <a:lnTo>
                    <a:pt x="12634" y="10247"/>
                  </a:lnTo>
                  <a:lnTo>
                    <a:pt x="12673" y="10276"/>
                  </a:lnTo>
                  <a:lnTo>
                    <a:pt x="12711" y="10306"/>
                  </a:lnTo>
                  <a:lnTo>
                    <a:pt x="12747" y="10337"/>
                  </a:lnTo>
                  <a:lnTo>
                    <a:pt x="12782" y="10370"/>
                  </a:lnTo>
                  <a:lnTo>
                    <a:pt x="12816" y="10406"/>
                  </a:lnTo>
                  <a:lnTo>
                    <a:pt x="12848" y="10442"/>
                  </a:lnTo>
                  <a:lnTo>
                    <a:pt x="12877" y="10480"/>
                  </a:lnTo>
                  <a:lnTo>
                    <a:pt x="12905" y="10520"/>
                  </a:lnTo>
                  <a:lnTo>
                    <a:pt x="12931" y="10561"/>
                  </a:lnTo>
                  <a:lnTo>
                    <a:pt x="12955" y="10603"/>
                  </a:lnTo>
                  <a:lnTo>
                    <a:pt x="12978" y="10646"/>
                  </a:lnTo>
                  <a:lnTo>
                    <a:pt x="12999" y="10691"/>
                  </a:lnTo>
                  <a:lnTo>
                    <a:pt x="13016" y="10736"/>
                  </a:lnTo>
                  <a:lnTo>
                    <a:pt x="13032" y="10784"/>
                  </a:lnTo>
                  <a:lnTo>
                    <a:pt x="13046" y="10831"/>
                  </a:lnTo>
                  <a:lnTo>
                    <a:pt x="13057" y="10880"/>
                  </a:lnTo>
                  <a:lnTo>
                    <a:pt x="13066" y="10930"/>
                  </a:lnTo>
                  <a:lnTo>
                    <a:pt x="13072" y="10980"/>
                  </a:lnTo>
                  <a:lnTo>
                    <a:pt x="13076" y="11031"/>
                  </a:lnTo>
                  <a:lnTo>
                    <a:pt x="13077" y="11083"/>
                  </a:lnTo>
                  <a:lnTo>
                    <a:pt x="13076" y="11135"/>
                  </a:lnTo>
                  <a:lnTo>
                    <a:pt x="13072" y="11186"/>
                  </a:lnTo>
                  <a:lnTo>
                    <a:pt x="13066" y="11236"/>
                  </a:lnTo>
                  <a:lnTo>
                    <a:pt x="13057" y="11286"/>
                  </a:lnTo>
                  <a:lnTo>
                    <a:pt x="13046" y="11335"/>
                  </a:lnTo>
                  <a:lnTo>
                    <a:pt x="13032" y="11382"/>
                  </a:lnTo>
                  <a:lnTo>
                    <a:pt x="13016" y="11429"/>
                  </a:lnTo>
                  <a:lnTo>
                    <a:pt x="12999" y="11475"/>
                  </a:lnTo>
                  <a:lnTo>
                    <a:pt x="12978" y="11520"/>
                  </a:lnTo>
                  <a:lnTo>
                    <a:pt x="12955" y="11563"/>
                  </a:lnTo>
                  <a:lnTo>
                    <a:pt x="12931" y="11606"/>
                  </a:lnTo>
                  <a:lnTo>
                    <a:pt x="12905" y="11646"/>
                  </a:lnTo>
                  <a:lnTo>
                    <a:pt x="12877" y="11685"/>
                  </a:lnTo>
                  <a:lnTo>
                    <a:pt x="12848" y="11724"/>
                  </a:lnTo>
                  <a:lnTo>
                    <a:pt x="12816" y="11760"/>
                  </a:lnTo>
                  <a:lnTo>
                    <a:pt x="12782" y="11795"/>
                  </a:lnTo>
                  <a:lnTo>
                    <a:pt x="12747" y="11828"/>
                  </a:lnTo>
                  <a:lnTo>
                    <a:pt x="12711" y="11861"/>
                  </a:lnTo>
                  <a:lnTo>
                    <a:pt x="12673" y="11890"/>
                  </a:lnTo>
                  <a:lnTo>
                    <a:pt x="12634" y="11918"/>
                  </a:lnTo>
                  <a:lnTo>
                    <a:pt x="12593" y="11944"/>
                  </a:lnTo>
                  <a:lnTo>
                    <a:pt x="12551" y="11968"/>
                  </a:lnTo>
                  <a:lnTo>
                    <a:pt x="12508" y="11991"/>
                  </a:lnTo>
                  <a:lnTo>
                    <a:pt x="12463" y="12011"/>
                  </a:lnTo>
                  <a:lnTo>
                    <a:pt x="12417" y="12029"/>
                  </a:lnTo>
                  <a:lnTo>
                    <a:pt x="12370" y="12045"/>
                  </a:lnTo>
                  <a:lnTo>
                    <a:pt x="12323" y="12058"/>
                  </a:lnTo>
                  <a:lnTo>
                    <a:pt x="12274" y="12070"/>
                  </a:lnTo>
                  <a:lnTo>
                    <a:pt x="12224" y="12078"/>
                  </a:lnTo>
                  <a:lnTo>
                    <a:pt x="12174" y="12085"/>
                  </a:lnTo>
                  <a:lnTo>
                    <a:pt x="12124" y="12089"/>
                  </a:lnTo>
                  <a:lnTo>
                    <a:pt x="12071" y="12090"/>
                  </a:lnTo>
                  <a:close/>
                  <a:moveTo>
                    <a:pt x="5533" y="12090"/>
                  </a:moveTo>
                  <a:lnTo>
                    <a:pt x="5481" y="12089"/>
                  </a:lnTo>
                  <a:lnTo>
                    <a:pt x="5430" y="12085"/>
                  </a:lnTo>
                  <a:lnTo>
                    <a:pt x="5380" y="12078"/>
                  </a:lnTo>
                  <a:lnTo>
                    <a:pt x="5330" y="12070"/>
                  </a:lnTo>
                  <a:lnTo>
                    <a:pt x="5281" y="12058"/>
                  </a:lnTo>
                  <a:lnTo>
                    <a:pt x="5234" y="12045"/>
                  </a:lnTo>
                  <a:lnTo>
                    <a:pt x="5187" y="12029"/>
                  </a:lnTo>
                  <a:lnTo>
                    <a:pt x="5141" y="12011"/>
                  </a:lnTo>
                  <a:lnTo>
                    <a:pt x="5097" y="11991"/>
                  </a:lnTo>
                  <a:lnTo>
                    <a:pt x="5054" y="11968"/>
                  </a:lnTo>
                  <a:lnTo>
                    <a:pt x="5012" y="11944"/>
                  </a:lnTo>
                  <a:lnTo>
                    <a:pt x="4970" y="11918"/>
                  </a:lnTo>
                  <a:lnTo>
                    <a:pt x="4931" y="11890"/>
                  </a:lnTo>
                  <a:lnTo>
                    <a:pt x="4893" y="11861"/>
                  </a:lnTo>
                  <a:lnTo>
                    <a:pt x="4857" y="11828"/>
                  </a:lnTo>
                  <a:lnTo>
                    <a:pt x="4821" y="11795"/>
                  </a:lnTo>
                  <a:lnTo>
                    <a:pt x="4788" y="11760"/>
                  </a:lnTo>
                  <a:lnTo>
                    <a:pt x="4757" y="11724"/>
                  </a:lnTo>
                  <a:lnTo>
                    <a:pt x="4727" y="11685"/>
                  </a:lnTo>
                  <a:lnTo>
                    <a:pt x="4699" y="11646"/>
                  </a:lnTo>
                  <a:lnTo>
                    <a:pt x="4673" y="11606"/>
                  </a:lnTo>
                  <a:lnTo>
                    <a:pt x="4648" y="11563"/>
                  </a:lnTo>
                  <a:lnTo>
                    <a:pt x="4626" y="11520"/>
                  </a:lnTo>
                  <a:lnTo>
                    <a:pt x="4606" y="11475"/>
                  </a:lnTo>
                  <a:lnTo>
                    <a:pt x="4588" y="11429"/>
                  </a:lnTo>
                  <a:lnTo>
                    <a:pt x="4572" y="11382"/>
                  </a:lnTo>
                  <a:lnTo>
                    <a:pt x="4559" y="11335"/>
                  </a:lnTo>
                  <a:lnTo>
                    <a:pt x="4548" y="11286"/>
                  </a:lnTo>
                  <a:lnTo>
                    <a:pt x="4539" y="11236"/>
                  </a:lnTo>
                  <a:lnTo>
                    <a:pt x="4533" y="11186"/>
                  </a:lnTo>
                  <a:lnTo>
                    <a:pt x="4529" y="11135"/>
                  </a:lnTo>
                  <a:lnTo>
                    <a:pt x="4527" y="11083"/>
                  </a:lnTo>
                  <a:lnTo>
                    <a:pt x="4529" y="11031"/>
                  </a:lnTo>
                  <a:lnTo>
                    <a:pt x="4533" y="10980"/>
                  </a:lnTo>
                  <a:lnTo>
                    <a:pt x="4539" y="10930"/>
                  </a:lnTo>
                  <a:lnTo>
                    <a:pt x="4548" y="10880"/>
                  </a:lnTo>
                  <a:lnTo>
                    <a:pt x="4559" y="10831"/>
                  </a:lnTo>
                  <a:lnTo>
                    <a:pt x="4572" y="10784"/>
                  </a:lnTo>
                  <a:lnTo>
                    <a:pt x="4588" y="10736"/>
                  </a:lnTo>
                  <a:lnTo>
                    <a:pt x="4606" y="10691"/>
                  </a:lnTo>
                  <a:lnTo>
                    <a:pt x="4626" y="10646"/>
                  </a:lnTo>
                  <a:lnTo>
                    <a:pt x="4648" y="10603"/>
                  </a:lnTo>
                  <a:lnTo>
                    <a:pt x="4673" y="10561"/>
                  </a:lnTo>
                  <a:lnTo>
                    <a:pt x="4699" y="10520"/>
                  </a:lnTo>
                  <a:lnTo>
                    <a:pt x="4727" y="10480"/>
                  </a:lnTo>
                  <a:lnTo>
                    <a:pt x="4757" y="10442"/>
                  </a:lnTo>
                  <a:lnTo>
                    <a:pt x="4788" y="10406"/>
                  </a:lnTo>
                  <a:lnTo>
                    <a:pt x="4821" y="10370"/>
                  </a:lnTo>
                  <a:lnTo>
                    <a:pt x="4857" y="10337"/>
                  </a:lnTo>
                  <a:lnTo>
                    <a:pt x="4893" y="10306"/>
                  </a:lnTo>
                  <a:lnTo>
                    <a:pt x="4931" y="10276"/>
                  </a:lnTo>
                  <a:lnTo>
                    <a:pt x="4970" y="10247"/>
                  </a:lnTo>
                  <a:lnTo>
                    <a:pt x="5012" y="10221"/>
                  </a:lnTo>
                  <a:lnTo>
                    <a:pt x="5054" y="10197"/>
                  </a:lnTo>
                  <a:lnTo>
                    <a:pt x="5097" y="10175"/>
                  </a:lnTo>
                  <a:lnTo>
                    <a:pt x="5141" y="10155"/>
                  </a:lnTo>
                  <a:lnTo>
                    <a:pt x="5187" y="10137"/>
                  </a:lnTo>
                  <a:lnTo>
                    <a:pt x="5234" y="10120"/>
                  </a:lnTo>
                  <a:lnTo>
                    <a:pt x="5281" y="10107"/>
                  </a:lnTo>
                  <a:lnTo>
                    <a:pt x="5330" y="10096"/>
                  </a:lnTo>
                  <a:lnTo>
                    <a:pt x="5380" y="10087"/>
                  </a:lnTo>
                  <a:lnTo>
                    <a:pt x="5430" y="10080"/>
                  </a:lnTo>
                  <a:lnTo>
                    <a:pt x="5481" y="10076"/>
                  </a:lnTo>
                  <a:lnTo>
                    <a:pt x="5533" y="10075"/>
                  </a:lnTo>
                  <a:lnTo>
                    <a:pt x="5585" y="10076"/>
                  </a:lnTo>
                  <a:lnTo>
                    <a:pt x="5636" y="10080"/>
                  </a:lnTo>
                  <a:lnTo>
                    <a:pt x="5687" y="10087"/>
                  </a:lnTo>
                  <a:lnTo>
                    <a:pt x="5736" y="10096"/>
                  </a:lnTo>
                  <a:lnTo>
                    <a:pt x="5784" y="10107"/>
                  </a:lnTo>
                  <a:lnTo>
                    <a:pt x="5832" y="10120"/>
                  </a:lnTo>
                  <a:lnTo>
                    <a:pt x="5879" y="10137"/>
                  </a:lnTo>
                  <a:lnTo>
                    <a:pt x="5924" y="10155"/>
                  </a:lnTo>
                  <a:lnTo>
                    <a:pt x="5969" y="10175"/>
                  </a:lnTo>
                  <a:lnTo>
                    <a:pt x="6012" y="10197"/>
                  </a:lnTo>
                  <a:lnTo>
                    <a:pt x="6055" y="10221"/>
                  </a:lnTo>
                  <a:lnTo>
                    <a:pt x="6095" y="10247"/>
                  </a:lnTo>
                  <a:lnTo>
                    <a:pt x="6135" y="10276"/>
                  </a:lnTo>
                  <a:lnTo>
                    <a:pt x="6172" y="10306"/>
                  </a:lnTo>
                  <a:lnTo>
                    <a:pt x="6210" y="10337"/>
                  </a:lnTo>
                  <a:lnTo>
                    <a:pt x="6244" y="10370"/>
                  </a:lnTo>
                  <a:lnTo>
                    <a:pt x="6277" y="10406"/>
                  </a:lnTo>
                  <a:lnTo>
                    <a:pt x="6309" y="10442"/>
                  </a:lnTo>
                  <a:lnTo>
                    <a:pt x="6339" y="10480"/>
                  </a:lnTo>
                  <a:lnTo>
                    <a:pt x="6368" y="10520"/>
                  </a:lnTo>
                  <a:lnTo>
                    <a:pt x="6394" y="10561"/>
                  </a:lnTo>
                  <a:lnTo>
                    <a:pt x="6418" y="10603"/>
                  </a:lnTo>
                  <a:lnTo>
                    <a:pt x="6440" y="10646"/>
                  </a:lnTo>
                  <a:lnTo>
                    <a:pt x="6460" y="10691"/>
                  </a:lnTo>
                  <a:lnTo>
                    <a:pt x="6478" y="10736"/>
                  </a:lnTo>
                  <a:lnTo>
                    <a:pt x="6493" y="10784"/>
                  </a:lnTo>
                  <a:lnTo>
                    <a:pt x="6507" y="10831"/>
                  </a:lnTo>
                  <a:lnTo>
                    <a:pt x="6518" y="10880"/>
                  </a:lnTo>
                  <a:lnTo>
                    <a:pt x="6528" y="10930"/>
                  </a:lnTo>
                  <a:lnTo>
                    <a:pt x="6534" y="10980"/>
                  </a:lnTo>
                  <a:lnTo>
                    <a:pt x="6538" y="11031"/>
                  </a:lnTo>
                  <a:lnTo>
                    <a:pt x="6539" y="11083"/>
                  </a:lnTo>
                  <a:lnTo>
                    <a:pt x="6538" y="11135"/>
                  </a:lnTo>
                  <a:lnTo>
                    <a:pt x="6534" y="11186"/>
                  </a:lnTo>
                  <a:lnTo>
                    <a:pt x="6528" y="11236"/>
                  </a:lnTo>
                  <a:lnTo>
                    <a:pt x="6518" y="11286"/>
                  </a:lnTo>
                  <a:lnTo>
                    <a:pt x="6507" y="11335"/>
                  </a:lnTo>
                  <a:lnTo>
                    <a:pt x="6493" y="11382"/>
                  </a:lnTo>
                  <a:lnTo>
                    <a:pt x="6478" y="11429"/>
                  </a:lnTo>
                  <a:lnTo>
                    <a:pt x="6460" y="11475"/>
                  </a:lnTo>
                  <a:lnTo>
                    <a:pt x="6440" y="11520"/>
                  </a:lnTo>
                  <a:lnTo>
                    <a:pt x="6418" y="11563"/>
                  </a:lnTo>
                  <a:lnTo>
                    <a:pt x="6394" y="11606"/>
                  </a:lnTo>
                  <a:lnTo>
                    <a:pt x="6368" y="11646"/>
                  </a:lnTo>
                  <a:lnTo>
                    <a:pt x="6339" y="11685"/>
                  </a:lnTo>
                  <a:lnTo>
                    <a:pt x="6309" y="11724"/>
                  </a:lnTo>
                  <a:lnTo>
                    <a:pt x="6277" y="11760"/>
                  </a:lnTo>
                  <a:lnTo>
                    <a:pt x="6244" y="11795"/>
                  </a:lnTo>
                  <a:lnTo>
                    <a:pt x="6210" y="11828"/>
                  </a:lnTo>
                  <a:lnTo>
                    <a:pt x="6172" y="11861"/>
                  </a:lnTo>
                  <a:lnTo>
                    <a:pt x="6135" y="11890"/>
                  </a:lnTo>
                  <a:lnTo>
                    <a:pt x="6095" y="11918"/>
                  </a:lnTo>
                  <a:lnTo>
                    <a:pt x="6055" y="11944"/>
                  </a:lnTo>
                  <a:lnTo>
                    <a:pt x="6012" y="11968"/>
                  </a:lnTo>
                  <a:lnTo>
                    <a:pt x="5969" y="11991"/>
                  </a:lnTo>
                  <a:lnTo>
                    <a:pt x="5924" y="12011"/>
                  </a:lnTo>
                  <a:lnTo>
                    <a:pt x="5879" y="12029"/>
                  </a:lnTo>
                  <a:lnTo>
                    <a:pt x="5832" y="12045"/>
                  </a:lnTo>
                  <a:lnTo>
                    <a:pt x="5784" y="12058"/>
                  </a:lnTo>
                  <a:lnTo>
                    <a:pt x="5736" y="12070"/>
                  </a:lnTo>
                  <a:lnTo>
                    <a:pt x="5687" y="12078"/>
                  </a:lnTo>
                  <a:lnTo>
                    <a:pt x="5636" y="12085"/>
                  </a:lnTo>
                  <a:lnTo>
                    <a:pt x="5585" y="12089"/>
                  </a:lnTo>
                  <a:lnTo>
                    <a:pt x="5533" y="12090"/>
                  </a:lnTo>
                  <a:close/>
                  <a:moveTo>
                    <a:pt x="1509" y="7556"/>
                  </a:moveTo>
                  <a:lnTo>
                    <a:pt x="1483" y="7556"/>
                  </a:lnTo>
                  <a:lnTo>
                    <a:pt x="1458" y="7554"/>
                  </a:lnTo>
                  <a:lnTo>
                    <a:pt x="1432" y="7551"/>
                  </a:lnTo>
                  <a:lnTo>
                    <a:pt x="1407" y="7546"/>
                  </a:lnTo>
                  <a:lnTo>
                    <a:pt x="1383" y="7541"/>
                  </a:lnTo>
                  <a:lnTo>
                    <a:pt x="1359" y="7534"/>
                  </a:lnTo>
                  <a:lnTo>
                    <a:pt x="1336" y="7526"/>
                  </a:lnTo>
                  <a:lnTo>
                    <a:pt x="1313" y="7517"/>
                  </a:lnTo>
                  <a:lnTo>
                    <a:pt x="1291" y="7507"/>
                  </a:lnTo>
                  <a:lnTo>
                    <a:pt x="1269" y="7496"/>
                  </a:lnTo>
                  <a:lnTo>
                    <a:pt x="1248" y="7484"/>
                  </a:lnTo>
                  <a:lnTo>
                    <a:pt x="1228" y="7470"/>
                  </a:lnTo>
                  <a:lnTo>
                    <a:pt x="1208" y="7456"/>
                  </a:lnTo>
                  <a:lnTo>
                    <a:pt x="1189" y="7441"/>
                  </a:lnTo>
                  <a:lnTo>
                    <a:pt x="1171" y="7426"/>
                  </a:lnTo>
                  <a:lnTo>
                    <a:pt x="1154" y="7409"/>
                  </a:lnTo>
                  <a:lnTo>
                    <a:pt x="1137" y="7392"/>
                  </a:lnTo>
                  <a:lnTo>
                    <a:pt x="1121" y="7374"/>
                  </a:lnTo>
                  <a:lnTo>
                    <a:pt x="1106" y="7355"/>
                  </a:lnTo>
                  <a:lnTo>
                    <a:pt x="1091" y="7334"/>
                  </a:lnTo>
                  <a:lnTo>
                    <a:pt x="1078" y="7314"/>
                  </a:lnTo>
                  <a:lnTo>
                    <a:pt x="1066" y="7293"/>
                  </a:lnTo>
                  <a:lnTo>
                    <a:pt x="1055" y="7271"/>
                  </a:lnTo>
                  <a:lnTo>
                    <a:pt x="1045" y="7249"/>
                  </a:lnTo>
                  <a:lnTo>
                    <a:pt x="1036" y="7226"/>
                  </a:lnTo>
                  <a:lnTo>
                    <a:pt x="1029" y="7202"/>
                  </a:lnTo>
                  <a:lnTo>
                    <a:pt x="1022" y="7179"/>
                  </a:lnTo>
                  <a:lnTo>
                    <a:pt x="1016" y="7154"/>
                  </a:lnTo>
                  <a:lnTo>
                    <a:pt x="1012" y="7130"/>
                  </a:lnTo>
                  <a:lnTo>
                    <a:pt x="1009" y="7105"/>
                  </a:lnTo>
                  <a:lnTo>
                    <a:pt x="1007" y="7079"/>
                  </a:lnTo>
                  <a:lnTo>
                    <a:pt x="1006" y="7052"/>
                  </a:lnTo>
                  <a:lnTo>
                    <a:pt x="1006" y="1511"/>
                  </a:lnTo>
                  <a:lnTo>
                    <a:pt x="1007" y="1485"/>
                  </a:lnTo>
                  <a:lnTo>
                    <a:pt x="1009" y="1460"/>
                  </a:lnTo>
                  <a:lnTo>
                    <a:pt x="1012" y="1435"/>
                  </a:lnTo>
                  <a:lnTo>
                    <a:pt x="1016" y="1410"/>
                  </a:lnTo>
                  <a:lnTo>
                    <a:pt x="1022" y="1385"/>
                  </a:lnTo>
                  <a:lnTo>
                    <a:pt x="1029" y="1361"/>
                  </a:lnTo>
                  <a:lnTo>
                    <a:pt x="1036" y="1338"/>
                  </a:lnTo>
                  <a:lnTo>
                    <a:pt x="1045" y="1315"/>
                  </a:lnTo>
                  <a:lnTo>
                    <a:pt x="1055" y="1293"/>
                  </a:lnTo>
                  <a:lnTo>
                    <a:pt x="1066" y="1271"/>
                  </a:lnTo>
                  <a:lnTo>
                    <a:pt x="1078" y="1249"/>
                  </a:lnTo>
                  <a:lnTo>
                    <a:pt x="1091" y="1229"/>
                  </a:lnTo>
                  <a:lnTo>
                    <a:pt x="1106" y="1209"/>
                  </a:lnTo>
                  <a:lnTo>
                    <a:pt x="1121" y="1191"/>
                  </a:lnTo>
                  <a:lnTo>
                    <a:pt x="1137" y="1172"/>
                  </a:lnTo>
                  <a:lnTo>
                    <a:pt x="1154" y="1155"/>
                  </a:lnTo>
                  <a:lnTo>
                    <a:pt x="1171" y="1138"/>
                  </a:lnTo>
                  <a:lnTo>
                    <a:pt x="1189" y="1122"/>
                  </a:lnTo>
                  <a:lnTo>
                    <a:pt x="1208" y="1107"/>
                  </a:lnTo>
                  <a:lnTo>
                    <a:pt x="1228" y="1093"/>
                  </a:lnTo>
                  <a:lnTo>
                    <a:pt x="1248" y="1080"/>
                  </a:lnTo>
                  <a:lnTo>
                    <a:pt x="1269" y="1068"/>
                  </a:lnTo>
                  <a:lnTo>
                    <a:pt x="1291" y="1057"/>
                  </a:lnTo>
                  <a:lnTo>
                    <a:pt x="1313" y="1047"/>
                  </a:lnTo>
                  <a:lnTo>
                    <a:pt x="1336" y="1038"/>
                  </a:lnTo>
                  <a:lnTo>
                    <a:pt x="1359" y="1030"/>
                  </a:lnTo>
                  <a:lnTo>
                    <a:pt x="1383" y="1023"/>
                  </a:lnTo>
                  <a:lnTo>
                    <a:pt x="1407" y="1018"/>
                  </a:lnTo>
                  <a:lnTo>
                    <a:pt x="1432" y="1013"/>
                  </a:lnTo>
                  <a:lnTo>
                    <a:pt x="1458" y="1010"/>
                  </a:lnTo>
                  <a:lnTo>
                    <a:pt x="1483" y="1008"/>
                  </a:lnTo>
                  <a:lnTo>
                    <a:pt x="1509" y="1008"/>
                  </a:lnTo>
                  <a:lnTo>
                    <a:pt x="9053" y="1008"/>
                  </a:lnTo>
                  <a:lnTo>
                    <a:pt x="9080" y="1008"/>
                  </a:lnTo>
                  <a:lnTo>
                    <a:pt x="9105" y="1010"/>
                  </a:lnTo>
                  <a:lnTo>
                    <a:pt x="9131" y="1013"/>
                  </a:lnTo>
                  <a:lnTo>
                    <a:pt x="9155" y="1018"/>
                  </a:lnTo>
                  <a:lnTo>
                    <a:pt x="9179" y="1023"/>
                  </a:lnTo>
                  <a:lnTo>
                    <a:pt x="9203" y="1030"/>
                  </a:lnTo>
                  <a:lnTo>
                    <a:pt x="9226" y="1038"/>
                  </a:lnTo>
                  <a:lnTo>
                    <a:pt x="9250" y="1047"/>
                  </a:lnTo>
                  <a:lnTo>
                    <a:pt x="9272" y="1057"/>
                  </a:lnTo>
                  <a:lnTo>
                    <a:pt x="9294" y="1068"/>
                  </a:lnTo>
                  <a:lnTo>
                    <a:pt x="9315" y="1080"/>
                  </a:lnTo>
                  <a:lnTo>
                    <a:pt x="9335" y="1093"/>
                  </a:lnTo>
                  <a:lnTo>
                    <a:pt x="9355" y="1107"/>
                  </a:lnTo>
                  <a:lnTo>
                    <a:pt x="9373" y="1122"/>
                  </a:lnTo>
                  <a:lnTo>
                    <a:pt x="9392" y="1138"/>
                  </a:lnTo>
                  <a:lnTo>
                    <a:pt x="9410" y="1155"/>
                  </a:lnTo>
                  <a:lnTo>
                    <a:pt x="9426" y="1172"/>
                  </a:lnTo>
                  <a:lnTo>
                    <a:pt x="9442" y="1191"/>
                  </a:lnTo>
                  <a:lnTo>
                    <a:pt x="9457" y="1209"/>
                  </a:lnTo>
                  <a:lnTo>
                    <a:pt x="9471" y="1229"/>
                  </a:lnTo>
                  <a:lnTo>
                    <a:pt x="9484" y="1249"/>
                  </a:lnTo>
                  <a:lnTo>
                    <a:pt x="9496" y="1271"/>
                  </a:lnTo>
                  <a:lnTo>
                    <a:pt x="9507" y="1293"/>
                  </a:lnTo>
                  <a:lnTo>
                    <a:pt x="9517" y="1315"/>
                  </a:lnTo>
                  <a:lnTo>
                    <a:pt x="9526" y="1338"/>
                  </a:lnTo>
                  <a:lnTo>
                    <a:pt x="9534" y="1361"/>
                  </a:lnTo>
                  <a:lnTo>
                    <a:pt x="9541" y="1385"/>
                  </a:lnTo>
                  <a:lnTo>
                    <a:pt x="9546" y="1410"/>
                  </a:lnTo>
                  <a:lnTo>
                    <a:pt x="9550" y="1435"/>
                  </a:lnTo>
                  <a:lnTo>
                    <a:pt x="9554" y="1460"/>
                  </a:lnTo>
                  <a:lnTo>
                    <a:pt x="9556" y="1485"/>
                  </a:lnTo>
                  <a:lnTo>
                    <a:pt x="9556" y="1511"/>
                  </a:lnTo>
                  <a:lnTo>
                    <a:pt x="9556" y="2519"/>
                  </a:lnTo>
                  <a:lnTo>
                    <a:pt x="9556" y="3527"/>
                  </a:lnTo>
                  <a:lnTo>
                    <a:pt x="9556" y="7052"/>
                  </a:lnTo>
                  <a:lnTo>
                    <a:pt x="9556" y="7079"/>
                  </a:lnTo>
                  <a:lnTo>
                    <a:pt x="9554" y="7105"/>
                  </a:lnTo>
                  <a:lnTo>
                    <a:pt x="9550" y="7130"/>
                  </a:lnTo>
                  <a:lnTo>
                    <a:pt x="9546" y="7154"/>
                  </a:lnTo>
                  <a:lnTo>
                    <a:pt x="9541" y="7179"/>
                  </a:lnTo>
                  <a:lnTo>
                    <a:pt x="9534" y="7202"/>
                  </a:lnTo>
                  <a:lnTo>
                    <a:pt x="9526" y="7226"/>
                  </a:lnTo>
                  <a:lnTo>
                    <a:pt x="9517" y="7249"/>
                  </a:lnTo>
                  <a:lnTo>
                    <a:pt x="9507" y="7271"/>
                  </a:lnTo>
                  <a:lnTo>
                    <a:pt x="9496" y="7293"/>
                  </a:lnTo>
                  <a:lnTo>
                    <a:pt x="9484" y="7314"/>
                  </a:lnTo>
                  <a:lnTo>
                    <a:pt x="9471" y="7334"/>
                  </a:lnTo>
                  <a:lnTo>
                    <a:pt x="9457" y="7355"/>
                  </a:lnTo>
                  <a:lnTo>
                    <a:pt x="9442" y="7374"/>
                  </a:lnTo>
                  <a:lnTo>
                    <a:pt x="9426" y="7392"/>
                  </a:lnTo>
                  <a:lnTo>
                    <a:pt x="9410" y="7409"/>
                  </a:lnTo>
                  <a:lnTo>
                    <a:pt x="9392" y="7426"/>
                  </a:lnTo>
                  <a:lnTo>
                    <a:pt x="9373" y="7441"/>
                  </a:lnTo>
                  <a:lnTo>
                    <a:pt x="9355" y="7456"/>
                  </a:lnTo>
                  <a:lnTo>
                    <a:pt x="9335" y="7470"/>
                  </a:lnTo>
                  <a:lnTo>
                    <a:pt x="9315" y="7484"/>
                  </a:lnTo>
                  <a:lnTo>
                    <a:pt x="9294" y="7496"/>
                  </a:lnTo>
                  <a:lnTo>
                    <a:pt x="9272" y="7507"/>
                  </a:lnTo>
                  <a:lnTo>
                    <a:pt x="9250" y="7517"/>
                  </a:lnTo>
                  <a:lnTo>
                    <a:pt x="9226" y="7526"/>
                  </a:lnTo>
                  <a:lnTo>
                    <a:pt x="9203" y="7534"/>
                  </a:lnTo>
                  <a:lnTo>
                    <a:pt x="9179" y="7541"/>
                  </a:lnTo>
                  <a:lnTo>
                    <a:pt x="9155" y="7546"/>
                  </a:lnTo>
                  <a:lnTo>
                    <a:pt x="9131" y="7551"/>
                  </a:lnTo>
                  <a:lnTo>
                    <a:pt x="9105" y="7554"/>
                  </a:lnTo>
                  <a:lnTo>
                    <a:pt x="9080" y="7556"/>
                  </a:lnTo>
                  <a:lnTo>
                    <a:pt x="9053" y="7556"/>
                  </a:lnTo>
                  <a:lnTo>
                    <a:pt x="1509" y="7556"/>
                  </a:lnTo>
                  <a:close/>
                  <a:moveTo>
                    <a:pt x="15842" y="6214"/>
                  </a:moveTo>
                  <a:lnTo>
                    <a:pt x="13830" y="3192"/>
                  </a:lnTo>
                  <a:lnTo>
                    <a:pt x="13802" y="3153"/>
                  </a:lnTo>
                  <a:lnTo>
                    <a:pt x="13774" y="3115"/>
                  </a:lnTo>
                  <a:lnTo>
                    <a:pt x="13746" y="3077"/>
                  </a:lnTo>
                  <a:lnTo>
                    <a:pt x="13716" y="3042"/>
                  </a:lnTo>
                  <a:lnTo>
                    <a:pt x="13685" y="3007"/>
                  </a:lnTo>
                  <a:lnTo>
                    <a:pt x="13653" y="2973"/>
                  </a:lnTo>
                  <a:lnTo>
                    <a:pt x="13619" y="2940"/>
                  </a:lnTo>
                  <a:lnTo>
                    <a:pt x="13586" y="2909"/>
                  </a:lnTo>
                  <a:lnTo>
                    <a:pt x="13551" y="2878"/>
                  </a:lnTo>
                  <a:lnTo>
                    <a:pt x="13516" y="2849"/>
                  </a:lnTo>
                  <a:lnTo>
                    <a:pt x="13480" y="2820"/>
                  </a:lnTo>
                  <a:lnTo>
                    <a:pt x="13442" y="2793"/>
                  </a:lnTo>
                  <a:lnTo>
                    <a:pt x="13404" y="2768"/>
                  </a:lnTo>
                  <a:lnTo>
                    <a:pt x="13366" y="2743"/>
                  </a:lnTo>
                  <a:lnTo>
                    <a:pt x="13326" y="2720"/>
                  </a:lnTo>
                  <a:lnTo>
                    <a:pt x="13286" y="2697"/>
                  </a:lnTo>
                  <a:lnTo>
                    <a:pt x="13245" y="2676"/>
                  </a:lnTo>
                  <a:lnTo>
                    <a:pt x="13204" y="2656"/>
                  </a:lnTo>
                  <a:lnTo>
                    <a:pt x="13162" y="2638"/>
                  </a:lnTo>
                  <a:lnTo>
                    <a:pt x="13119" y="2621"/>
                  </a:lnTo>
                  <a:lnTo>
                    <a:pt x="13076" y="2605"/>
                  </a:lnTo>
                  <a:lnTo>
                    <a:pt x="13033" y="2590"/>
                  </a:lnTo>
                  <a:lnTo>
                    <a:pt x="12989" y="2576"/>
                  </a:lnTo>
                  <a:lnTo>
                    <a:pt x="12944" y="2564"/>
                  </a:lnTo>
                  <a:lnTo>
                    <a:pt x="12899" y="2554"/>
                  </a:lnTo>
                  <a:lnTo>
                    <a:pt x="12854" y="2544"/>
                  </a:lnTo>
                  <a:lnTo>
                    <a:pt x="12808" y="2537"/>
                  </a:lnTo>
                  <a:lnTo>
                    <a:pt x="12761" y="2530"/>
                  </a:lnTo>
                  <a:lnTo>
                    <a:pt x="12715" y="2525"/>
                  </a:lnTo>
                  <a:lnTo>
                    <a:pt x="12669" y="2522"/>
                  </a:lnTo>
                  <a:lnTo>
                    <a:pt x="12621" y="2519"/>
                  </a:lnTo>
                  <a:lnTo>
                    <a:pt x="12574" y="2519"/>
                  </a:lnTo>
                  <a:lnTo>
                    <a:pt x="10562" y="2519"/>
                  </a:lnTo>
                  <a:lnTo>
                    <a:pt x="10562" y="1511"/>
                  </a:lnTo>
                  <a:lnTo>
                    <a:pt x="10560" y="1434"/>
                  </a:lnTo>
                  <a:lnTo>
                    <a:pt x="10554" y="1357"/>
                  </a:lnTo>
                  <a:lnTo>
                    <a:pt x="10545" y="1282"/>
                  </a:lnTo>
                  <a:lnTo>
                    <a:pt x="10532" y="1207"/>
                  </a:lnTo>
                  <a:lnTo>
                    <a:pt x="10515" y="1134"/>
                  </a:lnTo>
                  <a:lnTo>
                    <a:pt x="10495" y="1062"/>
                  </a:lnTo>
                  <a:lnTo>
                    <a:pt x="10471" y="993"/>
                  </a:lnTo>
                  <a:lnTo>
                    <a:pt x="10444" y="924"/>
                  </a:lnTo>
                  <a:lnTo>
                    <a:pt x="10413" y="856"/>
                  </a:lnTo>
                  <a:lnTo>
                    <a:pt x="10380" y="791"/>
                  </a:lnTo>
                  <a:lnTo>
                    <a:pt x="10344" y="729"/>
                  </a:lnTo>
                  <a:lnTo>
                    <a:pt x="10305" y="667"/>
                  </a:lnTo>
                  <a:lnTo>
                    <a:pt x="10263" y="608"/>
                  </a:lnTo>
                  <a:lnTo>
                    <a:pt x="10217" y="550"/>
                  </a:lnTo>
                  <a:lnTo>
                    <a:pt x="10170" y="496"/>
                  </a:lnTo>
                  <a:lnTo>
                    <a:pt x="10120" y="443"/>
                  </a:lnTo>
                  <a:lnTo>
                    <a:pt x="10067" y="393"/>
                  </a:lnTo>
                  <a:lnTo>
                    <a:pt x="10013" y="346"/>
                  </a:lnTo>
                  <a:lnTo>
                    <a:pt x="9956" y="300"/>
                  </a:lnTo>
                  <a:lnTo>
                    <a:pt x="9896" y="258"/>
                  </a:lnTo>
                  <a:lnTo>
                    <a:pt x="9835" y="219"/>
                  </a:lnTo>
                  <a:lnTo>
                    <a:pt x="9773" y="182"/>
                  </a:lnTo>
                  <a:lnTo>
                    <a:pt x="9707" y="149"/>
                  </a:lnTo>
                  <a:lnTo>
                    <a:pt x="9641" y="119"/>
                  </a:lnTo>
                  <a:lnTo>
                    <a:pt x="9571" y="92"/>
                  </a:lnTo>
                  <a:lnTo>
                    <a:pt x="9502" y="69"/>
                  </a:lnTo>
                  <a:lnTo>
                    <a:pt x="9431" y="47"/>
                  </a:lnTo>
                  <a:lnTo>
                    <a:pt x="9357" y="31"/>
                  </a:lnTo>
                  <a:lnTo>
                    <a:pt x="9283" y="17"/>
                  </a:lnTo>
                  <a:lnTo>
                    <a:pt x="9207" y="8"/>
                  </a:lnTo>
                  <a:lnTo>
                    <a:pt x="9131" y="2"/>
                  </a:lnTo>
                  <a:lnTo>
                    <a:pt x="9053" y="0"/>
                  </a:lnTo>
                  <a:lnTo>
                    <a:pt x="1509" y="0"/>
                  </a:lnTo>
                  <a:lnTo>
                    <a:pt x="1431" y="2"/>
                  </a:lnTo>
                  <a:lnTo>
                    <a:pt x="1355" y="8"/>
                  </a:lnTo>
                  <a:lnTo>
                    <a:pt x="1280" y="17"/>
                  </a:lnTo>
                  <a:lnTo>
                    <a:pt x="1205" y="31"/>
                  </a:lnTo>
                  <a:lnTo>
                    <a:pt x="1133" y="47"/>
                  </a:lnTo>
                  <a:lnTo>
                    <a:pt x="1060" y="69"/>
                  </a:lnTo>
                  <a:lnTo>
                    <a:pt x="991" y="92"/>
                  </a:lnTo>
                  <a:lnTo>
                    <a:pt x="922" y="119"/>
                  </a:lnTo>
                  <a:lnTo>
                    <a:pt x="855" y="149"/>
                  </a:lnTo>
                  <a:lnTo>
                    <a:pt x="791" y="182"/>
                  </a:lnTo>
                  <a:lnTo>
                    <a:pt x="727" y="219"/>
                  </a:lnTo>
                  <a:lnTo>
                    <a:pt x="666" y="258"/>
                  </a:lnTo>
                  <a:lnTo>
                    <a:pt x="607" y="300"/>
                  </a:lnTo>
                  <a:lnTo>
                    <a:pt x="549" y="346"/>
                  </a:lnTo>
                  <a:lnTo>
                    <a:pt x="495" y="393"/>
                  </a:lnTo>
                  <a:lnTo>
                    <a:pt x="443" y="443"/>
                  </a:lnTo>
                  <a:lnTo>
                    <a:pt x="392" y="496"/>
                  </a:lnTo>
                  <a:lnTo>
                    <a:pt x="345" y="550"/>
                  </a:lnTo>
                  <a:lnTo>
                    <a:pt x="300" y="608"/>
                  </a:lnTo>
                  <a:lnTo>
                    <a:pt x="259" y="667"/>
                  </a:lnTo>
                  <a:lnTo>
                    <a:pt x="218" y="729"/>
                  </a:lnTo>
                  <a:lnTo>
                    <a:pt x="182" y="791"/>
                  </a:lnTo>
                  <a:lnTo>
                    <a:pt x="149" y="856"/>
                  </a:lnTo>
                  <a:lnTo>
                    <a:pt x="119" y="924"/>
                  </a:lnTo>
                  <a:lnTo>
                    <a:pt x="92" y="993"/>
                  </a:lnTo>
                  <a:lnTo>
                    <a:pt x="68" y="1062"/>
                  </a:lnTo>
                  <a:lnTo>
                    <a:pt x="47" y="1134"/>
                  </a:lnTo>
                  <a:lnTo>
                    <a:pt x="31" y="1207"/>
                  </a:lnTo>
                  <a:lnTo>
                    <a:pt x="17" y="1282"/>
                  </a:lnTo>
                  <a:lnTo>
                    <a:pt x="8" y="1357"/>
                  </a:lnTo>
                  <a:lnTo>
                    <a:pt x="2" y="1434"/>
                  </a:lnTo>
                  <a:lnTo>
                    <a:pt x="0" y="1511"/>
                  </a:lnTo>
                  <a:lnTo>
                    <a:pt x="0" y="7052"/>
                  </a:lnTo>
                  <a:lnTo>
                    <a:pt x="2" y="7131"/>
                  </a:lnTo>
                  <a:lnTo>
                    <a:pt x="8" y="7207"/>
                  </a:lnTo>
                  <a:lnTo>
                    <a:pt x="17" y="7283"/>
                  </a:lnTo>
                  <a:lnTo>
                    <a:pt x="31" y="7357"/>
                  </a:lnTo>
                  <a:lnTo>
                    <a:pt x="47" y="7430"/>
                  </a:lnTo>
                  <a:lnTo>
                    <a:pt x="68" y="7502"/>
                  </a:lnTo>
                  <a:lnTo>
                    <a:pt x="92" y="7572"/>
                  </a:lnTo>
                  <a:lnTo>
                    <a:pt x="119" y="7641"/>
                  </a:lnTo>
                  <a:lnTo>
                    <a:pt x="149" y="7707"/>
                  </a:lnTo>
                  <a:lnTo>
                    <a:pt x="182" y="7773"/>
                  </a:lnTo>
                  <a:lnTo>
                    <a:pt x="218" y="7836"/>
                  </a:lnTo>
                  <a:lnTo>
                    <a:pt x="259" y="7897"/>
                  </a:lnTo>
                  <a:lnTo>
                    <a:pt x="300" y="7956"/>
                  </a:lnTo>
                  <a:lnTo>
                    <a:pt x="345" y="8014"/>
                  </a:lnTo>
                  <a:lnTo>
                    <a:pt x="392" y="8068"/>
                  </a:lnTo>
                  <a:lnTo>
                    <a:pt x="443" y="8120"/>
                  </a:lnTo>
                  <a:lnTo>
                    <a:pt x="495" y="8171"/>
                  </a:lnTo>
                  <a:lnTo>
                    <a:pt x="549" y="8218"/>
                  </a:lnTo>
                  <a:lnTo>
                    <a:pt x="607" y="8263"/>
                  </a:lnTo>
                  <a:lnTo>
                    <a:pt x="666" y="8306"/>
                  </a:lnTo>
                  <a:lnTo>
                    <a:pt x="727" y="8345"/>
                  </a:lnTo>
                  <a:lnTo>
                    <a:pt x="791" y="8381"/>
                  </a:lnTo>
                  <a:lnTo>
                    <a:pt x="855" y="8415"/>
                  </a:lnTo>
                  <a:lnTo>
                    <a:pt x="922" y="8445"/>
                  </a:lnTo>
                  <a:lnTo>
                    <a:pt x="991" y="8472"/>
                  </a:lnTo>
                  <a:lnTo>
                    <a:pt x="1060" y="8496"/>
                  </a:lnTo>
                  <a:lnTo>
                    <a:pt x="1133" y="8516"/>
                  </a:lnTo>
                  <a:lnTo>
                    <a:pt x="1205" y="8533"/>
                  </a:lnTo>
                  <a:lnTo>
                    <a:pt x="1280" y="8547"/>
                  </a:lnTo>
                  <a:lnTo>
                    <a:pt x="1355" y="8557"/>
                  </a:lnTo>
                  <a:lnTo>
                    <a:pt x="1431" y="8562"/>
                  </a:lnTo>
                  <a:lnTo>
                    <a:pt x="1509" y="8564"/>
                  </a:lnTo>
                  <a:lnTo>
                    <a:pt x="1509" y="8564"/>
                  </a:lnTo>
                  <a:lnTo>
                    <a:pt x="1509" y="10075"/>
                  </a:lnTo>
                  <a:lnTo>
                    <a:pt x="1511" y="10153"/>
                  </a:lnTo>
                  <a:lnTo>
                    <a:pt x="1517" y="10229"/>
                  </a:lnTo>
                  <a:lnTo>
                    <a:pt x="1527" y="10305"/>
                  </a:lnTo>
                  <a:lnTo>
                    <a:pt x="1540" y="10379"/>
                  </a:lnTo>
                  <a:lnTo>
                    <a:pt x="1557" y="10453"/>
                  </a:lnTo>
                  <a:lnTo>
                    <a:pt x="1577" y="10525"/>
                  </a:lnTo>
                  <a:lnTo>
                    <a:pt x="1601" y="10594"/>
                  </a:lnTo>
                  <a:lnTo>
                    <a:pt x="1629" y="10663"/>
                  </a:lnTo>
                  <a:lnTo>
                    <a:pt x="1659" y="10730"/>
                  </a:lnTo>
                  <a:lnTo>
                    <a:pt x="1692" y="10795"/>
                  </a:lnTo>
                  <a:lnTo>
                    <a:pt x="1728" y="10858"/>
                  </a:lnTo>
                  <a:lnTo>
                    <a:pt x="1767" y="10920"/>
                  </a:lnTo>
                  <a:lnTo>
                    <a:pt x="1810" y="10979"/>
                  </a:lnTo>
                  <a:lnTo>
                    <a:pt x="1854" y="11036"/>
                  </a:lnTo>
                  <a:lnTo>
                    <a:pt x="1901" y="11091"/>
                  </a:lnTo>
                  <a:lnTo>
                    <a:pt x="1952" y="11143"/>
                  </a:lnTo>
                  <a:lnTo>
                    <a:pt x="2004" y="11194"/>
                  </a:lnTo>
                  <a:lnTo>
                    <a:pt x="2059" y="11241"/>
                  </a:lnTo>
                  <a:lnTo>
                    <a:pt x="2115" y="11286"/>
                  </a:lnTo>
                  <a:lnTo>
                    <a:pt x="2175" y="11329"/>
                  </a:lnTo>
                  <a:lnTo>
                    <a:pt x="2236" y="11368"/>
                  </a:lnTo>
                  <a:lnTo>
                    <a:pt x="2300" y="11404"/>
                  </a:lnTo>
                  <a:lnTo>
                    <a:pt x="2365" y="11437"/>
                  </a:lnTo>
                  <a:lnTo>
                    <a:pt x="2431" y="11468"/>
                  </a:lnTo>
                  <a:lnTo>
                    <a:pt x="2500" y="11495"/>
                  </a:lnTo>
                  <a:lnTo>
                    <a:pt x="2570" y="11519"/>
                  </a:lnTo>
                  <a:lnTo>
                    <a:pt x="2642" y="11539"/>
                  </a:lnTo>
                  <a:lnTo>
                    <a:pt x="2714" y="11556"/>
                  </a:lnTo>
                  <a:lnTo>
                    <a:pt x="2788" y="11569"/>
                  </a:lnTo>
                  <a:lnTo>
                    <a:pt x="2864" y="11579"/>
                  </a:lnTo>
                  <a:lnTo>
                    <a:pt x="2940" y="11585"/>
                  </a:lnTo>
                  <a:lnTo>
                    <a:pt x="3018" y="11587"/>
                  </a:lnTo>
                  <a:lnTo>
                    <a:pt x="3592" y="11587"/>
                  </a:lnTo>
                  <a:lnTo>
                    <a:pt x="3614" y="11667"/>
                  </a:lnTo>
                  <a:lnTo>
                    <a:pt x="3640" y="11747"/>
                  </a:lnTo>
                  <a:lnTo>
                    <a:pt x="3670" y="11824"/>
                  </a:lnTo>
                  <a:lnTo>
                    <a:pt x="3702" y="11901"/>
                  </a:lnTo>
                  <a:lnTo>
                    <a:pt x="3737" y="11976"/>
                  </a:lnTo>
                  <a:lnTo>
                    <a:pt x="3774" y="12048"/>
                  </a:lnTo>
                  <a:lnTo>
                    <a:pt x="3816" y="12120"/>
                  </a:lnTo>
                  <a:lnTo>
                    <a:pt x="3859" y="12188"/>
                  </a:lnTo>
                  <a:lnTo>
                    <a:pt x="3905" y="12256"/>
                  </a:lnTo>
                  <a:lnTo>
                    <a:pt x="3953" y="12321"/>
                  </a:lnTo>
                  <a:lnTo>
                    <a:pt x="4005" y="12385"/>
                  </a:lnTo>
                  <a:lnTo>
                    <a:pt x="4059" y="12446"/>
                  </a:lnTo>
                  <a:lnTo>
                    <a:pt x="4114" y="12505"/>
                  </a:lnTo>
                  <a:lnTo>
                    <a:pt x="4173" y="12561"/>
                  </a:lnTo>
                  <a:lnTo>
                    <a:pt x="4233" y="12615"/>
                  </a:lnTo>
                  <a:lnTo>
                    <a:pt x="4296" y="12668"/>
                  </a:lnTo>
                  <a:lnTo>
                    <a:pt x="4361" y="12717"/>
                  </a:lnTo>
                  <a:lnTo>
                    <a:pt x="4428" y="12763"/>
                  </a:lnTo>
                  <a:lnTo>
                    <a:pt x="4497" y="12807"/>
                  </a:lnTo>
                  <a:lnTo>
                    <a:pt x="4567" y="12848"/>
                  </a:lnTo>
                  <a:lnTo>
                    <a:pt x="4639" y="12886"/>
                  </a:lnTo>
                  <a:lnTo>
                    <a:pt x="4714" y="12922"/>
                  </a:lnTo>
                  <a:lnTo>
                    <a:pt x="4789" y="12955"/>
                  </a:lnTo>
                  <a:lnTo>
                    <a:pt x="4867" y="12984"/>
                  </a:lnTo>
                  <a:lnTo>
                    <a:pt x="4946" y="13010"/>
                  </a:lnTo>
                  <a:lnTo>
                    <a:pt x="5026" y="13033"/>
                  </a:lnTo>
                  <a:lnTo>
                    <a:pt x="5107" y="13053"/>
                  </a:lnTo>
                  <a:lnTo>
                    <a:pt x="5191" y="13069"/>
                  </a:lnTo>
                  <a:lnTo>
                    <a:pt x="5274" y="13081"/>
                  </a:lnTo>
                  <a:lnTo>
                    <a:pt x="5360" y="13091"/>
                  </a:lnTo>
                  <a:lnTo>
                    <a:pt x="5446" y="13096"/>
                  </a:lnTo>
                  <a:lnTo>
                    <a:pt x="5533" y="13098"/>
                  </a:lnTo>
                  <a:lnTo>
                    <a:pt x="5620" y="13096"/>
                  </a:lnTo>
                  <a:lnTo>
                    <a:pt x="5707" y="13091"/>
                  </a:lnTo>
                  <a:lnTo>
                    <a:pt x="5791" y="13081"/>
                  </a:lnTo>
                  <a:lnTo>
                    <a:pt x="5876" y="13069"/>
                  </a:lnTo>
                  <a:lnTo>
                    <a:pt x="5958" y="13053"/>
                  </a:lnTo>
                  <a:lnTo>
                    <a:pt x="6040" y="13033"/>
                  </a:lnTo>
                  <a:lnTo>
                    <a:pt x="6120" y="13010"/>
                  </a:lnTo>
                  <a:lnTo>
                    <a:pt x="6199" y="12984"/>
                  </a:lnTo>
                  <a:lnTo>
                    <a:pt x="6276" y="12955"/>
                  </a:lnTo>
                  <a:lnTo>
                    <a:pt x="6351" y="12922"/>
                  </a:lnTo>
                  <a:lnTo>
                    <a:pt x="6426" y="12886"/>
                  </a:lnTo>
                  <a:lnTo>
                    <a:pt x="6498" y="12848"/>
                  </a:lnTo>
                  <a:lnTo>
                    <a:pt x="6569" y="12807"/>
                  </a:lnTo>
                  <a:lnTo>
                    <a:pt x="6637" y="12763"/>
                  </a:lnTo>
                  <a:lnTo>
                    <a:pt x="6705" y="12717"/>
                  </a:lnTo>
                  <a:lnTo>
                    <a:pt x="6769" y="12668"/>
                  </a:lnTo>
                  <a:lnTo>
                    <a:pt x="6831" y="12615"/>
                  </a:lnTo>
                  <a:lnTo>
                    <a:pt x="6892" y="12561"/>
                  </a:lnTo>
                  <a:lnTo>
                    <a:pt x="6951" y="12505"/>
                  </a:lnTo>
                  <a:lnTo>
                    <a:pt x="7006" y="12446"/>
                  </a:lnTo>
                  <a:lnTo>
                    <a:pt x="7061" y="12385"/>
                  </a:lnTo>
                  <a:lnTo>
                    <a:pt x="7112" y="12321"/>
                  </a:lnTo>
                  <a:lnTo>
                    <a:pt x="7160" y="12256"/>
                  </a:lnTo>
                  <a:lnTo>
                    <a:pt x="7207" y="12188"/>
                  </a:lnTo>
                  <a:lnTo>
                    <a:pt x="7250" y="12120"/>
                  </a:lnTo>
                  <a:lnTo>
                    <a:pt x="7290" y="12048"/>
                  </a:lnTo>
                  <a:lnTo>
                    <a:pt x="7328" y="11976"/>
                  </a:lnTo>
                  <a:lnTo>
                    <a:pt x="7363" y="11901"/>
                  </a:lnTo>
                  <a:lnTo>
                    <a:pt x="7396" y="11824"/>
                  </a:lnTo>
                  <a:lnTo>
                    <a:pt x="7425" y="11747"/>
                  </a:lnTo>
                  <a:lnTo>
                    <a:pt x="7450" y="11667"/>
                  </a:lnTo>
                  <a:lnTo>
                    <a:pt x="7473" y="11587"/>
                  </a:lnTo>
                  <a:lnTo>
                    <a:pt x="10131" y="11587"/>
                  </a:lnTo>
                  <a:lnTo>
                    <a:pt x="10153" y="11667"/>
                  </a:lnTo>
                  <a:lnTo>
                    <a:pt x="10179" y="11747"/>
                  </a:lnTo>
                  <a:lnTo>
                    <a:pt x="10208" y="11824"/>
                  </a:lnTo>
                  <a:lnTo>
                    <a:pt x="10240" y="11901"/>
                  </a:lnTo>
                  <a:lnTo>
                    <a:pt x="10275" y="11976"/>
                  </a:lnTo>
                  <a:lnTo>
                    <a:pt x="10313" y="12048"/>
                  </a:lnTo>
                  <a:lnTo>
                    <a:pt x="10354" y="12120"/>
                  </a:lnTo>
                  <a:lnTo>
                    <a:pt x="10397" y="12188"/>
                  </a:lnTo>
                  <a:lnTo>
                    <a:pt x="10444" y="12256"/>
                  </a:lnTo>
                  <a:lnTo>
                    <a:pt x="10492" y="12321"/>
                  </a:lnTo>
                  <a:lnTo>
                    <a:pt x="10543" y="12385"/>
                  </a:lnTo>
                  <a:lnTo>
                    <a:pt x="10597" y="12446"/>
                  </a:lnTo>
                  <a:lnTo>
                    <a:pt x="10653" y="12505"/>
                  </a:lnTo>
                  <a:lnTo>
                    <a:pt x="10711" y="12561"/>
                  </a:lnTo>
                  <a:lnTo>
                    <a:pt x="10772" y="12615"/>
                  </a:lnTo>
                  <a:lnTo>
                    <a:pt x="10835" y="12668"/>
                  </a:lnTo>
                  <a:lnTo>
                    <a:pt x="10899" y="12717"/>
                  </a:lnTo>
                  <a:lnTo>
                    <a:pt x="10967" y="12763"/>
                  </a:lnTo>
                  <a:lnTo>
                    <a:pt x="11035" y="12807"/>
                  </a:lnTo>
                  <a:lnTo>
                    <a:pt x="11106" y="12848"/>
                  </a:lnTo>
                  <a:lnTo>
                    <a:pt x="11178" y="12886"/>
                  </a:lnTo>
                  <a:lnTo>
                    <a:pt x="11252" y="12922"/>
                  </a:lnTo>
                  <a:lnTo>
                    <a:pt x="11328" y="12955"/>
                  </a:lnTo>
                  <a:lnTo>
                    <a:pt x="11405" y="12984"/>
                  </a:lnTo>
                  <a:lnTo>
                    <a:pt x="11484" y="13010"/>
                  </a:lnTo>
                  <a:lnTo>
                    <a:pt x="11564" y="13033"/>
                  </a:lnTo>
                  <a:lnTo>
                    <a:pt x="11646" y="13053"/>
                  </a:lnTo>
                  <a:lnTo>
                    <a:pt x="11729" y="13069"/>
                  </a:lnTo>
                  <a:lnTo>
                    <a:pt x="11813" y="13081"/>
                  </a:lnTo>
                  <a:lnTo>
                    <a:pt x="11898" y="13091"/>
                  </a:lnTo>
                  <a:lnTo>
                    <a:pt x="11984" y="13096"/>
                  </a:lnTo>
                  <a:lnTo>
                    <a:pt x="12071" y="13098"/>
                  </a:lnTo>
                  <a:lnTo>
                    <a:pt x="12159" y="13096"/>
                  </a:lnTo>
                  <a:lnTo>
                    <a:pt x="12244" y="13091"/>
                  </a:lnTo>
                  <a:lnTo>
                    <a:pt x="12330" y="13081"/>
                  </a:lnTo>
                  <a:lnTo>
                    <a:pt x="12413" y="13069"/>
                  </a:lnTo>
                  <a:lnTo>
                    <a:pt x="12497" y="13053"/>
                  </a:lnTo>
                  <a:lnTo>
                    <a:pt x="12578" y="13033"/>
                  </a:lnTo>
                  <a:lnTo>
                    <a:pt x="12658" y="13010"/>
                  </a:lnTo>
                  <a:lnTo>
                    <a:pt x="12737" y="12984"/>
                  </a:lnTo>
                  <a:lnTo>
                    <a:pt x="12815" y="12955"/>
                  </a:lnTo>
                  <a:lnTo>
                    <a:pt x="12890" y="12922"/>
                  </a:lnTo>
                  <a:lnTo>
                    <a:pt x="12964" y="12886"/>
                  </a:lnTo>
                  <a:lnTo>
                    <a:pt x="13036" y="12848"/>
                  </a:lnTo>
                  <a:lnTo>
                    <a:pt x="13107" y="12807"/>
                  </a:lnTo>
                  <a:lnTo>
                    <a:pt x="13176" y="12763"/>
                  </a:lnTo>
                  <a:lnTo>
                    <a:pt x="13242" y="12717"/>
                  </a:lnTo>
                  <a:lnTo>
                    <a:pt x="13308" y="12668"/>
                  </a:lnTo>
                  <a:lnTo>
                    <a:pt x="13370" y="12615"/>
                  </a:lnTo>
                  <a:lnTo>
                    <a:pt x="13430" y="12561"/>
                  </a:lnTo>
                  <a:lnTo>
                    <a:pt x="13489" y="12505"/>
                  </a:lnTo>
                  <a:lnTo>
                    <a:pt x="13545" y="12446"/>
                  </a:lnTo>
                  <a:lnTo>
                    <a:pt x="13598" y="12385"/>
                  </a:lnTo>
                  <a:lnTo>
                    <a:pt x="13650" y="12321"/>
                  </a:lnTo>
                  <a:lnTo>
                    <a:pt x="13699" y="12256"/>
                  </a:lnTo>
                  <a:lnTo>
                    <a:pt x="13745" y="12188"/>
                  </a:lnTo>
                  <a:lnTo>
                    <a:pt x="13788" y="12120"/>
                  </a:lnTo>
                  <a:lnTo>
                    <a:pt x="13829" y="12048"/>
                  </a:lnTo>
                  <a:lnTo>
                    <a:pt x="13867" y="11976"/>
                  </a:lnTo>
                  <a:lnTo>
                    <a:pt x="13902" y="11901"/>
                  </a:lnTo>
                  <a:lnTo>
                    <a:pt x="13934" y="11824"/>
                  </a:lnTo>
                  <a:lnTo>
                    <a:pt x="13962" y="11747"/>
                  </a:lnTo>
                  <a:lnTo>
                    <a:pt x="13989" y="11667"/>
                  </a:lnTo>
                  <a:lnTo>
                    <a:pt x="14012" y="11587"/>
                  </a:lnTo>
                  <a:lnTo>
                    <a:pt x="14586" y="11587"/>
                  </a:lnTo>
                  <a:lnTo>
                    <a:pt x="14664" y="11585"/>
                  </a:lnTo>
                  <a:lnTo>
                    <a:pt x="14740" y="11579"/>
                  </a:lnTo>
                  <a:lnTo>
                    <a:pt x="14815" y="11569"/>
                  </a:lnTo>
                  <a:lnTo>
                    <a:pt x="14890" y="11556"/>
                  </a:lnTo>
                  <a:lnTo>
                    <a:pt x="14962" y="11539"/>
                  </a:lnTo>
                  <a:lnTo>
                    <a:pt x="15035" y="11519"/>
                  </a:lnTo>
                  <a:lnTo>
                    <a:pt x="15104" y="11495"/>
                  </a:lnTo>
                  <a:lnTo>
                    <a:pt x="15173" y="11468"/>
                  </a:lnTo>
                  <a:lnTo>
                    <a:pt x="15240" y="11437"/>
                  </a:lnTo>
                  <a:lnTo>
                    <a:pt x="15304" y="11404"/>
                  </a:lnTo>
                  <a:lnTo>
                    <a:pt x="15368" y="11368"/>
                  </a:lnTo>
                  <a:lnTo>
                    <a:pt x="15429" y="11329"/>
                  </a:lnTo>
                  <a:lnTo>
                    <a:pt x="15488" y="11286"/>
                  </a:lnTo>
                  <a:lnTo>
                    <a:pt x="15546" y="11241"/>
                  </a:lnTo>
                  <a:lnTo>
                    <a:pt x="15600" y="11194"/>
                  </a:lnTo>
                  <a:lnTo>
                    <a:pt x="15652" y="11143"/>
                  </a:lnTo>
                  <a:lnTo>
                    <a:pt x="15703" y="11091"/>
                  </a:lnTo>
                  <a:lnTo>
                    <a:pt x="15750" y="11036"/>
                  </a:lnTo>
                  <a:lnTo>
                    <a:pt x="15795" y="10979"/>
                  </a:lnTo>
                  <a:lnTo>
                    <a:pt x="15836" y="10920"/>
                  </a:lnTo>
                  <a:lnTo>
                    <a:pt x="15877" y="10858"/>
                  </a:lnTo>
                  <a:lnTo>
                    <a:pt x="15913" y="10795"/>
                  </a:lnTo>
                  <a:lnTo>
                    <a:pt x="15946" y="10730"/>
                  </a:lnTo>
                  <a:lnTo>
                    <a:pt x="15976" y="10663"/>
                  </a:lnTo>
                  <a:lnTo>
                    <a:pt x="16003" y="10594"/>
                  </a:lnTo>
                  <a:lnTo>
                    <a:pt x="16027" y="10525"/>
                  </a:lnTo>
                  <a:lnTo>
                    <a:pt x="16048" y="10453"/>
                  </a:lnTo>
                  <a:lnTo>
                    <a:pt x="16064" y="10379"/>
                  </a:lnTo>
                  <a:lnTo>
                    <a:pt x="16078" y="10305"/>
                  </a:lnTo>
                  <a:lnTo>
                    <a:pt x="16087" y="10229"/>
                  </a:lnTo>
                  <a:lnTo>
                    <a:pt x="16093" y="10153"/>
                  </a:lnTo>
                  <a:lnTo>
                    <a:pt x="16095" y="10075"/>
                  </a:lnTo>
                  <a:lnTo>
                    <a:pt x="16095" y="7052"/>
                  </a:lnTo>
                  <a:lnTo>
                    <a:pt x="16095" y="7025"/>
                  </a:lnTo>
                  <a:lnTo>
                    <a:pt x="16094" y="6997"/>
                  </a:lnTo>
                  <a:lnTo>
                    <a:pt x="16093" y="6969"/>
                  </a:lnTo>
                  <a:lnTo>
                    <a:pt x="16091" y="6941"/>
                  </a:lnTo>
                  <a:lnTo>
                    <a:pt x="16089" y="6913"/>
                  </a:lnTo>
                  <a:lnTo>
                    <a:pt x="16086" y="6885"/>
                  </a:lnTo>
                  <a:lnTo>
                    <a:pt x="16083" y="6858"/>
                  </a:lnTo>
                  <a:lnTo>
                    <a:pt x="16079" y="6831"/>
                  </a:lnTo>
                  <a:lnTo>
                    <a:pt x="16075" y="6803"/>
                  </a:lnTo>
                  <a:lnTo>
                    <a:pt x="16070" y="6776"/>
                  </a:lnTo>
                  <a:lnTo>
                    <a:pt x="16065" y="6749"/>
                  </a:lnTo>
                  <a:lnTo>
                    <a:pt x="16059" y="6722"/>
                  </a:lnTo>
                  <a:lnTo>
                    <a:pt x="16053" y="6695"/>
                  </a:lnTo>
                  <a:lnTo>
                    <a:pt x="16046" y="6667"/>
                  </a:lnTo>
                  <a:lnTo>
                    <a:pt x="16039" y="6641"/>
                  </a:lnTo>
                  <a:lnTo>
                    <a:pt x="16031" y="6615"/>
                  </a:lnTo>
                  <a:lnTo>
                    <a:pt x="16023" y="6588"/>
                  </a:lnTo>
                  <a:lnTo>
                    <a:pt x="16014" y="6562"/>
                  </a:lnTo>
                  <a:lnTo>
                    <a:pt x="16004" y="6536"/>
                  </a:lnTo>
                  <a:lnTo>
                    <a:pt x="15994" y="6510"/>
                  </a:lnTo>
                  <a:lnTo>
                    <a:pt x="15984" y="6484"/>
                  </a:lnTo>
                  <a:lnTo>
                    <a:pt x="15974" y="6459"/>
                  </a:lnTo>
                  <a:lnTo>
                    <a:pt x="15963" y="6434"/>
                  </a:lnTo>
                  <a:lnTo>
                    <a:pt x="15951" y="6408"/>
                  </a:lnTo>
                  <a:lnTo>
                    <a:pt x="15939" y="6383"/>
                  </a:lnTo>
                  <a:lnTo>
                    <a:pt x="15927" y="6358"/>
                  </a:lnTo>
                  <a:lnTo>
                    <a:pt x="15914" y="6334"/>
                  </a:lnTo>
                  <a:lnTo>
                    <a:pt x="15900" y="6310"/>
                  </a:lnTo>
                  <a:lnTo>
                    <a:pt x="15886" y="6286"/>
                  </a:lnTo>
                  <a:lnTo>
                    <a:pt x="15872" y="6261"/>
                  </a:lnTo>
                  <a:lnTo>
                    <a:pt x="15857" y="6238"/>
                  </a:lnTo>
                  <a:lnTo>
                    <a:pt x="15842" y="6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90" name="直接连接符 89"/>
          <p:cNvCxnSpPr/>
          <p:nvPr/>
        </p:nvCxnSpPr>
        <p:spPr>
          <a:xfrm>
            <a:off x="10152976" y="192702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9077629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直接连接符 91"/>
          <p:cNvCxnSpPr/>
          <p:nvPr/>
        </p:nvCxnSpPr>
        <p:spPr>
          <a:xfrm>
            <a:off x="8012132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直接连接符 92"/>
          <p:cNvCxnSpPr/>
          <p:nvPr/>
        </p:nvCxnSpPr>
        <p:spPr>
          <a:xfrm>
            <a:off x="6939958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40" grpId="0"/>
      <p:bldP spid="41" grpId="0"/>
      <p:bldP spid="42" grpId="0"/>
      <p:bldP spid="8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548858" y="3685174"/>
            <a:ext cx="1896053" cy="1433119"/>
            <a:chOff x="1871171" y="3448784"/>
            <a:chExt cx="1896053" cy="1433119"/>
          </a:xfrm>
        </p:grpSpPr>
        <p:sp>
          <p:nvSpPr>
            <p:cNvPr id="65" name="Freeform 9"/>
            <p:cNvSpPr/>
            <p:nvPr/>
          </p:nvSpPr>
          <p:spPr bwMode="auto">
            <a:xfrm rot="16200000">
              <a:off x="1920418" y="3404461"/>
              <a:ext cx="1162255" cy="1260749"/>
            </a:xfrm>
            <a:custGeom>
              <a:avLst/>
              <a:gdLst>
                <a:gd name="T0" fmla="*/ 1027 w 1074"/>
                <a:gd name="T1" fmla="*/ 392 h 1167"/>
                <a:gd name="T2" fmla="*/ 993 w 1074"/>
                <a:gd name="T3" fmla="*/ 295 h 1167"/>
                <a:gd name="T4" fmla="*/ 650 w 1074"/>
                <a:gd name="T5" fmla="*/ 53 h 1167"/>
                <a:gd name="T6" fmla="*/ 543 w 1074"/>
                <a:gd name="T7" fmla="*/ 59 h 1167"/>
                <a:gd name="T8" fmla="*/ 0 w 1074"/>
                <a:gd name="T9" fmla="*/ 827 h 1167"/>
                <a:gd name="T10" fmla="*/ 480 w 1074"/>
                <a:gd name="T11" fmla="*/ 1167 h 1167"/>
                <a:gd name="T12" fmla="*/ 1027 w 1074"/>
                <a:gd name="T13" fmla="*/ 392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1167">
                  <a:moveTo>
                    <a:pt x="1027" y="392"/>
                  </a:moveTo>
                  <a:cubicBezTo>
                    <a:pt x="1074" y="327"/>
                    <a:pt x="993" y="295"/>
                    <a:pt x="993" y="295"/>
                  </a:cubicBezTo>
                  <a:cubicBezTo>
                    <a:pt x="650" y="53"/>
                    <a:pt x="650" y="53"/>
                    <a:pt x="650" y="53"/>
                  </a:cubicBezTo>
                  <a:cubicBezTo>
                    <a:pt x="575" y="0"/>
                    <a:pt x="543" y="59"/>
                    <a:pt x="543" y="59"/>
                  </a:cubicBezTo>
                  <a:cubicBezTo>
                    <a:pt x="0" y="827"/>
                    <a:pt x="0" y="827"/>
                    <a:pt x="0" y="827"/>
                  </a:cubicBezTo>
                  <a:cubicBezTo>
                    <a:pt x="480" y="1167"/>
                    <a:pt x="480" y="1167"/>
                    <a:pt x="480" y="1167"/>
                  </a:cubicBezTo>
                  <a:lnTo>
                    <a:pt x="1027" y="392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 rot="16200000">
              <a:off x="2107564" y="3704874"/>
              <a:ext cx="832291" cy="911088"/>
            </a:xfrm>
            <a:custGeom>
              <a:avLst/>
              <a:gdLst>
                <a:gd name="T0" fmla="*/ 169 w 169"/>
                <a:gd name="T1" fmla="*/ 54 h 185"/>
                <a:gd name="T2" fmla="*/ 76 w 169"/>
                <a:gd name="T3" fmla="*/ 185 h 185"/>
                <a:gd name="T4" fmla="*/ 0 w 169"/>
                <a:gd name="T5" fmla="*/ 131 h 185"/>
                <a:gd name="T6" fmla="*/ 93 w 169"/>
                <a:gd name="T7" fmla="*/ 0 h 185"/>
                <a:gd name="T8" fmla="*/ 169 w 169"/>
                <a:gd name="T9" fmla="*/ 5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85">
                  <a:moveTo>
                    <a:pt x="169" y="54"/>
                  </a:moveTo>
                  <a:lnTo>
                    <a:pt x="76" y="185"/>
                  </a:lnTo>
                  <a:lnTo>
                    <a:pt x="0" y="131"/>
                  </a:lnTo>
                  <a:lnTo>
                    <a:pt x="93" y="0"/>
                  </a:lnTo>
                  <a:lnTo>
                    <a:pt x="169" y="54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47"/>
            <p:cNvSpPr>
              <a:spLocks noEditPoints="1"/>
            </p:cNvSpPr>
            <p:nvPr/>
          </p:nvSpPr>
          <p:spPr bwMode="auto">
            <a:xfrm rot="16200000">
              <a:off x="1932732" y="3544818"/>
              <a:ext cx="1157331" cy="1260749"/>
            </a:xfrm>
            <a:custGeom>
              <a:avLst/>
              <a:gdLst>
                <a:gd name="T0" fmla="*/ 993 w 1073"/>
                <a:gd name="T1" fmla="*/ 295 h 1167"/>
                <a:gd name="T2" fmla="*/ 650 w 1073"/>
                <a:gd name="T3" fmla="*/ 53 h 1167"/>
                <a:gd name="T4" fmla="*/ 542 w 1073"/>
                <a:gd name="T5" fmla="*/ 60 h 1167"/>
                <a:gd name="T6" fmla="*/ 0 w 1073"/>
                <a:gd name="T7" fmla="*/ 828 h 1167"/>
                <a:gd name="T8" fmla="*/ 480 w 1073"/>
                <a:gd name="T9" fmla="*/ 1167 h 1167"/>
                <a:gd name="T10" fmla="*/ 1027 w 1073"/>
                <a:gd name="T11" fmla="*/ 392 h 1167"/>
                <a:gd name="T12" fmla="*/ 993 w 1073"/>
                <a:gd name="T13" fmla="*/ 295 h 1167"/>
                <a:gd name="T14" fmla="*/ 735 w 1073"/>
                <a:gd name="T15" fmla="*/ 408 h 1167"/>
                <a:gd name="T16" fmla="*/ 660 w 1073"/>
                <a:gd name="T17" fmla="*/ 429 h 1167"/>
                <a:gd name="T18" fmla="*/ 611 w 1073"/>
                <a:gd name="T19" fmla="*/ 498 h 1167"/>
                <a:gd name="T20" fmla="*/ 612 w 1073"/>
                <a:gd name="T21" fmla="*/ 685 h 1167"/>
                <a:gd name="T22" fmla="*/ 600 w 1073"/>
                <a:gd name="T23" fmla="*/ 700 h 1167"/>
                <a:gd name="T24" fmla="*/ 601 w 1073"/>
                <a:gd name="T25" fmla="*/ 746 h 1167"/>
                <a:gd name="T26" fmla="*/ 548 w 1073"/>
                <a:gd name="T27" fmla="*/ 755 h 1167"/>
                <a:gd name="T28" fmla="*/ 539 w 1073"/>
                <a:gd name="T29" fmla="*/ 702 h 1167"/>
                <a:gd name="T30" fmla="*/ 589 w 1073"/>
                <a:gd name="T31" fmla="*/ 691 h 1167"/>
                <a:gd name="T32" fmla="*/ 603 w 1073"/>
                <a:gd name="T33" fmla="*/ 511 h 1167"/>
                <a:gd name="T34" fmla="*/ 397 w 1073"/>
                <a:gd name="T35" fmla="*/ 802 h 1167"/>
                <a:gd name="T36" fmla="*/ 396 w 1073"/>
                <a:gd name="T37" fmla="*/ 843 h 1167"/>
                <a:gd name="T38" fmla="*/ 344 w 1073"/>
                <a:gd name="T39" fmla="*/ 851 h 1167"/>
                <a:gd name="T40" fmla="*/ 336 w 1073"/>
                <a:gd name="T41" fmla="*/ 800 h 1167"/>
                <a:gd name="T42" fmla="*/ 374 w 1073"/>
                <a:gd name="T43" fmla="*/ 786 h 1167"/>
                <a:gd name="T44" fmla="*/ 531 w 1073"/>
                <a:gd name="T45" fmla="*/ 563 h 1167"/>
                <a:gd name="T46" fmla="*/ 366 w 1073"/>
                <a:gd name="T47" fmla="*/ 633 h 1167"/>
                <a:gd name="T48" fmla="*/ 376 w 1073"/>
                <a:gd name="T49" fmla="*/ 695 h 1167"/>
                <a:gd name="T50" fmla="*/ 313 w 1073"/>
                <a:gd name="T51" fmla="*/ 706 h 1167"/>
                <a:gd name="T52" fmla="*/ 302 w 1073"/>
                <a:gd name="T53" fmla="*/ 643 h 1167"/>
                <a:gd name="T54" fmla="*/ 354 w 1073"/>
                <a:gd name="T55" fmla="*/ 626 h 1167"/>
                <a:gd name="T56" fmla="*/ 541 w 1073"/>
                <a:gd name="T57" fmla="*/ 549 h 1167"/>
                <a:gd name="T58" fmla="*/ 637 w 1073"/>
                <a:gd name="T59" fmla="*/ 413 h 1167"/>
                <a:gd name="T60" fmla="*/ 632 w 1073"/>
                <a:gd name="T61" fmla="*/ 335 h 1167"/>
                <a:gd name="T62" fmla="*/ 720 w 1073"/>
                <a:gd name="T63" fmla="*/ 320 h 1167"/>
                <a:gd name="T64" fmla="*/ 735 w 1073"/>
                <a:gd name="T65" fmla="*/ 408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3" h="1167">
                  <a:moveTo>
                    <a:pt x="993" y="295"/>
                  </a:moveTo>
                  <a:cubicBezTo>
                    <a:pt x="650" y="53"/>
                    <a:pt x="650" y="53"/>
                    <a:pt x="650" y="53"/>
                  </a:cubicBezTo>
                  <a:cubicBezTo>
                    <a:pt x="574" y="0"/>
                    <a:pt x="542" y="60"/>
                    <a:pt x="542" y="60"/>
                  </a:cubicBezTo>
                  <a:cubicBezTo>
                    <a:pt x="0" y="828"/>
                    <a:pt x="0" y="828"/>
                    <a:pt x="0" y="828"/>
                  </a:cubicBezTo>
                  <a:cubicBezTo>
                    <a:pt x="480" y="1167"/>
                    <a:pt x="480" y="1167"/>
                    <a:pt x="480" y="1167"/>
                  </a:cubicBezTo>
                  <a:cubicBezTo>
                    <a:pt x="1027" y="392"/>
                    <a:pt x="1027" y="392"/>
                    <a:pt x="1027" y="392"/>
                  </a:cubicBezTo>
                  <a:cubicBezTo>
                    <a:pt x="1073" y="327"/>
                    <a:pt x="993" y="295"/>
                    <a:pt x="993" y="295"/>
                  </a:cubicBezTo>
                  <a:close/>
                  <a:moveTo>
                    <a:pt x="735" y="408"/>
                  </a:moveTo>
                  <a:cubicBezTo>
                    <a:pt x="718" y="432"/>
                    <a:pt x="687" y="440"/>
                    <a:pt x="660" y="429"/>
                  </a:cubicBezTo>
                  <a:cubicBezTo>
                    <a:pt x="611" y="498"/>
                    <a:pt x="611" y="498"/>
                    <a:pt x="611" y="498"/>
                  </a:cubicBezTo>
                  <a:cubicBezTo>
                    <a:pt x="668" y="580"/>
                    <a:pt x="636" y="650"/>
                    <a:pt x="612" y="685"/>
                  </a:cubicBezTo>
                  <a:cubicBezTo>
                    <a:pt x="607" y="691"/>
                    <a:pt x="603" y="696"/>
                    <a:pt x="600" y="700"/>
                  </a:cubicBezTo>
                  <a:cubicBezTo>
                    <a:pt x="610" y="713"/>
                    <a:pt x="611" y="732"/>
                    <a:pt x="601" y="746"/>
                  </a:cubicBezTo>
                  <a:cubicBezTo>
                    <a:pt x="589" y="764"/>
                    <a:pt x="565" y="768"/>
                    <a:pt x="548" y="755"/>
                  </a:cubicBezTo>
                  <a:cubicBezTo>
                    <a:pt x="531" y="743"/>
                    <a:pt x="527" y="720"/>
                    <a:pt x="539" y="702"/>
                  </a:cubicBezTo>
                  <a:cubicBezTo>
                    <a:pt x="550" y="686"/>
                    <a:pt x="572" y="682"/>
                    <a:pt x="589" y="691"/>
                  </a:cubicBezTo>
                  <a:cubicBezTo>
                    <a:pt x="609" y="669"/>
                    <a:pt x="661" y="598"/>
                    <a:pt x="603" y="511"/>
                  </a:cubicBezTo>
                  <a:cubicBezTo>
                    <a:pt x="397" y="802"/>
                    <a:pt x="397" y="802"/>
                    <a:pt x="397" y="802"/>
                  </a:cubicBezTo>
                  <a:cubicBezTo>
                    <a:pt x="404" y="814"/>
                    <a:pt x="404" y="830"/>
                    <a:pt x="396" y="843"/>
                  </a:cubicBezTo>
                  <a:cubicBezTo>
                    <a:pt x="384" y="859"/>
                    <a:pt x="361" y="863"/>
                    <a:pt x="344" y="851"/>
                  </a:cubicBezTo>
                  <a:cubicBezTo>
                    <a:pt x="328" y="840"/>
                    <a:pt x="324" y="817"/>
                    <a:pt x="336" y="800"/>
                  </a:cubicBezTo>
                  <a:cubicBezTo>
                    <a:pt x="344" y="788"/>
                    <a:pt x="360" y="782"/>
                    <a:pt x="374" y="786"/>
                  </a:cubicBezTo>
                  <a:cubicBezTo>
                    <a:pt x="531" y="563"/>
                    <a:pt x="531" y="563"/>
                    <a:pt x="531" y="563"/>
                  </a:cubicBezTo>
                  <a:cubicBezTo>
                    <a:pt x="425" y="556"/>
                    <a:pt x="379" y="612"/>
                    <a:pt x="366" y="633"/>
                  </a:cubicBezTo>
                  <a:cubicBezTo>
                    <a:pt x="386" y="647"/>
                    <a:pt x="391" y="675"/>
                    <a:pt x="376" y="695"/>
                  </a:cubicBezTo>
                  <a:cubicBezTo>
                    <a:pt x="362" y="716"/>
                    <a:pt x="334" y="720"/>
                    <a:pt x="313" y="706"/>
                  </a:cubicBezTo>
                  <a:cubicBezTo>
                    <a:pt x="293" y="692"/>
                    <a:pt x="288" y="663"/>
                    <a:pt x="302" y="643"/>
                  </a:cubicBezTo>
                  <a:cubicBezTo>
                    <a:pt x="314" y="626"/>
                    <a:pt x="335" y="620"/>
                    <a:pt x="354" y="626"/>
                  </a:cubicBezTo>
                  <a:cubicBezTo>
                    <a:pt x="368" y="603"/>
                    <a:pt x="420" y="539"/>
                    <a:pt x="541" y="549"/>
                  </a:cubicBezTo>
                  <a:cubicBezTo>
                    <a:pt x="637" y="413"/>
                    <a:pt x="637" y="413"/>
                    <a:pt x="637" y="413"/>
                  </a:cubicBezTo>
                  <a:cubicBezTo>
                    <a:pt x="618" y="392"/>
                    <a:pt x="615" y="359"/>
                    <a:pt x="632" y="335"/>
                  </a:cubicBezTo>
                  <a:cubicBezTo>
                    <a:pt x="652" y="306"/>
                    <a:pt x="692" y="300"/>
                    <a:pt x="720" y="320"/>
                  </a:cubicBezTo>
                  <a:cubicBezTo>
                    <a:pt x="749" y="340"/>
                    <a:pt x="755" y="379"/>
                    <a:pt x="735" y="408"/>
                  </a:cubicBezTo>
                  <a:close/>
                </a:path>
              </a:pathLst>
            </a:custGeom>
            <a:solidFill>
              <a:srgbClr val="D1D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10"/>
            <p:cNvSpPr>
              <a:spLocks noEditPoints="1"/>
            </p:cNvSpPr>
            <p:nvPr/>
          </p:nvSpPr>
          <p:spPr bwMode="auto">
            <a:xfrm rot="16200000">
              <a:off x="2853672" y="4219514"/>
              <a:ext cx="526955" cy="512179"/>
            </a:xfrm>
            <a:custGeom>
              <a:avLst/>
              <a:gdLst>
                <a:gd name="T0" fmla="*/ 107 w 107"/>
                <a:gd name="T1" fmla="*/ 48 h 104"/>
                <a:gd name="T2" fmla="*/ 39 w 107"/>
                <a:gd name="T3" fmla="*/ 0 h 104"/>
                <a:gd name="T4" fmla="*/ 0 w 107"/>
                <a:gd name="T5" fmla="*/ 56 h 104"/>
                <a:gd name="T6" fmla="*/ 67 w 107"/>
                <a:gd name="T7" fmla="*/ 104 h 104"/>
                <a:gd name="T8" fmla="*/ 107 w 107"/>
                <a:gd name="T9" fmla="*/ 48 h 104"/>
                <a:gd name="T10" fmla="*/ 37 w 107"/>
                <a:gd name="T11" fmla="*/ 53 h 104"/>
                <a:gd name="T12" fmla="*/ 22 w 107"/>
                <a:gd name="T13" fmla="*/ 42 h 104"/>
                <a:gd name="T14" fmla="*/ 30 w 107"/>
                <a:gd name="T15" fmla="*/ 30 h 104"/>
                <a:gd name="T16" fmla="*/ 45 w 107"/>
                <a:gd name="T17" fmla="*/ 41 h 104"/>
                <a:gd name="T18" fmla="*/ 37 w 107"/>
                <a:gd name="T19" fmla="*/ 53 h 104"/>
                <a:gd name="T20" fmla="*/ 66 w 107"/>
                <a:gd name="T21" fmla="*/ 56 h 104"/>
                <a:gd name="T22" fmla="*/ 81 w 107"/>
                <a:gd name="T23" fmla="*/ 66 h 104"/>
                <a:gd name="T24" fmla="*/ 73 w 107"/>
                <a:gd name="T25" fmla="*/ 78 h 104"/>
                <a:gd name="T26" fmla="*/ 57 w 107"/>
                <a:gd name="T27" fmla="*/ 68 h 104"/>
                <a:gd name="T28" fmla="*/ 66 w 107"/>
                <a:gd name="T29" fmla="*/ 5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04">
                  <a:moveTo>
                    <a:pt x="107" y="48"/>
                  </a:moveTo>
                  <a:lnTo>
                    <a:pt x="39" y="0"/>
                  </a:lnTo>
                  <a:lnTo>
                    <a:pt x="0" y="56"/>
                  </a:lnTo>
                  <a:lnTo>
                    <a:pt x="67" y="104"/>
                  </a:lnTo>
                  <a:lnTo>
                    <a:pt x="107" y="48"/>
                  </a:lnTo>
                  <a:close/>
                  <a:moveTo>
                    <a:pt x="37" y="53"/>
                  </a:moveTo>
                  <a:lnTo>
                    <a:pt x="22" y="42"/>
                  </a:lnTo>
                  <a:lnTo>
                    <a:pt x="30" y="30"/>
                  </a:lnTo>
                  <a:lnTo>
                    <a:pt x="45" y="41"/>
                  </a:lnTo>
                  <a:lnTo>
                    <a:pt x="37" y="53"/>
                  </a:lnTo>
                  <a:close/>
                  <a:moveTo>
                    <a:pt x="66" y="56"/>
                  </a:moveTo>
                  <a:lnTo>
                    <a:pt x="81" y="66"/>
                  </a:lnTo>
                  <a:lnTo>
                    <a:pt x="73" y="78"/>
                  </a:lnTo>
                  <a:lnTo>
                    <a:pt x="57" y="68"/>
                  </a:lnTo>
                  <a:lnTo>
                    <a:pt x="66" y="56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13"/>
            <p:cNvSpPr/>
            <p:nvPr/>
          </p:nvSpPr>
          <p:spPr bwMode="auto">
            <a:xfrm rot="16200000">
              <a:off x="3200872" y="3507881"/>
              <a:ext cx="615600" cy="497406"/>
            </a:xfrm>
            <a:custGeom>
              <a:avLst/>
              <a:gdLst>
                <a:gd name="T0" fmla="*/ 305 w 568"/>
                <a:gd name="T1" fmla="*/ 55 h 460"/>
                <a:gd name="T2" fmla="*/ 242 w 568"/>
                <a:gd name="T3" fmla="*/ 45 h 460"/>
                <a:gd name="T4" fmla="*/ 244 w 568"/>
                <a:gd name="T5" fmla="*/ 32 h 460"/>
                <a:gd name="T6" fmla="*/ 194 w 568"/>
                <a:gd name="T7" fmla="*/ 24 h 460"/>
                <a:gd name="T8" fmla="*/ 192 w 568"/>
                <a:gd name="T9" fmla="*/ 37 h 460"/>
                <a:gd name="T10" fmla="*/ 181 w 568"/>
                <a:gd name="T11" fmla="*/ 35 h 460"/>
                <a:gd name="T12" fmla="*/ 183 w 568"/>
                <a:gd name="T13" fmla="*/ 23 h 460"/>
                <a:gd name="T14" fmla="*/ 48 w 568"/>
                <a:gd name="T15" fmla="*/ 0 h 460"/>
                <a:gd name="T16" fmla="*/ 0 w 568"/>
                <a:gd name="T17" fmla="*/ 293 h 460"/>
                <a:gd name="T18" fmla="*/ 60 w 568"/>
                <a:gd name="T19" fmla="*/ 388 h 460"/>
                <a:gd name="T20" fmla="*/ 159 w 568"/>
                <a:gd name="T21" fmla="*/ 404 h 460"/>
                <a:gd name="T22" fmla="*/ 162 w 568"/>
                <a:gd name="T23" fmla="*/ 389 h 460"/>
                <a:gd name="T24" fmla="*/ 189 w 568"/>
                <a:gd name="T25" fmla="*/ 394 h 460"/>
                <a:gd name="T26" fmla="*/ 186 w 568"/>
                <a:gd name="T27" fmla="*/ 408 h 460"/>
                <a:gd name="T28" fmla="*/ 494 w 568"/>
                <a:gd name="T29" fmla="*/ 459 h 460"/>
                <a:gd name="T30" fmla="*/ 515 w 568"/>
                <a:gd name="T31" fmla="*/ 432 h 460"/>
                <a:gd name="T32" fmla="*/ 564 w 568"/>
                <a:gd name="T33" fmla="*/ 128 h 460"/>
                <a:gd name="T34" fmla="*/ 532 w 568"/>
                <a:gd name="T35" fmla="*/ 79 h 460"/>
                <a:gd name="T36" fmla="*/ 307 w 568"/>
                <a:gd name="T37" fmla="*/ 43 h 460"/>
                <a:gd name="T38" fmla="*/ 305 w 568"/>
                <a:gd name="T39" fmla="*/ 55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8" h="460">
                  <a:moveTo>
                    <a:pt x="305" y="55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4" y="32"/>
                    <a:pt x="244" y="32"/>
                    <a:pt x="244" y="32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60" y="388"/>
                    <a:pt x="60" y="388"/>
                    <a:pt x="60" y="388"/>
                  </a:cubicBezTo>
                  <a:cubicBezTo>
                    <a:pt x="159" y="404"/>
                    <a:pt x="159" y="404"/>
                    <a:pt x="159" y="404"/>
                  </a:cubicBezTo>
                  <a:cubicBezTo>
                    <a:pt x="162" y="389"/>
                    <a:pt x="162" y="389"/>
                    <a:pt x="162" y="389"/>
                  </a:cubicBezTo>
                  <a:cubicBezTo>
                    <a:pt x="189" y="394"/>
                    <a:pt x="189" y="394"/>
                    <a:pt x="189" y="394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494" y="459"/>
                    <a:pt x="494" y="459"/>
                    <a:pt x="494" y="459"/>
                  </a:cubicBezTo>
                  <a:cubicBezTo>
                    <a:pt x="505" y="460"/>
                    <a:pt x="515" y="432"/>
                    <a:pt x="515" y="432"/>
                  </a:cubicBezTo>
                  <a:cubicBezTo>
                    <a:pt x="564" y="128"/>
                    <a:pt x="564" y="128"/>
                    <a:pt x="564" y="128"/>
                  </a:cubicBezTo>
                  <a:cubicBezTo>
                    <a:pt x="568" y="103"/>
                    <a:pt x="532" y="79"/>
                    <a:pt x="532" y="79"/>
                  </a:cubicBezTo>
                  <a:cubicBezTo>
                    <a:pt x="307" y="43"/>
                    <a:pt x="307" y="43"/>
                    <a:pt x="307" y="43"/>
                  </a:cubicBezTo>
                  <a:lnTo>
                    <a:pt x="305" y="55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48"/>
            <p:cNvSpPr>
              <a:spLocks noEditPoints="1"/>
            </p:cNvSpPr>
            <p:nvPr/>
          </p:nvSpPr>
          <p:spPr bwMode="auto">
            <a:xfrm rot="16200000">
              <a:off x="2865983" y="4364798"/>
              <a:ext cx="526955" cy="507255"/>
            </a:xfrm>
            <a:custGeom>
              <a:avLst/>
              <a:gdLst>
                <a:gd name="T0" fmla="*/ 68 w 107"/>
                <a:gd name="T1" fmla="*/ 103 h 103"/>
                <a:gd name="T2" fmla="*/ 107 w 107"/>
                <a:gd name="T3" fmla="*/ 48 h 103"/>
                <a:gd name="T4" fmla="*/ 40 w 107"/>
                <a:gd name="T5" fmla="*/ 0 h 103"/>
                <a:gd name="T6" fmla="*/ 0 w 107"/>
                <a:gd name="T7" fmla="*/ 56 h 103"/>
                <a:gd name="T8" fmla="*/ 68 w 107"/>
                <a:gd name="T9" fmla="*/ 103 h 103"/>
                <a:gd name="T10" fmla="*/ 22 w 107"/>
                <a:gd name="T11" fmla="*/ 42 h 103"/>
                <a:gd name="T12" fmla="*/ 31 w 107"/>
                <a:gd name="T13" fmla="*/ 30 h 103"/>
                <a:gd name="T14" fmla="*/ 46 w 107"/>
                <a:gd name="T15" fmla="*/ 40 h 103"/>
                <a:gd name="T16" fmla="*/ 38 w 107"/>
                <a:gd name="T17" fmla="*/ 53 h 103"/>
                <a:gd name="T18" fmla="*/ 22 w 107"/>
                <a:gd name="T19" fmla="*/ 42 h 103"/>
                <a:gd name="T20" fmla="*/ 58 w 107"/>
                <a:gd name="T21" fmla="*/ 67 h 103"/>
                <a:gd name="T22" fmla="*/ 67 w 107"/>
                <a:gd name="T23" fmla="*/ 55 h 103"/>
                <a:gd name="T24" fmla="*/ 82 w 107"/>
                <a:gd name="T25" fmla="*/ 66 h 103"/>
                <a:gd name="T26" fmla="*/ 73 w 107"/>
                <a:gd name="T27" fmla="*/ 78 h 103"/>
                <a:gd name="T28" fmla="*/ 58 w 107"/>
                <a:gd name="T29" fmla="*/ 6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03">
                  <a:moveTo>
                    <a:pt x="68" y="103"/>
                  </a:moveTo>
                  <a:lnTo>
                    <a:pt x="107" y="48"/>
                  </a:lnTo>
                  <a:lnTo>
                    <a:pt x="40" y="0"/>
                  </a:lnTo>
                  <a:lnTo>
                    <a:pt x="0" y="56"/>
                  </a:lnTo>
                  <a:lnTo>
                    <a:pt x="68" y="103"/>
                  </a:lnTo>
                  <a:close/>
                  <a:moveTo>
                    <a:pt x="22" y="42"/>
                  </a:moveTo>
                  <a:lnTo>
                    <a:pt x="31" y="30"/>
                  </a:lnTo>
                  <a:lnTo>
                    <a:pt x="46" y="40"/>
                  </a:lnTo>
                  <a:lnTo>
                    <a:pt x="38" y="53"/>
                  </a:lnTo>
                  <a:lnTo>
                    <a:pt x="22" y="42"/>
                  </a:lnTo>
                  <a:close/>
                  <a:moveTo>
                    <a:pt x="58" y="67"/>
                  </a:moveTo>
                  <a:lnTo>
                    <a:pt x="67" y="55"/>
                  </a:lnTo>
                  <a:lnTo>
                    <a:pt x="82" y="66"/>
                  </a:lnTo>
                  <a:lnTo>
                    <a:pt x="73" y="78"/>
                  </a:lnTo>
                  <a:lnTo>
                    <a:pt x="58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236"/>
            <p:cNvSpPr/>
            <p:nvPr/>
          </p:nvSpPr>
          <p:spPr bwMode="auto">
            <a:xfrm rot="16200000">
              <a:off x="3282130" y="3953578"/>
              <a:ext cx="59097" cy="34473"/>
            </a:xfrm>
            <a:custGeom>
              <a:avLst/>
              <a:gdLst>
                <a:gd name="T0" fmla="*/ 1 w 12"/>
                <a:gd name="T1" fmla="*/ 0 h 7"/>
                <a:gd name="T2" fmla="*/ 12 w 12"/>
                <a:gd name="T3" fmla="*/ 2 h 7"/>
                <a:gd name="T4" fmla="*/ 12 w 12"/>
                <a:gd name="T5" fmla="*/ 7 h 7"/>
                <a:gd name="T6" fmla="*/ 0 w 12"/>
                <a:gd name="T7" fmla="*/ 5 h 7"/>
                <a:gd name="T8" fmla="*/ 1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" y="0"/>
                  </a:moveTo>
                  <a:lnTo>
                    <a:pt x="12" y="2"/>
                  </a:lnTo>
                  <a:lnTo>
                    <a:pt x="12" y="7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237"/>
            <p:cNvSpPr/>
            <p:nvPr/>
          </p:nvSpPr>
          <p:spPr bwMode="auto">
            <a:xfrm rot="16200000">
              <a:off x="3213183" y="3648237"/>
              <a:ext cx="610676" cy="497406"/>
            </a:xfrm>
            <a:custGeom>
              <a:avLst/>
              <a:gdLst>
                <a:gd name="T0" fmla="*/ 514 w 568"/>
                <a:gd name="T1" fmla="*/ 431 h 460"/>
                <a:gd name="T2" fmla="*/ 493 w 568"/>
                <a:gd name="T3" fmla="*/ 458 h 460"/>
                <a:gd name="T4" fmla="*/ 186 w 568"/>
                <a:gd name="T5" fmla="*/ 408 h 460"/>
                <a:gd name="T6" fmla="*/ 188 w 568"/>
                <a:gd name="T7" fmla="*/ 393 h 460"/>
                <a:gd name="T8" fmla="*/ 161 w 568"/>
                <a:gd name="T9" fmla="*/ 389 h 460"/>
                <a:gd name="T10" fmla="*/ 159 w 568"/>
                <a:gd name="T11" fmla="*/ 403 h 460"/>
                <a:gd name="T12" fmla="*/ 60 w 568"/>
                <a:gd name="T13" fmla="*/ 387 h 460"/>
                <a:gd name="T14" fmla="*/ 0 w 568"/>
                <a:gd name="T15" fmla="*/ 292 h 460"/>
                <a:gd name="T16" fmla="*/ 47 w 568"/>
                <a:gd name="T17" fmla="*/ 0 h 460"/>
                <a:gd name="T18" fmla="*/ 183 w 568"/>
                <a:gd name="T19" fmla="*/ 22 h 460"/>
                <a:gd name="T20" fmla="*/ 181 w 568"/>
                <a:gd name="T21" fmla="*/ 34 h 460"/>
                <a:gd name="T22" fmla="*/ 305 w 568"/>
                <a:gd name="T23" fmla="*/ 54 h 460"/>
                <a:gd name="T24" fmla="*/ 307 w 568"/>
                <a:gd name="T25" fmla="*/ 42 h 460"/>
                <a:gd name="T26" fmla="*/ 531 w 568"/>
                <a:gd name="T27" fmla="*/ 78 h 460"/>
                <a:gd name="T28" fmla="*/ 564 w 568"/>
                <a:gd name="T29" fmla="*/ 127 h 460"/>
                <a:gd name="T30" fmla="*/ 514 w 568"/>
                <a:gd name="T31" fmla="*/ 431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60">
                  <a:moveTo>
                    <a:pt x="514" y="431"/>
                  </a:moveTo>
                  <a:cubicBezTo>
                    <a:pt x="514" y="431"/>
                    <a:pt x="505" y="460"/>
                    <a:pt x="493" y="458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61" y="389"/>
                    <a:pt x="161" y="389"/>
                    <a:pt x="161" y="389"/>
                  </a:cubicBezTo>
                  <a:cubicBezTo>
                    <a:pt x="159" y="403"/>
                    <a:pt x="159" y="403"/>
                    <a:pt x="159" y="403"/>
                  </a:cubicBezTo>
                  <a:cubicBezTo>
                    <a:pt x="60" y="387"/>
                    <a:pt x="60" y="387"/>
                    <a:pt x="60" y="387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305" y="54"/>
                    <a:pt x="305" y="54"/>
                    <a:pt x="305" y="54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531" y="78"/>
                    <a:pt x="531" y="78"/>
                    <a:pt x="531" y="78"/>
                  </a:cubicBezTo>
                  <a:cubicBezTo>
                    <a:pt x="531" y="78"/>
                    <a:pt x="568" y="102"/>
                    <a:pt x="564" y="127"/>
                  </a:cubicBezTo>
                  <a:lnTo>
                    <a:pt x="514" y="43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238"/>
            <p:cNvSpPr/>
            <p:nvPr/>
          </p:nvSpPr>
          <p:spPr bwMode="auto">
            <a:xfrm rot="16200000">
              <a:off x="3597318" y="4066848"/>
              <a:ext cx="88645" cy="44324"/>
            </a:xfrm>
            <a:custGeom>
              <a:avLst/>
              <a:gdLst>
                <a:gd name="T0" fmla="*/ 1 w 18"/>
                <a:gd name="T1" fmla="*/ 0 h 9"/>
                <a:gd name="T2" fmla="*/ 18 w 18"/>
                <a:gd name="T3" fmla="*/ 2 h 9"/>
                <a:gd name="T4" fmla="*/ 17 w 18"/>
                <a:gd name="T5" fmla="*/ 9 h 9"/>
                <a:gd name="T6" fmla="*/ 0 w 18"/>
                <a:gd name="T7" fmla="*/ 6 h 9"/>
                <a:gd name="T8" fmla="*/ 1 w 1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" y="0"/>
                  </a:moveTo>
                  <a:lnTo>
                    <a:pt x="18" y="2"/>
                  </a:lnTo>
                  <a:lnTo>
                    <a:pt x="17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239"/>
            <p:cNvSpPr/>
            <p:nvPr/>
          </p:nvSpPr>
          <p:spPr bwMode="auto">
            <a:xfrm rot="16200000">
              <a:off x="3550530" y="4103784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240"/>
            <p:cNvSpPr/>
            <p:nvPr/>
          </p:nvSpPr>
          <p:spPr bwMode="auto">
            <a:xfrm rot="16200000">
              <a:off x="3516057" y="40988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6" name="Freeform 241"/>
            <p:cNvSpPr/>
            <p:nvPr/>
          </p:nvSpPr>
          <p:spPr bwMode="auto">
            <a:xfrm rot="16200000">
              <a:off x="3481584" y="4093935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7" name="Freeform 242"/>
            <p:cNvSpPr/>
            <p:nvPr/>
          </p:nvSpPr>
          <p:spPr bwMode="auto">
            <a:xfrm rot="16200000">
              <a:off x="3449574" y="4086546"/>
              <a:ext cx="83721" cy="39397"/>
            </a:xfrm>
            <a:custGeom>
              <a:avLst/>
              <a:gdLst>
                <a:gd name="T0" fmla="*/ 0 w 17"/>
                <a:gd name="T1" fmla="*/ 0 h 8"/>
                <a:gd name="T2" fmla="*/ 17 w 17"/>
                <a:gd name="T3" fmla="*/ 3 h 8"/>
                <a:gd name="T4" fmla="*/ 17 w 17"/>
                <a:gd name="T5" fmla="*/ 8 h 8"/>
                <a:gd name="T6" fmla="*/ 0 w 17"/>
                <a:gd name="T7" fmla="*/ 5 h 8"/>
                <a:gd name="T8" fmla="*/ 0 w 1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17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8" name="Freeform 243"/>
            <p:cNvSpPr/>
            <p:nvPr/>
          </p:nvSpPr>
          <p:spPr bwMode="auto">
            <a:xfrm rot="16200000">
              <a:off x="3412636" y="40791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9" name="Freeform 244"/>
            <p:cNvSpPr/>
            <p:nvPr/>
          </p:nvSpPr>
          <p:spPr bwMode="auto">
            <a:xfrm rot="16200000">
              <a:off x="3378163" y="4074235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Freeform 245"/>
            <p:cNvSpPr/>
            <p:nvPr/>
          </p:nvSpPr>
          <p:spPr bwMode="auto">
            <a:xfrm rot="16200000">
              <a:off x="3343690" y="4069311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1" name="Freeform 246"/>
            <p:cNvSpPr/>
            <p:nvPr/>
          </p:nvSpPr>
          <p:spPr bwMode="auto">
            <a:xfrm rot="16200000">
              <a:off x="3309215" y="4064384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2" name="Freeform 247"/>
            <p:cNvSpPr/>
            <p:nvPr/>
          </p:nvSpPr>
          <p:spPr bwMode="auto">
            <a:xfrm rot="16200000">
              <a:off x="3274742" y="40594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3" name="Freeform 248"/>
            <p:cNvSpPr/>
            <p:nvPr/>
          </p:nvSpPr>
          <p:spPr bwMode="auto">
            <a:xfrm rot="16200000">
              <a:off x="3397862" y="3586676"/>
              <a:ext cx="285640" cy="374285"/>
            </a:xfrm>
            <a:custGeom>
              <a:avLst/>
              <a:gdLst>
                <a:gd name="T0" fmla="*/ 11 w 58"/>
                <a:gd name="T1" fmla="*/ 0 h 76"/>
                <a:gd name="T2" fmla="*/ 58 w 58"/>
                <a:gd name="T3" fmla="*/ 8 h 76"/>
                <a:gd name="T4" fmla="*/ 47 w 58"/>
                <a:gd name="T5" fmla="*/ 76 h 76"/>
                <a:gd name="T6" fmla="*/ 0 w 58"/>
                <a:gd name="T7" fmla="*/ 68 h 76"/>
                <a:gd name="T8" fmla="*/ 11 w 58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76">
                  <a:moveTo>
                    <a:pt x="11" y="0"/>
                  </a:moveTo>
                  <a:lnTo>
                    <a:pt x="58" y="8"/>
                  </a:lnTo>
                  <a:lnTo>
                    <a:pt x="47" y="76"/>
                  </a:lnTo>
                  <a:lnTo>
                    <a:pt x="0" y="6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E5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4" name="Freeform 249"/>
            <p:cNvSpPr/>
            <p:nvPr/>
          </p:nvSpPr>
          <p:spPr bwMode="auto">
            <a:xfrm rot="16200000">
              <a:off x="3496360" y="3695023"/>
              <a:ext cx="64021" cy="310264"/>
            </a:xfrm>
            <a:custGeom>
              <a:avLst/>
              <a:gdLst>
                <a:gd name="T0" fmla="*/ 13 w 13"/>
                <a:gd name="T1" fmla="*/ 0 h 63"/>
                <a:gd name="T2" fmla="*/ 3 w 13"/>
                <a:gd name="T3" fmla="*/ 63 h 63"/>
                <a:gd name="T4" fmla="*/ 0 w 13"/>
                <a:gd name="T5" fmla="*/ 63 h 63"/>
                <a:gd name="T6" fmla="*/ 10 w 13"/>
                <a:gd name="T7" fmla="*/ 0 h 63"/>
                <a:gd name="T8" fmla="*/ 13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5" name="Freeform 250"/>
            <p:cNvSpPr/>
            <p:nvPr/>
          </p:nvSpPr>
          <p:spPr bwMode="auto">
            <a:xfrm rot="16200000">
              <a:off x="3501283" y="3640849"/>
              <a:ext cx="68949" cy="315188"/>
            </a:xfrm>
            <a:custGeom>
              <a:avLst/>
              <a:gdLst>
                <a:gd name="T0" fmla="*/ 14 w 14"/>
                <a:gd name="T1" fmla="*/ 1 h 64"/>
                <a:gd name="T2" fmla="*/ 3 w 14"/>
                <a:gd name="T3" fmla="*/ 64 h 64"/>
                <a:gd name="T4" fmla="*/ 0 w 14"/>
                <a:gd name="T5" fmla="*/ 63 h 64"/>
                <a:gd name="T6" fmla="*/ 11 w 14"/>
                <a:gd name="T7" fmla="*/ 0 h 64"/>
                <a:gd name="T8" fmla="*/ 14 w 14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6" name="Freeform 251"/>
            <p:cNvSpPr/>
            <p:nvPr/>
          </p:nvSpPr>
          <p:spPr bwMode="auto">
            <a:xfrm rot="16200000">
              <a:off x="3511131" y="3586676"/>
              <a:ext cx="68949" cy="315188"/>
            </a:xfrm>
            <a:custGeom>
              <a:avLst/>
              <a:gdLst>
                <a:gd name="T0" fmla="*/ 14 w 14"/>
                <a:gd name="T1" fmla="*/ 1 h 64"/>
                <a:gd name="T2" fmla="*/ 3 w 14"/>
                <a:gd name="T3" fmla="*/ 64 h 64"/>
                <a:gd name="T4" fmla="*/ 0 w 14"/>
                <a:gd name="T5" fmla="*/ 63 h 64"/>
                <a:gd name="T6" fmla="*/ 11 w 14"/>
                <a:gd name="T7" fmla="*/ 0 h 64"/>
                <a:gd name="T8" fmla="*/ 14 w 14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7" name="Freeform 252"/>
            <p:cNvSpPr/>
            <p:nvPr/>
          </p:nvSpPr>
          <p:spPr bwMode="auto">
            <a:xfrm rot="16200000">
              <a:off x="3520984" y="3537429"/>
              <a:ext cx="64021" cy="310264"/>
            </a:xfrm>
            <a:custGeom>
              <a:avLst/>
              <a:gdLst>
                <a:gd name="T0" fmla="*/ 13 w 13"/>
                <a:gd name="T1" fmla="*/ 0 h 63"/>
                <a:gd name="T2" fmla="*/ 3 w 13"/>
                <a:gd name="T3" fmla="*/ 63 h 63"/>
                <a:gd name="T4" fmla="*/ 0 w 13"/>
                <a:gd name="T5" fmla="*/ 63 h 63"/>
                <a:gd name="T6" fmla="*/ 11 w 13"/>
                <a:gd name="T7" fmla="*/ 0 h 63"/>
                <a:gd name="T8" fmla="*/ 13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9350646" y="3091734"/>
            <a:ext cx="2043794" cy="4053117"/>
            <a:chOff x="5357933" y="2907053"/>
            <a:chExt cx="2043794" cy="4053117"/>
          </a:xfrm>
        </p:grpSpPr>
        <p:sp>
          <p:nvSpPr>
            <p:cNvPr id="94" name="Freeform 20"/>
            <p:cNvSpPr/>
            <p:nvPr/>
          </p:nvSpPr>
          <p:spPr bwMode="auto">
            <a:xfrm rot="16200000">
              <a:off x="5670662" y="5327598"/>
              <a:ext cx="1442967" cy="1743382"/>
            </a:xfrm>
            <a:custGeom>
              <a:avLst/>
              <a:gdLst>
                <a:gd name="T0" fmla="*/ 1230 w 1332"/>
                <a:gd name="T1" fmla="*/ 225 h 1612"/>
                <a:gd name="T2" fmla="*/ 1105 w 1332"/>
                <a:gd name="T3" fmla="*/ 213 h 1612"/>
                <a:gd name="T4" fmla="*/ 1042 w 1332"/>
                <a:gd name="T5" fmla="*/ 115 h 1612"/>
                <a:gd name="T6" fmla="*/ 27 w 1332"/>
                <a:gd name="T7" fmla="*/ 0 h 1612"/>
                <a:gd name="T8" fmla="*/ 97 w 1332"/>
                <a:gd name="T9" fmla="*/ 782 h 1612"/>
                <a:gd name="T10" fmla="*/ 92 w 1332"/>
                <a:gd name="T11" fmla="*/ 1095 h 1612"/>
                <a:gd name="T12" fmla="*/ 103 w 1332"/>
                <a:gd name="T13" fmla="*/ 1556 h 1612"/>
                <a:gd name="T14" fmla="*/ 905 w 1332"/>
                <a:gd name="T15" fmla="*/ 1609 h 1612"/>
                <a:gd name="T16" fmla="*/ 981 w 1332"/>
                <a:gd name="T17" fmla="*/ 1539 h 1612"/>
                <a:gd name="T18" fmla="*/ 1108 w 1332"/>
                <a:gd name="T19" fmla="*/ 1550 h 1612"/>
                <a:gd name="T20" fmla="*/ 1224 w 1332"/>
                <a:gd name="T21" fmla="*/ 1454 h 1612"/>
                <a:gd name="T22" fmla="*/ 1275 w 1332"/>
                <a:gd name="T23" fmla="*/ 897 h 1612"/>
                <a:gd name="T24" fmla="*/ 1326 w 1332"/>
                <a:gd name="T25" fmla="*/ 341 h 1612"/>
                <a:gd name="T26" fmla="*/ 1230 w 1332"/>
                <a:gd name="T27" fmla="*/ 225 h 1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32" h="1612">
                  <a:moveTo>
                    <a:pt x="1230" y="225"/>
                  </a:moveTo>
                  <a:cubicBezTo>
                    <a:pt x="1105" y="213"/>
                    <a:pt x="1105" y="213"/>
                    <a:pt x="1105" y="213"/>
                  </a:cubicBezTo>
                  <a:cubicBezTo>
                    <a:pt x="1105" y="161"/>
                    <a:pt x="1079" y="119"/>
                    <a:pt x="1042" y="115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0" y="246"/>
                    <a:pt x="106" y="530"/>
                    <a:pt x="97" y="782"/>
                  </a:cubicBezTo>
                  <a:cubicBezTo>
                    <a:pt x="94" y="886"/>
                    <a:pt x="92" y="990"/>
                    <a:pt x="92" y="1095"/>
                  </a:cubicBezTo>
                  <a:cubicBezTo>
                    <a:pt x="92" y="1249"/>
                    <a:pt x="96" y="1403"/>
                    <a:pt x="103" y="1556"/>
                  </a:cubicBezTo>
                  <a:cubicBezTo>
                    <a:pt x="905" y="1609"/>
                    <a:pt x="905" y="1609"/>
                    <a:pt x="905" y="1609"/>
                  </a:cubicBezTo>
                  <a:cubicBezTo>
                    <a:pt x="938" y="1612"/>
                    <a:pt x="969" y="1582"/>
                    <a:pt x="981" y="1539"/>
                  </a:cubicBezTo>
                  <a:cubicBezTo>
                    <a:pt x="1108" y="1550"/>
                    <a:pt x="1108" y="1550"/>
                    <a:pt x="1108" y="1550"/>
                  </a:cubicBezTo>
                  <a:cubicBezTo>
                    <a:pt x="1167" y="1556"/>
                    <a:pt x="1219" y="1513"/>
                    <a:pt x="1224" y="1454"/>
                  </a:cubicBezTo>
                  <a:cubicBezTo>
                    <a:pt x="1275" y="897"/>
                    <a:pt x="1275" y="897"/>
                    <a:pt x="1275" y="897"/>
                  </a:cubicBezTo>
                  <a:cubicBezTo>
                    <a:pt x="1326" y="341"/>
                    <a:pt x="1326" y="341"/>
                    <a:pt x="1326" y="341"/>
                  </a:cubicBezTo>
                  <a:cubicBezTo>
                    <a:pt x="1332" y="282"/>
                    <a:pt x="1289" y="230"/>
                    <a:pt x="1230" y="225"/>
                  </a:cubicBez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Freeform 384"/>
            <p:cNvSpPr/>
            <p:nvPr/>
          </p:nvSpPr>
          <p:spPr bwMode="auto">
            <a:xfrm rot="16200000">
              <a:off x="5739606" y="5608312"/>
              <a:ext cx="748570" cy="773194"/>
            </a:xfrm>
            <a:custGeom>
              <a:avLst/>
              <a:gdLst>
                <a:gd name="T0" fmla="*/ 636 w 693"/>
                <a:gd name="T1" fmla="*/ 716 h 716"/>
                <a:gd name="T2" fmla="*/ 687 w 693"/>
                <a:gd name="T3" fmla="*/ 160 h 716"/>
                <a:gd name="T4" fmla="*/ 591 w 693"/>
                <a:gd name="T5" fmla="*/ 44 h 716"/>
                <a:gd name="T6" fmla="*/ 167 w 693"/>
                <a:gd name="T7" fmla="*/ 5 h 716"/>
                <a:gd name="T8" fmla="*/ 51 w 693"/>
                <a:gd name="T9" fmla="*/ 101 h 716"/>
                <a:gd name="T10" fmla="*/ 0 w 693"/>
                <a:gd name="T11" fmla="*/ 658 h 716"/>
                <a:gd name="T12" fmla="*/ 145 w 693"/>
                <a:gd name="T13" fmla="*/ 671 h 716"/>
                <a:gd name="T14" fmla="*/ 636 w 693"/>
                <a:gd name="T15" fmla="*/ 716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3" h="716">
                  <a:moveTo>
                    <a:pt x="636" y="716"/>
                  </a:moveTo>
                  <a:cubicBezTo>
                    <a:pt x="687" y="160"/>
                    <a:pt x="687" y="160"/>
                    <a:pt x="687" y="160"/>
                  </a:cubicBezTo>
                  <a:cubicBezTo>
                    <a:pt x="693" y="101"/>
                    <a:pt x="649" y="49"/>
                    <a:pt x="591" y="44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09" y="0"/>
                    <a:pt x="57" y="43"/>
                    <a:pt x="51" y="101"/>
                  </a:cubicBezTo>
                  <a:cubicBezTo>
                    <a:pt x="0" y="658"/>
                    <a:pt x="0" y="658"/>
                    <a:pt x="0" y="658"/>
                  </a:cubicBezTo>
                  <a:cubicBezTo>
                    <a:pt x="145" y="671"/>
                    <a:pt x="145" y="671"/>
                    <a:pt x="145" y="671"/>
                  </a:cubicBezTo>
                  <a:lnTo>
                    <a:pt x="636" y="716"/>
                  </a:lnTo>
                  <a:close/>
                </a:path>
              </a:pathLst>
            </a:custGeom>
            <a:solidFill>
              <a:srgbClr val="CEE7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6" name="Freeform 385"/>
            <p:cNvSpPr/>
            <p:nvPr/>
          </p:nvSpPr>
          <p:spPr bwMode="auto">
            <a:xfrm rot="16200000">
              <a:off x="6451241" y="5664947"/>
              <a:ext cx="748570" cy="778118"/>
            </a:xfrm>
            <a:custGeom>
              <a:avLst/>
              <a:gdLst>
                <a:gd name="T0" fmla="*/ 641 w 692"/>
                <a:gd name="T1" fmla="*/ 615 h 717"/>
                <a:gd name="T2" fmla="*/ 692 w 692"/>
                <a:gd name="T3" fmla="*/ 58 h 717"/>
                <a:gd name="T4" fmla="*/ 201 w 692"/>
                <a:gd name="T5" fmla="*/ 13 h 717"/>
                <a:gd name="T6" fmla="*/ 56 w 692"/>
                <a:gd name="T7" fmla="*/ 0 h 717"/>
                <a:gd name="T8" fmla="*/ 5 w 692"/>
                <a:gd name="T9" fmla="*/ 557 h 717"/>
                <a:gd name="T10" fmla="*/ 102 w 692"/>
                <a:gd name="T11" fmla="*/ 673 h 717"/>
                <a:gd name="T12" fmla="*/ 525 w 692"/>
                <a:gd name="T13" fmla="*/ 711 h 717"/>
                <a:gd name="T14" fmla="*/ 641 w 692"/>
                <a:gd name="T15" fmla="*/ 615 h 7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92" h="717">
                  <a:moveTo>
                    <a:pt x="641" y="615"/>
                  </a:moveTo>
                  <a:cubicBezTo>
                    <a:pt x="692" y="58"/>
                    <a:pt x="692" y="58"/>
                    <a:pt x="692" y="58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" y="557"/>
                    <a:pt x="5" y="557"/>
                    <a:pt x="5" y="557"/>
                  </a:cubicBezTo>
                  <a:cubicBezTo>
                    <a:pt x="0" y="615"/>
                    <a:pt x="43" y="667"/>
                    <a:pt x="102" y="673"/>
                  </a:cubicBezTo>
                  <a:cubicBezTo>
                    <a:pt x="525" y="711"/>
                    <a:pt x="525" y="711"/>
                    <a:pt x="525" y="711"/>
                  </a:cubicBezTo>
                  <a:cubicBezTo>
                    <a:pt x="584" y="717"/>
                    <a:pt x="636" y="674"/>
                    <a:pt x="641" y="615"/>
                  </a:cubicBezTo>
                  <a:close/>
                </a:path>
              </a:pathLst>
            </a:custGeom>
            <a:solidFill>
              <a:srgbClr val="A7D7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7" name="Freeform 386"/>
            <p:cNvSpPr/>
            <p:nvPr/>
          </p:nvSpPr>
          <p:spPr bwMode="auto">
            <a:xfrm rot="16200000">
              <a:off x="6310884" y="5997370"/>
              <a:ext cx="1029285" cy="896315"/>
            </a:xfrm>
            <a:custGeom>
              <a:avLst/>
              <a:gdLst>
                <a:gd name="T0" fmla="*/ 894 w 953"/>
                <a:gd name="T1" fmla="*/ 731 h 831"/>
                <a:gd name="T2" fmla="*/ 953 w 953"/>
                <a:gd name="T3" fmla="*/ 87 h 831"/>
                <a:gd name="T4" fmla="*/ 5 w 953"/>
                <a:gd name="T5" fmla="*/ 0 h 831"/>
                <a:gd name="T6" fmla="*/ 0 w 953"/>
                <a:gd name="T7" fmla="*/ 313 h 831"/>
                <a:gd name="T8" fmla="*/ 11 w 953"/>
                <a:gd name="T9" fmla="*/ 774 h 831"/>
                <a:gd name="T10" fmla="*/ 813 w 953"/>
                <a:gd name="T11" fmla="*/ 828 h 831"/>
                <a:gd name="T12" fmla="*/ 894 w 953"/>
                <a:gd name="T13" fmla="*/ 731 h 8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3" h="831">
                  <a:moveTo>
                    <a:pt x="894" y="731"/>
                  </a:moveTo>
                  <a:cubicBezTo>
                    <a:pt x="953" y="87"/>
                    <a:pt x="953" y="87"/>
                    <a:pt x="953" y="87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104"/>
                    <a:pt x="0" y="208"/>
                    <a:pt x="0" y="313"/>
                  </a:cubicBezTo>
                  <a:cubicBezTo>
                    <a:pt x="0" y="468"/>
                    <a:pt x="4" y="621"/>
                    <a:pt x="11" y="774"/>
                  </a:cubicBezTo>
                  <a:cubicBezTo>
                    <a:pt x="813" y="828"/>
                    <a:pt x="813" y="828"/>
                    <a:pt x="813" y="828"/>
                  </a:cubicBezTo>
                  <a:cubicBezTo>
                    <a:pt x="852" y="831"/>
                    <a:pt x="888" y="788"/>
                    <a:pt x="894" y="731"/>
                  </a:cubicBezTo>
                  <a:close/>
                </a:path>
              </a:pathLst>
            </a:custGeom>
            <a:solidFill>
              <a:srgbClr val="ECEE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8" name="Freeform 387"/>
            <p:cNvSpPr/>
            <p:nvPr/>
          </p:nvSpPr>
          <p:spPr bwMode="auto">
            <a:xfrm rot="16200000">
              <a:off x="5473666" y="5957973"/>
              <a:ext cx="1093307" cy="901240"/>
            </a:xfrm>
            <a:custGeom>
              <a:avLst/>
              <a:gdLst>
                <a:gd name="T0" fmla="*/ 948 w 1012"/>
                <a:gd name="T1" fmla="*/ 835 h 835"/>
                <a:gd name="T2" fmla="*/ 1007 w 1012"/>
                <a:gd name="T3" fmla="*/ 191 h 835"/>
                <a:gd name="T4" fmla="*/ 945 w 1012"/>
                <a:gd name="T5" fmla="*/ 82 h 835"/>
                <a:gd name="T6" fmla="*/ 54 w 1012"/>
                <a:gd name="T7" fmla="*/ 0 h 835"/>
                <a:gd name="T8" fmla="*/ 0 w 1012"/>
                <a:gd name="T9" fmla="*/ 748 h 835"/>
                <a:gd name="T10" fmla="*/ 948 w 1012"/>
                <a:gd name="T11" fmla="*/ 835 h 8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12" h="835">
                  <a:moveTo>
                    <a:pt x="948" y="835"/>
                  </a:moveTo>
                  <a:cubicBezTo>
                    <a:pt x="1007" y="191"/>
                    <a:pt x="1007" y="191"/>
                    <a:pt x="1007" y="191"/>
                  </a:cubicBezTo>
                  <a:cubicBezTo>
                    <a:pt x="1012" y="134"/>
                    <a:pt x="984" y="85"/>
                    <a:pt x="945" y="8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26" y="247"/>
                    <a:pt x="8" y="496"/>
                    <a:pt x="0" y="748"/>
                  </a:cubicBezTo>
                  <a:lnTo>
                    <a:pt x="948" y="835"/>
                  </a:lnTo>
                  <a:close/>
                </a:path>
              </a:pathLst>
            </a:custGeom>
            <a:solidFill>
              <a:srgbClr val="BAB9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9" name="Freeform 388"/>
            <p:cNvSpPr/>
            <p:nvPr/>
          </p:nvSpPr>
          <p:spPr bwMode="auto">
            <a:xfrm rot="16200000">
              <a:off x="5025508" y="3239478"/>
              <a:ext cx="2708644" cy="2043794"/>
            </a:xfrm>
            <a:custGeom>
              <a:avLst/>
              <a:gdLst>
                <a:gd name="T0" fmla="*/ 1376 w 2507"/>
                <a:gd name="T1" fmla="*/ 1731 h 1895"/>
                <a:gd name="T2" fmla="*/ 1231 w 2507"/>
                <a:gd name="T3" fmla="*/ 1547 h 1895"/>
                <a:gd name="T4" fmla="*/ 1232 w 2507"/>
                <a:gd name="T5" fmla="*/ 1545 h 1895"/>
                <a:gd name="T6" fmla="*/ 1392 w 2507"/>
                <a:gd name="T7" fmla="*/ 1560 h 1895"/>
                <a:gd name="T8" fmla="*/ 1579 w 2507"/>
                <a:gd name="T9" fmla="*/ 1404 h 1895"/>
                <a:gd name="T10" fmla="*/ 1423 w 2507"/>
                <a:gd name="T11" fmla="*/ 1217 h 1895"/>
                <a:gd name="T12" fmla="*/ 1594 w 2507"/>
                <a:gd name="T13" fmla="*/ 1233 h 1895"/>
                <a:gd name="T14" fmla="*/ 1781 w 2507"/>
                <a:gd name="T15" fmla="*/ 1077 h 1895"/>
                <a:gd name="T16" fmla="*/ 1626 w 2507"/>
                <a:gd name="T17" fmla="*/ 890 h 1895"/>
                <a:gd name="T18" fmla="*/ 2311 w 2507"/>
                <a:gd name="T19" fmla="*/ 953 h 1895"/>
                <a:gd name="T20" fmla="*/ 2498 w 2507"/>
                <a:gd name="T21" fmla="*/ 797 h 1895"/>
                <a:gd name="T22" fmla="*/ 2343 w 2507"/>
                <a:gd name="T23" fmla="*/ 610 h 1895"/>
                <a:gd name="T24" fmla="*/ 2233 w 2507"/>
                <a:gd name="T25" fmla="*/ 600 h 1895"/>
                <a:gd name="T26" fmla="*/ 1315 w 2507"/>
                <a:gd name="T27" fmla="*/ 516 h 1895"/>
                <a:gd name="T28" fmla="*/ 1191 w 2507"/>
                <a:gd name="T29" fmla="*/ 504 h 1895"/>
                <a:gd name="T30" fmla="*/ 1149 w 2507"/>
                <a:gd name="T31" fmla="*/ 461 h 1895"/>
                <a:gd name="T32" fmla="*/ 1173 w 2507"/>
                <a:gd name="T33" fmla="*/ 407 h 1895"/>
                <a:gd name="T34" fmla="*/ 1527 w 2507"/>
                <a:gd name="T35" fmla="*/ 137 h 1895"/>
                <a:gd name="T36" fmla="*/ 1478 w 2507"/>
                <a:gd name="T37" fmla="*/ 29 h 1895"/>
                <a:gd name="T38" fmla="*/ 1360 w 2507"/>
                <a:gd name="T39" fmla="*/ 17 h 1895"/>
                <a:gd name="T40" fmla="*/ 156 w 2507"/>
                <a:gd name="T41" fmla="*/ 448 h 1895"/>
                <a:gd name="T42" fmla="*/ 105 w 2507"/>
                <a:gd name="T43" fmla="*/ 519 h 1895"/>
                <a:gd name="T44" fmla="*/ 13 w 2507"/>
                <a:gd name="T45" fmla="*/ 1519 h 1895"/>
                <a:gd name="T46" fmla="*/ 246 w 2507"/>
                <a:gd name="T47" fmla="*/ 1800 h 1895"/>
                <a:gd name="T48" fmla="*/ 1189 w 2507"/>
                <a:gd name="T49" fmla="*/ 1886 h 1895"/>
                <a:gd name="T50" fmla="*/ 1376 w 2507"/>
                <a:gd name="T51" fmla="*/ 1731 h 1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07" h="1895">
                  <a:moveTo>
                    <a:pt x="1376" y="1731"/>
                  </a:moveTo>
                  <a:cubicBezTo>
                    <a:pt x="1384" y="1641"/>
                    <a:pt x="1319" y="1561"/>
                    <a:pt x="1231" y="1547"/>
                  </a:cubicBezTo>
                  <a:cubicBezTo>
                    <a:pt x="1231" y="1546"/>
                    <a:pt x="1232" y="1546"/>
                    <a:pt x="1232" y="1545"/>
                  </a:cubicBezTo>
                  <a:cubicBezTo>
                    <a:pt x="1392" y="1560"/>
                    <a:pt x="1392" y="1560"/>
                    <a:pt x="1392" y="1560"/>
                  </a:cubicBezTo>
                  <a:cubicBezTo>
                    <a:pt x="1486" y="1568"/>
                    <a:pt x="1570" y="1498"/>
                    <a:pt x="1579" y="1404"/>
                  </a:cubicBezTo>
                  <a:cubicBezTo>
                    <a:pt x="1587" y="1310"/>
                    <a:pt x="1517" y="1225"/>
                    <a:pt x="1423" y="1217"/>
                  </a:cubicBezTo>
                  <a:cubicBezTo>
                    <a:pt x="1594" y="1233"/>
                    <a:pt x="1594" y="1233"/>
                    <a:pt x="1594" y="1233"/>
                  </a:cubicBezTo>
                  <a:cubicBezTo>
                    <a:pt x="1689" y="1241"/>
                    <a:pt x="1773" y="1171"/>
                    <a:pt x="1781" y="1077"/>
                  </a:cubicBezTo>
                  <a:cubicBezTo>
                    <a:pt x="1790" y="983"/>
                    <a:pt x="1720" y="898"/>
                    <a:pt x="1626" y="890"/>
                  </a:cubicBezTo>
                  <a:cubicBezTo>
                    <a:pt x="2311" y="953"/>
                    <a:pt x="2311" y="953"/>
                    <a:pt x="2311" y="953"/>
                  </a:cubicBezTo>
                  <a:cubicBezTo>
                    <a:pt x="2405" y="961"/>
                    <a:pt x="2490" y="892"/>
                    <a:pt x="2498" y="797"/>
                  </a:cubicBezTo>
                  <a:cubicBezTo>
                    <a:pt x="2507" y="703"/>
                    <a:pt x="2437" y="619"/>
                    <a:pt x="2343" y="610"/>
                  </a:cubicBezTo>
                  <a:cubicBezTo>
                    <a:pt x="2233" y="600"/>
                    <a:pt x="2233" y="600"/>
                    <a:pt x="2233" y="600"/>
                  </a:cubicBezTo>
                  <a:cubicBezTo>
                    <a:pt x="1315" y="516"/>
                    <a:pt x="1315" y="516"/>
                    <a:pt x="1315" y="516"/>
                  </a:cubicBezTo>
                  <a:cubicBezTo>
                    <a:pt x="1191" y="504"/>
                    <a:pt x="1191" y="504"/>
                    <a:pt x="1191" y="504"/>
                  </a:cubicBezTo>
                  <a:cubicBezTo>
                    <a:pt x="1170" y="502"/>
                    <a:pt x="1153" y="482"/>
                    <a:pt x="1149" y="461"/>
                  </a:cubicBezTo>
                  <a:cubicBezTo>
                    <a:pt x="1145" y="440"/>
                    <a:pt x="1155" y="417"/>
                    <a:pt x="1173" y="407"/>
                  </a:cubicBezTo>
                  <a:cubicBezTo>
                    <a:pt x="1349" y="296"/>
                    <a:pt x="1511" y="319"/>
                    <a:pt x="1527" y="137"/>
                  </a:cubicBezTo>
                  <a:cubicBezTo>
                    <a:pt x="1531" y="95"/>
                    <a:pt x="1513" y="54"/>
                    <a:pt x="1478" y="29"/>
                  </a:cubicBezTo>
                  <a:cubicBezTo>
                    <a:pt x="1444" y="5"/>
                    <a:pt x="1399" y="0"/>
                    <a:pt x="1360" y="17"/>
                  </a:cubicBezTo>
                  <a:cubicBezTo>
                    <a:pt x="156" y="448"/>
                    <a:pt x="156" y="448"/>
                    <a:pt x="156" y="448"/>
                  </a:cubicBezTo>
                  <a:cubicBezTo>
                    <a:pt x="127" y="460"/>
                    <a:pt x="108" y="487"/>
                    <a:pt x="105" y="519"/>
                  </a:cubicBezTo>
                  <a:cubicBezTo>
                    <a:pt x="91" y="668"/>
                    <a:pt x="43" y="1197"/>
                    <a:pt x="13" y="1519"/>
                  </a:cubicBezTo>
                  <a:cubicBezTo>
                    <a:pt x="0" y="1661"/>
                    <a:pt x="104" y="1787"/>
                    <a:pt x="246" y="1800"/>
                  </a:cubicBezTo>
                  <a:cubicBezTo>
                    <a:pt x="706" y="1842"/>
                    <a:pt x="1189" y="1886"/>
                    <a:pt x="1189" y="1886"/>
                  </a:cubicBezTo>
                  <a:cubicBezTo>
                    <a:pt x="1283" y="1895"/>
                    <a:pt x="1367" y="1825"/>
                    <a:pt x="1376" y="1731"/>
                  </a:cubicBezTo>
                  <a:close/>
                </a:path>
              </a:pathLst>
            </a:custGeom>
            <a:solidFill>
              <a:srgbClr val="FCDDB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0" name="Freeform 389"/>
            <p:cNvSpPr/>
            <p:nvPr/>
          </p:nvSpPr>
          <p:spPr bwMode="auto">
            <a:xfrm rot="16200000">
              <a:off x="6931410" y="6243611"/>
              <a:ext cx="236391" cy="231467"/>
            </a:xfrm>
            <a:custGeom>
              <a:avLst/>
              <a:gdLst>
                <a:gd name="T0" fmla="*/ 99 w 217"/>
                <a:gd name="T1" fmla="*/ 211 h 216"/>
                <a:gd name="T2" fmla="*/ 5 w 217"/>
                <a:gd name="T3" fmla="*/ 99 h 216"/>
                <a:gd name="T4" fmla="*/ 118 w 217"/>
                <a:gd name="T5" fmla="*/ 5 h 216"/>
                <a:gd name="T6" fmla="*/ 211 w 217"/>
                <a:gd name="T7" fmla="*/ 118 h 216"/>
                <a:gd name="T8" fmla="*/ 99 w 217"/>
                <a:gd name="T9" fmla="*/ 211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7" h="216">
                  <a:moveTo>
                    <a:pt x="99" y="211"/>
                  </a:moveTo>
                  <a:cubicBezTo>
                    <a:pt x="42" y="206"/>
                    <a:pt x="0" y="156"/>
                    <a:pt x="5" y="99"/>
                  </a:cubicBezTo>
                  <a:cubicBezTo>
                    <a:pt x="11" y="42"/>
                    <a:pt x="61" y="0"/>
                    <a:pt x="118" y="5"/>
                  </a:cubicBezTo>
                  <a:cubicBezTo>
                    <a:pt x="175" y="10"/>
                    <a:pt x="217" y="61"/>
                    <a:pt x="211" y="118"/>
                  </a:cubicBezTo>
                  <a:cubicBezTo>
                    <a:pt x="206" y="175"/>
                    <a:pt x="156" y="216"/>
                    <a:pt x="99" y="211"/>
                  </a:cubicBezTo>
                  <a:close/>
                </a:path>
              </a:pathLst>
            </a:custGeom>
            <a:solidFill>
              <a:srgbClr val="004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Freeform 390"/>
            <p:cNvSpPr/>
            <p:nvPr/>
          </p:nvSpPr>
          <p:spPr bwMode="auto">
            <a:xfrm rot="16200000">
              <a:off x="6906786" y="6544023"/>
              <a:ext cx="231467" cy="236391"/>
            </a:xfrm>
            <a:custGeom>
              <a:avLst/>
              <a:gdLst>
                <a:gd name="T0" fmla="*/ 98 w 216"/>
                <a:gd name="T1" fmla="*/ 212 h 217"/>
                <a:gd name="T2" fmla="*/ 5 w 216"/>
                <a:gd name="T3" fmla="*/ 99 h 217"/>
                <a:gd name="T4" fmla="*/ 117 w 216"/>
                <a:gd name="T5" fmla="*/ 6 h 217"/>
                <a:gd name="T6" fmla="*/ 211 w 216"/>
                <a:gd name="T7" fmla="*/ 118 h 217"/>
                <a:gd name="T8" fmla="*/ 98 w 216"/>
                <a:gd name="T9" fmla="*/ 21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7">
                  <a:moveTo>
                    <a:pt x="98" y="212"/>
                  </a:moveTo>
                  <a:cubicBezTo>
                    <a:pt x="41" y="206"/>
                    <a:pt x="0" y="156"/>
                    <a:pt x="5" y="99"/>
                  </a:cubicBezTo>
                  <a:cubicBezTo>
                    <a:pt x="10" y="42"/>
                    <a:pt x="60" y="0"/>
                    <a:pt x="117" y="6"/>
                  </a:cubicBezTo>
                  <a:cubicBezTo>
                    <a:pt x="174" y="11"/>
                    <a:pt x="216" y="61"/>
                    <a:pt x="211" y="118"/>
                  </a:cubicBezTo>
                  <a:cubicBezTo>
                    <a:pt x="206" y="175"/>
                    <a:pt x="155" y="217"/>
                    <a:pt x="98" y="212"/>
                  </a:cubicBezTo>
                  <a:close/>
                </a:path>
              </a:pathLst>
            </a:custGeom>
            <a:solidFill>
              <a:srgbClr val="0049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>
          <a:xfrm>
            <a:off x="3319903" y="1449310"/>
            <a:ext cx="5552195" cy="3989098"/>
            <a:chOff x="3319903" y="1449310"/>
            <a:chExt cx="5552195" cy="3989098"/>
          </a:xfrm>
        </p:grpSpPr>
        <p:grpSp>
          <p:nvGrpSpPr>
            <p:cNvPr id="90" name="组合 89"/>
            <p:cNvGrpSpPr/>
            <p:nvPr/>
          </p:nvGrpSpPr>
          <p:grpSpPr>
            <a:xfrm>
              <a:off x="3319903" y="1449310"/>
              <a:ext cx="5552195" cy="3989098"/>
              <a:chOff x="4185830" y="1449310"/>
              <a:chExt cx="3865970" cy="2777592"/>
            </a:xfrm>
            <a:effectLst>
              <a:outerShdw blurRad="76200" dir="13500000" sy="23000" kx="1200000" algn="br" rotWithShape="0">
                <a:prstClr val="black">
                  <a:alpha val="20000"/>
                </a:prstClr>
              </a:outerShdw>
            </a:effectLst>
          </p:grpSpPr>
          <p:sp>
            <p:nvSpPr>
              <p:cNvPr id="91" name="Freeform 353"/>
              <p:cNvSpPr/>
              <p:nvPr/>
            </p:nvSpPr>
            <p:spPr bwMode="auto">
              <a:xfrm rot="16200000">
                <a:off x="4730019" y="905121"/>
                <a:ext cx="2777592" cy="3865970"/>
              </a:xfrm>
              <a:custGeom>
                <a:avLst/>
                <a:gdLst>
                  <a:gd name="T0" fmla="*/ 2571 w 2571"/>
                  <a:gd name="T1" fmla="*/ 195 h 3579"/>
                  <a:gd name="T2" fmla="*/ 2375 w 2571"/>
                  <a:gd name="T3" fmla="*/ 0 h 3579"/>
                  <a:gd name="T4" fmla="*/ 195 w 2571"/>
                  <a:gd name="T5" fmla="*/ 0 h 3579"/>
                  <a:gd name="T6" fmla="*/ 0 w 2571"/>
                  <a:gd name="T7" fmla="*/ 195 h 3579"/>
                  <a:gd name="T8" fmla="*/ 0 w 2571"/>
                  <a:gd name="T9" fmla="*/ 3384 h 3579"/>
                  <a:gd name="T10" fmla="*/ 195 w 2571"/>
                  <a:gd name="T11" fmla="*/ 3579 h 3579"/>
                  <a:gd name="T12" fmla="*/ 2375 w 2571"/>
                  <a:gd name="T13" fmla="*/ 3579 h 3579"/>
                  <a:gd name="T14" fmla="*/ 2571 w 2571"/>
                  <a:gd name="T15" fmla="*/ 3384 h 3579"/>
                  <a:gd name="T16" fmla="*/ 2571 w 2571"/>
                  <a:gd name="T17" fmla="*/ 195 h 3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71" h="3579">
                    <a:moveTo>
                      <a:pt x="2571" y="195"/>
                    </a:moveTo>
                    <a:cubicBezTo>
                      <a:pt x="2571" y="87"/>
                      <a:pt x="2483" y="0"/>
                      <a:pt x="2375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87" y="0"/>
                      <a:pt x="0" y="87"/>
                      <a:pt x="0" y="195"/>
                    </a:cubicBezTo>
                    <a:cubicBezTo>
                      <a:pt x="0" y="3384"/>
                      <a:pt x="0" y="3384"/>
                      <a:pt x="0" y="3384"/>
                    </a:cubicBezTo>
                    <a:cubicBezTo>
                      <a:pt x="0" y="3492"/>
                      <a:pt x="87" y="3579"/>
                      <a:pt x="195" y="3579"/>
                    </a:cubicBezTo>
                    <a:cubicBezTo>
                      <a:pt x="2375" y="3579"/>
                      <a:pt x="2375" y="3579"/>
                      <a:pt x="2375" y="3579"/>
                    </a:cubicBezTo>
                    <a:cubicBezTo>
                      <a:pt x="2483" y="3579"/>
                      <a:pt x="2571" y="3492"/>
                      <a:pt x="2571" y="3384"/>
                    </a:cubicBezTo>
                    <a:lnTo>
                      <a:pt x="2571" y="195"/>
                    </a:lnTo>
                    <a:close/>
                  </a:path>
                </a:pathLst>
              </a:custGeom>
              <a:solidFill>
                <a:srgbClr val="F6F6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2" name="Rectangle 354"/>
              <p:cNvSpPr>
                <a:spLocks noChangeArrowheads="1"/>
              </p:cNvSpPr>
              <p:nvPr/>
            </p:nvSpPr>
            <p:spPr bwMode="auto">
              <a:xfrm rot="16200000">
                <a:off x="5013198" y="1158751"/>
                <a:ext cx="2373756" cy="3358716"/>
              </a:xfrm>
              <a:prstGeom prst="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102" name="Freeform 390"/>
            <p:cNvSpPr/>
            <p:nvPr/>
          </p:nvSpPr>
          <p:spPr bwMode="auto">
            <a:xfrm rot="16200000">
              <a:off x="3444648" y="3256313"/>
              <a:ext cx="231467" cy="236391"/>
            </a:xfrm>
            <a:custGeom>
              <a:avLst/>
              <a:gdLst>
                <a:gd name="T0" fmla="*/ 98 w 216"/>
                <a:gd name="T1" fmla="*/ 212 h 217"/>
                <a:gd name="T2" fmla="*/ 5 w 216"/>
                <a:gd name="T3" fmla="*/ 99 h 217"/>
                <a:gd name="T4" fmla="*/ 117 w 216"/>
                <a:gd name="T5" fmla="*/ 6 h 217"/>
                <a:gd name="T6" fmla="*/ 211 w 216"/>
                <a:gd name="T7" fmla="*/ 118 h 217"/>
                <a:gd name="T8" fmla="*/ 98 w 216"/>
                <a:gd name="T9" fmla="*/ 212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" h="217">
                  <a:moveTo>
                    <a:pt x="98" y="212"/>
                  </a:moveTo>
                  <a:cubicBezTo>
                    <a:pt x="41" y="206"/>
                    <a:pt x="0" y="156"/>
                    <a:pt x="5" y="99"/>
                  </a:cubicBezTo>
                  <a:cubicBezTo>
                    <a:pt x="10" y="42"/>
                    <a:pt x="60" y="0"/>
                    <a:pt x="117" y="6"/>
                  </a:cubicBezTo>
                  <a:cubicBezTo>
                    <a:pt x="174" y="11"/>
                    <a:pt x="216" y="61"/>
                    <a:pt x="211" y="118"/>
                  </a:cubicBezTo>
                  <a:cubicBezTo>
                    <a:pt x="206" y="175"/>
                    <a:pt x="155" y="217"/>
                    <a:pt x="98" y="21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104" name="矩形 103"/>
          <p:cNvSpPr/>
          <p:nvPr/>
        </p:nvSpPr>
        <p:spPr>
          <a:xfrm flipH="1">
            <a:off x="4272509" y="2167516"/>
            <a:ext cx="3986409" cy="25526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2029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上半年，在思想工作上取得了一定的成就。请在这里用一段简单而形象的话，概括出本项目的概念、市场的发展情况、前景等内容。用来作为项目的背景，也可以给受众一个思维导入的过程，让人更容易明白是怎么回事，了解你的意图。当然，如觉得没有必要，可以删掉本页。此处添加详细文本描述，建议与标题相关并符合整体语言风格，语言描述尽量简洁生动。尽量将每页幻灯片的字数控制在  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200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字以内，据统计每页幻灯片的最好控制在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分钟之内。</a:t>
            </a:r>
          </a:p>
        </p:txBody>
      </p:sp>
      <p:sp>
        <p:nvSpPr>
          <p:cNvPr id="121" name="Freeform 5"/>
          <p:cNvSpPr>
            <a:spLocks noEditPoints="1"/>
          </p:cNvSpPr>
          <p:nvPr/>
        </p:nvSpPr>
        <p:spPr bwMode="auto">
          <a:xfrm>
            <a:off x="1125743" y="5736614"/>
            <a:ext cx="437878" cy="405974"/>
          </a:xfrm>
          <a:custGeom>
            <a:avLst/>
            <a:gdLst>
              <a:gd name="T0" fmla="*/ 2903 w 2930"/>
              <a:gd name="T1" fmla="*/ 1416 h 2715"/>
              <a:gd name="T2" fmla="*/ 1514 w 2930"/>
              <a:gd name="T3" fmla="*/ 27 h 2715"/>
              <a:gd name="T4" fmla="*/ 1416 w 2930"/>
              <a:gd name="T5" fmla="*/ 27 h 2715"/>
              <a:gd name="T6" fmla="*/ 375 w 2930"/>
              <a:gd name="T7" fmla="*/ 1068 h 2715"/>
              <a:gd name="T8" fmla="*/ 374 w 2930"/>
              <a:gd name="T9" fmla="*/ 1070 h 2715"/>
              <a:gd name="T10" fmla="*/ 27 w 2930"/>
              <a:gd name="T11" fmla="*/ 1416 h 2715"/>
              <a:gd name="T12" fmla="*/ 27 w 2930"/>
              <a:gd name="T13" fmla="*/ 1514 h 2715"/>
              <a:gd name="T14" fmla="*/ 126 w 2930"/>
              <a:gd name="T15" fmla="*/ 1514 h 2715"/>
              <a:gd name="T16" fmla="*/ 354 w 2930"/>
              <a:gd name="T17" fmla="*/ 1286 h 2715"/>
              <a:gd name="T18" fmla="*/ 354 w 2930"/>
              <a:gd name="T19" fmla="*/ 2438 h 2715"/>
              <a:gd name="T20" fmla="*/ 632 w 2930"/>
              <a:gd name="T21" fmla="*/ 2715 h 2715"/>
              <a:gd name="T22" fmla="*/ 1118 w 2930"/>
              <a:gd name="T23" fmla="*/ 2715 h 2715"/>
              <a:gd name="T24" fmla="*/ 1187 w 2930"/>
              <a:gd name="T25" fmla="*/ 2646 h 2715"/>
              <a:gd name="T26" fmla="*/ 1187 w 2930"/>
              <a:gd name="T27" fmla="*/ 2021 h 2715"/>
              <a:gd name="T28" fmla="*/ 1812 w 2930"/>
              <a:gd name="T29" fmla="*/ 2021 h 2715"/>
              <a:gd name="T30" fmla="*/ 1882 w 2930"/>
              <a:gd name="T31" fmla="*/ 1951 h 2715"/>
              <a:gd name="T32" fmla="*/ 1812 w 2930"/>
              <a:gd name="T33" fmla="*/ 1882 h 2715"/>
              <a:gd name="T34" fmla="*/ 1118 w 2930"/>
              <a:gd name="T35" fmla="*/ 1882 h 2715"/>
              <a:gd name="T36" fmla="*/ 1049 w 2930"/>
              <a:gd name="T37" fmla="*/ 1951 h 2715"/>
              <a:gd name="T38" fmla="*/ 1049 w 2930"/>
              <a:gd name="T39" fmla="*/ 2576 h 2715"/>
              <a:gd name="T40" fmla="*/ 632 w 2930"/>
              <a:gd name="T41" fmla="*/ 2576 h 2715"/>
              <a:gd name="T42" fmla="*/ 493 w 2930"/>
              <a:gd name="T43" fmla="*/ 2438 h 2715"/>
              <a:gd name="T44" fmla="*/ 493 w 2930"/>
              <a:gd name="T45" fmla="*/ 1147 h 2715"/>
              <a:gd name="T46" fmla="*/ 1465 w 2930"/>
              <a:gd name="T47" fmla="*/ 175 h 2715"/>
              <a:gd name="T48" fmla="*/ 2805 w 2930"/>
              <a:gd name="T49" fmla="*/ 1514 h 2715"/>
              <a:gd name="T50" fmla="*/ 2854 w 2930"/>
              <a:gd name="T51" fmla="*/ 1535 h 2715"/>
              <a:gd name="T52" fmla="*/ 2903 w 2930"/>
              <a:gd name="T53" fmla="*/ 1514 h 2715"/>
              <a:gd name="T54" fmla="*/ 2903 w 2930"/>
              <a:gd name="T55" fmla="*/ 1416 h 2715"/>
              <a:gd name="T56" fmla="*/ 2903 w 2930"/>
              <a:gd name="T57" fmla="*/ 1416 h 2715"/>
              <a:gd name="T58" fmla="*/ 2507 w 2930"/>
              <a:gd name="T59" fmla="*/ 1604 h 2715"/>
              <a:gd name="T60" fmla="*/ 2437 w 2930"/>
              <a:gd name="T61" fmla="*/ 1674 h 2715"/>
              <a:gd name="T62" fmla="*/ 2437 w 2930"/>
              <a:gd name="T63" fmla="*/ 2437 h 2715"/>
              <a:gd name="T64" fmla="*/ 2299 w 2930"/>
              <a:gd name="T65" fmla="*/ 2576 h 2715"/>
              <a:gd name="T66" fmla="*/ 1812 w 2930"/>
              <a:gd name="T67" fmla="*/ 2576 h 2715"/>
              <a:gd name="T68" fmla="*/ 1743 w 2930"/>
              <a:gd name="T69" fmla="*/ 2646 h 2715"/>
              <a:gd name="T70" fmla="*/ 1812 w 2930"/>
              <a:gd name="T71" fmla="*/ 2715 h 2715"/>
              <a:gd name="T72" fmla="*/ 2299 w 2930"/>
              <a:gd name="T73" fmla="*/ 2715 h 2715"/>
              <a:gd name="T74" fmla="*/ 2576 w 2930"/>
              <a:gd name="T75" fmla="*/ 2437 h 2715"/>
              <a:gd name="T76" fmla="*/ 2576 w 2930"/>
              <a:gd name="T77" fmla="*/ 1674 h 2715"/>
              <a:gd name="T78" fmla="*/ 2507 w 2930"/>
              <a:gd name="T79" fmla="*/ 1604 h 2715"/>
              <a:gd name="T80" fmla="*/ 2507 w 2930"/>
              <a:gd name="T81" fmla="*/ 1604 h 2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930" h="2715">
                <a:moveTo>
                  <a:pt x="2903" y="1416"/>
                </a:moveTo>
                <a:cubicBezTo>
                  <a:pt x="1514" y="27"/>
                  <a:pt x="1514" y="27"/>
                  <a:pt x="1514" y="27"/>
                </a:cubicBezTo>
                <a:cubicBezTo>
                  <a:pt x="1487" y="0"/>
                  <a:pt x="1443" y="0"/>
                  <a:pt x="1416" y="27"/>
                </a:cubicBezTo>
                <a:cubicBezTo>
                  <a:pt x="375" y="1068"/>
                  <a:pt x="375" y="1068"/>
                  <a:pt x="375" y="1068"/>
                </a:cubicBezTo>
                <a:cubicBezTo>
                  <a:pt x="375" y="1069"/>
                  <a:pt x="374" y="1069"/>
                  <a:pt x="374" y="1070"/>
                </a:cubicBezTo>
                <a:cubicBezTo>
                  <a:pt x="27" y="1416"/>
                  <a:pt x="27" y="1416"/>
                  <a:pt x="27" y="1416"/>
                </a:cubicBezTo>
                <a:cubicBezTo>
                  <a:pt x="0" y="1443"/>
                  <a:pt x="0" y="1487"/>
                  <a:pt x="27" y="1514"/>
                </a:cubicBezTo>
                <a:cubicBezTo>
                  <a:pt x="54" y="1542"/>
                  <a:pt x="98" y="1542"/>
                  <a:pt x="126" y="1514"/>
                </a:cubicBezTo>
                <a:cubicBezTo>
                  <a:pt x="354" y="1286"/>
                  <a:pt x="354" y="1286"/>
                  <a:pt x="354" y="1286"/>
                </a:cubicBezTo>
                <a:cubicBezTo>
                  <a:pt x="354" y="2438"/>
                  <a:pt x="354" y="2438"/>
                  <a:pt x="354" y="2438"/>
                </a:cubicBezTo>
                <a:cubicBezTo>
                  <a:pt x="354" y="2591"/>
                  <a:pt x="479" y="2715"/>
                  <a:pt x="632" y="2715"/>
                </a:cubicBezTo>
                <a:cubicBezTo>
                  <a:pt x="1118" y="2715"/>
                  <a:pt x="1118" y="2715"/>
                  <a:pt x="1118" y="2715"/>
                </a:cubicBezTo>
                <a:cubicBezTo>
                  <a:pt x="1156" y="2715"/>
                  <a:pt x="1187" y="2684"/>
                  <a:pt x="1187" y="2646"/>
                </a:cubicBezTo>
                <a:cubicBezTo>
                  <a:pt x="1187" y="2021"/>
                  <a:pt x="1187" y="2021"/>
                  <a:pt x="1187" y="2021"/>
                </a:cubicBezTo>
                <a:cubicBezTo>
                  <a:pt x="1812" y="2021"/>
                  <a:pt x="1812" y="2021"/>
                  <a:pt x="1812" y="2021"/>
                </a:cubicBezTo>
                <a:cubicBezTo>
                  <a:pt x="1851" y="2021"/>
                  <a:pt x="1882" y="1990"/>
                  <a:pt x="1882" y="1951"/>
                </a:cubicBezTo>
                <a:cubicBezTo>
                  <a:pt x="1882" y="1913"/>
                  <a:pt x="1851" y="1882"/>
                  <a:pt x="1812" y="1882"/>
                </a:cubicBezTo>
                <a:cubicBezTo>
                  <a:pt x="1118" y="1882"/>
                  <a:pt x="1118" y="1882"/>
                  <a:pt x="1118" y="1882"/>
                </a:cubicBezTo>
                <a:cubicBezTo>
                  <a:pt x="1080" y="1882"/>
                  <a:pt x="1049" y="1913"/>
                  <a:pt x="1049" y="1951"/>
                </a:cubicBezTo>
                <a:cubicBezTo>
                  <a:pt x="1049" y="2576"/>
                  <a:pt x="1049" y="2576"/>
                  <a:pt x="1049" y="2576"/>
                </a:cubicBezTo>
                <a:cubicBezTo>
                  <a:pt x="632" y="2576"/>
                  <a:pt x="632" y="2576"/>
                  <a:pt x="632" y="2576"/>
                </a:cubicBezTo>
                <a:cubicBezTo>
                  <a:pt x="555" y="2576"/>
                  <a:pt x="493" y="2514"/>
                  <a:pt x="493" y="2438"/>
                </a:cubicBezTo>
                <a:cubicBezTo>
                  <a:pt x="493" y="1147"/>
                  <a:pt x="493" y="1147"/>
                  <a:pt x="493" y="1147"/>
                </a:cubicBezTo>
                <a:cubicBezTo>
                  <a:pt x="1465" y="175"/>
                  <a:pt x="1465" y="175"/>
                  <a:pt x="1465" y="175"/>
                </a:cubicBezTo>
                <a:cubicBezTo>
                  <a:pt x="2805" y="1514"/>
                  <a:pt x="2805" y="1514"/>
                  <a:pt x="2805" y="1514"/>
                </a:cubicBezTo>
                <a:cubicBezTo>
                  <a:pt x="2819" y="1528"/>
                  <a:pt x="2836" y="1535"/>
                  <a:pt x="2854" y="1535"/>
                </a:cubicBezTo>
                <a:cubicBezTo>
                  <a:pt x="2872" y="1535"/>
                  <a:pt x="2890" y="1528"/>
                  <a:pt x="2903" y="1514"/>
                </a:cubicBezTo>
                <a:cubicBezTo>
                  <a:pt x="2930" y="1487"/>
                  <a:pt x="2930" y="1443"/>
                  <a:pt x="2903" y="1416"/>
                </a:cubicBezTo>
                <a:cubicBezTo>
                  <a:pt x="2903" y="1416"/>
                  <a:pt x="2903" y="1416"/>
                  <a:pt x="2903" y="1416"/>
                </a:cubicBezTo>
                <a:close/>
                <a:moveTo>
                  <a:pt x="2507" y="1604"/>
                </a:moveTo>
                <a:cubicBezTo>
                  <a:pt x="2468" y="1604"/>
                  <a:pt x="2437" y="1635"/>
                  <a:pt x="2437" y="1674"/>
                </a:cubicBezTo>
                <a:cubicBezTo>
                  <a:pt x="2437" y="2437"/>
                  <a:pt x="2437" y="2437"/>
                  <a:pt x="2437" y="2437"/>
                </a:cubicBezTo>
                <a:cubicBezTo>
                  <a:pt x="2437" y="2514"/>
                  <a:pt x="2375" y="2576"/>
                  <a:pt x="2299" y="2576"/>
                </a:cubicBezTo>
                <a:cubicBezTo>
                  <a:pt x="1812" y="2576"/>
                  <a:pt x="1812" y="2576"/>
                  <a:pt x="1812" y="2576"/>
                </a:cubicBezTo>
                <a:cubicBezTo>
                  <a:pt x="1774" y="2576"/>
                  <a:pt x="1743" y="2607"/>
                  <a:pt x="1743" y="2646"/>
                </a:cubicBezTo>
                <a:cubicBezTo>
                  <a:pt x="1743" y="2684"/>
                  <a:pt x="1774" y="2715"/>
                  <a:pt x="1812" y="2715"/>
                </a:cubicBezTo>
                <a:cubicBezTo>
                  <a:pt x="2299" y="2715"/>
                  <a:pt x="2299" y="2715"/>
                  <a:pt x="2299" y="2715"/>
                </a:cubicBezTo>
                <a:cubicBezTo>
                  <a:pt x="2452" y="2715"/>
                  <a:pt x="2576" y="2591"/>
                  <a:pt x="2576" y="2437"/>
                </a:cubicBezTo>
                <a:cubicBezTo>
                  <a:pt x="2576" y="1674"/>
                  <a:pt x="2576" y="1674"/>
                  <a:pt x="2576" y="1674"/>
                </a:cubicBezTo>
                <a:cubicBezTo>
                  <a:pt x="2576" y="1635"/>
                  <a:pt x="2545" y="1604"/>
                  <a:pt x="2507" y="1604"/>
                </a:cubicBezTo>
                <a:cubicBezTo>
                  <a:pt x="2507" y="1604"/>
                  <a:pt x="2507" y="1604"/>
                  <a:pt x="2507" y="1604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2" name="矩形 121"/>
          <p:cNvSpPr/>
          <p:nvPr/>
        </p:nvSpPr>
        <p:spPr>
          <a:xfrm>
            <a:off x="1615282" y="5854749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23" name="文本框 122"/>
          <p:cNvSpPr txBox="1"/>
          <p:nvPr/>
        </p:nvSpPr>
        <p:spPr>
          <a:xfrm>
            <a:off x="1100452" y="6171740"/>
            <a:ext cx="3557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5F5F5F"/>
                </a:solidFill>
              </a:rPr>
              <a:t>Click here add your text Click here add </a:t>
            </a:r>
          </a:p>
          <a:p>
            <a:r>
              <a:rPr lang="en-US" altLang="zh-CN" sz="1100" dirty="0">
                <a:solidFill>
                  <a:srgbClr val="5F5F5F"/>
                </a:solidFill>
              </a:rPr>
              <a:t>your text Click here add your text </a:t>
            </a:r>
          </a:p>
        </p:txBody>
      </p:sp>
      <p:sp>
        <p:nvSpPr>
          <p:cNvPr id="124" name="Freeform 9"/>
          <p:cNvSpPr>
            <a:spLocks noEditPoints="1"/>
          </p:cNvSpPr>
          <p:nvPr/>
        </p:nvSpPr>
        <p:spPr bwMode="auto">
          <a:xfrm>
            <a:off x="5130725" y="5720592"/>
            <a:ext cx="405771" cy="405974"/>
          </a:xfrm>
          <a:custGeom>
            <a:avLst/>
            <a:gdLst>
              <a:gd name="T0" fmla="*/ 0 w 3004"/>
              <a:gd name="T1" fmla="*/ 1502 h 3004"/>
              <a:gd name="T2" fmla="*/ 3004 w 3004"/>
              <a:gd name="T3" fmla="*/ 1502 h 3004"/>
              <a:gd name="T4" fmla="*/ 2253 w 3004"/>
              <a:gd name="T5" fmla="*/ 362 h 3004"/>
              <a:gd name="T6" fmla="*/ 2212 w 3004"/>
              <a:gd name="T7" fmla="*/ 826 h 3004"/>
              <a:gd name="T8" fmla="*/ 2109 w 3004"/>
              <a:gd name="T9" fmla="*/ 1167 h 3004"/>
              <a:gd name="T10" fmla="*/ 1454 w 3004"/>
              <a:gd name="T11" fmla="*/ 437 h 3004"/>
              <a:gd name="T12" fmla="*/ 2253 w 3004"/>
              <a:gd name="T13" fmla="*/ 362 h 3004"/>
              <a:gd name="T14" fmla="*/ 2362 w 3004"/>
              <a:gd name="T15" fmla="*/ 2007 h 3004"/>
              <a:gd name="T16" fmla="*/ 1707 w 3004"/>
              <a:gd name="T17" fmla="*/ 2041 h 3004"/>
              <a:gd name="T18" fmla="*/ 1966 w 3004"/>
              <a:gd name="T19" fmla="*/ 1707 h 3004"/>
              <a:gd name="T20" fmla="*/ 1727 w 3004"/>
              <a:gd name="T21" fmla="*/ 157 h 3004"/>
              <a:gd name="T22" fmla="*/ 1434 w 3004"/>
              <a:gd name="T23" fmla="*/ 143 h 3004"/>
              <a:gd name="T24" fmla="*/ 1871 w 3004"/>
              <a:gd name="T25" fmla="*/ 1604 h 3004"/>
              <a:gd name="T26" fmla="*/ 1502 w 3004"/>
              <a:gd name="T27" fmla="*/ 1843 h 3004"/>
              <a:gd name="T28" fmla="*/ 546 w 3004"/>
              <a:gd name="T29" fmla="*/ 1666 h 3004"/>
              <a:gd name="T30" fmla="*/ 887 w 3004"/>
              <a:gd name="T31" fmla="*/ 1031 h 3004"/>
              <a:gd name="T32" fmla="*/ 1079 w 3004"/>
              <a:gd name="T33" fmla="*/ 744 h 3004"/>
              <a:gd name="T34" fmla="*/ 1871 w 3004"/>
              <a:gd name="T35" fmla="*/ 1604 h 3004"/>
              <a:gd name="T36" fmla="*/ 137 w 3004"/>
              <a:gd name="T37" fmla="*/ 1529 h 3004"/>
              <a:gd name="T38" fmla="*/ 341 w 3004"/>
              <a:gd name="T39" fmla="*/ 2185 h 3004"/>
              <a:gd name="T40" fmla="*/ 430 w 3004"/>
              <a:gd name="T41" fmla="*/ 1584 h 3004"/>
              <a:gd name="T42" fmla="*/ 1304 w 3004"/>
              <a:gd name="T43" fmla="*/ 157 h 3004"/>
              <a:gd name="T44" fmla="*/ 990 w 3004"/>
              <a:gd name="T45" fmla="*/ 642 h 3004"/>
              <a:gd name="T46" fmla="*/ 683 w 3004"/>
              <a:gd name="T47" fmla="*/ 819 h 3004"/>
              <a:gd name="T48" fmla="*/ 430 w 3004"/>
              <a:gd name="T49" fmla="*/ 1584 h 3004"/>
              <a:gd name="T50" fmla="*/ 478 w 3004"/>
              <a:gd name="T51" fmla="*/ 2185 h 3004"/>
              <a:gd name="T52" fmla="*/ 1311 w 3004"/>
              <a:gd name="T53" fmla="*/ 2116 h 3004"/>
              <a:gd name="T54" fmla="*/ 512 w 3004"/>
              <a:gd name="T55" fmla="*/ 2437 h 3004"/>
              <a:gd name="T56" fmla="*/ 1502 w 3004"/>
              <a:gd name="T57" fmla="*/ 2867 h 3004"/>
              <a:gd name="T58" fmla="*/ 1406 w 3004"/>
              <a:gd name="T59" fmla="*/ 2225 h 3004"/>
              <a:gd name="T60" fmla="*/ 1666 w 3004"/>
              <a:gd name="T61" fmla="*/ 2171 h 3004"/>
              <a:gd name="T62" fmla="*/ 2546 w 3004"/>
              <a:gd name="T63" fmla="*/ 2109 h 3004"/>
              <a:gd name="T64" fmla="*/ 1502 w 3004"/>
              <a:gd name="T65" fmla="*/ 2867 h 3004"/>
              <a:gd name="T66" fmla="*/ 2041 w 3004"/>
              <a:gd name="T67" fmla="*/ 1591 h 3004"/>
              <a:gd name="T68" fmla="*/ 2253 w 3004"/>
              <a:gd name="T69" fmla="*/ 1229 h 3004"/>
              <a:gd name="T70" fmla="*/ 2342 w 3004"/>
              <a:gd name="T71" fmla="*/ 840 h 3004"/>
              <a:gd name="T72" fmla="*/ 2860 w 3004"/>
              <a:gd name="T73" fmla="*/ 1502 h 3004"/>
              <a:gd name="T74" fmla="*/ 2560 w 3004"/>
              <a:gd name="T75" fmla="*/ 1966 h 30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04" h="3004">
                <a:moveTo>
                  <a:pt x="1502" y="0"/>
                </a:moveTo>
                <a:cubicBezTo>
                  <a:pt x="669" y="0"/>
                  <a:pt x="0" y="669"/>
                  <a:pt x="0" y="1502"/>
                </a:cubicBezTo>
                <a:cubicBezTo>
                  <a:pt x="0" y="2335"/>
                  <a:pt x="669" y="3004"/>
                  <a:pt x="1502" y="3004"/>
                </a:cubicBezTo>
                <a:cubicBezTo>
                  <a:pt x="2335" y="3004"/>
                  <a:pt x="3004" y="2335"/>
                  <a:pt x="3004" y="1502"/>
                </a:cubicBezTo>
                <a:cubicBezTo>
                  <a:pt x="3004" y="669"/>
                  <a:pt x="2335" y="0"/>
                  <a:pt x="1502" y="0"/>
                </a:cubicBezTo>
                <a:close/>
                <a:moveTo>
                  <a:pt x="2253" y="362"/>
                </a:moveTo>
                <a:cubicBezTo>
                  <a:pt x="2253" y="375"/>
                  <a:pt x="2253" y="396"/>
                  <a:pt x="2253" y="410"/>
                </a:cubicBezTo>
                <a:cubicBezTo>
                  <a:pt x="2253" y="553"/>
                  <a:pt x="2239" y="689"/>
                  <a:pt x="2212" y="826"/>
                </a:cubicBezTo>
                <a:cubicBezTo>
                  <a:pt x="2116" y="847"/>
                  <a:pt x="2048" y="928"/>
                  <a:pt x="2048" y="1024"/>
                </a:cubicBezTo>
                <a:cubicBezTo>
                  <a:pt x="2048" y="1079"/>
                  <a:pt x="2068" y="1133"/>
                  <a:pt x="2109" y="1167"/>
                </a:cubicBezTo>
                <a:cubicBezTo>
                  <a:pt x="2062" y="1277"/>
                  <a:pt x="2014" y="1386"/>
                  <a:pt x="1946" y="1488"/>
                </a:cubicBezTo>
                <a:cubicBezTo>
                  <a:pt x="1693" y="1201"/>
                  <a:pt x="1516" y="840"/>
                  <a:pt x="1454" y="437"/>
                </a:cubicBezTo>
                <a:cubicBezTo>
                  <a:pt x="1611" y="341"/>
                  <a:pt x="1782" y="266"/>
                  <a:pt x="1959" y="218"/>
                </a:cubicBezTo>
                <a:cubicBezTo>
                  <a:pt x="2062" y="253"/>
                  <a:pt x="2164" y="300"/>
                  <a:pt x="2253" y="362"/>
                </a:cubicBezTo>
                <a:close/>
                <a:moveTo>
                  <a:pt x="1966" y="1707"/>
                </a:moveTo>
                <a:cubicBezTo>
                  <a:pt x="2089" y="1823"/>
                  <a:pt x="2219" y="1925"/>
                  <a:pt x="2362" y="2007"/>
                </a:cubicBezTo>
                <a:cubicBezTo>
                  <a:pt x="2219" y="2034"/>
                  <a:pt x="2068" y="2048"/>
                  <a:pt x="1911" y="2048"/>
                </a:cubicBezTo>
                <a:cubicBezTo>
                  <a:pt x="1843" y="2048"/>
                  <a:pt x="1775" y="2041"/>
                  <a:pt x="1707" y="2041"/>
                </a:cubicBezTo>
                <a:cubicBezTo>
                  <a:pt x="1707" y="2028"/>
                  <a:pt x="1707" y="2014"/>
                  <a:pt x="1700" y="2000"/>
                </a:cubicBezTo>
                <a:cubicBezTo>
                  <a:pt x="1795" y="1911"/>
                  <a:pt x="1884" y="1809"/>
                  <a:pt x="1966" y="1707"/>
                </a:cubicBezTo>
                <a:close/>
                <a:moveTo>
                  <a:pt x="1502" y="137"/>
                </a:moveTo>
                <a:cubicBezTo>
                  <a:pt x="1577" y="137"/>
                  <a:pt x="1652" y="143"/>
                  <a:pt x="1727" y="157"/>
                </a:cubicBezTo>
                <a:cubicBezTo>
                  <a:pt x="1632" y="198"/>
                  <a:pt x="1536" y="239"/>
                  <a:pt x="1440" y="287"/>
                </a:cubicBezTo>
                <a:cubicBezTo>
                  <a:pt x="1434" y="239"/>
                  <a:pt x="1434" y="191"/>
                  <a:pt x="1434" y="143"/>
                </a:cubicBezTo>
                <a:cubicBezTo>
                  <a:pt x="1454" y="137"/>
                  <a:pt x="1481" y="137"/>
                  <a:pt x="1502" y="137"/>
                </a:cubicBezTo>
                <a:close/>
                <a:moveTo>
                  <a:pt x="1871" y="1604"/>
                </a:moveTo>
                <a:cubicBezTo>
                  <a:pt x="1795" y="1707"/>
                  <a:pt x="1713" y="1795"/>
                  <a:pt x="1625" y="1884"/>
                </a:cubicBezTo>
                <a:cubicBezTo>
                  <a:pt x="1591" y="1857"/>
                  <a:pt x="1550" y="1843"/>
                  <a:pt x="1502" y="1843"/>
                </a:cubicBezTo>
                <a:cubicBezTo>
                  <a:pt x="1413" y="1843"/>
                  <a:pt x="1338" y="1898"/>
                  <a:pt x="1311" y="1980"/>
                </a:cubicBezTo>
                <a:cubicBezTo>
                  <a:pt x="1038" y="1911"/>
                  <a:pt x="778" y="1809"/>
                  <a:pt x="546" y="1666"/>
                </a:cubicBezTo>
                <a:cubicBezTo>
                  <a:pt x="608" y="1434"/>
                  <a:pt x="710" y="1215"/>
                  <a:pt x="840" y="1024"/>
                </a:cubicBezTo>
                <a:cubicBezTo>
                  <a:pt x="853" y="1024"/>
                  <a:pt x="867" y="1031"/>
                  <a:pt x="887" y="1031"/>
                </a:cubicBezTo>
                <a:cubicBezTo>
                  <a:pt x="1004" y="1031"/>
                  <a:pt x="1092" y="942"/>
                  <a:pt x="1092" y="826"/>
                </a:cubicBezTo>
                <a:cubicBezTo>
                  <a:pt x="1092" y="799"/>
                  <a:pt x="1085" y="771"/>
                  <a:pt x="1079" y="744"/>
                </a:cubicBezTo>
                <a:cubicBezTo>
                  <a:pt x="1161" y="662"/>
                  <a:pt x="1242" y="594"/>
                  <a:pt x="1331" y="526"/>
                </a:cubicBezTo>
                <a:cubicBezTo>
                  <a:pt x="1406" y="935"/>
                  <a:pt x="1597" y="1304"/>
                  <a:pt x="1871" y="1604"/>
                </a:cubicBezTo>
                <a:close/>
                <a:moveTo>
                  <a:pt x="341" y="2219"/>
                </a:moveTo>
                <a:cubicBezTo>
                  <a:pt x="218" y="2014"/>
                  <a:pt x="143" y="1782"/>
                  <a:pt x="137" y="1529"/>
                </a:cubicBezTo>
                <a:cubicBezTo>
                  <a:pt x="218" y="1597"/>
                  <a:pt x="300" y="1666"/>
                  <a:pt x="389" y="1720"/>
                </a:cubicBezTo>
                <a:cubicBezTo>
                  <a:pt x="362" y="1871"/>
                  <a:pt x="341" y="2028"/>
                  <a:pt x="341" y="2185"/>
                </a:cubicBezTo>
                <a:cubicBezTo>
                  <a:pt x="341" y="2198"/>
                  <a:pt x="341" y="2212"/>
                  <a:pt x="341" y="2219"/>
                </a:cubicBezTo>
                <a:close/>
                <a:moveTo>
                  <a:pt x="430" y="1584"/>
                </a:moveTo>
                <a:cubicBezTo>
                  <a:pt x="328" y="1516"/>
                  <a:pt x="239" y="1440"/>
                  <a:pt x="150" y="1359"/>
                </a:cubicBezTo>
                <a:cubicBezTo>
                  <a:pt x="218" y="744"/>
                  <a:pt x="696" y="253"/>
                  <a:pt x="1304" y="157"/>
                </a:cubicBezTo>
                <a:cubicBezTo>
                  <a:pt x="1304" y="232"/>
                  <a:pt x="1311" y="300"/>
                  <a:pt x="1318" y="375"/>
                </a:cubicBezTo>
                <a:cubicBezTo>
                  <a:pt x="1201" y="457"/>
                  <a:pt x="1092" y="546"/>
                  <a:pt x="990" y="642"/>
                </a:cubicBezTo>
                <a:cubicBezTo>
                  <a:pt x="956" y="621"/>
                  <a:pt x="922" y="614"/>
                  <a:pt x="887" y="614"/>
                </a:cubicBezTo>
                <a:cubicBezTo>
                  <a:pt x="771" y="614"/>
                  <a:pt x="683" y="703"/>
                  <a:pt x="683" y="819"/>
                </a:cubicBezTo>
                <a:cubicBezTo>
                  <a:pt x="683" y="867"/>
                  <a:pt x="703" y="908"/>
                  <a:pt x="730" y="949"/>
                </a:cubicBezTo>
                <a:cubicBezTo>
                  <a:pt x="594" y="1140"/>
                  <a:pt x="492" y="1352"/>
                  <a:pt x="430" y="1584"/>
                </a:cubicBezTo>
                <a:close/>
                <a:moveTo>
                  <a:pt x="492" y="2417"/>
                </a:moveTo>
                <a:cubicBezTo>
                  <a:pt x="485" y="2342"/>
                  <a:pt x="478" y="2266"/>
                  <a:pt x="478" y="2185"/>
                </a:cubicBezTo>
                <a:cubicBezTo>
                  <a:pt x="478" y="2055"/>
                  <a:pt x="492" y="1925"/>
                  <a:pt x="519" y="1802"/>
                </a:cubicBezTo>
                <a:cubicBezTo>
                  <a:pt x="765" y="1946"/>
                  <a:pt x="1031" y="2055"/>
                  <a:pt x="1311" y="2116"/>
                </a:cubicBezTo>
                <a:cubicBezTo>
                  <a:pt x="1311" y="2123"/>
                  <a:pt x="1311" y="2123"/>
                  <a:pt x="1318" y="2130"/>
                </a:cubicBezTo>
                <a:cubicBezTo>
                  <a:pt x="1079" y="2287"/>
                  <a:pt x="806" y="2389"/>
                  <a:pt x="512" y="2437"/>
                </a:cubicBezTo>
                <a:cubicBezTo>
                  <a:pt x="498" y="2430"/>
                  <a:pt x="498" y="2423"/>
                  <a:pt x="492" y="2417"/>
                </a:cubicBezTo>
                <a:close/>
                <a:moveTo>
                  <a:pt x="1502" y="2867"/>
                </a:moveTo>
                <a:cubicBezTo>
                  <a:pt x="1167" y="2867"/>
                  <a:pt x="867" y="2744"/>
                  <a:pt x="628" y="2546"/>
                </a:cubicBezTo>
                <a:cubicBezTo>
                  <a:pt x="915" y="2492"/>
                  <a:pt x="1174" y="2383"/>
                  <a:pt x="1406" y="2225"/>
                </a:cubicBezTo>
                <a:cubicBezTo>
                  <a:pt x="1434" y="2246"/>
                  <a:pt x="1468" y="2253"/>
                  <a:pt x="1502" y="2253"/>
                </a:cubicBezTo>
                <a:cubicBezTo>
                  <a:pt x="1570" y="2253"/>
                  <a:pt x="1625" y="2219"/>
                  <a:pt x="1666" y="2171"/>
                </a:cubicBezTo>
                <a:cubicBezTo>
                  <a:pt x="1748" y="2178"/>
                  <a:pt x="1830" y="2185"/>
                  <a:pt x="1911" y="2185"/>
                </a:cubicBezTo>
                <a:cubicBezTo>
                  <a:pt x="2130" y="2185"/>
                  <a:pt x="2342" y="2157"/>
                  <a:pt x="2546" y="2109"/>
                </a:cubicBezTo>
                <a:cubicBezTo>
                  <a:pt x="2594" y="2130"/>
                  <a:pt x="2642" y="2157"/>
                  <a:pt x="2690" y="2171"/>
                </a:cubicBezTo>
                <a:cubicBezTo>
                  <a:pt x="2458" y="2587"/>
                  <a:pt x="2014" y="2867"/>
                  <a:pt x="1502" y="2867"/>
                </a:cubicBezTo>
                <a:close/>
                <a:moveTo>
                  <a:pt x="2560" y="1966"/>
                </a:moveTo>
                <a:cubicBezTo>
                  <a:pt x="2369" y="1871"/>
                  <a:pt x="2191" y="1741"/>
                  <a:pt x="2041" y="1591"/>
                </a:cubicBezTo>
                <a:cubicBezTo>
                  <a:pt x="2116" y="1475"/>
                  <a:pt x="2178" y="1352"/>
                  <a:pt x="2232" y="1229"/>
                </a:cubicBezTo>
                <a:cubicBezTo>
                  <a:pt x="2239" y="1229"/>
                  <a:pt x="2246" y="1229"/>
                  <a:pt x="2253" y="1229"/>
                </a:cubicBezTo>
                <a:cubicBezTo>
                  <a:pt x="2369" y="1229"/>
                  <a:pt x="2458" y="1140"/>
                  <a:pt x="2458" y="1024"/>
                </a:cubicBezTo>
                <a:cubicBezTo>
                  <a:pt x="2458" y="942"/>
                  <a:pt x="2410" y="874"/>
                  <a:pt x="2342" y="840"/>
                </a:cubicBezTo>
                <a:cubicBezTo>
                  <a:pt x="2369" y="717"/>
                  <a:pt x="2383" y="594"/>
                  <a:pt x="2383" y="464"/>
                </a:cubicBezTo>
                <a:cubicBezTo>
                  <a:pt x="2676" y="717"/>
                  <a:pt x="2860" y="1085"/>
                  <a:pt x="2860" y="1502"/>
                </a:cubicBezTo>
                <a:cubicBezTo>
                  <a:pt x="2860" y="1638"/>
                  <a:pt x="2840" y="1761"/>
                  <a:pt x="2806" y="1884"/>
                </a:cubicBezTo>
                <a:cubicBezTo>
                  <a:pt x="2731" y="1918"/>
                  <a:pt x="2649" y="1946"/>
                  <a:pt x="2560" y="1966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25" name="矩形 124"/>
          <p:cNvSpPr/>
          <p:nvPr/>
        </p:nvSpPr>
        <p:spPr>
          <a:xfrm>
            <a:off x="5599160" y="5838727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请输入标题</a:t>
            </a:r>
          </a:p>
        </p:txBody>
      </p:sp>
      <p:sp>
        <p:nvSpPr>
          <p:cNvPr id="126" name="文本框 125"/>
          <p:cNvSpPr txBox="1"/>
          <p:nvPr/>
        </p:nvSpPr>
        <p:spPr>
          <a:xfrm>
            <a:off x="5067431" y="6155718"/>
            <a:ext cx="3557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100" dirty="0">
                <a:solidFill>
                  <a:srgbClr val="5F5F5F"/>
                </a:solidFill>
              </a:rPr>
              <a:t>Click here add your text Click here add </a:t>
            </a:r>
          </a:p>
          <a:p>
            <a:r>
              <a:rPr lang="en-US" altLang="zh-CN" sz="1100" dirty="0">
                <a:solidFill>
                  <a:srgbClr val="5F5F5F"/>
                </a:solidFill>
              </a:rPr>
              <a:t>your text Click here add your text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3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28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78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78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128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1780"/>
                            </p:stCondLst>
                            <p:childTnLst>
                              <p:par>
                                <p:cTn id="5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2780"/>
                            </p:stCondLst>
                            <p:childTnLst>
                              <p:par>
                                <p:cTn id="6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04" grpId="0"/>
      <p:bldP spid="121" grpId="0" animBg="1"/>
      <p:bldP spid="122" grpId="0"/>
      <p:bldP spid="123" grpId="0"/>
      <p:bldP spid="124" grpId="0" animBg="1"/>
      <p:bldP spid="125" grpId="0"/>
      <p:bldP spid="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32" name="图片 13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67" y="2110076"/>
            <a:ext cx="4780929" cy="4482881"/>
          </a:xfrm>
          <a:prstGeom prst="rect">
            <a:avLst/>
          </a:prstGeom>
        </p:spPr>
      </p:pic>
      <p:sp>
        <p:nvSpPr>
          <p:cNvPr id="133" name="Title 20"/>
          <p:cNvSpPr txBox="1"/>
          <p:nvPr/>
        </p:nvSpPr>
        <p:spPr>
          <a:xfrm>
            <a:off x="7547849" y="1903167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134" name="Title 20"/>
          <p:cNvSpPr txBox="1"/>
          <p:nvPr/>
        </p:nvSpPr>
        <p:spPr>
          <a:xfrm>
            <a:off x="7558988" y="2128943"/>
            <a:ext cx="3770978" cy="512163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</a:p>
        </p:txBody>
      </p:sp>
      <p:sp>
        <p:nvSpPr>
          <p:cNvPr id="135" name="Title 20"/>
          <p:cNvSpPr txBox="1"/>
          <p:nvPr/>
        </p:nvSpPr>
        <p:spPr>
          <a:xfrm>
            <a:off x="7547460" y="4820309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136" name="Title 20"/>
          <p:cNvSpPr txBox="1"/>
          <p:nvPr/>
        </p:nvSpPr>
        <p:spPr>
          <a:xfrm>
            <a:off x="7558599" y="5046085"/>
            <a:ext cx="3770978" cy="512163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137" name="Title 20"/>
          <p:cNvSpPr txBox="1"/>
          <p:nvPr/>
        </p:nvSpPr>
        <p:spPr>
          <a:xfrm>
            <a:off x="7546778" y="2934847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138" name="Title 20"/>
          <p:cNvSpPr txBox="1"/>
          <p:nvPr/>
        </p:nvSpPr>
        <p:spPr>
          <a:xfrm>
            <a:off x="7557917" y="3160623"/>
            <a:ext cx="3770978" cy="512163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139" name="Title 20"/>
          <p:cNvSpPr txBox="1"/>
          <p:nvPr/>
        </p:nvSpPr>
        <p:spPr>
          <a:xfrm>
            <a:off x="7547507" y="3875228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140" name="Title 20"/>
          <p:cNvSpPr txBox="1"/>
          <p:nvPr/>
        </p:nvSpPr>
        <p:spPr>
          <a:xfrm>
            <a:off x="7558646" y="4111762"/>
            <a:ext cx="3770978" cy="512163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05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Light"/>
            </a:endParaRPr>
          </a:p>
        </p:txBody>
      </p:sp>
      <p:sp>
        <p:nvSpPr>
          <p:cNvPr id="141" name="Freeform 526"/>
          <p:cNvSpPr>
            <a:spLocks noChangeAspect="1" noChangeArrowheads="1"/>
          </p:cNvSpPr>
          <p:nvPr/>
        </p:nvSpPr>
        <p:spPr bwMode="auto">
          <a:xfrm>
            <a:off x="6939121" y="4872518"/>
            <a:ext cx="511397" cy="662956"/>
          </a:xfrm>
          <a:custGeom>
            <a:avLst/>
            <a:gdLst>
              <a:gd name="T0" fmla="*/ 719 w 1222"/>
              <a:gd name="T1" fmla="*/ 1338 h 1581"/>
              <a:gd name="T2" fmla="*/ 686 w 1222"/>
              <a:gd name="T3" fmla="*/ 1221 h 1581"/>
              <a:gd name="T4" fmla="*/ 686 w 1222"/>
              <a:gd name="T5" fmla="*/ 359 h 1581"/>
              <a:gd name="T6" fmla="*/ 719 w 1222"/>
              <a:gd name="T7" fmla="*/ 243 h 1581"/>
              <a:gd name="T8" fmla="*/ 17 w 1222"/>
              <a:gd name="T9" fmla="*/ 460 h 1581"/>
              <a:gd name="T10" fmla="*/ 0 w 1222"/>
              <a:gd name="T11" fmla="*/ 794 h 1581"/>
              <a:gd name="T12" fmla="*/ 17 w 1222"/>
              <a:gd name="T13" fmla="*/ 1120 h 1581"/>
              <a:gd name="T14" fmla="*/ 502 w 1222"/>
              <a:gd name="T15" fmla="*/ 1530 h 1581"/>
              <a:gd name="T16" fmla="*/ 493 w 1222"/>
              <a:gd name="T17" fmla="*/ 1112 h 1581"/>
              <a:gd name="T18" fmla="*/ 284 w 1222"/>
              <a:gd name="T19" fmla="*/ 1120 h 1581"/>
              <a:gd name="T20" fmla="*/ 284 w 1222"/>
              <a:gd name="T21" fmla="*/ 794 h 1581"/>
              <a:gd name="T22" fmla="*/ 284 w 1222"/>
              <a:gd name="T23" fmla="*/ 460 h 1581"/>
              <a:gd name="T24" fmla="*/ 493 w 1222"/>
              <a:gd name="T25" fmla="*/ 468 h 1581"/>
              <a:gd name="T26" fmla="*/ 502 w 1222"/>
              <a:gd name="T27" fmla="*/ 58 h 1581"/>
              <a:gd name="T28" fmla="*/ 17 w 1222"/>
              <a:gd name="T29" fmla="*/ 460 h 1581"/>
              <a:gd name="T30" fmla="*/ 602 w 1222"/>
              <a:gd name="T31" fmla="*/ 911 h 1581"/>
              <a:gd name="T32" fmla="*/ 493 w 1222"/>
              <a:gd name="T33" fmla="*/ 861 h 1581"/>
              <a:gd name="T34" fmla="*/ 543 w 1222"/>
              <a:gd name="T35" fmla="*/ 828 h 1581"/>
              <a:gd name="T36" fmla="*/ 610 w 1222"/>
              <a:gd name="T37" fmla="*/ 778 h 1581"/>
              <a:gd name="T38" fmla="*/ 627 w 1222"/>
              <a:gd name="T39" fmla="*/ 660 h 1581"/>
              <a:gd name="T40" fmla="*/ 476 w 1222"/>
              <a:gd name="T41" fmla="*/ 677 h 1581"/>
              <a:gd name="T42" fmla="*/ 510 w 1222"/>
              <a:gd name="T43" fmla="*/ 736 h 1581"/>
              <a:gd name="T44" fmla="*/ 560 w 1222"/>
              <a:gd name="T45" fmla="*/ 677 h 1581"/>
              <a:gd name="T46" fmla="*/ 585 w 1222"/>
              <a:gd name="T47" fmla="*/ 719 h 1581"/>
              <a:gd name="T48" fmla="*/ 502 w 1222"/>
              <a:gd name="T49" fmla="*/ 803 h 1581"/>
              <a:gd name="T50" fmla="*/ 410 w 1222"/>
              <a:gd name="T51" fmla="*/ 911 h 1581"/>
              <a:gd name="T52" fmla="*/ 819 w 1222"/>
              <a:gd name="T53" fmla="*/ 811 h 1581"/>
              <a:gd name="T54" fmla="*/ 794 w 1222"/>
              <a:gd name="T55" fmla="*/ 635 h 1581"/>
              <a:gd name="T56" fmla="*/ 644 w 1222"/>
              <a:gd name="T57" fmla="*/ 853 h 1581"/>
              <a:gd name="T58" fmla="*/ 744 w 1222"/>
              <a:gd name="T59" fmla="*/ 911 h 1581"/>
              <a:gd name="T60" fmla="*/ 803 w 1222"/>
              <a:gd name="T61" fmla="*/ 853 h 1581"/>
              <a:gd name="T62" fmla="*/ 844 w 1222"/>
              <a:gd name="T63" fmla="*/ 811 h 1581"/>
              <a:gd name="T64" fmla="*/ 786 w 1222"/>
              <a:gd name="T65" fmla="*/ 686 h 1581"/>
              <a:gd name="T66" fmla="*/ 694 w 1222"/>
              <a:gd name="T67" fmla="*/ 811 h 1581"/>
              <a:gd name="T68" fmla="*/ 694 w 1222"/>
              <a:gd name="T69" fmla="*/ 811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22" h="1581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2" name="Freeform 106"/>
          <p:cNvSpPr>
            <a:spLocks noChangeAspect="1" noChangeArrowheads="1"/>
          </p:cNvSpPr>
          <p:nvPr/>
        </p:nvSpPr>
        <p:spPr bwMode="auto">
          <a:xfrm>
            <a:off x="6873394" y="2019179"/>
            <a:ext cx="555172" cy="480467"/>
          </a:xfrm>
          <a:custGeom>
            <a:avLst/>
            <a:gdLst>
              <a:gd name="T0" fmla="*/ 502 w 1013"/>
              <a:gd name="T1" fmla="*/ 0 h 879"/>
              <a:gd name="T2" fmla="*/ 0 w 1013"/>
              <a:gd name="T3" fmla="*/ 351 h 879"/>
              <a:gd name="T4" fmla="*/ 193 w 1013"/>
              <a:gd name="T5" fmla="*/ 636 h 879"/>
              <a:gd name="T6" fmla="*/ 92 w 1013"/>
              <a:gd name="T7" fmla="*/ 862 h 879"/>
              <a:gd name="T8" fmla="*/ 92 w 1013"/>
              <a:gd name="T9" fmla="*/ 878 h 879"/>
              <a:gd name="T10" fmla="*/ 101 w 1013"/>
              <a:gd name="T11" fmla="*/ 878 h 879"/>
              <a:gd name="T12" fmla="*/ 109 w 1013"/>
              <a:gd name="T13" fmla="*/ 878 h 879"/>
              <a:gd name="T14" fmla="*/ 485 w 1013"/>
              <a:gd name="T15" fmla="*/ 711 h 879"/>
              <a:gd name="T16" fmla="*/ 502 w 1013"/>
              <a:gd name="T17" fmla="*/ 711 h 879"/>
              <a:gd name="T18" fmla="*/ 1012 w 1013"/>
              <a:gd name="T19" fmla="*/ 351 h 879"/>
              <a:gd name="T20" fmla="*/ 502 w 1013"/>
              <a:gd name="T21" fmla="*/ 0 h 879"/>
              <a:gd name="T22" fmla="*/ 502 w 1013"/>
              <a:gd name="T23" fmla="*/ 0 h 879"/>
              <a:gd name="T24" fmla="*/ 502 w 1013"/>
              <a:gd name="T25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013" h="879">
                <a:moveTo>
                  <a:pt x="502" y="0"/>
                </a:moveTo>
                <a:cubicBezTo>
                  <a:pt x="226" y="0"/>
                  <a:pt x="0" y="159"/>
                  <a:pt x="0" y="351"/>
                </a:cubicBezTo>
                <a:cubicBezTo>
                  <a:pt x="0" y="469"/>
                  <a:pt x="67" y="569"/>
                  <a:pt x="193" y="636"/>
                </a:cubicBezTo>
                <a:cubicBezTo>
                  <a:pt x="176" y="711"/>
                  <a:pt x="142" y="811"/>
                  <a:pt x="92" y="862"/>
                </a:cubicBezTo>
                <a:cubicBezTo>
                  <a:pt x="92" y="870"/>
                  <a:pt x="92" y="870"/>
                  <a:pt x="92" y="878"/>
                </a:cubicBezTo>
                <a:lnTo>
                  <a:pt x="101" y="878"/>
                </a:lnTo>
                <a:lnTo>
                  <a:pt x="109" y="878"/>
                </a:lnTo>
                <a:cubicBezTo>
                  <a:pt x="118" y="878"/>
                  <a:pt x="335" y="862"/>
                  <a:pt x="485" y="711"/>
                </a:cubicBezTo>
                <a:cubicBezTo>
                  <a:pt x="485" y="711"/>
                  <a:pt x="494" y="711"/>
                  <a:pt x="502" y="711"/>
                </a:cubicBezTo>
                <a:cubicBezTo>
                  <a:pt x="786" y="711"/>
                  <a:pt x="1012" y="552"/>
                  <a:pt x="1012" y="351"/>
                </a:cubicBezTo>
                <a:cubicBezTo>
                  <a:pt x="1012" y="159"/>
                  <a:pt x="786" y="0"/>
                  <a:pt x="502" y="0"/>
                </a:cubicBezTo>
                <a:close/>
                <a:moveTo>
                  <a:pt x="502" y="0"/>
                </a:moveTo>
                <a:lnTo>
                  <a:pt x="502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lIns="243785" tIns="121892" rIns="243785" bIns="12189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" name="Freeform 237"/>
          <p:cNvSpPr>
            <a:spLocks noChangeAspect="1" noChangeArrowheads="1"/>
          </p:cNvSpPr>
          <p:nvPr/>
        </p:nvSpPr>
        <p:spPr bwMode="auto">
          <a:xfrm>
            <a:off x="6894386" y="3065195"/>
            <a:ext cx="513189" cy="376998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ffectLst/>
        </p:spPr>
        <p:txBody>
          <a:bodyPr wrap="none" lIns="121893" tIns="60946" rIns="121893" bIns="60946" anchor="ctr"/>
          <a:lstStyle/>
          <a:p>
            <a:pPr>
              <a:defRPr/>
            </a:pPr>
            <a:endParaRPr lang="en-US" sz="105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4" name="Freeform 290"/>
          <p:cNvSpPr>
            <a:spLocks noChangeAspect="1" noChangeArrowheads="1"/>
          </p:cNvSpPr>
          <p:nvPr/>
        </p:nvSpPr>
        <p:spPr bwMode="auto">
          <a:xfrm>
            <a:off x="6837678" y="3995617"/>
            <a:ext cx="626606" cy="485329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  <a:effectLst/>
        </p:spPr>
        <p:txBody>
          <a:bodyPr wrap="none" lIns="182843" tIns="91422" rIns="182843" bIns="91422" anchor="ctr"/>
          <a:lstStyle/>
          <a:p>
            <a:pPr>
              <a:defRPr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 animBg="1"/>
      <p:bldP spid="142" grpId="0" animBg="1"/>
      <p:bldP spid="143" grpId="0" animBg="1"/>
      <p:bldP spid="1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Round Same Side Corner Rectangle 4"/>
          <p:cNvSpPr/>
          <p:nvPr/>
        </p:nvSpPr>
        <p:spPr>
          <a:xfrm>
            <a:off x="4644694" y="1626464"/>
            <a:ext cx="489569" cy="546684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88" name="Group 33"/>
          <p:cNvGrpSpPr/>
          <p:nvPr/>
        </p:nvGrpSpPr>
        <p:grpSpPr>
          <a:xfrm>
            <a:off x="4644696" y="2240360"/>
            <a:ext cx="3451700" cy="543268"/>
            <a:chOff x="5128064" y="2256183"/>
            <a:chExt cx="3273083" cy="515155"/>
          </a:xfrm>
        </p:grpSpPr>
        <p:sp>
          <p:nvSpPr>
            <p:cNvPr id="89" name="Pentagon 3"/>
            <p:cNvSpPr/>
            <p:nvPr/>
          </p:nvSpPr>
          <p:spPr>
            <a:xfrm>
              <a:off x="5128064" y="2256184"/>
              <a:ext cx="3273083" cy="515154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Rectangle 8"/>
            <p:cNvSpPr/>
            <p:nvPr/>
          </p:nvSpPr>
          <p:spPr>
            <a:xfrm>
              <a:off x="5128064" y="2256183"/>
              <a:ext cx="464234" cy="5151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6" name="Group 34"/>
          <p:cNvGrpSpPr/>
          <p:nvPr/>
        </p:nvGrpSpPr>
        <p:grpSpPr>
          <a:xfrm>
            <a:off x="4644696" y="3125078"/>
            <a:ext cx="3451700" cy="543268"/>
            <a:chOff x="5128064" y="3095119"/>
            <a:chExt cx="3273083" cy="515155"/>
          </a:xfrm>
        </p:grpSpPr>
        <p:sp>
          <p:nvSpPr>
            <p:cNvPr id="107" name="Pentagon 5"/>
            <p:cNvSpPr/>
            <p:nvPr/>
          </p:nvSpPr>
          <p:spPr>
            <a:xfrm>
              <a:off x="5128064" y="3095119"/>
              <a:ext cx="3273083" cy="515154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8" name="Rectangle 9"/>
            <p:cNvSpPr/>
            <p:nvPr/>
          </p:nvSpPr>
          <p:spPr>
            <a:xfrm>
              <a:off x="5128064" y="3095119"/>
              <a:ext cx="464234" cy="51515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09" name="Group 35"/>
          <p:cNvGrpSpPr/>
          <p:nvPr/>
        </p:nvGrpSpPr>
        <p:grpSpPr>
          <a:xfrm>
            <a:off x="4644696" y="4009794"/>
            <a:ext cx="3451700" cy="543268"/>
            <a:chOff x="5128064" y="3934054"/>
            <a:chExt cx="3273083" cy="515155"/>
          </a:xfrm>
        </p:grpSpPr>
        <p:sp>
          <p:nvSpPr>
            <p:cNvPr id="110" name="Pentagon 6"/>
            <p:cNvSpPr/>
            <p:nvPr/>
          </p:nvSpPr>
          <p:spPr>
            <a:xfrm>
              <a:off x="5128064" y="3934054"/>
              <a:ext cx="3273083" cy="515154"/>
            </a:xfrm>
            <a:prstGeom prst="homePlat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1" name="Rectangle 10"/>
            <p:cNvSpPr/>
            <p:nvPr/>
          </p:nvSpPr>
          <p:spPr>
            <a:xfrm>
              <a:off x="5128064" y="3934054"/>
              <a:ext cx="464234" cy="51515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2" name="Group 36"/>
          <p:cNvGrpSpPr/>
          <p:nvPr/>
        </p:nvGrpSpPr>
        <p:grpSpPr>
          <a:xfrm>
            <a:off x="4644695" y="4894511"/>
            <a:ext cx="3451701" cy="543269"/>
            <a:chOff x="5128064" y="4772988"/>
            <a:chExt cx="3273084" cy="515156"/>
          </a:xfrm>
        </p:grpSpPr>
        <p:sp>
          <p:nvSpPr>
            <p:cNvPr id="113" name="Pentagon 7"/>
            <p:cNvSpPr/>
            <p:nvPr/>
          </p:nvSpPr>
          <p:spPr>
            <a:xfrm>
              <a:off x="5128065" y="4772990"/>
              <a:ext cx="3273083" cy="515154"/>
            </a:xfrm>
            <a:prstGeom prst="homePlat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4" name="Rectangle 11"/>
            <p:cNvSpPr/>
            <p:nvPr/>
          </p:nvSpPr>
          <p:spPr>
            <a:xfrm>
              <a:off x="5128064" y="4772988"/>
              <a:ext cx="464234" cy="515155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5" name="Group 14"/>
          <p:cNvGrpSpPr/>
          <p:nvPr/>
        </p:nvGrpSpPr>
        <p:grpSpPr>
          <a:xfrm>
            <a:off x="8293398" y="2094381"/>
            <a:ext cx="3233489" cy="794401"/>
            <a:chOff x="8451509" y="2034687"/>
            <a:chExt cx="3254568" cy="753289"/>
          </a:xfrm>
        </p:grpSpPr>
        <p:sp>
          <p:nvSpPr>
            <p:cNvPr id="116" name="TextBox 12"/>
            <p:cNvSpPr txBox="1"/>
            <p:nvPr/>
          </p:nvSpPr>
          <p:spPr>
            <a:xfrm>
              <a:off x="8451509" y="2034687"/>
              <a:ext cx="1450817" cy="311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7" name="Rectangle 13"/>
            <p:cNvSpPr/>
            <p:nvPr/>
          </p:nvSpPr>
          <p:spPr>
            <a:xfrm>
              <a:off x="8508022" y="2365039"/>
              <a:ext cx="3198055" cy="4229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</a:t>
              </a:r>
              <a:endParaRPr lang="en-GB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8" name="Group 15"/>
          <p:cNvGrpSpPr/>
          <p:nvPr/>
        </p:nvGrpSpPr>
        <p:grpSpPr>
          <a:xfrm>
            <a:off x="8293398" y="2979096"/>
            <a:ext cx="3177341" cy="794401"/>
            <a:chOff x="8508022" y="2034687"/>
            <a:chExt cx="3198055" cy="753289"/>
          </a:xfrm>
        </p:grpSpPr>
        <p:sp>
          <p:nvSpPr>
            <p:cNvPr id="119" name="TextBox 16"/>
            <p:cNvSpPr txBox="1"/>
            <p:nvPr/>
          </p:nvSpPr>
          <p:spPr>
            <a:xfrm>
              <a:off x="8514715" y="2034687"/>
              <a:ext cx="1450817" cy="311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0" name="Rectangle 17"/>
            <p:cNvSpPr/>
            <p:nvPr/>
          </p:nvSpPr>
          <p:spPr>
            <a:xfrm>
              <a:off x="8508022" y="2365039"/>
              <a:ext cx="3198055" cy="4229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</a:t>
              </a:r>
              <a:endParaRPr lang="en-GB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1" name="Group 18"/>
          <p:cNvGrpSpPr/>
          <p:nvPr/>
        </p:nvGrpSpPr>
        <p:grpSpPr>
          <a:xfrm>
            <a:off x="8293399" y="4748527"/>
            <a:ext cx="3177342" cy="794401"/>
            <a:chOff x="8508022" y="2034687"/>
            <a:chExt cx="3198055" cy="753291"/>
          </a:xfrm>
        </p:grpSpPr>
        <p:sp>
          <p:nvSpPr>
            <p:cNvPr id="122" name="TextBox 19"/>
            <p:cNvSpPr txBox="1"/>
            <p:nvPr/>
          </p:nvSpPr>
          <p:spPr>
            <a:xfrm>
              <a:off x="8514343" y="2034687"/>
              <a:ext cx="1450817" cy="31191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3" name="Rectangle 20"/>
            <p:cNvSpPr/>
            <p:nvPr/>
          </p:nvSpPr>
          <p:spPr>
            <a:xfrm>
              <a:off x="8508022" y="2365039"/>
              <a:ext cx="3198055" cy="4229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</a:t>
              </a:r>
              <a:endParaRPr lang="en-GB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4" name="Group 21"/>
          <p:cNvGrpSpPr/>
          <p:nvPr/>
        </p:nvGrpSpPr>
        <p:grpSpPr>
          <a:xfrm>
            <a:off x="8293399" y="3863811"/>
            <a:ext cx="3209488" cy="794401"/>
            <a:chOff x="8475665" y="2034687"/>
            <a:chExt cx="3230412" cy="753289"/>
          </a:xfrm>
        </p:grpSpPr>
        <p:sp>
          <p:nvSpPr>
            <p:cNvPr id="125" name="TextBox 22"/>
            <p:cNvSpPr txBox="1"/>
            <p:nvPr/>
          </p:nvSpPr>
          <p:spPr>
            <a:xfrm>
              <a:off x="8475665" y="2034687"/>
              <a:ext cx="1504062" cy="3119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6" name="Rectangle 23"/>
            <p:cNvSpPr/>
            <p:nvPr/>
          </p:nvSpPr>
          <p:spPr>
            <a:xfrm>
              <a:off x="8508022" y="2365039"/>
              <a:ext cx="3198055" cy="4229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请替换文字内容，添加相关标题，修改文字内容，也可以直接复制你的内容到此。</a:t>
              </a:r>
              <a:endParaRPr lang="en-GB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7" name="Group 37"/>
          <p:cNvGrpSpPr/>
          <p:nvPr/>
        </p:nvGrpSpPr>
        <p:grpSpPr>
          <a:xfrm>
            <a:off x="577474" y="2240358"/>
            <a:ext cx="4064898" cy="3197420"/>
            <a:chOff x="689317" y="2256183"/>
            <a:chExt cx="3854548" cy="3031960"/>
          </a:xfrm>
        </p:grpSpPr>
        <p:sp>
          <p:nvSpPr>
            <p:cNvPr id="128" name="Rectangle 27"/>
            <p:cNvSpPr/>
            <p:nvPr/>
          </p:nvSpPr>
          <p:spPr>
            <a:xfrm>
              <a:off x="689317" y="2256183"/>
              <a:ext cx="3854548" cy="303196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5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9" name="TextBox 28"/>
            <p:cNvSpPr txBox="1"/>
            <p:nvPr/>
          </p:nvSpPr>
          <p:spPr>
            <a:xfrm>
              <a:off x="1103992" y="2777120"/>
              <a:ext cx="1455026" cy="3115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 </a:t>
              </a:r>
              <a:endParaRPr lang="en-GB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0" name="Rectangle 29"/>
            <p:cNvSpPr/>
            <p:nvPr/>
          </p:nvSpPr>
          <p:spPr>
            <a:xfrm>
              <a:off x="1129140" y="3077845"/>
              <a:ext cx="3004396" cy="598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1" name="Rectangle 30"/>
            <p:cNvSpPr/>
            <p:nvPr/>
          </p:nvSpPr>
          <p:spPr>
            <a:xfrm>
              <a:off x="1129140" y="4123237"/>
              <a:ext cx="3004396" cy="5980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zh-CN" altLang="en-US" sz="1000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。</a:t>
              </a:r>
              <a:endParaRPr lang="en-GB" altLang="zh-CN" sz="10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0295610" y="851934"/>
            <a:ext cx="407871" cy="555803"/>
            <a:chOff x="7212129" y="177189"/>
            <a:chExt cx="612775" cy="835025"/>
          </a:xfrm>
        </p:grpSpPr>
        <p:sp>
          <p:nvSpPr>
            <p:cNvPr id="68" name="Freeform 64"/>
            <p:cNvSpPr/>
            <p:nvPr/>
          </p:nvSpPr>
          <p:spPr bwMode="auto">
            <a:xfrm>
              <a:off x="7212129" y="440714"/>
              <a:ext cx="612775" cy="441325"/>
            </a:xfrm>
            <a:custGeom>
              <a:avLst/>
              <a:gdLst>
                <a:gd name="T0" fmla="*/ 184 w 184"/>
                <a:gd name="T1" fmla="*/ 0 h 133"/>
                <a:gd name="T2" fmla="*/ 184 w 184"/>
                <a:gd name="T3" fmla="*/ 43 h 133"/>
                <a:gd name="T4" fmla="*/ 92 w 184"/>
                <a:gd name="T5" fmla="*/ 133 h 133"/>
                <a:gd name="T6" fmla="*/ 0 w 184"/>
                <a:gd name="T7" fmla="*/ 43 h 133"/>
                <a:gd name="T8" fmla="*/ 0 w 184"/>
                <a:gd name="T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33">
                  <a:moveTo>
                    <a:pt x="184" y="0"/>
                  </a:moveTo>
                  <a:cubicBezTo>
                    <a:pt x="184" y="0"/>
                    <a:pt x="184" y="43"/>
                    <a:pt x="184" y="43"/>
                  </a:cubicBezTo>
                  <a:cubicBezTo>
                    <a:pt x="183" y="93"/>
                    <a:pt x="142" y="133"/>
                    <a:pt x="92" y="133"/>
                  </a:cubicBezTo>
                  <a:cubicBezTo>
                    <a:pt x="41" y="133"/>
                    <a:pt x="1" y="93"/>
                    <a:pt x="0" y="43"/>
                  </a:cubicBezTo>
                  <a:cubicBezTo>
                    <a:pt x="0" y="42"/>
                    <a:pt x="0" y="0"/>
                    <a:pt x="0" y="0"/>
                  </a:cubicBezTo>
                </a:path>
              </a:pathLst>
            </a:custGeom>
            <a:noFill/>
            <a:ln w="26988" cap="rnd">
              <a:solidFill>
                <a:srgbClr val="23232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Line 65"/>
            <p:cNvSpPr>
              <a:spLocks noChangeShapeType="1"/>
            </p:cNvSpPr>
            <p:nvPr/>
          </p:nvSpPr>
          <p:spPr bwMode="auto">
            <a:xfrm>
              <a:off x="7518517" y="888389"/>
              <a:ext cx="0" cy="123825"/>
            </a:xfrm>
            <a:prstGeom prst="line">
              <a:avLst/>
            </a:prstGeom>
            <a:noFill/>
            <a:ln w="26988" cap="rnd">
              <a:solidFill>
                <a:srgbClr val="23232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Line 66"/>
            <p:cNvSpPr>
              <a:spLocks noChangeShapeType="1"/>
            </p:cNvSpPr>
            <p:nvPr/>
          </p:nvSpPr>
          <p:spPr bwMode="auto">
            <a:xfrm>
              <a:off x="7366117" y="1012214"/>
              <a:ext cx="306388" cy="0"/>
            </a:xfrm>
            <a:prstGeom prst="line">
              <a:avLst/>
            </a:prstGeom>
            <a:noFill/>
            <a:ln w="26988" cap="rnd">
              <a:solidFill>
                <a:srgbClr val="23232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67"/>
            <p:cNvSpPr/>
            <p:nvPr/>
          </p:nvSpPr>
          <p:spPr bwMode="auto">
            <a:xfrm>
              <a:off x="7356592" y="177189"/>
              <a:ext cx="325438" cy="565150"/>
            </a:xfrm>
            <a:custGeom>
              <a:avLst/>
              <a:gdLst>
                <a:gd name="T0" fmla="*/ 98 w 98"/>
                <a:gd name="T1" fmla="*/ 121 h 170"/>
                <a:gd name="T2" fmla="*/ 49 w 98"/>
                <a:gd name="T3" fmla="*/ 170 h 170"/>
                <a:gd name="T4" fmla="*/ 0 w 98"/>
                <a:gd name="T5" fmla="*/ 121 h 170"/>
                <a:gd name="T6" fmla="*/ 0 w 98"/>
                <a:gd name="T7" fmla="*/ 49 h 170"/>
                <a:gd name="T8" fmla="*/ 49 w 98"/>
                <a:gd name="T9" fmla="*/ 0 h 170"/>
                <a:gd name="T10" fmla="*/ 98 w 98"/>
                <a:gd name="T11" fmla="*/ 49 h 170"/>
                <a:gd name="T12" fmla="*/ 98 w 98"/>
                <a:gd name="T13" fmla="*/ 121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170">
                  <a:moveTo>
                    <a:pt x="98" y="121"/>
                  </a:moveTo>
                  <a:cubicBezTo>
                    <a:pt x="98" y="148"/>
                    <a:pt x="76" y="170"/>
                    <a:pt x="49" y="170"/>
                  </a:cubicBezTo>
                  <a:cubicBezTo>
                    <a:pt x="22" y="170"/>
                    <a:pt x="0" y="148"/>
                    <a:pt x="0" y="121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2"/>
                    <a:pt x="22" y="0"/>
                    <a:pt x="49" y="0"/>
                  </a:cubicBezTo>
                  <a:cubicBezTo>
                    <a:pt x="76" y="0"/>
                    <a:pt x="98" y="22"/>
                    <a:pt x="98" y="49"/>
                  </a:cubicBezTo>
                  <a:lnTo>
                    <a:pt x="98" y="121"/>
                  </a:lnTo>
                  <a:close/>
                </a:path>
              </a:pathLst>
            </a:custGeom>
            <a:noFill/>
            <a:ln w="26988" cap="rnd">
              <a:solidFill>
                <a:srgbClr val="23232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7738" y="2219296"/>
            <a:ext cx="4136523" cy="4136523"/>
          </a:xfrm>
          <a:prstGeom prst="rect">
            <a:avLst/>
          </a:prstGeom>
        </p:spPr>
      </p:pic>
      <p:cxnSp>
        <p:nvCxnSpPr>
          <p:cNvPr id="98" name="连接符: 肘形 97"/>
          <p:cNvCxnSpPr/>
          <p:nvPr/>
        </p:nvCxnSpPr>
        <p:spPr>
          <a:xfrm>
            <a:off x="3699419" y="2321982"/>
            <a:ext cx="778667" cy="557212"/>
          </a:xfrm>
          <a:prstGeom prst="bentConnector3">
            <a:avLst/>
          </a:prstGeom>
          <a:noFill/>
          <a:ln w="12700" cap="flat" cmpd="sng" algn="ctr">
            <a:solidFill>
              <a:srgbClr val="706659"/>
            </a:solidFill>
            <a:prstDash val="solid"/>
            <a:miter lim="800000"/>
          </a:ln>
          <a:effectLst/>
        </p:spPr>
      </p:cxnSp>
      <p:cxnSp>
        <p:nvCxnSpPr>
          <p:cNvPr id="99" name="连接符: 肘形 98"/>
          <p:cNvCxnSpPr/>
          <p:nvPr/>
        </p:nvCxnSpPr>
        <p:spPr>
          <a:xfrm flipV="1">
            <a:off x="7774927" y="2321982"/>
            <a:ext cx="817959" cy="401555"/>
          </a:xfrm>
          <a:prstGeom prst="bentConnector3">
            <a:avLst/>
          </a:prstGeom>
          <a:noFill/>
          <a:ln w="12700" cap="flat" cmpd="sng" algn="ctr">
            <a:solidFill>
              <a:srgbClr val="706659"/>
            </a:solidFill>
            <a:prstDash val="solid"/>
            <a:miter lim="800000"/>
          </a:ln>
          <a:effectLst/>
        </p:spPr>
      </p:cxnSp>
      <p:cxnSp>
        <p:nvCxnSpPr>
          <p:cNvPr id="102" name="连接符: 肘形 101"/>
          <p:cNvCxnSpPr/>
          <p:nvPr/>
        </p:nvCxnSpPr>
        <p:spPr>
          <a:xfrm>
            <a:off x="3840507" y="5184455"/>
            <a:ext cx="760808" cy="552450"/>
          </a:xfrm>
          <a:prstGeom prst="bentConnector3">
            <a:avLst/>
          </a:prstGeom>
          <a:noFill/>
          <a:ln w="12700" cap="flat" cmpd="sng" algn="ctr">
            <a:solidFill>
              <a:srgbClr val="706659"/>
            </a:solidFill>
            <a:prstDash val="solid"/>
            <a:miter lim="800000"/>
          </a:ln>
          <a:effectLst/>
        </p:spPr>
      </p:cxnSp>
      <p:cxnSp>
        <p:nvCxnSpPr>
          <p:cNvPr id="105" name="连接符: 肘形 104"/>
          <p:cNvCxnSpPr/>
          <p:nvPr/>
        </p:nvCxnSpPr>
        <p:spPr>
          <a:xfrm flipV="1">
            <a:off x="7973507" y="5184455"/>
            <a:ext cx="689078" cy="471623"/>
          </a:xfrm>
          <a:prstGeom prst="bentConnector3">
            <a:avLst/>
          </a:prstGeom>
          <a:noFill/>
          <a:ln w="12700" cap="flat" cmpd="sng" algn="ctr">
            <a:solidFill>
              <a:srgbClr val="706659"/>
            </a:solidFill>
            <a:prstDash val="solid"/>
            <a:miter lim="800000"/>
          </a:ln>
          <a:effectLst/>
        </p:spPr>
      </p:cxnSp>
      <p:sp>
        <p:nvSpPr>
          <p:cNvPr id="108" name="Title 20"/>
          <p:cNvSpPr txBox="1"/>
          <p:nvPr/>
        </p:nvSpPr>
        <p:spPr>
          <a:xfrm>
            <a:off x="8790137" y="2075761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109" name="Title 20"/>
          <p:cNvSpPr txBox="1"/>
          <p:nvPr/>
        </p:nvSpPr>
        <p:spPr>
          <a:xfrm>
            <a:off x="8790137" y="2301537"/>
            <a:ext cx="2608807" cy="1076164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10" name="Title 20"/>
          <p:cNvSpPr txBox="1"/>
          <p:nvPr/>
        </p:nvSpPr>
        <p:spPr>
          <a:xfrm>
            <a:off x="8790137" y="4653829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/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111" name="Title 20"/>
          <p:cNvSpPr txBox="1"/>
          <p:nvPr/>
        </p:nvSpPr>
        <p:spPr>
          <a:xfrm>
            <a:off x="8790137" y="4879605"/>
            <a:ext cx="2608807" cy="1076164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12" name="Title 20"/>
          <p:cNvSpPr txBox="1"/>
          <p:nvPr/>
        </p:nvSpPr>
        <p:spPr>
          <a:xfrm>
            <a:off x="2033951" y="2115336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/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113" name="Title 20"/>
          <p:cNvSpPr txBox="1"/>
          <p:nvPr/>
        </p:nvSpPr>
        <p:spPr>
          <a:xfrm>
            <a:off x="902417" y="2341112"/>
            <a:ext cx="2608807" cy="1076164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14" name="Title 20"/>
          <p:cNvSpPr txBox="1"/>
          <p:nvPr/>
        </p:nvSpPr>
        <p:spPr>
          <a:xfrm>
            <a:off x="2033951" y="4693404"/>
            <a:ext cx="1477273" cy="246221"/>
          </a:xfrm>
          <a:prstGeom prst="rect">
            <a:avLst/>
          </a:prstGeom>
        </p:spPr>
        <p:txBody>
          <a:bodyPr vert="horz" wrap="none" lIns="121893" tIns="0" rIns="121893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/>
            <a:r>
              <a:rPr lang="zh-CN" altLang="en-US" sz="1600" b="1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填写段落标题</a:t>
            </a:r>
          </a:p>
        </p:txBody>
      </p:sp>
      <p:sp>
        <p:nvSpPr>
          <p:cNvPr id="115" name="Title 20"/>
          <p:cNvSpPr txBox="1"/>
          <p:nvPr/>
        </p:nvSpPr>
        <p:spPr>
          <a:xfrm>
            <a:off x="902417" y="4919180"/>
            <a:ext cx="2608807" cy="1076164"/>
          </a:xfrm>
          <a:prstGeom prst="rect">
            <a:avLst/>
          </a:prstGeom>
        </p:spPr>
        <p:txBody>
          <a:bodyPr vert="horz" wrap="square" lIns="121893" tIns="60946" rIns="121893" bIns="60946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r">
              <a:lnSpc>
                <a:spcPct val="12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08" grpId="0"/>
      <p:bldP spid="109" grpId="0"/>
      <p:bldP spid="110" grpId="0"/>
      <p:bldP spid="111" grpId="0"/>
      <p:bldP spid="112" grpId="0"/>
      <p:bldP spid="113" grpId="0"/>
      <p:bldP spid="114" grpId="0"/>
      <p:bldP spid="1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组合 57"/>
          <p:cNvGrpSpPr/>
          <p:nvPr/>
        </p:nvGrpSpPr>
        <p:grpSpPr>
          <a:xfrm>
            <a:off x="484864" y="418745"/>
            <a:ext cx="800597" cy="853392"/>
            <a:chOff x="484864" y="418745"/>
            <a:chExt cx="800597" cy="853392"/>
          </a:xfrm>
        </p:grpSpPr>
        <p:grpSp>
          <p:nvGrpSpPr>
            <p:cNvPr id="40" name="组合 39"/>
            <p:cNvGrpSpPr/>
            <p:nvPr/>
          </p:nvGrpSpPr>
          <p:grpSpPr>
            <a:xfrm>
              <a:off x="484864" y="418745"/>
              <a:ext cx="800597" cy="853392"/>
              <a:chOff x="3835400" y="1789113"/>
              <a:chExt cx="1468438" cy="1565275"/>
            </a:xfrm>
          </p:grpSpPr>
          <p:sp>
            <p:nvSpPr>
              <p:cNvPr id="43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57" name="矩形 259"/>
            <p:cNvSpPr>
              <a:spLocks noChangeArrowheads="1"/>
            </p:cNvSpPr>
            <p:nvPr/>
          </p:nvSpPr>
          <p:spPr bwMode="auto">
            <a:xfrm>
              <a:off x="556702" y="568442"/>
              <a:ext cx="711204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chemeClr val="bg1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01</a:t>
              </a:r>
              <a:endParaRPr lang="zh-CN" altLang="en-US" sz="1800" dirty="0">
                <a:solidFill>
                  <a:schemeClr val="bg1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9" name="矩形 58"/>
          <p:cNvSpPr/>
          <p:nvPr/>
        </p:nvSpPr>
        <p:spPr>
          <a:xfrm>
            <a:off x="1488519" y="563374"/>
            <a:ext cx="26468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32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0" name="组合 3"/>
          <p:cNvGrpSpPr/>
          <p:nvPr/>
        </p:nvGrpSpPr>
        <p:grpSpPr bwMode="auto">
          <a:xfrm rot="5400000">
            <a:off x="1901693" y="-149810"/>
            <a:ext cx="4158509" cy="8544964"/>
            <a:chOff x="2852334" y="0"/>
            <a:chExt cx="1872516" cy="3841809"/>
          </a:xfrm>
        </p:grpSpPr>
        <p:grpSp>
          <p:nvGrpSpPr>
            <p:cNvPr id="61" name="组合 7"/>
            <p:cNvGrpSpPr/>
            <p:nvPr/>
          </p:nvGrpSpPr>
          <p:grpSpPr bwMode="auto">
            <a:xfrm>
              <a:off x="2852334" y="1344183"/>
              <a:ext cx="1872516" cy="2497626"/>
              <a:chOff x="1206517" y="0"/>
              <a:chExt cx="792061" cy="1056479"/>
            </a:xfrm>
          </p:grpSpPr>
          <p:sp>
            <p:nvSpPr>
              <p:cNvPr id="94" name="等腰三角形 30"/>
              <p:cNvSpPr/>
              <p:nvPr/>
            </p:nvSpPr>
            <p:spPr bwMode="auto">
              <a:xfrm>
                <a:off x="1206517" y="0"/>
                <a:ext cx="187721" cy="1019174"/>
              </a:xfrm>
              <a:custGeom>
                <a:avLst/>
                <a:gdLst>
                  <a:gd name="T0" fmla="*/ 0 w 450060"/>
                  <a:gd name="T1" fmla="*/ 1019174 h 1019174"/>
                  <a:gd name="T2" fmla="*/ 177376 w 450060"/>
                  <a:gd name="T3" fmla="*/ 28574 h 1019174"/>
                  <a:gd name="T4" fmla="*/ 318664 w 450060"/>
                  <a:gd name="T5" fmla="*/ 0 h 1019174"/>
                  <a:gd name="T6" fmla="*/ 450060 w 450060"/>
                  <a:gd name="T7" fmla="*/ 1019174 h 1019174"/>
                  <a:gd name="T8" fmla="*/ 0 w 450060"/>
                  <a:gd name="T9" fmla="*/ 1019174 h 1019174"/>
                  <a:gd name="T10" fmla="*/ 0 w 450060"/>
                  <a:gd name="T11" fmla="*/ 0 h 1019174"/>
                  <a:gd name="T12" fmla="*/ 450060 w 450060"/>
                  <a:gd name="T13" fmla="*/ 1019174 h 1019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450060" h="1019174">
                    <a:moveTo>
                      <a:pt x="0" y="1019174"/>
                    </a:moveTo>
                    <a:cubicBezTo>
                      <a:pt x="99757" y="374649"/>
                      <a:pt x="185788" y="430212"/>
                      <a:pt x="177376" y="28574"/>
                    </a:cubicBezTo>
                    <a:lnTo>
                      <a:pt x="318664" y="0"/>
                    </a:lnTo>
                    <a:cubicBezTo>
                      <a:pt x="309796" y="587375"/>
                      <a:pt x="421485" y="688974"/>
                      <a:pt x="450060" y="1019174"/>
                    </a:cubicBezTo>
                    <a:lnTo>
                      <a:pt x="0" y="1019174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5" name="等腰三角形 30"/>
              <p:cNvSpPr/>
              <p:nvPr/>
            </p:nvSpPr>
            <p:spPr bwMode="auto">
              <a:xfrm>
                <a:off x="1717195" y="12699"/>
                <a:ext cx="281383" cy="1001712"/>
              </a:xfrm>
              <a:custGeom>
                <a:avLst/>
                <a:gdLst>
                  <a:gd name="T0" fmla="*/ 0 w 674613"/>
                  <a:gd name="T1" fmla="*/ 990599 h 1001712"/>
                  <a:gd name="T2" fmla="*/ 143120 w 674613"/>
                  <a:gd name="T3" fmla="*/ 28574 h 1001712"/>
                  <a:gd name="T4" fmla="*/ 284408 w 674613"/>
                  <a:gd name="T5" fmla="*/ 0 h 1001712"/>
                  <a:gd name="T6" fmla="*/ 674613 w 674613"/>
                  <a:gd name="T7" fmla="*/ 1001712 h 1001712"/>
                  <a:gd name="T8" fmla="*/ 0 w 674613"/>
                  <a:gd name="T9" fmla="*/ 990599 h 1001712"/>
                  <a:gd name="T10" fmla="*/ 0 w 674613"/>
                  <a:gd name="T11" fmla="*/ 0 h 1001712"/>
                  <a:gd name="T12" fmla="*/ 674613 w 674613"/>
                  <a:gd name="T13" fmla="*/ 1001712 h 1001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74613" h="1001712">
                    <a:moveTo>
                      <a:pt x="0" y="990599"/>
                    </a:moveTo>
                    <a:cubicBezTo>
                      <a:pt x="99757" y="346074"/>
                      <a:pt x="151532" y="430212"/>
                      <a:pt x="143120" y="28574"/>
                    </a:cubicBezTo>
                    <a:lnTo>
                      <a:pt x="284408" y="0"/>
                    </a:lnTo>
                    <a:cubicBezTo>
                      <a:pt x="397334" y="641350"/>
                      <a:pt x="646038" y="671512"/>
                      <a:pt x="674613" y="1001712"/>
                    </a:cubicBezTo>
                    <a:lnTo>
                      <a:pt x="0" y="990599"/>
                    </a:lnTo>
                    <a:close/>
                  </a:path>
                </a:pathLst>
              </a:custGeom>
              <a:solidFill>
                <a:srgbClr val="699B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6" name="等腰三角形 30"/>
              <p:cNvSpPr/>
              <p:nvPr/>
            </p:nvSpPr>
            <p:spPr bwMode="auto">
              <a:xfrm>
                <a:off x="1331632" y="94454"/>
                <a:ext cx="461961" cy="962025"/>
              </a:xfrm>
              <a:custGeom>
                <a:avLst/>
                <a:gdLst>
                  <a:gd name="T0" fmla="*/ 0 w 403551"/>
                  <a:gd name="T1" fmla="*/ 952500 h 962025"/>
                  <a:gd name="T2" fmla="*/ 139096 w 403551"/>
                  <a:gd name="T3" fmla="*/ 0 h 962025"/>
                  <a:gd name="T4" fmla="*/ 245022 w 403551"/>
                  <a:gd name="T5" fmla="*/ 1 h 962025"/>
                  <a:gd name="T6" fmla="*/ 403551 w 403551"/>
                  <a:gd name="T7" fmla="*/ 962025 h 962025"/>
                  <a:gd name="T8" fmla="*/ 0 w 403551"/>
                  <a:gd name="T9" fmla="*/ 952500 h 962025"/>
                  <a:gd name="T10" fmla="*/ 0 w 403551"/>
                  <a:gd name="T11" fmla="*/ 0 h 962025"/>
                  <a:gd name="T12" fmla="*/ 403551 w 403551"/>
                  <a:gd name="T13" fmla="*/ 962025 h 9620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403551" h="962025">
                    <a:moveTo>
                      <a:pt x="0" y="952500"/>
                    </a:moveTo>
                    <a:cubicBezTo>
                      <a:pt x="99757" y="307975"/>
                      <a:pt x="147508" y="401638"/>
                      <a:pt x="139096" y="0"/>
                    </a:cubicBezTo>
                    <a:lnTo>
                      <a:pt x="245022" y="1"/>
                    </a:lnTo>
                    <a:cubicBezTo>
                      <a:pt x="236154" y="587376"/>
                      <a:pt x="374976" y="631825"/>
                      <a:pt x="403551" y="962025"/>
                    </a:cubicBezTo>
                    <a:lnTo>
                      <a:pt x="0" y="95250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grpSp>
          <p:nvGrpSpPr>
            <p:cNvPr id="62" name="组合 2"/>
            <p:cNvGrpSpPr/>
            <p:nvPr/>
          </p:nvGrpSpPr>
          <p:grpSpPr bwMode="auto">
            <a:xfrm>
              <a:off x="2995922" y="0"/>
              <a:ext cx="1332322" cy="1835226"/>
              <a:chOff x="0" y="0"/>
              <a:chExt cx="1332322" cy="1835226"/>
            </a:xfrm>
          </p:grpSpPr>
          <p:sp>
            <p:nvSpPr>
              <p:cNvPr id="64" name="Freeform 41"/>
              <p:cNvSpPr/>
              <p:nvPr/>
            </p:nvSpPr>
            <p:spPr bwMode="auto">
              <a:xfrm>
                <a:off x="480386" y="1268519"/>
                <a:ext cx="367796" cy="566707"/>
              </a:xfrm>
              <a:custGeom>
                <a:avLst/>
                <a:gdLst>
                  <a:gd name="T0" fmla="*/ 1415 w 1433"/>
                  <a:gd name="T1" fmla="*/ 680 h 2201"/>
                  <a:gd name="T2" fmla="*/ 853 w 1433"/>
                  <a:gd name="T3" fmla="*/ 1684 h 2201"/>
                  <a:gd name="T4" fmla="*/ 1127 w 1433"/>
                  <a:gd name="T5" fmla="*/ 2201 h 2201"/>
                  <a:gd name="T6" fmla="*/ 164 w 1433"/>
                  <a:gd name="T7" fmla="*/ 1535 h 2201"/>
                  <a:gd name="T8" fmla="*/ 424 w 1433"/>
                  <a:gd name="T9" fmla="*/ 293 h 2201"/>
                  <a:gd name="T10" fmla="*/ 1415 w 1433"/>
                  <a:gd name="T11" fmla="*/ 680 h 2201"/>
                  <a:gd name="T12" fmla="*/ 0 w 1433"/>
                  <a:gd name="T13" fmla="*/ 0 h 2201"/>
                  <a:gd name="T14" fmla="*/ 1433 w 1433"/>
                  <a:gd name="T15" fmla="*/ 2201 h 2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433" h="2201">
                    <a:moveTo>
                      <a:pt x="1415" y="680"/>
                    </a:moveTo>
                    <a:cubicBezTo>
                      <a:pt x="1433" y="1075"/>
                      <a:pt x="888" y="1350"/>
                      <a:pt x="853" y="1684"/>
                    </a:cubicBezTo>
                    <a:cubicBezTo>
                      <a:pt x="821" y="1984"/>
                      <a:pt x="1127" y="2201"/>
                      <a:pt x="1127" y="2201"/>
                    </a:cubicBezTo>
                    <a:cubicBezTo>
                      <a:pt x="1127" y="2201"/>
                      <a:pt x="401" y="2168"/>
                      <a:pt x="164" y="1535"/>
                    </a:cubicBezTo>
                    <a:cubicBezTo>
                      <a:pt x="0" y="1094"/>
                      <a:pt x="114" y="490"/>
                      <a:pt x="424" y="293"/>
                    </a:cubicBezTo>
                    <a:cubicBezTo>
                      <a:pt x="887" y="0"/>
                      <a:pt x="1397" y="286"/>
                      <a:pt x="1415" y="680"/>
                    </a:cubicBez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5" name="Freeform 42"/>
              <p:cNvSpPr/>
              <p:nvPr/>
            </p:nvSpPr>
            <p:spPr bwMode="auto">
              <a:xfrm>
                <a:off x="713073" y="1317310"/>
                <a:ext cx="165133" cy="409080"/>
              </a:xfrm>
              <a:custGeom>
                <a:avLst/>
                <a:gdLst>
                  <a:gd name="T0" fmla="*/ 123 w 637"/>
                  <a:gd name="T1" fmla="*/ 177 h 1594"/>
                  <a:gd name="T2" fmla="*/ 582 w 637"/>
                  <a:gd name="T3" fmla="*/ 647 h 1594"/>
                  <a:gd name="T4" fmla="*/ 249 w 637"/>
                  <a:gd name="T5" fmla="*/ 1347 h 1594"/>
                  <a:gd name="T6" fmla="*/ 181 w 637"/>
                  <a:gd name="T7" fmla="*/ 1594 h 1594"/>
                  <a:gd name="T8" fmla="*/ 135 w 637"/>
                  <a:gd name="T9" fmla="*/ 1169 h 1594"/>
                  <a:gd name="T10" fmla="*/ 291 w 637"/>
                  <a:gd name="T11" fmla="*/ 711 h 1594"/>
                  <a:gd name="T12" fmla="*/ 0 w 637"/>
                  <a:gd name="T13" fmla="*/ 398 h 1594"/>
                  <a:gd name="T14" fmla="*/ 123 w 637"/>
                  <a:gd name="T15" fmla="*/ 177 h 1594"/>
                  <a:gd name="T16" fmla="*/ 0 w 637"/>
                  <a:gd name="T17" fmla="*/ 0 h 1594"/>
                  <a:gd name="T18" fmla="*/ 637 w 637"/>
                  <a:gd name="T19" fmla="*/ 1594 h 15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637" h="1594">
                    <a:moveTo>
                      <a:pt x="123" y="177"/>
                    </a:moveTo>
                    <a:cubicBezTo>
                      <a:pt x="123" y="177"/>
                      <a:pt x="474" y="0"/>
                      <a:pt x="582" y="647"/>
                    </a:cubicBezTo>
                    <a:cubicBezTo>
                      <a:pt x="637" y="977"/>
                      <a:pt x="386" y="1177"/>
                      <a:pt x="249" y="1347"/>
                    </a:cubicBezTo>
                    <a:cubicBezTo>
                      <a:pt x="172" y="1443"/>
                      <a:pt x="181" y="1594"/>
                      <a:pt x="181" y="1594"/>
                    </a:cubicBezTo>
                    <a:cubicBezTo>
                      <a:pt x="181" y="1594"/>
                      <a:pt x="60" y="1462"/>
                      <a:pt x="135" y="1169"/>
                    </a:cubicBezTo>
                    <a:cubicBezTo>
                      <a:pt x="180" y="990"/>
                      <a:pt x="365" y="852"/>
                      <a:pt x="291" y="711"/>
                    </a:cubicBezTo>
                    <a:cubicBezTo>
                      <a:pt x="216" y="570"/>
                      <a:pt x="0" y="398"/>
                      <a:pt x="0" y="398"/>
                    </a:cubicBezTo>
                    <a:lnTo>
                      <a:pt x="123" y="177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6" name="Freeform 43"/>
              <p:cNvSpPr/>
              <p:nvPr/>
            </p:nvSpPr>
            <p:spPr bwMode="auto">
              <a:xfrm>
                <a:off x="420338" y="1294792"/>
                <a:ext cx="266465" cy="472880"/>
              </a:xfrm>
              <a:custGeom>
                <a:avLst/>
                <a:gdLst>
                  <a:gd name="T0" fmla="*/ 885 w 1028"/>
                  <a:gd name="T1" fmla="*/ 582 h 1830"/>
                  <a:gd name="T2" fmla="*/ 378 w 1028"/>
                  <a:gd name="T3" fmla="*/ 1303 h 1830"/>
                  <a:gd name="T4" fmla="*/ 447 w 1028"/>
                  <a:gd name="T5" fmla="*/ 1830 h 1830"/>
                  <a:gd name="T6" fmla="*/ 103 w 1028"/>
                  <a:gd name="T7" fmla="*/ 837 h 1830"/>
                  <a:gd name="T8" fmla="*/ 1028 w 1028"/>
                  <a:gd name="T9" fmla="*/ 63 h 1830"/>
                  <a:gd name="T10" fmla="*/ 885 w 1028"/>
                  <a:gd name="T11" fmla="*/ 582 h 1830"/>
                  <a:gd name="T12" fmla="*/ 0 w 1028"/>
                  <a:gd name="T13" fmla="*/ 0 h 1830"/>
                  <a:gd name="T14" fmla="*/ 1028 w 1028"/>
                  <a:gd name="T15" fmla="*/ 1830 h 18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028" h="1830">
                    <a:moveTo>
                      <a:pt x="885" y="582"/>
                    </a:moveTo>
                    <a:cubicBezTo>
                      <a:pt x="885" y="582"/>
                      <a:pt x="407" y="1082"/>
                      <a:pt x="378" y="1303"/>
                    </a:cubicBezTo>
                    <a:cubicBezTo>
                      <a:pt x="339" y="1603"/>
                      <a:pt x="447" y="1830"/>
                      <a:pt x="447" y="1830"/>
                    </a:cubicBezTo>
                    <a:cubicBezTo>
                      <a:pt x="447" y="1830"/>
                      <a:pt x="0" y="1335"/>
                      <a:pt x="103" y="837"/>
                    </a:cubicBezTo>
                    <a:cubicBezTo>
                      <a:pt x="276" y="0"/>
                      <a:pt x="1028" y="63"/>
                      <a:pt x="1028" y="63"/>
                    </a:cubicBezTo>
                    <a:lnTo>
                      <a:pt x="885" y="582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7" name="Freeform 44"/>
              <p:cNvSpPr/>
              <p:nvPr/>
            </p:nvSpPr>
            <p:spPr bwMode="auto">
              <a:xfrm>
                <a:off x="540434" y="1283531"/>
                <a:ext cx="240193" cy="337771"/>
              </a:xfrm>
              <a:custGeom>
                <a:avLst/>
                <a:gdLst>
                  <a:gd name="T0" fmla="*/ 884 w 934"/>
                  <a:gd name="T1" fmla="*/ 475 h 1313"/>
                  <a:gd name="T2" fmla="*/ 404 w 934"/>
                  <a:gd name="T3" fmla="*/ 971 h 1313"/>
                  <a:gd name="T4" fmla="*/ 485 w 934"/>
                  <a:gd name="T5" fmla="*/ 1313 h 1313"/>
                  <a:gd name="T6" fmla="*/ 28 w 934"/>
                  <a:gd name="T7" fmla="*/ 780 h 1313"/>
                  <a:gd name="T8" fmla="*/ 368 w 934"/>
                  <a:gd name="T9" fmla="*/ 99 h 1313"/>
                  <a:gd name="T10" fmla="*/ 884 w 934"/>
                  <a:gd name="T11" fmla="*/ 475 h 1313"/>
                  <a:gd name="T12" fmla="*/ 0 w 934"/>
                  <a:gd name="T13" fmla="*/ 0 h 1313"/>
                  <a:gd name="T14" fmla="*/ 934 w 934"/>
                  <a:gd name="T15" fmla="*/ 1313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934" h="1313">
                    <a:moveTo>
                      <a:pt x="884" y="475"/>
                    </a:moveTo>
                    <a:cubicBezTo>
                      <a:pt x="834" y="707"/>
                      <a:pt x="476" y="783"/>
                      <a:pt x="404" y="971"/>
                    </a:cubicBezTo>
                    <a:cubicBezTo>
                      <a:pt x="340" y="1141"/>
                      <a:pt x="485" y="1313"/>
                      <a:pt x="485" y="1313"/>
                    </a:cubicBezTo>
                    <a:cubicBezTo>
                      <a:pt x="485" y="1313"/>
                      <a:pt x="69" y="1183"/>
                      <a:pt x="28" y="780"/>
                    </a:cubicBezTo>
                    <a:cubicBezTo>
                      <a:pt x="0" y="499"/>
                      <a:pt x="158" y="166"/>
                      <a:pt x="368" y="99"/>
                    </a:cubicBezTo>
                    <a:cubicBezTo>
                      <a:pt x="681" y="0"/>
                      <a:pt x="934" y="244"/>
                      <a:pt x="884" y="475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8" name="Freeform 45"/>
              <p:cNvSpPr/>
              <p:nvPr/>
            </p:nvSpPr>
            <p:spPr bwMode="auto">
              <a:xfrm>
                <a:off x="596731" y="1287286"/>
                <a:ext cx="172639" cy="165133"/>
              </a:xfrm>
              <a:custGeom>
                <a:avLst/>
                <a:gdLst>
                  <a:gd name="T0" fmla="*/ 589 w 676"/>
                  <a:gd name="T1" fmla="*/ 347 h 648"/>
                  <a:gd name="T2" fmla="*/ 221 w 676"/>
                  <a:gd name="T3" fmla="*/ 459 h 648"/>
                  <a:gd name="T4" fmla="*/ 167 w 676"/>
                  <a:gd name="T5" fmla="*/ 648 h 648"/>
                  <a:gd name="T6" fmla="*/ 89 w 676"/>
                  <a:gd name="T7" fmla="*/ 264 h 648"/>
                  <a:gd name="T8" fmla="*/ 439 w 676"/>
                  <a:gd name="T9" fmla="*/ 24 h 648"/>
                  <a:gd name="T10" fmla="*/ 589 w 676"/>
                  <a:gd name="T11" fmla="*/ 347 h 648"/>
                  <a:gd name="T12" fmla="*/ 0 w 676"/>
                  <a:gd name="T13" fmla="*/ 0 h 648"/>
                  <a:gd name="T14" fmla="*/ 676 w 676"/>
                  <a:gd name="T15" fmla="*/ 648 h 6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676" h="648">
                    <a:moveTo>
                      <a:pt x="589" y="347"/>
                    </a:moveTo>
                    <a:cubicBezTo>
                      <a:pt x="502" y="447"/>
                      <a:pt x="306" y="387"/>
                      <a:pt x="221" y="459"/>
                    </a:cubicBezTo>
                    <a:cubicBezTo>
                      <a:pt x="143" y="524"/>
                      <a:pt x="167" y="648"/>
                      <a:pt x="167" y="648"/>
                    </a:cubicBezTo>
                    <a:cubicBezTo>
                      <a:pt x="167" y="648"/>
                      <a:pt x="0" y="472"/>
                      <a:pt x="89" y="264"/>
                    </a:cubicBezTo>
                    <a:cubicBezTo>
                      <a:pt x="151" y="119"/>
                      <a:pt x="319" y="0"/>
                      <a:pt x="439" y="24"/>
                    </a:cubicBezTo>
                    <a:cubicBezTo>
                      <a:pt x="619" y="61"/>
                      <a:pt x="676" y="248"/>
                      <a:pt x="589" y="347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69" name="Freeform 46"/>
              <p:cNvSpPr/>
              <p:nvPr/>
            </p:nvSpPr>
            <p:spPr bwMode="auto">
              <a:xfrm>
                <a:off x="457868" y="1182201"/>
                <a:ext cx="420338" cy="195157"/>
              </a:xfrm>
              <a:custGeom>
                <a:avLst/>
                <a:gdLst>
                  <a:gd name="T0" fmla="*/ 820 w 1640"/>
                  <a:gd name="T1" fmla="*/ 359 h 750"/>
                  <a:gd name="T2" fmla="*/ 0 w 1640"/>
                  <a:gd name="T3" fmla="*/ 0 h 750"/>
                  <a:gd name="T4" fmla="*/ 0 w 1640"/>
                  <a:gd name="T5" fmla="*/ 390 h 750"/>
                  <a:gd name="T6" fmla="*/ 820 w 1640"/>
                  <a:gd name="T7" fmla="*/ 750 h 750"/>
                  <a:gd name="T8" fmla="*/ 1640 w 1640"/>
                  <a:gd name="T9" fmla="*/ 390 h 750"/>
                  <a:gd name="T10" fmla="*/ 1640 w 1640"/>
                  <a:gd name="T11" fmla="*/ 0 h 750"/>
                  <a:gd name="T12" fmla="*/ 820 w 1640"/>
                  <a:gd name="T13" fmla="*/ 359 h 750"/>
                  <a:gd name="T14" fmla="*/ 0 w 1640"/>
                  <a:gd name="T15" fmla="*/ 0 h 750"/>
                  <a:gd name="T16" fmla="*/ 1640 w 1640"/>
                  <a:gd name="T17" fmla="*/ 750 h 7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1640" h="750">
                    <a:moveTo>
                      <a:pt x="820" y="359"/>
                    </a:moveTo>
                    <a:cubicBezTo>
                      <a:pt x="367" y="359"/>
                      <a:pt x="0" y="198"/>
                      <a:pt x="0" y="0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0" y="589"/>
                      <a:pt x="367" y="750"/>
                      <a:pt x="820" y="750"/>
                    </a:cubicBezTo>
                    <a:cubicBezTo>
                      <a:pt x="1273" y="750"/>
                      <a:pt x="1640" y="589"/>
                      <a:pt x="1640" y="390"/>
                    </a:cubicBezTo>
                    <a:cubicBezTo>
                      <a:pt x="1640" y="0"/>
                      <a:pt x="1640" y="0"/>
                      <a:pt x="1640" y="0"/>
                    </a:cubicBezTo>
                    <a:cubicBezTo>
                      <a:pt x="1640" y="198"/>
                      <a:pt x="1273" y="359"/>
                      <a:pt x="820" y="359"/>
                    </a:cubicBez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0" name="Freeform 47"/>
              <p:cNvSpPr/>
              <p:nvPr/>
            </p:nvSpPr>
            <p:spPr bwMode="auto">
              <a:xfrm>
                <a:off x="844430" y="818157"/>
                <a:ext cx="439104" cy="487892"/>
              </a:xfrm>
              <a:custGeom>
                <a:avLst/>
                <a:gdLst>
                  <a:gd name="T0" fmla="*/ 1712 w 1712"/>
                  <a:gd name="T1" fmla="*/ 1127 h 1900"/>
                  <a:gd name="T2" fmla="*/ 208 w 1712"/>
                  <a:gd name="T3" fmla="*/ 0 h 1900"/>
                  <a:gd name="T4" fmla="*/ 0 w 1712"/>
                  <a:gd name="T5" fmla="*/ 1091 h 1900"/>
                  <a:gd name="T6" fmla="*/ 1212 w 1712"/>
                  <a:gd name="T7" fmla="*/ 1540 h 1900"/>
                  <a:gd name="T8" fmla="*/ 1500 w 1712"/>
                  <a:gd name="T9" fmla="*/ 1900 h 1900"/>
                  <a:gd name="T10" fmla="*/ 1712 w 1712"/>
                  <a:gd name="T11" fmla="*/ 1127 h 1900"/>
                  <a:gd name="T12" fmla="*/ 0 w 1712"/>
                  <a:gd name="T13" fmla="*/ 0 h 1900"/>
                  <a:gd name="T14" fmla="*/ 1712 w 1712"/>
                  <a:gd name="T15" fmla="*/ 1900 h 1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712" h="1900">
                    <a:moveTo>
                      <a:pt x="1712" y="1127"/>
                    </a:moveTo>
                    <a:cubicBezTo>
                      <a:pt x="208" y="0"/>
                      <a:pt x="208" y="0"/>
                      <a:pt x="208" y="0"/>
                    </a:cubicBezTo>
                    <a:cubicBezTo>
                      <a:pt x="0" y="1091"/>
                      <a:pt x="0" y="1091"/>
                      <a:pt x="0" y="1091"/>
                    </a:cubicBezTo>
                    <a:cubicBezTo>
                      <a:pt x="0" y="1091"/>
                      <a:pt x="567" y="1026"/>
                      <a:pt x="1212" y="1540"/>
                    </a:cubicBezTo>
                    <a:cubicBezTo>
                      <a:pt x="1398" y="1688"/>
                      <a:pt x="1500" y="1900"/>
                      <a:pt x="1500" y="1900"/>
                    </a:cubicBezTo>
                    <a:lnTo>
                      <a:pt x="1712" y="1127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1" name="Freeform 48"/>
              <p:cNvSpPr/>
              <p:nvPr/>
            </p:nvSpPr>
            <p:spPr bwMode="auto">
              <a:xfrm>
                <a:off x="1189707" y="1317310"/>
                <a:ext cx="127603" cy="213923"/>
              </a:xfrm>
              <a:custGeom>
                <a:avLst/>
                <a:gdLst>
                  <a:gd name="T0" fmla="*/ 508 w 508"/>
                  <a:gd name="T1" fmla="*/ 0 h 835"/>
                  <a:gd name="T2" fmla="*/ 254 w 508"/>
                  <a:gd name="T3" fmla="*/ 835 h 835"/>
                  <a:gd name="T4" fmla="*/ 254 w 508"/>
                  <a:gd name="T5" fmla="*/ 835 h 835"/>
                  <a:gd name="T6" fmla="*/ 0 w 508"/>
                  <a:gd name="T7" fmla="*/ 0 h 835"/>
                  <a:gd name="T8" fmla="*/ 508 w 508"/>
                  <a:gd name="T9" fmla="*/ 0 h 835"/>
                  <a:gd name="T10" fmla="*/ 0 w 508"/>
                  <a:gd name="T11" fmla="*/ 0 h 835"/>
                  <a:gd name="T12" fmla="*/ 508 w 508"/>
                  <a:gd name="T13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08" h="835">
                    <a:moveTo>
                      <a:pt x="508" y="0"/>
                    </a:moveTo>
                    <a:cubicBezTo>
                      <a:pt x="445" y="328"/>
                      <a:pt x="357" y="629"/>
                      <a:pt x="254" y="835"/>
                    </a:cubicBezTo>
                    <a:cubicBezTo>
                      <a:pt x="254" y="835"/>
                      <a:pt x="254" y="835"/>
                      <a:pt x="254" y="835"/>
                    </a:cubicBezTo>
                    <a:cubicBezTo>
                      <a:pt x="151" y="629"/>
                      <a:pt x="63" y="328"/>
                      <a:pt x="0" y="0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2" name="Freeform 49"/>
              <p:cNvSpPr/>
              <p:nvPr/>
            </p:nvSpPr>
            <p:spPr bwMode="auto">
              <a:xfrm>
                <a:off x="1230989" y="1328568"/>
                <a:ext cx="71308" cy="120097"/>
              </a:xfrm>
              <a:custGeom>
                <a:avLst/>
                <a:gdLst>
                  <a:gd name="T0" fmla="*/ 286 w 286"/>
                  <a:gd name="T1" fmla="*/ 0 h 471"/>
                  <a:gd name="T2" fmla="*/ 143 w 286"/>
                  <a:gd name="T3" fmla="*/ 471 h 471"/>
                  <a:gd name="T4" fmla="*/ 143 w 286"/>
                  <a:gd name="T5" fmla="*/ 471 h 471"/>
                  <a:gd name="T6" fmla="*/ 0 w 286"/>
                  <a:gd name="T7" fmla="*/ 0 h 471"/>
                  <a:gd name="T8" fmla="*/ 286 w 286"/>
                  <a:gd name="T9" fmla="*/ 0 h 471"/>
                  <a:gd name="T10" fmla="*/ 0 w 286"/>
                  <a:gd name="T11" fmla="*/ 0 h 471"/>
                  <a:gd name="T12" fmla="*/ 286 w 286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86" h="471">
                    <a:moveTo>
                      <a:pt x="286" y="0"/>
                    </a:moveTo>
                    <a:cubicBezTo>
                      <a:pt x="251" y="185"/>
                      <a:pt x="201" y="354"/>
                      <a:pt x="143" y="471"/>
                    </a:cubicBezTo>
                    <a:cubicBezTo>
                      <a:pt x="143" y="471"/>
                      <a:pt x="143" y="471"/>
                      <a:pt x="143" y="471"/>
                    </a:cubicBezTo>
                    <a:cubicBezTo>
                      <a:pt x="85" y="354"/>
                      <a:pt x="36" y="185"/>
                      <a:pt x="0" y="0"/>
                    </a:cubicBez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3" name="Freeform 50"/>
              <p:cNvSpPr/>
              <p:nvPr/>
            </p:nvSpPr>
            <p:spPr bwMode="auto">
              <a:xfrm>
                <a:off x="1170941" y="911984"/>
                <a:ext cx="161381" cy="476634"/>
              </a:xfrm>
              <a:custGeom>
                <a:avLst/>
                <a:gdLst>
                  <a:gd name="T0" fmla="*/ 315 w 631"/>
                  <a:gd name="T1" fmla="*/ 0 h 1848"/>
                  <a:gd name="T2" fmla="*/ 315 w 631"/>
                  <a:gd name="T3" fmla="*/ 0 h 1848"/>
                  <a:gd name="T4" fmla="*/ 631 w 631"/>
                  <a:gd name="T5" fmla="*/ 1214 h 1848"/>
                  <a:gd name="T6" fmla="*/ 315 w 631"/>
                  <a:gd name="T7" fmla="*/ 1848 h 1848"/>
                  <a:gd name="T8" fmla="*/ 315 w 631"/>
                  <a:gd name="T9" fmla="*/ 1848 h 1848"/>
                  <a:gd name="T10" fmla="*/ 0 w 631"/>
                  <a:gd name="T11" fmla="*/ 1214 h 1848"/>
                  <a:gd name="T12" fmla="*/ 315 w 631"/>
                  <a:gd name="T13" fmla="*/ 0 h 1848"/>
                  <a:gd name="T14" fmla="*/ 0 w 631"/>
                  <a:gd name="T15" fmla="*/ 0 h 1848"/>
                  <a:gd name="T16" fmla="*/ 631 w 631"/>
                  <a:gd name="T17" fmla="*/ 1848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31" h="1848">
                    <a:moveTo>
                      <a:pt x="315" y="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500" y="273"/>
                      <a:pt x="631" y="795"/>
                      <a:pt x="631" y="1214"/>
                    </a:cubicBezTo>
                    <a:cubicBezTo>
                      <a:pt x="631" y="1682"/>
                      <a:pt x="625" y="1842"/>
                      <a:pt x="315" y="1848"/>
                    </a:cubicBezTo>
                    <a:cubicBezTo>
                      <a:pt x="315" y="1848"/>
                      <a:pt x="315" y="1848"/>
                      <a:pt x="315" y="1848"/>
                    </a:cubicBezTo>
                    <a:cubicBezTo>
                      <a:pt x="5" y="1842"/>
                      <a:pt x="0" y="1682"/>
                      <a:pt x="0" y="1214"/>
                    </a:cubicBezTo>
                    <a:cubicBezTo>
                      <a:pt x="0" y="795"/>
                      <a:pt x="130" y="273"/>
                      <a:pt x="3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4" name="Freeform 51"/>
              <p:cNvSpPr/>
              <p:nvPr/>
            </p:nvSpPr>
            <p:spPr bwMode="auto">
              <a:xfrm>
                <a:off x="1212225" y="911984"/>
                <a:ext cx="82566" cy="86321"/>
              </a:xfrm>
              <a:custGeom>
                <a:avLst/>
                <a:gdLst>
                  <a:gd name="T0" fmla="*/ 0 w 324"/>
                  <a:gd name="T1" fmla="*/ 339 h 339"/>
                  <a:gd name="T2" fmla="*/ 162 w 324"/>
                  <a:gd name="T3" fmla="*/ 0 h 339"/>
                  <a:gd name="T4" fmla="*/ 162 w 324"/>
                  <a:gd name="T5" fmla="*/ 0 h 339"/>
                  <a:gd name="T6" fmla="*/ 324 w 324"/>
                  <a:gd name="T7" fmla="*/ 339 h 339"/>
                  <a:gd name="T8" fmla="*/ 0 w 324"/>
                  <a:gd name="T9" fmla="*/ 339 h 339"/>
                  <a:gd name="T10" fmla="*/ 0 w 324"/>
                  <a:gd name="T11" fmla="*/ 0 h 339"/>
                  <a:gd name="T12" fmla="*/ 324 w 324"/>
                  <a:gd name="T13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24" h="339">
                    <a:moveTo>
                      <a:pt x="0" y="339"/>
                    </a:moveTo>
                    <a:cubicBezTo>
                      <a:pt x="46" y="207"/>
                      <a:pt x="101" y="9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223" y="90"/>
                      <a:pt x="278" y="207"/>
                      <a:pt x="324" y="339"/>
                    </a:cubicBez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5" name="Freeform 52"/>
              <p:cNvSpPr/>
              <p:nvPr/>
            </p:nvSpPr>
            <p:spPr bwMode="auto">
              <a:xfrm>
                <a:off x="1178447" y="1332322"/>
                <a:ext cx="150121" cy="56296"/>
              </a:xfrm>
              <a:custGeom>
                <a:avLst/>
                <a:gdLst>
                  <a:gd name="T0" fmla="*/ 587 w 587"/>
                  <a:gd name="T1" fmla="*/ 0 h 209"/>
                  <a:gd name="T2" fmla="*/ 293 w 587"/>
                  <a:gd name="T3" fmla="*/ 209 h 209"/>
                  <a:gd name="T4" fmla="*/ 293 w 587"/>
                  <a:gd name="T5" fmla="*/ 209 h 209"/>
                  <a:gd name="T6" fmla="*/ 0 w 587"/>
                  <a:gd name="T7" fmla="*/ 0 h 209"/>
                  <a:gd name="T8" fmla="*/ 587 w 587"/>
                  <a:gd name="T9" fmla="*/ 0 h 209"/>
                  <a:gd name="T10" fmla="*/ 0 w 587"/>
                  <a:gd name="T11" fmla="*/ 0 h 209"/>
                  <a:gd name="T12" fmla="*/ 587 w 587"/>
                  <a:gd name="T13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87" h="209">
                    <a:moveTo>
                      <a:pt x="587" y="0"/>
                    </a:moveTo>
                    <a:cubicBezTo>
                      <a:pt x="555" y="147"/>
                      <a:pt x="479" y="205"/>
                      <a:pt x="293" y="209"/>
                    </a:cubicBezTo>
                    <a:cubicBezTo>
                      <a:pt x="293" y="209"/>
                      <a:pt x="293" y="209"/>
                      <a:pt x="293" y="209"/>
                    </a:cubicBezTo>
                    <a:cubicBezTo>
                      <a:pt x="108" y="205"/>
                      <a:pt x="31" y="147"/>
                      <a:pt x="0" y="0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6" name="Freeform 53"/>
              <p:cNvSpPr/>
              <p:nvPr/>
            </p:nvSpPr>
            <p:spPr bwMode="auto">
              <a:xfrm>
                <a:off x="52542" y="818157"/>
                <a:ext cx="439104" cy="487892"/>
              </a:xfrm>
              <a:custGeom>
                <a:avLst/>
                <a:gdLst>
                  <a:gd name="T0" fmla="*/ 0 w 1713"/>
                  <a:gd name="T1" fmla="*/ 1127 h 1900"/>
                  <a:gd name="T2" fmla="*/ 1504 w 1713"/>
                  <a:gd name="T3" fmla="*/ 0 h 1900"/>
                  <a:gd name="T4" fmla="*/ 1713 w 1713"/>
                  <a:gd name="T5" fmla="*/ 1091 h 1900"/>
                  <a:gd name="T6" fmla="*/ 500 w 1713"/>
                  <a:gd name="T7" fmla="*/ 1540 h 1900"/>
                  <a:gd name="T8" fmla="*/ 213 w 1713"/>
                  <a:gd name="T9" fmla="*/ 1900 h 1900"/>
                  <a:gd name="T10" fmla="*/ 0 w 1713"/>
                  <a:gd name="T11" fmla="*/ 1127 h 1900"/>
                  <a:gd name="T12" fmla="*/ 0 w 1713"/>
                  <a:gd name="T13" fmla="*/ 0 h 1900"/>
                  <a:gd name="T14" fmla="*/ 1713 w 1713"/>
                  <a:gd name="T15" fmla="*/ 1900 h 19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T12" t="T13" r="T14" b="T15"/>
                <a:pathLst>
                  <a:path w="1713" h="1900">
                    <a:moveTo>
                      <a:pt x="0" y="1127"/>
                    </a:moveTo>
                    <a:cubicBezTo>
                      <a:pt x="1504" y="0"/>
                      <a:pt x="1504" y="0"/>
                      <a:pt x="1504" y="0"/>
                    </a:cubicBezTo>
                    <a:cubicBezTo>
                      <a:pt x="1713" y="1091"/>
                      <a:pt x="1713" y="1091"/>
                      <a:pt x="1713" y="1091"/>
                    </a:cubicBezTo>
                    <a:cubicBezTo>
                      <a:pt x="1713" y="1091"/>
                      <a:pt x="1145" y="1026"/>
                      <a:pt x="500" y="1540"/>
                    </a:cubicBezTo>
                    <a:cubicBezTo>
                      <a:pt x="314" y="1688"/>
                      <a:pt x="213" y="1900"/>
                      <a:pt x="213" y="1900"/>
                    </a:cubicBezTo>
                    <a:lnTo>
                      <a:pt x="0" y="1127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7" name="Freeform 54"/>
              <p:cNvSpPr/>
              <p:nvPr/>
            </p:nvSpPr>
            <p:spPr bwMode="auto">
              <a:xfrm>
                <a:off x="15012" y="1317310"/>
                <a:ext cx="131357" cy="213923"/>
              </a:xfrm>
              <a:custGeom>
                <a:avLst/>
                <a:gdLst>
                  <a:gd name="T0" fmla="*/ 0 w 508"/>
                  <a:gd name="T1" fmla="*/ 0 h 835"/>
                  <a:gd name="T2" fmla="*/ 254 w 508"/>
                  <a:gd name="T3" fmla="*/ 835 h 835"/>
                  <a:gd name="T4" fmla="*/ 254 w 508"/>
                  <a:gd name="T5" fmla="*/ 835 h 835"/>
                  <a:gd name="T6" fmla="*/ 508 w 508"/>
                  <a:gd name="T7" fmla="*/ 0 h 835"/>
                  <a:gd name="T8" fmla="*/ 0 w 508"/>
                  <a:gd name="T9" fmla="*/ 0 h 835"/>
                  <a:gd name="T10" fmla="*/ 0 w 508"/>
                  <a:gd name="T11" fmla="*/ 0 h 835"/>
                  <a:gd name="T12" fmla="*/ 508 w 508"/>
                  <a:gd name="T13" fmla="*/ 835 h 8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08" h="835">
                    <a:moveTo>
                      <a:pt x="0" y="0"/>
                    </a:moveTo>
                    <a:cubicBezTo>
                      <a:pt x="63" y="328"/>
                      <a:pt x="151" y="629"/>
                      <a:pt x="254" y="835"/>
                    </a:cubicBezTo>
                    <a:cubicBezTo>
                      <a:pt x="254" y="835"/>
                      <a:pt x="254" y="835"/>
                      <a:pt x="254" y="835"/>
                    </a:cubicBezTo>
                    <a:cubicBezTo>
                      <a:pt x="357" y="629"/>
                      <a:pt x="445" y="328"/>
                      <a:pt x="50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8" name="Freeform 55"/>
              <p:cNvSpPr/>
              <p:nvPr/>
            </p:nvSpPr>
            <p:spPr bwMode="auto">
              <a:xfrm>
                <a:off x="30024" y="1328568"/>
                <a:ext cx="75060" cy="120097"/>
              </a:xfrm>
              <a:custGeom>
                <a:avLst/>
                <a:gdLst>
                  <a:gd name="T0" fmla="*/ 0 w 286"/>
                  <a:gd name="T1" fmla="*/ 0 h 471"/>
                  <a:gd name="T2" fmla="*/ 143 w 286"/>
                  <a:gd name="T3" fmla="*/ 471 h 471"/>
                  <a:gd name="T4" fmla="*/ 143 w 286"/>
                  <a:gd name="T5" fmla="*/ 471 h 471"/>
                  <a:gd name="T6" fmla="*/ 286 w 286"/>
                  <a:gd name="T7" fmla="*/ 0 h 471"/>
                  <a:gd name="T8" fmla="*/ 0 w 286"/>
                  <a:gd name="T9" fmla="*/ 0 h 471"/>
                  <a:gd name="T10" fmla="*/ 0 w 286"/>
                  <a:gd name="T11" fmla="*/ 0 h 471"/>
                  <a:gd name="T12" fmla="*/ 286 w 286"/>
                  <a:gd name="T13" fmla="*/ 471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86" h="471">
                    <a:moveTo>
                      <a:pt x="0" y="0"/>
                    </a:moveTo>
                    <a:cubicBezTo>
                      <a:pt x="35" y="185"/>
                      <a:pt x="85" y="354"/>
                      <a:pt x="143" y="471"/>
                    </a:cubicBezTo>
                    <a:cubicBezTo>
                      <a:pt x="143" y="471"/>
                      <a:pt x="143" y="471"/>
                      <a:pt x="143" y="471"/>
                    </a:cubicBezTo>
                    <a:cubicBezTo>
                      <a:pt x="201" y="354"/>
                      <a:pt x="251" y="185"/>
                      <a:pt x="2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79" name="Freeform 56"/>
              <p:cNvSpPr/>
              <p:nvPr/>
            </p:nvSpPr>
            <p:spPr bwMode="auto">
              <a:xfrm>
                <a:off x="0" y="911984"/>
                <a:ext cx="165133" cy="476634"/>
              </a:xfrm>
              <a:custGeom>
                <a:avLst/>
                <a:gdLst>
                  <a:gd name="T0" fmla="*/ 315 w 630"/>
                  <a:gd name="T1" fmla="*/ 0 h 1848"/>
                  <a:gd name="T2" fmla="*/ 315 w 630"/>
                  <a:gd name="T3" fmla="*/ 0 h 1848"/>
                  <a:gd name="T4" fmla="*/ 0 w 630"/>
                  <a:gd name="T5" fmla="*/ 1214 h 1848"/>
                  <a:gd name="T6" fmla="*/ 315 w 630"/>
                  <a:gd name="T7" fmla="*/ 1848 h 1848"/>
                  <a:gd name="T8" fmla="*/ 315 w 630"/>
                  <a:gd name="T9" fmla="*/ 1848 h 1848"/>
                  <a:gd name="T10" fmla="*/ 630 w 630"/>
                  <a:gd name="T11" fmla="*/ 1214 h 1848"/>
                  <a:gd name="T12" fmla="*/ 315 w 630"/>
                  <a:gd name="T13" fmla="*/ 0 h 1848"/>
                  <a:gd name="T14" fmla="*/ 0 w 630"/>
                  <a:gd name="T15" fmla="*/ 0 h 1848"/>
                  <a:gd name="T16" fmla="*/ 630 w 630"/>
                  <a:gd name="T17" fmla="*/ 1848 h 18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630" h="1848">
                    <a:moveTo>
                      <a:pt x="315" y="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130" y="273"/>
                      <a:pt x="0" y="795"/>
                      <a:pt x="0" y="1214"/>
                    </a:cubicBezTo>
                    <a:cubicBezTo>
                      <a:pt x="0" y="1682"/>
                      <a:pt x="5" y="1842"/>
                      <a:pt x="315" y="1848"/>
                    </a:cubicBezTo>
                    <a:cubicBezTo>
                      <a:pt x="315" y="1848"/>
                      <a:pt x="315" y="1848"/>
                      <a:pt x="315" y="1848"/>
                    </a:cubicBezTo>
                    <a:cubicBezTo>
                      <a:pt x="625" y="1842"/>
                      <a:pt x="630" y="1682"/>
                      <a:pt x="630" y="1214"/>
                    </a:cubicBezTo>
                    <a:cubicBezTo>
                      <a:pt x="630" y="795"/>
                      <a:pt x="500" y="273"/>
                      <a:pt x="31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 dirty="0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0" name="Freeform 57"/>
              <p:cNvSpPr/>
              <p:nvPr/>
            </p:nvSpPr>
            <p:spPr bwMode="auto">
              <a:xfrm>
                <a:off x="41284" y="911984"/>
                <a:ext cx="82566" cy="86321"/>
              </a:xfrm>
              <a:custGeom>
                <a:avLst/>
                <a:gdLst>
                  <a:gd name="T0" fmla="*/ 324 w 324"/>
                  <a:gd name="T1" fmla="*/ 339 h 339"/>
                  <a:gd name="T2" fmla="*/ 162 w 324"/>
                  <a:gd name="T3" fmla="*/ 0 h 339"/>
                  <a:gd name="T4" fmla="*/ 162 w 324"/>
                  <a:gd name="T5" fmla="*/ 0 h 339"/>
                  <a:gd name="T6" fmla="*/ 0 w 324"/>
                  <a:gd name="T7" fmla="*/ 339 h 339"/>
                  <a:gd name="T8" fmla="*/ 324 w 324"/>
                  <a:gd name="T9" fmla="*/ 339 h 339"/>
                  <a:gd name="T10" fmla="*/ 0 w 324"/>
                  <a:gd name="T11" fmla="*/ 0 h 339"/>
                  <a:gd name="T12" fmla="*/ 324 w 324"/>
                  <a:gd name="T13" fmla="*/ 33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324" h="339">
                    <a:moveTo>
                      <a:pt x="324" y="339"/>
                    </a:moveTo>
                    <a:cubicBezTo>
                      <a:pt x="278" y="207"/>
                      <a:pt x="223" y="9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01" y="90"/>
                      <a:pt x="46" y="207"/>
                      <a:pt x="0" y="339"/>
                    </a:cubicBezTo>
                    <a:lnTo>
                      <a:pt x="324" y="339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1" name="Freeform 58"/>
              <p:cNvSpPr/>
              <p:nvPr/>
            </p:nvSpPr>
            <p:spPr bwMode="auto">
              <a:xfrm>
                <a:off x="7506" y="1332322"/>
                <a:ext cx="150121" cy="56296"/>
              </a:xfrm>
              <a:custGeom>
                <a:avLst/>
                <a:gdLst>
                  <a:gd name="T0" fmla="*/ 0 w 586"/>
                  <a:gd name="T1" fmla="*/ 0 h 209"/>
                  <a:gd name="T2" fmla="*/ 293 w 586"/>
                  <a:gd name="T3" fmla="*/ 209 h 209"/>
                  <a:gd name="T4" fmla="*/ 293 w 586"/>
                  <a:gd name="T5" fmla="*/ 209 h 209"/>
                  <a:gd name="T6" fmla="*/ 586 w 586"/>
                  <a:gd name="T7" fmla="*/ 0 h 209"/>
                  <a:gd name="T8" fmla="*/ 0 w 586"/>
                  <a:gd name="T9" fmla="*/ 0 h 209"/>
                  <a:gd name="T10" fmla="*/ 0 w 586"/>
                  <a:gd name="T11" fmla="*/ 0 h 209"/>
                  <a:gd name="T12" fmla="*/ 586 w 586"/>
                  <a:gd name="T13" fmla="*/ 209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86" h="209">
                    <a:moveTo>
                      <a:pt x="0" y="0"/>
                    </a:moveTo>
                    <a:cubicBezTo>
                      <a:pt x="31" y="147"/>
                      <a:pt x="107" y="205"/>
                      <a:pt x="293" y="209"/>
                    </a:cubicBezTo>
                    <a:cubicBezTo>
                      <a:pt x="293" y="209"/>
                      <a:pt x="293" y="209"/>
                      <a:pt x="293" y="209"/>
                    </a:cubicBezTo>
                    <a:cubicBezTo>
                      <a:pt x="479" y="205"/>
                      <a:pt x="555" y="147"/>
                      <a:pt x="5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2" name="Freeform 59"/>
              <p:cNvSpPr/>
              <p:nvPr/>
            </p:nvSpPr>
            <p:spPr bwMode="auto">
              <a:xfrm>
                <a:off x="844430" y="818157"/>
                <a:ext cx="150121" cy="300241"/>
              </a:xfrm>
              <a:custGeom>
                <a:avLst/>
                <a:gdLst>
                  <a:gd name="T0" fmla="*/ 589 w 589"/>
                  <a:gd name="T1" fmla="*/ 285 h 1162"/>
                  <a:gd name="T2" fmla="*/ 208 w 589"/>
                  <a:gd name="T3" fmla="*/ 0 h 1162"/>
                  <a:gd name="T4" fmla="*/ 0 w 589"/>
                  <a:gd name="T5" fmla="*/ 1091 h 1162"/>
                  <a:gd name="T6" fmla="*/ 513 w 589"/>
                  <a:gd name="T7" fmla="*/ 1162 h 1162"/>
                  <a:gd name="T8" fmla="*/ 589 w 589"/>
                  <a:gd name="T9" fmla="*/ 285 h 1162"/>
                  <a:gd name="T10" fmla="*/ 0 w 589"/>
                  <a:gd name="T11" fmla="*/ 0 h 1162"/>
                  <a:gd name="T12" fmla="*/ 589 w 589"/>
                  <a:gd name="T13" fmla="*/ 1162 h 1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589" h="1162">
                    <a:moveTo>
                      <a:pt x="589" y="285"/>
                    </a:moveTo>
                    <a:cubicBezTo>
                      <a:pt x="208" y="0"/>
                      <a:pt x="208" y="0"/>
                      <a:pt x="208" y="0"/>
                    </a:cubicBezTo>
                    <a:cubicBezTo>
                      <a:pt x="0" y="1091"/>
                      <a:pt x="0" y="1091"/>
                      <a:pt x="0" y="1091"/>
                    </a:cubicBezTo>
                    <a:cubicBezTo>
                      <a:pt x="0" y="1091"/>
                      <a:pt x="207" y="1068"/>
                      <a:pt x="513" y="1162"/>
                    </a:cubicBezTo>
                    <a:cubicBezTo>
                      <a:pt x="567" y="935"/>
                      <a:pt x="583" y="646"/>
                      <a:pt x="589" y="285"/>
                    </a:cubicBez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3" name="Freeform 60"/>
              <p:cNvSpPr/>
              <p:nvPr/>
            </p:nvSpPr>
            <p:spPr bwMode="auto">
              <a:xfrm>
                <a:off x="334020" y="818157"/>
                <a:ext cx="157627" cy="300241"/>
              </a:xfrm>
              <a:custGeom>
                <a:avLst/>
                <a:gdLst>
                  <a:gd name="T0" fmla="*/ 0 w 609"/>
                  <a:gd name="T1" fmla="*/ 299 h 1168"/>
                  <a:gd name="T2" fmla="*/ 77 w 609"/>
                  <a:gd name="T3" fmla="*/ 1168 h 1168"/>
                  <a:gd name="T4" fmla="*/ 609 w 609"/>
                  <a:gd name="T5" fmla="*/ 1091 h 1168"/>
                  <a:gd name="T6" fmla="*/ 400 w 609"/>
                  <a:gd name="T7" fmla="*/ 0 h 1168"/>
                  <a:gd name="T8" fmla="*/ 0 w 609"/>
                  <a:gd name="T9" fmla="*/ 299 h 1168"/>
                  <a:gd name="T10" fmla="*/ 0 w 609"/>
                  <a:gd name="T11" fmla="*/ 0 h 1168"/>
                  <a:gd name="T12" fmla="*/ 609 w 609"/>
                  <a:gd name="T13" fmla="*/ 1168 h 1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609" h="1168">
                    <a:moveTo>
                      <a:pt x="0" y="299"/>
                    </a:moveTo>
                    <a:cubicBezTo>
                      <a:pt x="6" y="656"/>
                      <a:pt x="23" y="942"/>
                      <a:pt x="77" y="1168"/>
                    </a:cubicBezTo>
                    <a:cubicBezTo>
                      <a:pt x="393" y="1067"/>
                      <a:pt x="609" y="1091"/>
                      <a:pt x="609" y="1091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4" name="Freeform 61"/>
              <p:cNvSpPr/>
              <p:nvPr/>
            </p:nvSpPr>
            <p:spPr bwMode="auto">
              <a:xfrm>
                <a:off x="405326" y="0"/>
                <a:ext cx="525422" cy="1294792"/>
              </a:xfrm>
              <a:custGeom>
                <a:avLst/>
                <a:gdLst>
                  <a:gd name="T0" fmla="*/ 1021 w 2042"/>
                  <a:gd name="T1" fmla="*/ 0 h 5026"/>
                  <a:gd name="T2" fmla="*/ 1021 w 2042"/>
                  <a:gd name="T3" fmla="*/ 0 h 5026"/>
                  <a:gd name="T4" fmla="*/ 0 w 2042"/>
                  <a:gd name="T5" fmla="*/ 3302 h 5026"/>
                  <a:gd name="T6" fmla="*/ 1021 w 2042"/>
                  <a:gd name="T7" fmla="*/ 5026 h 5026"/>
                  <a:gd name="T8" fmla="*/ 1021 w 2042"/>
                  <a:gd name="T9" fmla="*/ 5026 h 5026"/>
                  <a:gd name="T10" fmla="*/ 2042 w 2042"/>
                  <a:gd name="T11" fmla="*/ 3302 h 5026"/>
                  <a:gd name="T12" fmla="*/ 1021 w 2042"/>
                  <a:gd name="T13" fmla="*/ 0 h 5026"/>
                  <a:gd name="T14" fmla="*/ 0 w 2042"/>
                  <a:gd name="T15" fmla="*/ 0 h 5026"/>
                  <a:gd name="T16" fmla="*/ 2042 w 2042"/>
                  <a:gd name="T17" fmla="*/ 5026 h 50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2042" h="5026">
                    <a:moveTo>
                      <a:pt x="1021" y="0"/>
                    </a:moveTo>
                    <a:cubicBezTo>
                      <a:pt x="1021" y="0"/>
                      <a:pt x="1021" y="0"/>
                      <a:pt x="1021" y="0"/>
                    </a:cubicBezTo>
                    <a:cubicBezTo>
                      <a:pt x="423" y="743"/>
                      <a:pt x="0" y="2164"/>
                      <a:pt x="0" y="3302"/>
                    </a:cubicBezTo>
                    <a:cubicBezTo>
                      <a:pt x="0" y="4577"/>
                      <a:pt x="18" y="5011"/>
                      <a:pt x="1021" y="5026"/>
                    </a:cubicBezTo>
                    <a:cubicBezTo>
                      <a:pt x="1021" y="5026"/>
                      <a:pt x="1021" y="5026"/>
                      <a:pt x="1021" y="5026"/>
                    </a:cubicBezTo>
                    <a:cubicBezTo>
                      <a:pt x="2024" y="5011"/>
                      <a:pt x="2042" y="4577"/>
                      <a:pt x="2042" y="3302"/>
                    </a:cubicBezTo>
                    <a:cubicBezTo>
                      <a:pt x="2042" y="2164"/>
                      <a:pt x="1619" y="743"/>
                      <a:pt x="1021" y="0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5" name="Freeform 62"/>
              <p:cNvSpPr/>
              <p:nvPr/>
            </p:nvSpPr>
            <p:spPr bwMode="auto">
              <a:xfrm>
                <a:off x="405326" y="896972"/>
                <a:ext cx="525422" cy="397820"/>
              </a:xfrm>
              <a:custGeom>
                <a:avLst/>
                <a:gdLst>
                  <a:gd name="T0" fmla="*/ 0 w 2042"/>
                  <a:gd name="T1" fmla="*/ 0 h 1546"/>
                  <a:gd name="T2" fmla="*/ 1021 w 2042"/>
                  <a:gd name="T3" fmla="*/ 1546 h 1546"/>
                  <a:gd name="T4" fmla="*/ 1021 w 2042"/>
                  <a:gd name="T5" fmla="*/ 1546 h 1546"/>
                  <a:gd name="T6" fmla="*/ 2042 w 2042"/>
                  <a:gd name="T7" fmla="*/ 0 h 1546"/>
                  <a:gd name="T8" fmla="*/ 0 w 2042"/>
                  <a:gd name="T9" fmla="*/ 0 h 1546"/>
                  <a:gd name="T10" fmla="*/ 0 w 2042"/>
                  <a:gd name="T11" fmla="*/ 0 h 1546"/>
                  <a:gd name="T12" fmla="*/ 2042 w 2042"/>
                  <a:gd name="T13" fmla="*/ 1546 h 1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2042" h="1546">
                    <a:moveTo>
                      <a:pt x="0" y="0"/>
                    </a:moveTo>
                    <a:cubicBezTo>
                      <a:pt x="4" y="1138"/>
                      <a:pt x="66" y="1532"/>
                      <a:pt x="1021" y="1546"/>
                    </a:cubicBezTo>
                    <a:cubicBezTo>
                      <a:pt x="1021" y="1546"/>
                      <a:pt x="1021" y="1546"/>
                      <a:pt x="1021" y="1546"/>
                    </a:cubicBezTo>
                    <a:cubicBezTo>
                      <a:pt x="1976" y="1532"/>
                      <a:pt x="2038" y="1138"/>
                      <a:pt x="20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6" name="Freeform 63"/>
              <p:cNvSpPr/>
              <p:nvPr/>
            </p:nvSpPr>
            <p:spPr bwMode="auto">
              <a:xfrm>
                <a:off x="532928" y="0"/>
                <a:ext cx="270217" cy="236441"/>
              </a:xfrm>
              <a:custGeom>
                <a:avLst/>
                <a:gdLst>
                  <a:gd name="T0" fmla="*/ 1051 w 1051"/>
                  <a:gd name="T1" fmla="*/ 921 h 921"/>
                  <a:gd name="T2" fmla="*/ 525 w 1051"/>
                  <a:gd name="T3" fmla="*/ 0 h 921"/>
                  <a:gd name="T4" fmla="*/ 525 w 1051"/>
                  <a:gd name="T5" fmla="*/ 0 h 921"/>
                  <a:gd name="T6" fmla="*/ 0 w 1051"/>
                  <a:gd name="T7" fmla="*/ 921 h 921"/>
                  <a:gd name="T8" fmla="*/ 1051 w 1051"/>
                  <a:gd name="T9" fmla="*/ 921 h 921"/>
                  <a:gd name="T10" fmla="*/ 0 w 1051"/>
                  <a:gd name="T11" fmla="*/ 0 h 921"/>
                  <a:gd name="T12" fmla="*/ 1051 w 1051"/>
                  <a:gd name="T13" fmla="*/ 921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051" h="921">
                    <a:moveTo>
                      <a:pt x="1051" y="921"/>
                    </a:moveTo>
                    <a:cubicBezTo>
                      <a:pt x="900" y="563"/>
                      <a:pt x="722" y="245"/>
                      <a:pt x="525" y="0"/>
                    </a:cubicBezTo>
                    <a:cubicBezTo>
                      <a:pt x="525" y="0"/>
                      <a:pt x="525" y="0"/>
                      <a:pt x="525" y="0"/>
                    </a:cubicBezTo>
                    <a:cubicBezTo>
                      <a:pt x="328" y="245"/>
                      <a:pt x="150" y="563"/>
                      <a:pt x="0" y="921"/>
                    </a:cubicBezTo>
                    <a:lnTo>
                      <a:pt x="1051" y="92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87" name="Freeform 64"/>
              <p:cNvSpPr/>
              <p:nvPr/>
            </p:nvSpPr>
            <p:spPr bwMode="auto">
              <a:xfrm>
                <a:off x="562952" y="0"/>
                <a:ext cx="221429" cy="198911"/>
              </a:xfrm>
              <a:custGeom>
                <a:avLst/>
                <a:gdLst>
                  <a:gd name="T0" fmla="*/ 398 w 870"/>
                  <a:gd name="T1" fmla="*/ 219 h 769"/>
                  <a:gd name="T2" fmla="*/ 398 w 870"/>
                  <a:gd name="T3" fmla="*/ 219 h 769"/>
                  <a:gd name="T4" fmla="*/ 870 w 870"/>
                  <a:gd name="T5" fmla="*/ 769 h 769"/>
                  <a:gd name="T6" fmla="*/ 411 w 870"/>
                  <a:gd name="T7" fmla="*/ 0 h 769"/>
                  <a:gd name="T8" fmla="*/ 411 w 870"/>
                  <a:gd name="T9" fmla="*/ 0 h 769"/>
                  <a:gd name="T10" fmla="*/ 0 w 870"/>
                  <a:gd name="T11" fmla="*/ 668 h 769"/>
                  <a:gd name="T12" fmla="*/ 398 w 870"/>
                  <a:gd name="T13" fmla="*/ 219 h 769"/>
                  <a:gd name="T14" fmla="*/ 0 w 870"/>
                  <a:gd name="T15" fmla="*/ 0 h 769"/>
                  <a:gd name="T16" fmla="*/ 870 w 870"/>
                  <a:gd name="T17" fmla="*/ 769 h 7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870" h="769">
                    <a:moveTo>
                      <a:pt x="398" y="219"/>
                    </a:moveTo>
                    <a:cubicBezTo>
                      <a:pt x="398" y="219"/>
                      <a:pt x="398" y="219"/>
                      <a:pt x="398" y="219"/>
                    </a:cubicBezTo>
                    <a:cubicBezTo>
                      <a:pt x="567" y="375"/>
                      <a:pt x="725" y="562"/>
                      <a:pt x="870" y="769"/>
                    </a:cubicBezTo>
                    <a:cubicBezTo>
                      <a:pt x="735" y="473"/>
                      <a:pt x="580" y="209"/>
                      <a:pt x="411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262" y="185"/>
                      <a:pt x="123" y="413"/>
                      <a:pt x="0" y="668"/>
                    </a:cubicBezTo>
                    <a:cubicBezTo>
                      <a:pt x="124" y="501"/>
                      <a:pt x="258" y="349"/>
                      <a:pt x="398" y="219"/>
                    </a:cubicBezTo>
                    <a:close/>
                  </a:path>
                </a:pathLst>
              </a:custGeom>
              <a:solidFill>
                <a:srgbClr val="F4BF4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0" name="Freeform 65"/>
              <p:cNvSpPr/>
              <p:nvPr/>
            </p:nvSpPr>
            <p:spPr bwMode="auto">
              <a:xfrm>
                <a:off x="424092" y="1148423"/>
                <a:ext cx="487892" cy="146369"/>
              </a:xfrm>
              <a:custGeom>
                <a:avLst/>
                <a:gdLst>
                  <a:gd name="T0" fmla="*/ 0 w 1900"/>
                  <a:gd name="T1" fmla="*/ 0 h 568"/>
                  <a:gd name="T2" fmla="*/ 950 w 1900"/>
                  <a:gd name="T3" fmla="*/ 568 h 568"/>
                  <a:gd name="T4" fmla="*/ 950 w 1900"/>
                  <a:gd name="T5" fmla="*/ 568 h 568"/>
                  <a:gd name="T6" fmla="*/ 1900 w 1900"/>
                  <a:gd name="T7" fmla="*/ 0 h 568"/>
                  <a:gd name="T8" fmla="*/ 0 w 1900"/>
                  <a:gd name="T9" fmla="*/ 0 h 568"/>
                  <a:gd name="T10" fmla="*/ 0 w 1900"/>
                  <a:gd name="T11" fmla="*/ 0 h 568"/>
                  <a:gd name="T12" fmla="*/ 1900 w 1900"/>
                  <a:gd name="T13" fmla="*/ 568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T10" t="T11" r="T12" b="T13"/>
                <a:pathLst>
                  <a:path w="1900" h="568">
                    <a:moveTo>
                      <a:pt x="0" y="0"/>
                    </a:moveTo>
                    <a:cubicBezTo>
                      <a:pt x="102" y="400"/>
                      <a:pt x="349" y="559"/>
                      <a:pt x="950" y="568"/>
                    </a:cubicBezTo>
                    <a:cubicBezTo>
                      <a:pt x="950" y="568"/>
                      <a:pt x="950" y="568"/>
                      <a:pt x="950" y="568"/>
                    </a:cubicBezTo>
                    <a:cubicBezTo>
                      <a:pt x="1551" y="559"/>
                      <a:pt x="1798" y="400"/>
                      <a:pt x="19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1" name="Oval 66"/>
              <p:cNvSpPr>
                <a:spLocks noChangeArrowheads="1"/>
              </p:cNvSpPr>
              <p:nvPr/>
            </p:nvSpPr>
            <p:spPr bwMode="auto">
              <a:xfrm>
                <a:off x="517916" y="476634"/>
                <a:ext cx="300241" cy="300241"/>
              </a:xfrm>
              <a:prstGeom prst="ellipse">
                <a:avLst/>
              </a:prstGeom>
              <a:solidFill>
                <a:srgbClr val="1099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2" name="Oval 67"/>
              <p:cNvSpPr>
                <a:spLocks noChangeArrowheads="1"/>
              </p:cNvSpPr>
              <p:nvPr/>
            </p:nvSpPr>
            <p:spPr bwMode="auto">
              <a:xfrm>
                <a:off x="551695" y="514164"/>
                <a:ext cx="228935" cy="225181"/>
              </a:xfrm>
              <a:prstGeom prst="ellipse">
                <a:avLst/>
              </a:prstGeom>
              <a:solidFill>
                <a:srgbClr val="DDAE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eaLnBrk="1" hangingPunct="1"/>
                <a:endParaRPr lang="zh-CN" altLang="en-US">
                  <a:solidFill>
                    <a:srgbClr val="000000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93" name="Freeform 68"/>
              <p:cNvSpPr/>
              <p:nvPr/>
            </p:nvSpPr>
            <p:spPr bwMode="auto">
              <a:xfrm>
                <a:off x="570458" y="529176"/>
                <a:ext cx="198911" cy="146369"/>
              </a:xfrm>
              <a:custGeom>
                <a:avLst/>
                <a:gdLst>
                  <a:gd name="T0" fmla="*/ 315 w 770"/>
                  <a:gd name="T1" fmla="*/ 146 h 576"/>
                  <a:gd name="T2" fmla="*/ 725 w 770"/>
                  <a:gd name="T3" fmla="*/ 555 h 576"/>
                  <a:gd name="T4" fmla="*/ 724 w 770"/>
                  <a:gd name="T5" fmla="*/ 576 h 576"/>
                  <a:gd name="T6" fmla="*/ 770 w 770"/>
                  <a:gd name="T7" fmla="*/ 392 h 576"/>
                  <a:gd name="T8" fmla="*/ 379 w 770"/>
                  <a:gd name="T9" fmla="*/ 0 h 576"/>
                  <a:gd name="T10" fmla="*/ 0 w 770"/>
                  <a:gd name="T11" fmla="*/ 294 h 576"/>
                  <a:gd name="T12" fmla="*/ 315 w 770"/>
                  <a:gd name="T13" fmla="*/ 146 h 576"/>
                  <a:gd name="T14" fmla="*/ 0 w 770"/>
                  <a:gd name="T15" fmla="*/ 0 h 576"/>
                  <a:gd name="T16" fmla="*/ 770 w 770"/>
                  <a:gd name="T17" fmla="*/ 576 h 5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T14" t="T15" r="T16" b="T17"/>
                <a:pathLst>
                  <a:path w="770" h="576">
                    <a:moveTo>
                      <a:pt x="315" y="146"/>
                    </a:moveTo>
                    <a:cubicBezTo>
                      <a:pt x="541" y="146"/>
                      <a:pt x="725" y="329"/>
                      <a:pt x="725" y="555"/>
                    </a:cubicBezTo>
                    <a:cubicBezTo>
                      <a:pt x="725" y="562"/>
                      <a:pt x="724" y="569"/>
                      <a:pt x="724" y="576"/>
                    </a:cubicBezTo>
                    <a:cubicBezTo>
                      <a:pt x="753" y="521"/>
                      <a:pt x="770" y="458"/>
                      <a:pt x="770" y="392"/>
                    </a:cubicBezTo>
                    <a:cubicBezTo>
                      <a:pt x="770" y="175"/>
                      <a:pt x="595" y="0"/>
                      <a:pt x="379" y="0"/>
                    </a:cubicBezTo>
                    <a:cubicBezTo>
                      <a:pt x="196" y="0"/>
                      <a:pt x="43" y="125"/>
                      <a:pt x="0" y="294"/>
                    </a:cubicBezTo>
                    <a:cubicBezTo>
                      <a:pt x="75" y="204"/>
                      <a:pt x="188" y="146"/>
                      <a:pt x="315" y="146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53" name="Group 36"/>
          <p:cNvGrpSpPr>
            <a:grpSpLocks noChangeAspect="1"/>
          </p:cNvGrpSpPr>
          <p:nvPr/>
        </p:nvGrpSpPr>
        <p:grpSpPr bwMode="auto">
          <a:xfrm>
            <a:off x="7320476" y="1402933"/>
            <a:ext cx="435595" cy="376235"/>
            <a:chOff x="3321" y="1710"/>
            <a:chExt cx="1042" cy="900"/>
          </a:xfrm>
          <a:solidFill>
            <a:srgbClr val="C00000"/>
          </a:solidFill>
        </p:grpSpPr>
        <p:sp>
          <p:nvSpPr>
            <p:cNvPr id="154" name="Freeform 37"/>
            <p:cNvSpPr>
              <a:spLocks noEditPoints="1"/>
            </p:cNvSpPr>
            <p:nvPr/>
          </p:nvSpPr>
          <p:spPr bwMode="auto">
            <a:xfrm>
              <a:off x="3321" y="1710"/>
              <a:ext cx="1042" cy="745"/>
            </a:xfrm>
            <a:custGeom>
              <a:avLst/>
              <a:gdLst>
                <a:gd name="T0" fmla="*/ 37 w 438"/>
                <a:gd name="T1" fmla="*/ 255 h 313"/>
                <a:gd name="T2" fmla="*/ 20 w 438"/>
                <a:gd name="T3" fmla="*/ 237 h 313"/>
                <a:gd name="T4" fmla="*/ 20 w 438"/>
                <a:gd name="T5" fmla="*/ 42 h 313"/>
                <a:gd name="T6" fmla="*/ 37 w 438"/>
                <a:gd name="T7" fmla="*/ 25 h 313"/>
                <a:gd name="T8" fmla="*/ 401 w 438"/>
                <a:gd name="T9" fmla="*/ 25 h 313"/>
                <a:gd name="T10" fmla="*/ 418 w 438"/>
                <a:gd name="T11" fmla="*/ 42 h 313"/>
                <a:gd name="T12" fmla="*/ 418 w 438"/>
                <a:gd name="T13" fmla="*/ 237 h 313"/>
                <a:gd name="T14" fmla="*/ 401 w 438"/>
                <a:gd name="T15" fmla="*/ 255 h 313"/>
                <a:gd name="T16" fmla="*/ 37 w 438"/>
                <a:gd name="T17" fmla="*/ 255 h 313"/>
                <a:gd name="T18" fmla="*/ 424 w 438"/>
                <a:gd name="T19" fmla="*/ 0 h 313"/>
                <a:gd name="T20" fmla="*/ 14 w 438"/>
                <a:gd name="T21" fmla="*/ 0 h 313"/>
                <a:gd name="T22" fmla="*/ 0 w 438"/>
                <a:gd name="T23" fmla="*/ 14 h 313"/>
                <a:gd name="T24" fmla="*/ 0 w 438"/>
                <a:gd name="T25" fmla="*/ 298 h 313"/>
                <a:gd name="T26" fmla="*/ 14 w 438"/>
                <a:gd name="T27" fmla="*/ 313 h 313"/>
                <a:gd name="T28" fmla="*/ 424 w 438"/>
                <a:gd name="T29" fmla="*/ 313 h 313"/>
                <a:gd name="T30" fmla="*/ 438 w 438"/>
                <a:gd name="T31" fmla="*/ 298 h 313"/>
                <a:gd name="T32" fmla="*/ 438 w 438"/>
                <a:gd name="T33" fmla="*/ 14 h 313"/>
                <a:gd name="T34" fmla="*/ 424 w 438"/>
                <a:gd name="T35" fmla="*/ 0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38" h="313">
                  <a:moveTo>
                    <a:pt x="37" y="255"/>
                  </a:moveTo>
                  <a:cubicBezTo>
                    <a:pt x="28" y="255"/>
                    <a:pt x="20" y="247"/>
                    <a:pt x="20" y="237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33"/>
                    <a:pt x="28" y="25"/>
                    <a:pt x="37" y="25"/>
                  </a:cubicBezTo>
                  <a:cubicBezTo>
                    <a:pt x="401" y="25"/>
                    <a:pt x="401" y="25"/>
                    <a:pt x="401" y="25"/>
                  </a:cubicBezTo>
                  <a:cubicBezTo>
                    <a:pt x="410" y="25"/>
                    <a:pt x="418" y="33"/>
                    <a:pt x="418" y="42"/>
                  </a:cubicBezTo>
                  <a:cubicBezTo>
                    <a:pt x="418" y="237"/>
                    <a:pt x="418" y="237"/>
                    <a:pt x="418" y="237"/>
                  </a:cubicBezTo>
                  <a:cubicBezTo>
                    <a:pt x="418" y="247"/>
                    <a:pt x="410" y="255"/>
                    <a:pt x="401" y="255"/>
                  </a:cubicBezTo>
                  <a:cubicBezTo>
                    <a:pt x="37" y="255"/>
                    <a:pt x="37" y="255"/>
                    <a:pt x="37" y="255"/>
                  </a:cubicBezTo>
                  <a:moveTo>
                    <a:pt x="42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298"/>
                    <a:pt x="0" y="298"/>
                    <a:pt x="0" y="298"/>
                  </a:cubicBezTo>
                  <a:cubicBezTo>
                    <a:pt x="0" y="306"/>
                    <a:pt x="6" y="313"/>
                    <a:pt x="14" y="313"/>
                  </a:cubicBezTo>
                  <a:cubicBezTo>
                    <a:pt x="424" y="313"/>
                    <a:pt x="424" y="313"/>
                    <a:pt x="424" y="313"/>
                  </a:cubicBezTo>
                  <a:cubicBezTo>
                    <a:pt x="432" y="313"/>
                    <a:pt x="438" y="306"/>
                    <a:pt x="438" y="298"/>
                  </a:cubicBezTo>
                  <a:cubicBezTo>
                    <a:pt x="438" y="14"/>
                    <a:pt x="438" y="14"/>
                    <a:pt x="438" y="14"/>
                  </a:cubicBezTo>
                  <a:cubicBezTo>
                    <a:pt x="438" y="6"/>
                    <a:pt x="432" y="0"/>
                    <a:pt x="424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5" name="Rectangle 38"/>
            <p:cNvSpPr>
              <a:spLocks noChangeArrowheads="1"/>
            </p:cNvSpPr>
            <p:nvPr/>
          </p:nvSpPr>
          <p:spPr bwMode="auto">
            <a:xfrm>
              <a:off x="3716" y="2465"/>
              <a:ext cx="252" cy="9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6" name="Rectangle 40"/>
            <p:cNvSpPr>
              <a:spLocks noChangeArrowheads="1"/>
            </p:cNvSpPr>
            <p:nvPr/>
          </p:nvSpPr>
          <p:spPr bwMode="auto">
            <a:xfrm>
              <a:off x="3595" y="2570"/>
              <a:ext cx="495" cy="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57" name="Freeform 42"/>
            <p:cNvSpPr/>
            <p:nvPr/>
          </p:nvSpPr>
          <p:spPr bwMode="auto">
            <a:xfrm>
              <a:off x="3433" y="1853"/>
              <a:ext cx="771" cy="400"/>
            </a:xfrm>
            <a:custGeom>
              <a:avLst/>
              <a:gdLst>
                <a:gd name="T0" fmla="*/ 761 w 771"/>
                <a:gd name="T1" fmla="*/ 0 h 400"/>
                <a:gd name="T2" fmla="*/ 657 w 771"/>
                <a:gd name="T3" fmla="*/ 9 h 400"/>
                <a:gd name="T4" fmla="*/ 697 w 771"/>
                <a:gd name="T5" fmla="*/ 43 h 400"/>
                <a:gd name="T6" fmla="*/ 557 w 771"/>
                <a:gd name="T7" fmla="*/ 212 h 400"/>
                <a:gd name="T8" fmla="*/ 419 w 771"/>
                <a:gd name="T9" fmla="*/ 105 h 400"/>
                <a:gd name="T10" fmla="*/ 286 w 771"/>
                <a:gd name="T11" fmla="*/ 278 h 400"/>
                <a:gd name="T12" fmla="*/ 152 w 771"/>
                <a:gd name="T13" fmla="*/ 190 h 400"/>
                <a:gd name="T14" fmla="*/ 0 w 771"/>
                <a:gd name="T15" fmla="*/ 369 h 400"/>
                <a:gd name="T16" fmla="*/ 36 w 771"/>
                <a:gd name="T17" fmla="*/ 400 h 400"/>
                <a:gd name="T18" fmla="*/ 162 w 771"/>
                <a:gd name="T19" fmla="*/ 252 h 400"/>
                <a:gd name="T20" fmla="*/ 298 w 771"/>
                <a:gd name="T21" fmla="*/ 343 h 400"/>
                <a:gd name="T22" fmla="*/ 428 w 771"/>
                <a:gd name="T23" fmla="*/ 171 h 400"/>
                <a:gd name="T24" fmla="*/ 564 w 771"/>
                <a:gd name="T25" fmla="*/ 278 h 400"/>
                <a:gd name="T26" fmla="*/ 733 w 771"/>
                <a:gd name="T27" fmla="*/ 71 h 400"/>
                <a:gd name="T28" fmla="*/ 771 w 771"/>
                <a:gd name="T29" fmla="*/ 105 h 400"/>
                <a:gd name="T30" fmla="*/ 761 w 771"/>
                <a:gd name="T31" fmla="*/ 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71" h="400">
                  <a:moveTo>
                    <a:pt x="761" y="0"/>
                  </a:moveTo>
                  <a:lnTo>
                    <a:pt x="657" y="9"/>
                  </a:lnTo>
                  <a:lnTo>
                    <a:pt x="697" y="43"/>
                  </a:lnTo>
                  <a:lnTo>
                    <a:pt x="557" y="212"/>
                  </a:lnTo>
                  <a:lnTo>
                    <a:pt x="419" y="105"/>
                  </a:lnTo>
                  <a:lnTo>
                    <a:pt x="286" y="278"/>
                  </a:lnTo>
                  <a:lnTo>
                    <a:pt x="152" y="190"/>
                  </a:lnTo>
                  <a:lnTo>
                    <a:pt x="0" y="369"/>
                  </a:lnTo>
                  <a:lnTo>
                    <a:pt x="36" y="400"/>
                  </a:lnTo>
                  <a:lnTo>
                    <a:pt x="162" y="252"/>
                  </a:lnTo>
                  <a:lnTo>
                    <a:pt x="298" y="343"/>
                  </a:lnTo>
                  <a:lnTo>
                    <a:pt x="428" y="171"/>
                  </a:lnTo>
                  <a:lnTo>
                    <a:pt x="564" y="278"/>
                  </a:lnTo>
                  <a:lnTo>
                    <a:pt x="733" y="71"/>
                  </a:lnTo>
                  <a:lnTo>
                    <a:pt x="771" y="105"/>
                  </a:lnTo>
                  <a:lnTo>
                    <a:pt x="76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58" name="Freeform 53"/>
          <p:cNvSpPr>
            <a:spLocks noEditPoints="1"/>
          </p:cNvSpPr>
          <p:nvPr/>
        </p:nvSpPr>
        <p:spPr bwMode="auto">
          <a:xfrm>
            <a:off x="8069833" y="2842480"/>
            <a:ext cx="405877" cy="405877"/>
          </a:xfrm>
          <a:custGeom>
            <a:avLst/>
            <a:gdLst>
              <a:gd name="T0" fmla="*/ 166 w 449"/>
              <a:gd name="T1" fmla="*/ 362 h 449"/>
              <a:gd name="T2" fmla="*/ 211 w 449"/>
              <a:gd name="T3" fmla="*/ 317 h 449"/>
              <a:gd name="T4" fmla="*/ 237 w 449"/>
              <a:gd name="T5" fmla="*/ 407 h 449"/>
              <a:gd name="T6" fmla="*/ 302 w 449"/>
              <a:gd name="T7" fmla="*/ 313 h 449"/>
              <a:gd name="T8" fmla="*/ 294 w 449"/>
              <a:gd name="T9" fmla="*/ 393 h 449"/>
              <a:gd name="T10" fmla="*/ 395 w 449"/>
              <a:gd name="T11" fmla="*/ 289 h 449"/>
              <a:gd name="T12" fmla="*/ 294 w 449"/>
              <a:gd name="T13" fmla="*/ 393 h 449"/>
              <a:gd name="T14" fmla="*/ 95 w 449"/>
              <a:gd name="T15" fmla="*/ 353 h 449"/>
              <a:gd name="T16" fmla="*/ 121 w 449"/>
              <a:gd name="T17" fmla="*/ 309 h 449"/>
              <a:gd name="T18" fmla="*/ 237 w 449"/>
              <a:gd name="T19" fmla="*/ 293 h 449"/>
              <a:gd name="T20" fmla="*/ 311 w 449"/>
              <a:gd name="T21" fmla="*/ 191 h 449"/>
              <a:gd name="T22" fmla="*/ 307 w 449"/>
              <a:gd name="T23" fmla="*/ 287 h 449"/>
              <a:gd name="T24" fmla="*/ 211 w 449"/>
              <a:gd name="T25" fmla="*/ 293 h 449"/>
              <a:gd name="T26" fmla="*/ 137 w 449"/>
              <a:gd name="T27" fmla="*/ 226 h 449"/>
              <a:gd name="T28" fmla="*/ 211 w 449"/>
              <a:gd name="T29" fmla="*/ 196 h 449"/>
              <a:gd name="T30" fmla="*/ 333 w 449"/>
              <a:gd name="T31" fmla="*/ 282 h 449"/>
              <a:gd name="T32" fmla="*/ 335 w 449"/>
              <a:gd name="T33" fmla="*/ 188 h 449"/>
              <a:gd name="T34" fmla="*/ 407 w 449"/>
              <a:gd name="T35" fmla="*/ 224 h 449"/>
              <a:gd name="T36" fmla="*/ 116 w 449"/>
              <a:gd name="T37" fmla="*/ 281 h 449"/>
              <a:gd name="T38" fmla="*/ 41 w 449"/>
              <a:gd name="T39" fmla="*/ 224 h 449"/>
              <a:gd name="T40" fmla="*/ 114 w 449"/>
              <a:gd name="T41" fmla="*/ 188 h 449"/>
              <a:gd name="T42" fmla="*/ 116 w 449"/>
              <a:gd name="T43" fmla="*/ 281 h 449"/>
              <a:gd name="T44" fmla="*/ 59 w 449"/>
              <a:gd name="T45" fmla="*/ 146 h 449"/>
              <a:gd name="T46" fmla="*/ 158 w 449"/>
              <a:gd name="T47" fmla="*/ 55 h 449"/>
              <a:gd name="T48" fmla="*/ 331 w 449"/>
              <a:gd name="T49" fmla="*/ 164 h 449"/>
              <a:gd name="T50" fmla="*/ 390 w 449"/>
              <a:gd name="T51" fmla="*/ 147 h 449"/>
              <a:gd name="T52" fmla="*/ 211 w 449"/>
              <a:gd name="T53" fmla="*/ 171 h 449"/>
              <a:gd name="T54" fmla="*/ 210 w 449"/>
              <a:gd name="T55" fmla="*/ 43 h 449"/>
              <a:gd name="T56" fmla="*/ 211 w 449"/>
              <a:gd name="T57" fmla="*/ 171 h 449"/>
              <a:gd name="T58" fmla="*/ 237 w 449"/>
              <a:gd name="T59" fmla="*/ 43 h 449"/>
              <a:gd name="T60" fmla="*/ 308 w 449"/>
              <a:gd name="T61" fmla="*/ 167 h 449"/>
              <a:gd name="T62" fmla="*/ 225 w 449"/>
              <a:gd name="T63" fmla="*/ 0 h 449"/>
              <a:gd name="T64" fmla="*/ 225 w 449"/>
              <a:gd name="T65" fmla="*/ 449 h 449"/>
              <a:gd name="T66" fmla="*/ 225 w 449"/>
              <a:gd name="T67" fmla="*/ 0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9" h="449">
                <a:moveTo>
                  <a:pt x="211" y="407"/>
                </a:moveTo>
                <a:cubicBezTo>
                  <a:pt x="192" y="407"/>
                  <a:pt x="176" y="387"/>
                  <a:pt x="166" y="362"/>
                </a:cubicBezTo>
                <a:cubicBezTo>
                  <a:pt x="158" y="347"/>
                  <a:pt x="151" y="331"/>
                  <a:pt x="147" y="313"/>
                </a:cubicBezTo>
                <a:cubicBezTo>
                  <a:pt x="168" y="315"/>
                  <a:pt x="189" y="317"/>
                  <a:pt x="211" y="317"/>
                </a:cubicBezTo>
                <a:cubicBezTo>
                  <a:pt x="211" y="407"/>
                  <a:pt x="211" y="407"/>
                  <a:pt x="211" y="407"/>
                </a:cubicBezTo>
                <a:moveTo>
                  <a:pt x="237" y="407"/>
                </a:moveTo>
                <a:cubicBezTo>
                  <a:pt x="237" y="317"/>
                  <a:pt x="237" y="317"/>
                  <a:pt x="237" y="317"/>
                </a:cubicBezTo>
                <a:cubicBezTo>
                  <a:pt x="259" y="317"/>
                  <a:pt x="280" y="315"/>
                  <a:pt x="302" y="313"/>
                </a:cubicBezTo>
                <a:cubicBezTo>
                  <a:pt x="293" y="344"/>
                  <a:pt x="273" y="407"/>
                  <a:pt x="237" y="407"/>
                </a:cubicBezTo>
                <a:moveTo>
                  <a:pt x="294" y="393"/>
                </a:moveTo>
                <a:cubicBezTo>
                  <a:pt x="311" y="370"/>
                  <a:pt x="320" y="343"/>
                  <a:pt x="328" y="310"/>
                </a:cubicBezTo>
                <a:cubicBezTo>
                  <a:pt x="354" y="304"/>
                  <a:pt x="377" y="297"/>
                  <a:pt x="395" y="289"/>
                </a:cubicBezTo>
                <a:cubicBezTo>
                  <a:pt x="386" y="313"/>
                  <a:pt x="373" y="335"/>
                  <a:pt x="354" y="353"/>
                </a:cubicBezTo>
                <a:cubicBezTo>
                  <a:pt x="337" y="371"/>
                  <a:pt x="315" y="384"/>
                  <a:pt x="294" y="393"/>
                </a:cubicBezTo>
                <a:moveTo>
                  <a:pt x="154" y="393"/>
                </a:moveTo>
                <a:cubicBezTo>
                  <a:pt x="133" y="384"/>
                  <a:pt x="112" y="371"/>
                  <a:pt x="95" y="353"/>
                </a:cubicBezTo>
                <a:cubicBezTo>
                  <a:pt x="75" y="335"/>
                  <a:pt x="62" y="312"/>
                  <a:pt x="52" y="286"/>
                </a:cubicBezTo>
                <a:cubicBezTo>
                  <a:pt x="68" y="295"/>
                  <a:pt x="93" y="303"/>
                  <a:pt x="121" y="309"/>
                </a:cubicBezTo>
                <a:cubicBezTo>
                  <a:pt x="128" y="342"/>
                  <a:pt x="138" y="371"/>
                  <a:pt x="154" y="393"/>
                </a:cubicBezTo>
                <a:moveTo>
                  <a:pt x="237" y="293"/>
                </a:moveTo>
                <a:cubicBezTo>
                  <a:pt x="237" y="196"/>
                  <a:pt x="237" y="196"/>
                  <a:pt x="237" y="196"/>
                </a:cubicBezTo>
                <a:cubicBezTo>
                  <a:pt x="263" y="195"/>
                  <a:pt x="287" y="193"/>
                  <a:pt x="311" y="191"/>
                </a:cubicBezTo>
                <a:cubicBezTo>
                  <a:pt x="311" y="203"/>
                  <a:pt x="311" y="214"/>
                  <a:pt x="311" y="226"/>
                </a:cubicBezTo>
                <a:cubicBezTo>
                  <a:pt x="311" y="247"/>
                  <a:pt x="311" y="268"/>
                  <a:pt x="307" y="287"/>
                </a:cubicBezTo>
                <a:cubicBezTo>
                  <a:pt x="284" y="290"/>
                  <a:pt x="261" y="292"/>
                  <a:pt x="237" y="293"/>
                </a:cubicBezTo>
                <a:moveTo>
                  <a:pt x="211" y="293"/>
                </a:moveTo>
                <a:cubicBezTo>
                  <a:pt x="187" y="292"/>
                  <a:pt x="165" y="290"/>
                  <a:pt x="141" y="286"/>
                </a:cubicBezTo>
                <a:cubicBezTo>
                  <a:pt x="138" y="268"/>
                  <a:pt x="137" y="246"/>
                  <a:pt x="137" y="226"/>
                </a:cubicBezTo>
                <a:cubicBezTo>
                  <a:pt x="137" y="214"/>
                  <a:pt x="138" y="203"/>
                  <a:pt x="138" y="191"/>
                </a:cubicBezTo>
                <a:cubicBezTo>
                  <a:pt x="161" y="193"/>
                  <a:pt x="186" y="195"/>
                  <a:pt x="211" y="196"/>
                </a:cubicBezTo>
                <a:cubicBezTo>
                  <a:pt x="211" y="293"/>
                  <a:pt x="211" y="293"/>
                  <a:pt x="211" y="293"/>
                </a:cubicBezTo>
                <a:moveTo>
                  <a:pt x="333" y="282"/>
                </a:moveTo>
                <a:cubicBezTo>
                  <a:pt x="335" y="265"/>
                  <a:pt x="336" y="245"/>
                  <a:pt x="336" y="226"/>
                </a:cubicBezTo>
                <a:cubicBezTo>
                  <a:pt x="336" y="212"/>
                  <a:pt x="336" y="201"/>
                  <a:pt x="335" y="188"/>
                </a:cubicBezTo>
                <a:cubicBezTo>
                  <a:pt x="363" y="185"/>
                  <a:pt x="386" y="177"/>
                  <a:pt x="399" y="171"/>
                </a:cubicBezTo>
                <a:cubicBezTo>
                  <a:pt x="405" y="188"/>
                  <a:pt x="407" y="207"/>
                  <a:pt x="407" y="224"/>
                </a:cubicBezTo>
                <a:cubicBezTo>
                  <a:pt x="407" y="254"/>
                  <a:pt x="405" y="270"/>
                  <a:pt x="333" y="282"/>
                </a:cubicBezTo>
                <a:moveTo>
                  <a:pt x="116" y="281"/>
                </a:moveTo>
                <a:cubicBezTo>
                  <a:pt x="75" y="274"/>
                  <a:pt x="52" y="260"/>
                  <a:pt x="43" y="250"/>
                </a:cubicBezTo>
                <a:cubicBezTo>
                  <a:pt x="41" y="242"/>
                  <a:pt x="41" y="233"/>
                  <a:pt x="41" y="224"/>
                </a:cubicBezTo>
                <a:cubicBezTo>
                  <a:pt x="41" y="206"/>
                  <a:pt x="44" y="187"/>
                  <a:pt x="49" y="171"/>
                </a:cubicBezTo>
                <a:cubicBezTo>
                  <a:pt x="64" y="177"/>
                  <a:pt x="82" y="182"/>
                  <a:pt x="114" y="188"/>
                </a:cubicBezTo>
                <a:cubicBezTo>
                  <a:pt x="113" y="201"/>
                  <a:pt x="112" y="212"/>
                  <a:pt x="112" y="226"/>
                </a:cubicBezTo>
                <a:cubicBezTo>
                  <a:pt x="112" y="245"/>
                  <a:pt x="113" y="264"/>
                  <a:pt x="116" y="281"/>
                </a:cubicBezTo>
                <a:moveTo>
                  <a:pt x="117" y="164"/>
                </a:moveTo>
                <a:cubicBezTo>
                  <a:pt x="76" y="153"/>
                  <a:pt x="65" y="152"/>
                  <a:pt x="59" y="146"/>
                </a:cubicBezTo>
                <a:cubicBezTo>
                  <a:pt x="68" y="128"/>
                  <a:pt x="79" y="110"/>
                  <a:pt x="95" y="96"/>
                </a:cubicBezTo>
                <a:cubicBezTo>
                  <a:pt x="114" y="76"/>
                  <a:pt x="135" y="66"/>
                  <a:pt x="158" y="55"/>
                </a:cubicBezTo>
                <a:cubicBezTo>
                  <a:pt x="138" y="83"/>
                  <a:pt x="124" y="119"/>
                  <a:pt x="117" y="164"/>
                </a:cubicBezTo>
                <a:moveTo>
                  <a:pt x="331" y="164"/>
                </a:moveTo>
                <a:cubicBezTo>
                  <a:pt x="324" y="119"/>
                  <a:pt x="311" y="81"/>
                  <a:pt x="291" y="54"/>
                </a:cubicBezTo>
                <a:cubicBezTo>
                  <a:pt x="333" y="69"/>
                  <a:pt x="370" y="104"/>
                  <a:pt x="390" y="147"/>
                </a:cubicBezTo>
                <a:cubicBezTo>
                  <a:pt x="384" y="151"/>
                  <a:pt x="369" y="157"/>
                  <a:pt x="331" y="164"/>
                </a:cubicBezTo>
                <a:moveTo>
                  <a:pt x="211" y="171"/>
                </a:moveTo>
                <a:cubicBezTo>
                  <a:pt x="187" y="171"/>
                  <a:pt x="164" y="169"/>
                  <a:pt x="141" y="167"/>
                </a:cubicBezTo>
                <a:cubicBezTo>
                  <a:pt x="152" y="104"/>
                  <a:pt x="178" y="55"/>
                  <a:pt x="210" y="43"/>
                </a:cubicBezTo>
                <a:cubicBezTo>
                  <a:pt x="210" y="43"/>
                  <a:pt x="211" y="43"/>
                  <a:pt x="211" y="43"/>
                </a:cubicBezTo>
                <a:cubicBezTo>
                  <a:pt x="211" y="171"/>
                  <a:pt x="211" y="171"/>
                  <a:pt x="211" y="171"/>
                </a:cubicBezTo>
                <a:moveTo>
                  <a:pt x="237" y="171"/>
                </a:moveTo>
                <a:cubicBezTo>
                  <a:pt x="237" y="43"/>
                  <a:pt x="237" y="43"/>
                  <a:pt x="237" y="43"/>
                </a:cubicBezTo>
                <a:cubicBezTo>
                  <a:pt x="242" y="43"/>
                  <a:pt x="249" y="48"/>
                  <a:pt x="255" y="52"/>
                </a:cubicBezTo>
                <a:cubicBezTo>
                  <a:pt x="279" y="74"/>
                  <a:pt x="299" y="117"/>
                  <a:pt x="308" y="167"/>
                </a:cubicBezTo>
                <a:cubicBezTo>
                  <a:pt x="284" y="169"/>
                  <a:pt x="261" y="171"/>
                  <a:pt x="237" y="171"/>
                </a:cubicBezTo>
                <a:moveTo>
                  <a:pt x="225" y="0"/>
                </a:moveTo>
                <a:cubicBezTo>
                  <a:pt x="100" y="0"/>
                  <a:pt x="0" y="100"/>
                  <a:pt x="0" y="224"/>
                </a:cubicBezTo>
                <a:cubicBezTo>
                  <a:pt x="0" y="349"/>
                  <a:pt x="100" y="449"/>
                  <a:pt x="225" y="449"/>
                </a:cubicBezTo>
                <a:cubicBezTo>
                  <a:pt x="350" y="449"/>
                  <a:pt x="449" y="349"/>
                  <a:pt x="449" y="224"/>
                </a:cubicBezTo>
                <a:cubicBezTo>
                  <a:pt x="449" y="100"/>
                  <a:pt x="350" y="0"/>
                  <a:pt x="225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0">
              <a:solidFill>
                <a:srgbClr val="FFB850"/>
              </a:solidFill>
            </a:endParaRPr>
          </a:p>
        </p:txBody>
      </p:sp>
      <p:grpSp>
        <p:nvGrpSpPr>
          <p:cNvPr id="159" name="Group 46"/>
          <p:cNvGrpSpPr>
            <a:grpSpLocks noChangeAspect="1"/>
          </p:cNvGrpSpPr>
          <p:nvPr/>
        </p:nvGrpSpPr>
        <p:grpSpPr bwMode="auto">
          <a:xfrm>
            <a:off x="8048460" y="4406221"/>
            <a:ext cx="513393" cy="317847"/>
            <a:chOff x="3098" y="1701"/>
            <a:chExt cx="1486" cy="920"/>
          </a:xfrm>
          <a:solidFill>
            <a:srgbClr val="C00000"/>
          </a:solidFill>
        </p:grpSpPr>
        <p:sp>
          <p:nvSpPr>
            <p:cNvPr id="160" name="Freeform 47"/>
            <p:cNvSpPr/>
            <p:nvPr/>
          </p:nvSpPr>
          <p:spPr bwMode="auto">
            <a:xfrm>
              <a:off x="3468" y="1701"/>
              <a:ext cx="746" cy="920"/>
            </a:xfrm>
            <a:custGeom>
              <a:avLst/>
              <a:gdLst>
                <a:gd name="T0" fmla="*/ 157 w 314"/>
                <a:gd name="T1" fmla="*/ 0 h 386"/>
                <a:gd name="T2" fmla="*/ 68 w 314"/>
                <a:gd name="T3" fmla="*/ 89 h 386"/>
                <a:gd name="T4" fmla="*/ 127 w 314"/>
                <a:gd name="T5" fmla="*/ 172 h 386"/>
                <a:gd name="T6" fmla="*/ 103 w 314"/>
                <a:gd name="T7" fmla="*/ 172 h 386"/>
                <a:gd name="T8" fmla="*/ 16 w 314"/>
                <a:gd name="T9" fmla="*/ 320 h 386"/>
                <a:gd name="T10" fmla="*/ 28 w 314"/>
                <a:gd name="T11" fmla="*/ 386 h 386"/>
                <a:gd name="T12" fmla="*/ 132 w 314"/>
                <a:gd name="T13" fmla="*/ 386 h 386"/>
                <a:gd name="T14" fmla="*/ 154 w 314"/>
                <a:gd name="T15" fmla="*/ 203 h 386"/>
                <a:gd name="T16" fmla="*/ 132 w 314"/>
                <a:gd name="T17" fmla="*/ 180 h 386"/>
                <a:gd name="T18" fmla="*/ 182 w 314"/>
                <a:gd name="T19" fmla="*/ 180 h 386"/>
                <a:gd name="T20" fmla="*/ 160 w 314"/>
                <a:gd name="T21" fmla="*/ 203 h 386"/>
                <a:gd name="T22" fmla="*/ 182 w 314"/>
                <a:gd name="T23" fmla="*/ 386 h 386"/>
                <a:gd name="T24" fmla="*/ 286 w 314"/>
                <a:gd name="T25" fmla="*/ 386 h 386"/>
                <a:gd name="T26" fmla="*/ 298 w 314"/>
                <a:gd name="T27" fmla="*/ 320 h 386"/>
                <a:gd name="T28" fmla="*/ 211 w 314"/>
                <a:gd name="T29" fmla="*/ 172 h 386"/>
                <a:gd name="T30" fmla="*/ 187 w 314"/>
                <a:gd name="T31" fmla="*/ 172 h 386"/>
                <a:gd name="T32" fmla="*/ 246 w 314"/>
                <a:gd name="T33" fmla="*/ 89 h 386"/>
                <a:gd name="T34" fmla="*/ 157 w 314"/>
                <a:gd name="T35" fmla="*/ 0 h 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14" h="386">
                  <a:moveTo>
                    <a:pt x="157" y="0"/>
                  </a:moveTo>
                  <a:cubicBezTo>
                    <a:pt x="108" y="0"/>
                    <a:pt x="68" y="40"/>
                    <a:pt x="68" y="89"/>
                  </a:cubicBezTo>
                  <a:cubicBezTo>
                    <a:pt x="68" y="127"/>
                    <a:pt x="93" y="160"/>
                    <a:pt x="127" y="172"/>
                  </a:cubicBezTo>
                  <a:cubicBezTo>
                    <a:pt x="103" y="172"/>
                    <a:pt x="103" y="172"/>
                    <a:pt x="103" y="172"/>
                  </a:cubicBezTo>
                  <a:cubicBezTo>
                    <a:pt x="55" y="172"/>
                    <a:pt x="26" y="291"/>
                    <a:pt x="16" y="320"/>
                  </a:cubicBezTo>
                  <a:cubicBezTo>
                    <a:pt x="0" y="363"/>
                    <a:pt x="28" y="386"/>
                    <a:pt x="28" y="386"/>
                  </a:cubicBezTo>
                  <a:cubicBezTo>
                    <a:pt x="132" y="386"/>
                    <a:pt x="132" y="386"/>
                    <a:pt x="132" y="386"/>
                  </a:cubicBezTo>
                  <a:cubicBezTo>
                    <a:pt x="154" y="203"/>
                    <a:pt x="154" y="203"/>
                    <a:pt x="154" y="203"/>
                  </a:cubicBezTo>
                  <a:cubicBezTo>
                    <a:pt x="132" y="180"/>
                    <a:pt x="132" y="180"/>
                    <a:pt x="132" y="180"/>
                  </a:cubicBezTo>
                  <a:cubicBezTo>
                    <a:pt x="182" y="180"/>
                    <a:pt x="182" y="180"/>
                    <a:pt x="182" y="180"/>
                  </a:cubicBezTo>
                  <a:cubicBezTo>
                    <a:pt x="160" y="203"/>
                    <a:pt x="160" y="203"/>
                    <a:pt x="160" y="203"/>
                  </a:cubicBezTo>
                  <a:cubicBezTo>
                    <a:pt x="182" y="386"/>
                    <a:pt x="182" y="386"/>
                    <a:pt x="182" y="386"/>
                  </a:cubicBezTo>
                  <a:cubicBezTo>
                    <a:pt x="286" y="386"/>
                    <a:pt x="286" y="386"/>
                    <a:pt x="286" y="386"/>
                  </a:cubicBezTo>
                  <a:cubicBezTo>
                    <a:pt x="286" y="386"/>
                    <a:pt x="314" y="363"/>
                    <a:pt x="298" y="320"/>
                  </a:cubicBezTo>
                  <a:cubicBezTo>
                    <a:pt x="288" y="291"/>
                    <a:pt x="259" y="172"/>
                    <a:pt x="211" y="172"/>
                  </a:cubicBezTo>
                  <a:cubicBezTo>
                    <a:pt x="187" y="172"/>
                    <a:pt x="187" y="172"/>
                    <a:pt x="187" y="172"/>
                  </a:cubicBezTo>
                  <a:cubicBezTo>
                    <a:pt x="221" y="160"/>
                    <a:pt x="246" y="127"/>
                    <a:pt x="246" y="89"/>
                  </a:cubicBezTo>
                  <a:cubicBezTo>
                    <a:pt x="246" y="40"/>
                    <a:pt x="206" y="0"/>
                    <a:pt x="157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1" name="Freeform 48"/>
            <p:cNvSpPr/>
            <p:nvPr/>
          </p:nvSpPr>
          <p:spPr bwMode="auto">
            <a:xfrm>
              <a:off x="3098" y="1871"/>
              <a:ext cx="475" cy="750"/>
            </a:xfrm>
            <a:custGeom>
              <a:avLst/>
              <a:gdLst>
                <a:gd name="T0" fmla="*/ 128 w 200"/>
                <a:gd name="T1" fmla="*/ 0 h 315"/>
                <a:gd name="T2" fmla="*/ 55 w 200"/>
                <a:gd name="T3" fmla="*/ 73 h 315"/>
                <a:gd name="T4" fmla="*/ 103 w 200"/>
                <a:gd name="T5" fmla="*/ 141 h 315"/>
                <a:gd name="T6" fmla="*/ 84 w 200"/>
                <a:gd name="T7" fmla="*/ 141 h 315"/>
                <a:gd name="T8" fmla="*/ 13 w 200"/>
                <a:gd name="T9" fmla="*/ 261 h 315"/>
                <a:gd name="T10" fmla="*/ 23 w 200"/>
                <a:gd name="T11" fmla="*/ 315 h 315"/>
                <a:gd name="T12" fmla="*/ 108 w 200"/>
                <a:gd name="T13" fmla="*/ 315 h 315"/>
                <a:gd name="T14" fmla="*/ 126 w 200"/>
                <a:gd name="T15" fmla="*/ 166 h 315"/>
                <a:gd name="T16" fmla="*/ 107 w 200"/>
                <a:gd name="T17" fmla="*/ 147 h 315"/>
                <a:gd name="T18" fmla="*/ 149 w 200"/>
                <a:gd name="T19" fmla="*/ 147 h 315"/>
                <a:gd name="T20" fmla="*/ 130 w 200"/>
                <a:gd name="T21" fmla="*/ 166 h 315"/>
                <a:gd name="T22" fmla="*/ 148 w 200"/>
                <a:gd name="T23" fmla="*/ 315 h 315"/>
                <a:gd name="T24" fmla="*/ 168 w 200"/>
                <a:gd name="T25" fmla="*/ 315 h 315"/>
                <a:gd name="T26" fmla="*/ 161 w 200"/>
                <a:gd name="T27" fmla="*/ 245 h 315"/>
                <a:gd name="T28" fmla="*/ 166 w 200"/>
                <a:gd name="T29" fmla="*/ 228 h 315"/>
                <a:gd name="T30" fmla="*/ 194 w 200"/>
                <a:gd name="T31" fmla="*/ 152 h 315"/>
                <a:gd name="T32" fmla="*/ 172 w 200"/>
                <a:gd name="T33" fmla="*/ 141 h 315"/>
                <a:gd name="T34" fmla="*/ 152 w 200"/>
                <a:gd name="T35" fmla="*/ 141 h 315"/>
                <a:gd name="T36" fmla="*/ 200 w 200"/>
                <a:gd name="T37" fmla="*/ 73 h 315"/>
                <a:gd name="T38" fmla="*/ 128 w 200"/>
                <a:gd name="T3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15">
                  <a:moveTo>
                    <a:pt x="128" y="0"/>
                  </a:moveTo>
                  <a:cubicBezTo>
                    <a:pt x="88" y="0"/>
                    <a:pt x="55" y="33"/>
                    <a:pt x="55" y="73"/>
                  </a:cubicBezTo>
                  <a:cubicBezTo>
                    <a:pt x="55" y="104"/>
                    <a:pt x="76" y="131"/>
                    <a:pt x="103" y="141"/>
                  </a:cubicBezTo>
                  <a:cubicBezTo>
                    <a:pt x="84" y="141"/>
                    <a:pt x="84" y="141"/>
                    <a:pt x="84" y="141"/>
                  </a:cubicBezTo>
                  <a:cubicBezTo>
                    <a:pt x="45" y="141"/>
                    <a:pt x="21" y="238"/>
                    <a:pt x="13" y="261"/>
                  </a:cubicBezTo>
                  <a:cubicBezTo>
                    <a:pt x="0" y="296"/>
                    <a:pt x="23" y="315"/>
                    <a:pt x="23" y="315"/>
                  </a:cubicBezTo>
                  <a:cubicBezTo>
                    <a:pt x="108" y="315"/>
                    <a:pt x="108" y="315"/>
                    <a:pt x="108" y="315"/>
                  </a:cubicBezTo>
                  <a:cubicBezTo>
                    <a:pt x="126" y="166"/>
                    <a:pt x="126" y="166"/>
                    <a:pt x="126" y="166"/>
                  </a:cubicBezTo>
                  <a:cubicBezTo>
                    <a:pt x="107" y="147"/>
                    <a:pt x="107" y="147"/>
                    <a:pt x="107" y="147"/>
                  </a:cubicBezTo>
                  <a:cubicBezTo>
                    <a:pt x="149" y="147"/>
                    <a:pt x="149" y="147"/>
                    <a:pt x="149" y="147"/>
                  </a:cubicBezTo>
                  <a:cubicBezTo>
                    <a:pt x="130" y="166"/>
                    <a:pt x="130" y="166"/>
                    <a:pt x="130" y="166"/>
                  </a:cubicBezTo>
                  <a:cubicBezTo>
                    <a:pt x="148" y="315"/>
                    <a:pt x="148" y="315"/>
                    <a:pt x="148" y="315"/>
                  </a:cubicBezTo>
                  <a:cubicBezTo>
                    <a:pt x="168" y="315"/>
                    <a:pt x="168" y="315"/>
                    <a:pt x="168" y="315"/>
                  </a:cubicBezTo>
                  <a:cubicBezTo>
                    <a:pt x="160" y="303"/>
                    <a:pt x="149" y="279"/>
                    <a:pt x="161" y="245"/>
                  </a:cubicBezTo>
                  <a:cubicBezTo>
                    <a:pt x="162" y="241"/>
                    <a:pt x="164" y="235"/>
                    <a:pt x="166" y="228"/>
                  </a:cubicBezTo>
                  <a:cubicBezTo>
                    <a:pt x="173" y="207"/>
                    <a:pt x="182" y="178"/>
                    <a:pt x="194" y="152"/>
                  </a:cubicBezTo>
                  <a:cubicBezTo>
                    <a:pt x="188" y="145"/>
                    <a:pt x="180" y="141"/>
                    <a:pt x="172" y="141"/>
                  </a:cubicBezTo>
                  <a:cubicBezTo>
                    <a:pt x="152" y="141"/>
                    <a:pt x="152" y="141"/>
                    <a:pt x="152" y="141"/>
                  </a:cubicBezTo>
                  <a:cubicBezTo>
                    <a:pt x="180" y="131"/>
                    <a:pt x="200" y="104"/>
                    <a:pt x="200" y="73"/>
                  </a:cubicBezTo>
                  <a:cubicBezTo>
                    <a:pt x="200" y="33"/>
                    <a:pt x="168" y="0"/>
                    <a:pt x="128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62" name="Freeform 49"/>
            <p:cNvSpPr/>
            <p:nvPr/>
          </p:nvSpPr>
          <p:spPr bwMode="auto">
            <a:xfrm>
              <a:off x="4110" y="1871"/>
              <a:ext cx="474" cy="750"/>
            </a:xfrm>
            <a:custGeom>
              <a:avLst/>
              <a:gdLst>
                <a:gd name="T0" fmla="*/ 72 w 200"/>
                <a:gd name="T1" fmla="*/ 0 h 315"/>
                <a:gd name="T2" fmla="*/ 0 w 200"/>
                <a:gd name="T3" fmla="*/ 73 h 315"/>
                <a:gd name="T4" fmla="*/ 48 w 200"/>
                <a:gd name="T5" fmla="*/ 141 h 315"/>
                <a:gd name="T6" fmla="*/ 28 w 200"/>
                <a:gd name="T7" fmla="*/ 141 h 315"/>
                <a:gd name="T8" fmla="*/ 6 w 200"/>
                <a:gd name="T9" fmla="*/ 152 h 315"/>
                <a:gd name="T10" fmla="*/ 34 w 200"/>
                <a:gd name="T11" fmla="*/ 228 h 315"/>
                <a:gd name="T12" fmla="*/ 39 w 200"/>
                <a:gd name="T13" fmla="*/ 245 h 315"/>
                <a:gd name="T14" fmla="*/ 32 w 200"/>
                <a:gd name="T15" fmla="*/ 315 h 315"/>
                <a:gd name="T16" fmla="*/ 52 w 200"/>
                <a:gd name="T17" fmla="*/ 315 h 315"/>
                <a:gd name="T18" fmla="*/ 70 w 200"/>
                <a:gd name="T19" fmla="*/ 166 h 315"/>
                <a:gd name="T20" fmla="*/ 52 w 200"/>
                <a:gd name="T21" fmla="*/ 147 h 315"/>
                <a:gd name="T22" fmla="*/ 93 w 200"/>
                <a:gd name="T23" fmla="*/ 147 h 315"/>
                <a:gd name="T24" fmla="*/ 74 w 200"/>
                <a:gd name="T25" fmla="*/ 166 h 315"/>
                <a:gd name="T26" fmla="*/ 92 w 200"/>
                <a:gd name="T27" fmla="*/ 315 h 315"/>
                <a:gd name="T28" fmla="*/ 178 w 200"/>
                <a:gd name="T29" fmla="*/ 315 h 315"/>
                <a:gd name="T30" fmla="*/ 187 w 200"/>
                <a:gd name="T31" fmla="*/ 261 h 315"/>
                <a:gd name="T32" fmla="*/ 116 w 200"/>
                <a:gd name="T33" fmla="*/ 141 h 315"/>
                <a:gd name="T34" fmla="*/ 97 w 200"/>
                <a:gd name="T35" fmla="*/ 141 h 315"/>
                <a:gd name="T36" fmla="*/ 145 w 200"/>
                <a:gd name="T37" fmla="*/ 73 h 315"/>
                <a:gd name="T38" fmla="*/ 72 w 200"/>
                <a:gd name="T39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0" h="315">
                  <a:moveTo>
                    <a:pt x="72" y="0"/>
                  </a:moveTo>
                  <a:cubicBezTo>
                    <a:pt x="32" y="0"/>
                    <a:pt x="0" y="33"/>
                    <a:pt x="0" y="73"/>
                  </a:cubicBezTo>
                  <a:cubicBezTo>
                    <a:pt x="0" y="104"/>
                    <a:pt x="20" y="131"/>
                    <a:pt x="48" y="141"/>
                  </a:cubicBezTo>
                  <a:cubicBezTo>
                    <a:pt x="28" y="141"/>
                    <a:pt x="28" y="141"/>
                    <a:pt x="28" y="141"/>
                  </a:cubicBezTo>
                  <a:cubicBezTo>
                    <a:pt x="20" y="141"/>
                    <a:pt x="13" y="145"/>
                    <a:pt x="6" y="152"/>
                  </a:cubicBezTo>
                  <a:cubicBezTo>
                    <a:pt x="18" y="178"/>
                    <a:pt x="27" y="207"/>
                    <a:pt x="34" y="228"/>
                  </a:cubicBezTo>
                  <a:cubicBezTo>
                    <a:pt x="36" y="235"/>
                    <a:pt x="38" y="241"/>
                    <a:pt x="39" y="245"/>
                  </a:cubicBezTo>
                  <a:cubicBezTo>
                    <a:pt x="52" y="279"/>
                    <a:pt x="40" y="303"/>
                    <a:pt x="32" y="315"/>
                  </a:cubicBezTo>
                  <a:cubicBezTo>
                    <a:pt x="52" y="315"/>
                    <a:pt x="52" y="315"/>
                    <a:pt x="52" y="315"/>
                  </a:cubicBezTo>
                  <a:cubicBezTo>
                    <a:pt x="70" y="166"/>
                    <a:pt x="70" y="166"/>
                    <a:pt x="70" y="166"/>
                  </a:cubicBezTo>
                  <a:cubicBezTo>
                    <a:pt x="52" y="147"/>
                    <a:pt x="52" y="147"/>
                    <a:pt x="52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74" y="166"/>
                    <a:pt x="74" y="166"/>
                    <a:pt x="74" y="166"/>
                  </a:cubicBezTo>
                  <a:cubicBezTo>
                    <a:pt x="92" y="315"/>
                    <a:pt x="92" y="315"/>
                    <a:pt x="92" y="315"/>
                  </a:cubicBezTo>
                  <a:cubicBezTo>
                    <a:pt x="178" y="315"/>
                    <a:pt x="178" y="315"/>
                    <a:pt x="178" y="315"/>
                  </a:cubicBezTo>
                  <a:cubicBezTo>
                    <a:pt x="178" y="315"/>
                    <a:pt x="200" y="296"/>
                    <a:pt x="187" y="261"/>
                  </a:cubicBezTo>
                  <a:cubicBezTo>
                    <a:pt x="179" y="238"/>
                    <a:pt x="156" y="141"/>
                    <a:pt x="116" y="141"/>
                  </a:cubicBezTo>
                  <a:cubicBezTo>
                    <a:pt x="97" y="141"/>
                    <a:pt x="97" y="141"/>
                    <a:pt x="97" y="141"/>
                  </a:cubicBezTo>
                  <a:cubicBezTo>
                    <a:pt x="125" y="131"/>
                    <a:pt x="145" y="104"/>
                    <a:pt x="145" y="73"/>
                  </a:cubicBezTo>
                  <a:cubicBezTo>
                    <a:pt x="145" y="33"/>
                    <a:pt x="112" y="0"/>
                    <a:pt x="72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sz="1350"/>
            </a:p>
          </p:txBody>
        </p:sp>
      </p:grpSp>
      <p:sp>
        <p:nvSpPr>
          <p:cNvPr id="163" name="Freeform 57"/>
          <p:cNvSpPr>
            <a:spLocks noEditPoints="1"/>
          </p:cNvSpPr>
          <p:nvPr/>
        </p:nvSpPr>
        <p:spPr bwMode="auto">
          <a:xfrm>
            <a:off x="7037889" y="5767300"/>
            <a:ext cx="394477" cy="395236"/>
          </a:xfrm>
          <a:custGeom>
            <a:avLst/>
            <a:gdLst>
              <a:gd name="T0" fmla="*/ 145 w 437"/>
              <a:gd name="T1" fmla="*/ 119 h 437"/>
              <a:gd name="T2" fmla="*/ 126 w 437"/>
              <a:gd name="T3" fmla="*/ 159 h 437"/>
              <a:gd name="T4" fmla="*/ 197 w 437"/>
              <a:gd name="T5" fmla="*/ 237 h 437"/>
              <a:gd name="T6" fmla="*/ 214 w 437"/>
              <a:gd name="T7" fmla="*/ 245 h 437"/>
              <a:gd name="T8" fmla="*/ 276 w 437"/>
              <a:gd name="T9" fmla="*/ 245 h 437"/>
              <a:gd name="T10" fmla="*/ 276 w 437"/>
              <a:gd name="T11" fmla="*/ 196 h 437"/>
              <a:gd name="T12" fmla="*/ 225 w 437"/>
              <a:gd name="T13" fmla="*/ 196 h 437"/>
              <a:gd name="T14" fmla="*/ 161 w 437"/>
              <a:gd name="T15" fmla="*/ 126 h 437"/>
              <a:gd name="T16" fmla="*/ 145 w 437"/>
              <a:gd name="T17" fmla="*/ 119 h 437"/>
              <a:gd name="T18" fmla="*/ 219 w 437"/>
              <a:gd name="T19" fmla="*/ 388 h 437"/>
              <a:gd name="T20" fmla="*/ 48 w 437"/>
              <a:gd name="T21" fmla="*/ 218 h 437"/>
              <a:gd name="T22" fmla="*/ 219 w 437"/>
              <a:gd name="T23" fmla="*/ 48 h 437"/>
              <a:gd name="T24" fmla="*/ 388 w 437"/>
              <a:gd name="T25" fmla="*/ 218 h 437"/>
              <a:gd name="T26" fmla="*/ 219 w 437"/>
              <a:gd name="T27" fmla="*/ 388 h 437"/>
              <a:gd name="T28" fmla="*/ 219 w 437"/>
              <a:gd name="T29" fmla="*/ 0 h 437"/>
              <a:gd name="T30" fmla="*/ 0 w 437"/>
              <a:gd name="T31" fmla="*/ 218 h 437"/>
              <a:gd name="T32" fmla="*/ 219 w 437"/>
              <a:gd name="T33" fmla="*/ 437 h 437"/>
              <a:gd name="T34" fmla="*/ 437 w 437"/>
              <a:gd name="T35" fmla="*/ 218 h 437"/>
              <a:gd name="T36" fmla="*/ 219 w 437"/>
              <a:gd name="T37" fmla="*/ 0 h 4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37" h="437">
                <a:moveTo>
                  <a:pt x="145" y="119"/>
                </a:moveTo>
                <a:cubicBezTo>
                  <a:pt x="127" y="119"/>
                  <a:pt x="110" y="142"/>
                  <a:pt x="126" y="159"/>
                </a:cubicBezTo>
                <a:cubicBezTo>
                  <a:pt x="197" y="237"/>
                  <a:pt x="197" y="237"/>
                  <a:pt x="197" y="237"/>
                </a:cubicBezTo>
                <a:cubicBezTo>
                  <a:pt x="201" y="242"/>
                  <a:pt x="207" y="245"/>
                  <a:pt x="214" y="245"/>
                </a:cubicBezTo>
                <a:cubicBezTo>
                  <a:pt x="276" y="245"/>
                  <a:pt x="276" y="245"/>
                  <a:pt x="276" y="245"/>
                </a:cubicBezTo>
                <a:cubicBezTo>
                  <a:pt x="306" y="245"/>
                  <a:pt x="309" y="196"/>
                  <a:pt x="276" y="196"/>
                </a:cubicBezTo>
                <a:cubicBezTo>
                  <a:pt x="225" y="196"/>
                  <a:pt x="225" y="196"/>
                  <a:pt x="225" y="196"/>
                </a:cubicBezTo>
                <a:cubicBezTo>
                  <a:pt x="161" y="126"/>
                  <a:pt x="161" y="126"/>
                  <a:pt x="161" y="126"/>
                </a:cubicBezTo>
                <a:cubicBezTo>
                  <a:pt x="156" y="121"/>
                  <a:pt x="151" y="119"/>
                  <a:pt x="145" y="119"/>
                </a:cubicBezTo>
                <a:moveTo>
                  <a:pt x="219" y="388"/>
                </a:moveTo>
                <a:cubicBezTo>
                  <a:pt x="124" y="388"/>
                  <a:pt x="48" y="312"/>
                  <a:pt x="48" y="218"/>
                </a:cubicBezTo>
                <a:cubicBezTo>
                  <a:pt x="48" y="124"/>
                  <a:pt x="124" y="48"/>
                  <a:pt x="219" y="48"/>
                </a:cubicBezTo>
                <a:cubicBezTo>
                  <a:pt x="313" y="48"/>
                  <a:pt x="388" y="124"/>
                  <a:pt x="388" y="218"/>
                </a:cubicBezTo>
                <a:cubicBezTo>
                  <a:pt x="388" y="312"/>
                  <a:pt x="313" y="388"/>
                  <a:pt x="219" y="388"/>
                </a:cubicBezTo>
                <a:moveTo>
                  <a:pt x="219" y="0"/>
                </a:moveTo>
                <a:cubicBezTo>
                  <a:pt x="98" y="0"/>
                  <a:pt x="0" y="97"/>
                  <a:pt x="0" y="218"/>
                </a:cubicBezTo>
                <a:cubicBezTo>
                  <a:pt x="0" y="339"/>
                  <a:pt x="98" y="437"/>
                  <a:pt x="219" y="437"/>
                </a:cubicBezTo>
                <a:cubicBezTo>
                  <a:pt x="339" y="437"/>
                  <a:pt x="437" y="339"/>
                  <a:pt x="437" y="218"/>
                </a:cubicBezTo>
                <a:cubicBezTo>
                  <a:pt x="437" y="97"/>
                  <a:pt x="339" y="0"/>
                  <a:pt x="219" y="0"/>
                </a:cubicBezTo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 sz="1350" dirty="0"/>
          </a:p>
        </p:txBody>
      </p:sp>
      <p:grpSp>
        <p:nvGrpSpPr>
          <p:cNvPr id="164" name="组合 163"/>
          <p:cNvGrpSpPr/>
          <p:nvPr/>
        </p:nvGrpSpPr>
        <p:grpSpPr>
          <a:xfrm>
            <a:off x="7653320" y="5607316"/>
            <a:ext cx="2808684" cy="854599"/>
            <a:chOff x="3040856" y="3532285"/>
            <a:chExt cx="2210997" cy="854599"/>
          </a:xfrm>
        </p:grpSpPr>
        <p:sp>
          <p:nvSpPr>
            <p:cNvPr id="165" name="文本框 164"/>
            <p:cNvSpPr txBox="1"/>
            <p:nvPr/>
          </p:nvSpPr>
          <p:spPr>
            <a:xfrm>
              <a:off x="3040856" y="3532285"/>
              <a:ext cx="17804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66" name="文本框 165"/>
            <p:cNvSpPr txBox="1"/>
            <p:nvPr/>
          </p:nvSpPr>
          <p:spPr>
            <a:xfrm>
              <a:off x="3059192" y="3816600"/>
              <a:ext cx="2192661" cy="570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8723348" y="4194842"/>
            <a:ext cx="2808684" cy="854599"/>
            <a:chOff x="3040856" y="3532285"/>
            <a:chExt cx="2210997" cy="854599"/>
          </a:xfrm>
        </p:grpSpPr>
        <p:sp>
          <p:nvSpPr>
            <p:cNvPr id="168" name="文本框 167"/>
            <p:cNvSpPr txBox="1"/>
            <p:nvPr/>
          </p:nvSpPr>
          <p:spPr>
            <a:xfrm>
              <a:off x="3040856" y="3532285"/>
              <a:ext cx="17804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69" name="文本框 168"/>
            <p:cNvSpPr txBox="1"/>
            <p:nvPr/>
          </p:nvSpPr>
          <p:spPr>
            <a:xfrm>
              <a:off x="3059192" y="3816600"/>
              <a:ext cx="2192661" cy="570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</p:grpSp>
      <p:grpSp>
        <p:nvGrpSpPr>
          <p:cNvPr id="170" name="组合 169"/>
          <p:cNvGrpSpPr/>
          <p:nvPr/>
        </p:nvGrpSpPr>
        <p:grpSpPr>
          <a:xfrm>
            <a:off x="8690964" y="2662416"/>
            <a:ext cx="2808684" cy="854599"/>
            <a:chOff x="3040856" y="3532285"/>
            <a:chExt cx="2210997" cy="854599"/>
          </a:xfrm>
        </p:grpSpPr>
        <p:sp>
          <p:nvSpPr>
            <p:cNvPr id="171" name="文本框 170"/>
            <p:cNvSpPr txBox="1"/>
            <p:nvPr/>
          </p:nvSpPr>
          <p:spPr>
            <a:xfrm>
              <a:off x="3040856" y="3532285"/>
              <a:ext cx="17804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72" name="文本框 171"/>
            <p:cNvSpPr txBox="1"/>
            <p:nvPr/>
          </p:nvSpPr>
          <p:spPr>
            <a:xfrm>
              <a:off x="3059192" y="3816600"/>
              <a:ext cx="2192661" cy="570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</p:grpSp>
      <p:grpSp>
        <p:nvGrpSpPr>
          <p:cNvPr id="173" name="组合 172"/>
          <p:cNvGrpSpPr/>
          <p:nvPr/>
        </p:nvGrpSpPr>
        <p:grpSpPr>
          <a:xfrm>
            <a:off x="7956466" y="1195347"/>
            <a:ext cx="2808684" cy="854599"/>
            <a:chOff x="3040856" y="3532285"/>
            <a:chExt cx="2210997" cy="854599"/>
          </a:xfrm>
        </p:grpSpPr>
        <p:sp>
          <p:nvSpPr>
            <p:cNvPr id="174" name="文本框 173"/>
            <p:cNvSpPr txBox="1"/>
            <p:nvPr/>
          </p:nvSpPr>
          <p:spPr>
            <a:xfrm>
              <a:off x="3040856" y="3532285"/>
              <a:ext cx="178046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在此添加标题</a:t>
              </a:r>
            </a:p>
          </p:txBody>
        </p:sp>
        <p:sp>
          <p:nvSpPr>
            <p:cNvPr id="175" name="文本框 174"/>
            <p:cNvSpPr txBox="1"/>
            <p:nvPr/>
          </p:nvSpPr>
          <p:spPr>
            <a:xfrm>
              <a:off x="3059192" y="3816600"/>
              <a:ext cx="2192661" cy="5702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点击添加文字说明或复制文本黏贴自此内容要言简意赅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62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158" grpId="0" animBg="1"/>
      <p:bldP spid="1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193854" y="1484262"/>
            <a:ext cx="3828393" cy="4080857"/>
            <a:chOff x="999059" y="1708340"/>
            <a:chExt cx="3828393" cy="4080857"/>
          </a:xfrm>
        </p:grpSpPr>
        <p:grpSp>
          <p:nvGrpSpPr>
            <p:cNvPr id="5" name="组合 4"/>
            <p:cNvGrpSpPr/>
            <p:nvPr/>
          </p:nvGrpSpPr>
          <p:grpSpPr>
            <a:xfrm>
              <a:off x="999059" y="1708340"/>
              <a:ext cx="3828393" cy="4080857"/>
              <a:chOff x="3835400" y="1789113"/>
              <a:chExt cx="1468438" cy="1565275"/>
            </a:xfrm>
          </p:grpSpPr>
          <p:sp>
            <p:nvSpPr>
              <p:cNvPr id="8" name="Freeform 5"/>
              <p:cNvSpPr/>
              <p:nvPr/>
            </p:nvSpPr>
            <p:spPr bwMode="auto">
              <a:xfrm>
                <a:off x="40052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5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5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6"/>
              <p:cNvSpPr/>
              <p:nvPr/>
            </p:nvSpPr>
            <p:spPr bwMode="auto">
              <a:xfrm>
                <a:off x="3967163" y="1789113"/>
                <a:ext cx="1298575" cy="1565275"/>
              </a:xfrm>
              <a:custGeom>
                <a:avLst/>
                <a:gdLst>
                  <a:gd name="T0" fmla="*/ 304 w 304"/>
                  <a:gd name="T1" fmla="*/ 322 h 366"/>
                  <a:gd name="T2" fmla="*/ 260 w 304"/>
                  <a:gd name="T3" fmla="*/ 366 h 366"/>
                  <a:gd name="T4" fmla="*/ 0 w 304"/>
                  <a:gd name="T5" fmla="*/ 366 h 366"/>
                  <a:gd name="T6" fmla="*/ 0 w 304"/>
                  <a:gd name="T7" fmla="*/ 0 h 366"/>
                  <a:gd name="T8" fmla="*/ 260 w 304"/>
                  <a:gd name="T9" fmla="*/ 0 h 366"/>
                  <a:gd name="T10" fmla="*/ 304 w 304"/>
                  <a:gd name="T11" fmla="*/ 44 h 366"/>
                  <a:gd name="T12" fmla="*/ 304 w 304"/>
                  <a:gd name="T13" fmla="*/ 322 h 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4" h="366">
                    <a:moveTo>
                      <a:pt x="304" y="322"/>
                    </a:moveTo>
                    <a:cubicBezTo>
                      <a:pt x="304" y="347"/>
                      <a:pt x="284" y="366"/>
                      <a:pt x="260" y="366"/>
                    </a:cubicBezTo>
                    <a:cubicBezTo>
                      <a:pt x="0" y="366"/>
                      <a:pt x="0" y="366"/>
                      <a:pt x="0" y="366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60" y="0"/>
                      <a:pt x="260" y="0"/>
                      <a:pt x="260" y="0"/>
                    </a:cubicBezTo>
                    <a:cubicBezTo>
                      <a:pt x="284" y="0"/>
                      <a:pt x="304" y="20"/>
                      <a:pt x="304" y="44"/>
                    </a:cubicBezTo>
                    <a:lnTo>
                      <a:pt x="304" y="322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318000" y="2117726"/>
                <a:ext cx="674688" cy="34290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9"/>
              <p:cNvSpPr/>
              <p:nvPr/>
            </p:nvSpPr>
            <p:spPr bwMode="auto">
              <a:xfrm>
                <a:off x="3835400" y="18399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10"/>
              <p:cNvSpPr/>
              <p:nvPr/>
            </p:nvSpPr>
            <p:spPr bwMode="auto">
              <a:xfrm>
                <a:off x="3835400" y="1976438"/>
                <a:ext cx="234950" cy="73025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11"/>
              <p:cNvSpPr/>
              <p:nvPr/>
            </p:nvSpPr>
            <p:spPr bwMode="auto">
              <a:xfrm>
                <a:off x="3835400" y="21177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" name="Freeform 12"/>
              <p:cNvSpPr/>
              <p:nvPr/>
            </p:nvSpPr>
            <p:spPr bwMode="auto">
              <a:xfrm>
                <a:off x="3835400" y="22590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13"/>
              <p:cNvSpPr/>
              <p:nvPr/>
            </p:nvSpPr>
            <p:spPr bwMode="auto">
              <a:xfrm>
                <a:off x="3835400" y="23971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6" name="Freeform 14"/>
              <p:cNvSpPr/>
              <p:nvPr/>
            </p:nvSpPr>
            <p:spPr bwMode="auto">
              <a:xfrm>
                <a:off x="3835400" y="25368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5"/>
              <p:cNvSpPr/>
              <p:nvPr/>
            </p:nvSpPr>
            <p:spPr bwMode="auto">
              <a:xfrm>
                <a:off x="3835400" y="26781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6"/>
              <p:cNvSpPr/>
              <p:nvPr/>
            </p:nvSpPr>
            <p:spPr bwMode="auto">
              <a:xfrm>
                <a:off x="3835400" y="28162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17"/>
              <p:cNvSpPr/>
              <p:nvPr/>
            </p:nvSpPr>
            <p:spPr bwMode="auto">
              <a:xfrm>
                <a:off x="3835400" y="2955926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18"/>
              <p:cNvSpPr/>
              <p:nvPr/>
            </p:nvSpPr>
            <p:spPr bwMode="auto">
              <a:xfrm>
                <a:off x="3835400" y="3097213"/>
                <a:ext cx="234950" cy="73025"/>
              </a:xfrm>
              <a:custGeom>
                <a:avLst/>
                <a:gdLst>
                  <a:gd name="T0" fmla="*/ 55 w 55"/>
                  <a:gd name="T1" fmla="*/ 8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8 h 17"/>
                  <a:gd name="T8" fmla="*/ 0 w 55"/>
                  <a:gd name="T9" fmla="*/ 8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8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8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3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3"/>
                      <a:pt x="55" y="8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19"/>
              <p:cNvSpPr/>
              <p:nvPr/>
            </p:nvSpPr>
            <p:spPr bwMode="auto">
              <a:xfrm>
                <a:off x="3835400" y="3235326"/>
                <a:ext cx="234950" cy="71438"/>
              </a:xfrm>
              <a:custGeom>
                <a:avLst/>
                <a:gdLst>
                  <a:gd name="T0" fmla="*/ 55 w 55"/>
                  <a:gd name="T1" fmla="*/ 9 h 17"/>
                  <a:gd name="T2" fmla="*/ 46 w 55"/>
                  <a:gd name="T3" fmla="*/ 17 h 17"/>
                  <a:gd name="T4" fmla="*/ 8 w 55"/>
                  <a:gd name="T5" fmla="*/ 17 h 17"/>
                  <a:gd name="T6" fmla="*/ 0 w 55"/>
                  <a:gd name="T7" fmla="*/ 9 h 17"/>
                  <a:gd name="T8" fmla="*/ 0 w 55"/>
                  <a:gd name="T9" fmla="*/ 9 h 17"/>
                  <a:gd name="T10" fmla="*/ 8 w 55"/>
                  <a:gd name="T11" fmla="*/ 0 h 17"/>
                  <a:gd name="T12" fmla="*/ 46 w 55"/>
                  <a:gd name="T13" fmla="*/ 0 h 17"/>
                  <a:gd name="T14" fmla="*/ 55 w 55"/>
                  <a:gd name="T15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5" h="17">
                    <a:moveTo>
                      <a:pt x="55" y="9"/>
                    </a:moveTo>
                    <a:cubicBezTo>
                      <a:pt x="55" y="13"/>
                      <a:pt x="51" y="17"/>
                      <a:pt x="46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3" y="17"/>
                      <a:pt x="0" y="13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3" y="0"/>
                      <a:pt x="8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1" y="0"/>
                      <a:pt x="55" y="4"/>
                      <a:pt x="55" y="9"/>
                    </a:cubicBezTo>
                    <a:close/>
                  </a:path>
                </a:pathLst>
              </a:custGeom>
              <a:solidFill>
                <a:srgbClr val="4D4D4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8580" tIns="64290" rIns="128580" bIns="64290" numCol="1" anchor="t" anchorCtr="0" compatLnSpc="1"/>
              <a:lstStyle/>
              <a:p>
                <a:endParaRPr lang="zh-CN" altLang="en-US"/>
              </a:p>
            </p:txBody>
          </p:sp>
        </p:grpSp>
        <p:sp>
          <p:nvSpPr>
            <p:cNvPr id="6" name="矩形 259"/>
            <p:cNvSpPr>
              <a:spLocks noChangeArrowheads="1"/>
            </p:cNvSpPr>
            <p:nvPr/>
          </p:nvSpPr>
          <p:spPr bwMode="auto">
            <a:xfrm>
              <a:off x="2306379" y="2775471"/>
              <a:ext cx="1656605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3600" dirty="0">
                  <a:solidFill>
                    <a:srgbClr val="4D4D4D"/>
                  </a:solidFill>
                  <a:latin typeface="Impact" panose="020B0806030902050204" pitchFamily="34" charset="0"/>
                  <a:cs typeface="Arial" panose="020B0604020202020204" pitchFamily="34" charset="0"/>
                </a:rPr>
                <a:t>02</a:t>
              </a:r>
              <a:endParaRPr lang="zh-CN" altLang="en-US" sz="1800" dirty="0">
                <a:solidFill>
                  <a:srgbClr val="4D4D4D"/>
                </a:solidFill>
                <a:latin typeface="Impact" panose="020B080603090205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2438403" y="3696145"/>
              <a:ext cx="1392558" cy="9479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ctr">
                <a:buNone/>
              </a:pPr>
              <a:r>
                <a:rPr lang="en-US" altLang="zh-CN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PART</a:t>
              </a:r>
            </a:p>
            <a:p>
              <a:pPr algn="ctr">
                <a:buNone/>
              </a:pPr>
              <a:r>
                <a:rPr lang="en-US" altLang="zh-CN" sz="2800" dirty="0">
                  <a:solidFill>
                    <a:schemeClr val="bg1"/>
                  </a:solidFill>
                  <a:cs typeface="Arial" panose="020B0604020202020204" pitchFamily="34" charset="0"/>
                </a:rPr>
                <a:t>TWO</a:t>
              </a:r>
              <a:endParaRPr lang="en-US" altLang="zh-CN" sz="5400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cxnSp>
        <p:nvCxnSpPr>
          <p:cNvPr id="37" name="直接连接符 36"/>
          <p:cNvCxnSpPr/>
          <p:nvPr>
            <p:custDataLst>
              <p:tags r:id="rId1"/>
            </p:custDataLst>
          </p:nvPr>
        </p:nvCxnSpPr>
        <p:spPr>
          <a:xfrm>
            <a:off x="6195536" y="3392247"/>
            <a:ext cx="4143672" cy="0"/>
          </a:xfrm>
          <a:prstGeom prst="line">
            <a:avLst/>
          </a:prstGeom>
          <a:noFill/>
          <a:ln w="12700" cap="flat" cmpd="sng" algn="ctr">
            <a:solidFill>
              <a:sysClr val="windowText" lastClr="000000">
                <a:lumMod val="20000"/>
                <a:lumOff val="80000"/>
              </a:sysClr>
            </a:solidFill>
            <a:prstDash val="solid"/>
            <a:miter lim="800000"/>
            <a:headEnd type="oval"/>
            <a:tailEnd type="oval"/>
          </a:ln>
          <a:effectLst/>
        </p:spPr>
      </p:cxnSp>
      <p:sp>
        <p:nvSpPr>
          <p:cNvPr id="38" name="矩形 37"/>
          <p:cNvSpPr/>
          <p:nvPr/>
        </p:nvSpPr>
        <p:spPr>
          <a:xfrm>
            <a:off x="6195536" y="2444039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5400" b="1" dirty="0">
                <a:solidFill>
                  <a:srgbClr val="39475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39" name="TextBox 11"/>
          <p:cNvSpPr txBox="1"/>
          <p:nvPr/>
        </p:nvSpPr>
        <p:spPr>
          <a:xfrm>
            <a:off x="6195536" y="3523564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1"/>
          <p:cNvSpPr txBox="1"/>
          <p:nvPr/>
        </p:nvSpPr>
        <p:spPr>
          <a:xfrm>
            <a:off x="8339943" y="3523564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1"/>
          <p:cNvSpPr txBox="1"/>
          <p:nvPr/>
        </p:nvSpPr>
        <p:spPr>
          <a:xfrm>
            <a:off x="6195536" y="3897996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1"/>
          <p:cNvSpPr txBox="1"/>
          <p:nvPr/>
        </p:nvSpPr>
        <p:spPr>
          <a:xfrm>
            <a:off x="8339943" y="3897996"/>
            <a:ext cx="1588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52" name="组合 51"/>
          <p:cNvGrpSpPr/>
          <p:nvPr/>
        </p:nvGrpSpPr>
        <p:grpSpPr>
          <a:xfrm>
            <a:off x="9556321" y="5072637"/>
            <a:ext cx="1896053" cy="1433119"/>
            <a:chOff x="1871171" y="3448784"/>
            <a:chExt cx="1896053" cy="1433119"/>
          </a:xfrm>
        </p:grpSpPr>
        <p:sp>
          <p:nvSpPr>
            <p:cNvPr id="53" name="Freeform 9"/>
            <p:cNvSpPr/>
            <p:nvPr/>
          </p:nvSpPr>
          <p:spPr bwMode="auto">
            <a:xfrm rot="16200000">
              <a:off x="1920418" y="3404461"/>
              <a:ext cx="1162255" cy="1260749"/>
            </a:xfrm>
            <a:custGeom>
              <a:avLst/>
              <a:gdLst>
                <a:gd name="T0" fmla="*/ 1027 w 1074"/>
                <a:gd name="T1" fmla="*/ 392 h 1167"/>
                <a:gd name="T2" fmla="*/ 993 w 1074"/>
                <a:gd name="T3" fmla="*/ 295 h 1167"/>
                <a:gd name="T4" fmla="*/ 650 w 1074"/>
                <a:gd name="T5" fmla="*/ 53 h 1167"/>
                <a:gd name="T6" fmla="*/ 543 w 1074"/>
                <a:gd name="T7" fmla="*/ 59 h 1167"/>
                <a:gd name="T8" fmla="*/ 0 w 1074"/>
                <a:gd name="T9" fmla="*/ 827 h 1167"/>
                <a:gd name="T10" fmla="*/ 480 w 1074"/>
                <a:gd name="T11" fmla="*/ 1167 h 1167"/>
                <a:gd name="T12" fmla="*/ 1027 w 1074"/>
                <a:gd name="T13" fmla="*/ 392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4" h="1167">
                  <a:moveTo>
                    <a:pt x="1027" y="392"/>
                  </a:moveTo>
                  <a:cubicBezTo>
                    <a:pt x="1074" y="327"/>
                    <a:pt x="993" y="295"/>
                    <a:pt x="993" y="295"/>
                  </a:cubicBezTo>
                  <a:cubicBezTo>
                    <a:pt x="650" y="53"/>
                    <a:pt x="650" y="53"/>
                    <a:pt x="650" y="53"/>
                  </a:cubicBezTo>
                  <a:cubicBezTo>
                    <a:pt x="575" y="0"/>
                    <a:pt x="543" y="59"/>
                    <a:pt x="543" y="59"/>
                  </a:cubicBezTo>
                  <a:cubicBezTo>
                    <a:pt x="0" y="827"/>
                    <a:pt x="0" y="827"/>
                    <a:pt x="0" y="827"/>
                  </a:cubicBezTo>
                  <a:cubicBezTo>
                    <a:pt x="480" y="1167"/>
                    <a:pt x="480" y="1167"/>
                    <a:pt x="480" y="1167"/>
                  </a:cubicBezTo>
                  <a:lnTo>
                    <a:pt x="1027" y="392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4" name="Freeform 46"/>
            <p:cNvSpPr/>
            <p:nvPr/>
          </p:nvSpPr>
          <p:spPr bwMode="auto">
            <a:xfrm rot="16200000">
              <a:off x="2107564" y="3704874"/>
              <a:ext cx="832291" cy="911088"/>
            </a:xfrm>
            <a:custGeom>
              <a:avLst/>
              <a:gdLst>
                <a:gd name="T0" fmla="*/ 169 w 169"/>
                <a:gd name="T1" fmla="*/ 54 h 185"/>
                <a:gd name="T2" fmla="*/ 76 w 169"/>
                <a:gd name="T3" fmla="*/ 185 h 185"/>
                <a:gd name="T4" fmla="*/ 0 w 169"/>
                <a:gd name="T5" fmla="*/ 131 h 185"/>
                <a:gd name="T6" fmla="*/ 93 w 169"/>
                <a:gd name="T7" fmla="*/ 0 h 185"/>
                <a:gd name="T8" fmla="*/ 169 w 169"/>
                <a:gd name="T9" fmla="*/ 54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9" h="185">
                  <a:moveTo>
                    <a:pt x="169" y="54"/>
                  </a:moveTo>
                  <a:lnTo>
                    <a:pt x="76" y="185"/>
                  </a:lnTo>
                  <a:lnTo>
                    <a:pt x="0" y="131"/>
                  </a:lnTo>
                  <a:lnTo>
                    <a:pt x="93" y="0"/>
                  </a:lnTo>
                  <a:lnTo>
                    <a:pt x="169" y="54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5" name="Freeform 47"/>
            <p:cNvSpPr>
              <a:spLocks noEditPoints="1"/>
            </p:cNvSpPr>
            <p:nvPr/>
          </p:nvSpPr>
          <p:spPr bwMode="auto">
            <a:xfrm rot="16200000">
              <a:off x="1932732" y="3544818"/>
              <a:ext cx="1157331" cy="1260749"/>
            </a:xfrm>
            <a:custGeom>
              <a:avLst/>
              <a:gdLst>
                <a:gd name="T0" fmla="*/ 993 w 1073"/>
                <a:gd name="T1" fmla="*/ 295 h 1167"/>
                <a:gd name="T2" fmla="*/ 650 w 1073"/>
                <a:gd name="T3" fmla="*/ 53 h 1167"/>
                <a:gd name="T4" fmla="*/ 542 w 1073"/>
                <a:gd name="T5" fmla="*/ 60 h 1167"/>
                <a:gd name="T6" fmla="*/ 0 w 1073"/>
                <a:gd name="T7" fmla="*/ 828 h 1167"/>
                <a:gd name="T8" fmla="*/ 480 w 1073"/>
                <a:gd name="T9" fmla="*/ 1167 h 1167"/>
                <a:gd name="T10" fmla="*/ 1027 w 1073"/>
                <a:gd name="T11" fmla="*/ 392 h 1167"/>
                <a:gd name="T12" fmla="*/ 993 w 1073"/>
                <a:gd name="T13" fmla="*/ 295 h 1167"/>
                <a:gd name="T14" fmla="*/ 735 w 1073"/>
                <a:gd name="T15" fmla="*/ 408 h 1167"/>
                <a:gd name="T16" fmla="*/ 660 w 1073"/>
                <a:gd name="T17" fmla="*/ 429 h 1167"/>
                <a:gd name="T18" fmla="*/ 611 w 1073"/>
                <a:gd name="T19" fmla="*/ 498 h 1167"/>
                <a:gd name="T20" fmla="*/ 612 w 1073"/>
                <a:gd name="T21" fmla="*/ 685 h 1167"/>
                <a:gd name="T22" fmla="*/ 600 w 1073"/>
                <a:gd name="T23" fmla="*/ 700 h 1167"/>
                <a:gd name="T24" fmla="*/ 601 w 1073"/>
                <a:gd name="T25" fmla="*/ 746 h 1167"/>
                <a:gd name="T26" fmla="*/ 548 w 1073"/>
                <a:gd name="T27" fmla="*/ 755 h 1167"/>
                <a:gd name="T28" fmla="*/ 539 w 1073"/>
                <a:gd name="T29" fmla="*/ 702 h 1167"/>
                <a:gd name="T30" fmla="*/ 589 w 1073"/>
                <a:gd name="T31" fmla="*/ 691 h 1167"/>
                <a:gd name="T32" fmla="*/ 603 w 1073"/>
                <a:gd name="T33" fmla="*/ 511 h 1167"/>
                <a:gd name="T34" fmla="*/ 397 w 1073"/>
                <a:gd name="T35" fmla="*/ 802 h 1167"/>
                <a:gd name="T36" fmla="*/ 396 w 1073"/>
                <a:gd name="T37" fmla="*/ 843 h 1167"/>
                <a:gd name="T38" fmla="*/ 344 w 1073"/>
                <a:gd name="T39" fmla="*/ 851 h 1167"/>
                <a:gd name="T40" fmla="*/ 336 w 1073"/>
                <a:gd name="T41" fmla="*/ 800 h 1167"/>
                <a:gd name="T42" fmla="*/ 374 w 1073"/>
                <a:gd name="T43" fmla="*/ 786 h 1167"/>
                <a:gd name="T44" fmla="*/ 531 w 1073"/>
                <a:gd name="T45" fmla="*/ 563 h 1167"/>
                <a:gd name="T46" fmla="*/ 366 w 1073"/>
                <a:gd name="T47" fmla="*/ 633 h 1167"/>
                <a:gd name="T48" fmla="*/ 376 w 1073"/>
                <a:gd name="T49" fmla="*/ 695 h 1167"/>
                <a:gd name="T50" fmla="*/ 313 w 1073"/>
                <a:gd name="T51" fmla="*/ 706 h 1167"/>
                <a:gd name="T52" fmla="*/ 302 w 1073"/>
                <a:gd name="T53" fmla="*/ 643 h 1167"/>
                <a:gd name="T54" fmla="*/ 354 w 1073"/>
                <a:gd name="T55" fmla="*/ 626 h 1167"/>
                <a:gd name="T56" fmla="*/ 541 w 1073"/>
                <a:gd name="T57" fmla="*/ 549 h 1167"/>
                <a:gd name="T58" fmla="*/ 637 w 1073"/>
                <a:gd name="T59" fmla="*/ 413 h 1167"/>
                <a:gd name="T60" fmla="*/ 632 w 1073"/>
                <a:gd name="T61" fmla="*/ 335 h 1167"/>
                <a:gd name="T62" fmla="*/ 720 w 1073"/>
                <a:gd name="T63" fmla="*/ 320 h 1167"/>
                <a:gd name="T64" fmla="*/ 735 w 1073"/>
                <a:gd name="T65" fmla="*/ 408 h 1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073" h="1167">
                  <a:moveTo>
                    <a:pt x="993" y="295"/>
                  </a:moveTo>
                  <a:cubicBezTo>
                    <a:pt x="650" y="53"/>
                    <a:pt x="650" y="53"/>
                    <a:pt x="650" y="53"/>
                  </a:cubicBezTo>
                  <a:cubicBezTo>
                    <a:pt x="574" y="0"/>
                    <a:pt x="542" y="60"/>
                    <a:pt x="542" y="60"/>
                  </a:cubicBezTo>
                  <a:cubicBezTo>
                    <a:pt x="0" y="828"/>
                    <a:pt x="0" y="828"/>
                    <a:pt x="0" y="828"/>
                  </a:cubicBezTo>
                  <a:cubicBezTo>
                    <a:pt x="480" y="1167"/>
                    <a:pt x="480" y="1167"/>
                    <a:pt x="480" y="1167"/>
                  </a:cubicBezTo>
                  <a:cubicBezTo>
                    <a:pt x="1027" y="392"/>
                    <a:pt x="1027" y="392"/>
                    <a:pt x="1027" y="392"/>
                  </a:cubicBezTo>
                  <a:cubicBezTo>
                    <a:pt x="1073" y="327"/>
                    <a:pt x="993" y="295"/>
                    <a:pt x="993" y="295"/>
                  </a:cubicBezTo>
                  <a:close/>
                  <a:moveTo>
                    <a:pt x="735" y="408"/>
                  </a:moveTo>
                  <a:cubicBezTo>
                    <a:pt x="718" y="432"/>
                    <a:pt x="687" y="440"/>
                    <a:pt x="660" y="429"/>
                  </a:cubicBezTo>
                  <a:cubicBezTo>
                    <a:pt x="611" y="498"/>
                    <a:pt x="611" y="498"/>
                    <a:pt x="611" y="498"/>
                  </a:cubicBezTo>
                  <a:cubicBezTo>
                    <a:pt x="668" y="580"/>
                    <a:pt x="636" y="650"/>
                    <a:pt x="612" y="685"/>
                  </a:cubicBezTo>
                  <a:cubicBezTo>
                    <a:pt x="607" y="691"/>
                    <a:pt x="603" y="696"/>
                    <a:pt x="600" y="700"/>
                  </a:cubicBezTo>
                  <a:cubicBezTo>
                    <a:pt x="610" y="713"/>
                    <a:pt x="611" y="732"/>
                    <a:pt x="601" y="746"/>
                  </a:cubicBezTo>
                  <a:cubicBezTo>
                    <a:pt x="589" y="764"/>
                    <a:pt x="565" y="768"/>
                    <a:pt x="548" y="755"/>
                  </a:cubicBezTo>
                  <a:cubicBezTo>
                    <a:pt x="531" y="743"/>
                    <a:pt x="527" y="720"/>
                    <a:pt x="539" y="702"/>
                  </a:cubicBezTo>
                  <a:cubicBezTo>
                    <a:pt x="550" y="686"/>
                    <a:pt x="572" y="682"/>
                    <a:pt x="589" y="691"/>
                  </a:cubicBezTo>
                  <a:cubicBezTo>
                    <a:pt x="609" y="669"/>
                    <a:pt x="661" y="598"/>
                    <a:pt x="603" y="511"/>
                  </a:cubicBezTo>
                  <a:cubicBezTo>
                    <a:pt x="397" y="802"/>
                    <a:pt x="397" y="802"/>
                    <a:pt x="397" y="802"/>
                  </a:cubicBezTo>
                  <a:cubicBezTo>
                    <a:pt x="404" y="814"/>
                    <a:pt x="404" y="830"/>
                    <a:pt x="396" y="843"/>
                  </a:cubicBezTo>
                  <a:cubicBezTo>
                    <a:pt x="384" y="859"/>
                    <a:pt x="361" y="863"/>
                    <a:pt x="344" y="851"/>
                  </a:cubicBezTo>
                  <a:cubicBezTo>
                    <a:pt x="328" y="840"/>
                    <a:pt x="324" y="817"/>
                    <a:pt x="336" y="800"/>
                  </a:cubicBezTo>
                  <a:cubicBezTo>
                    <a:pt x="344" y="788"/>
                    <a:pt x="360" y="782"/>
                    <a:pt x="374" y="786"/>
                  </a:cubicBezTo>
                  <a:cubicBezTo>
                    <a:pt x="531" y="563"/>
                    <a:pt x="531" y="563"/>
                    <a:pt x="531" y="563"/>
                  </a:cubicBezTo>
                  <a:cubicBezTo>
                    <a:pt x="425" y="556"/>
                    <a:pt x="379" y="612"/>
                    <a:pt x="366" y="633"/>
                  </a:cubicBezTo>
                  <a:cubicBezTo>
                    <a:pt x="386" y="647"/>
                    <a:pt x="391" y="675"/>
                    <a:pt x="376" y="695"/>
                  </a:cubicBezTo>
                  <a:cubicBezTo>
                    <a:pt x="362" y="716"/>
                    <a:pt x="334" y="720"/>
                    <a:pt x="313" y="706"/>
                  </a:cubicBezTo>
                  <a:cubicBezTo>
                    <a:pt x="293" y="692"/>
                    <a:pt x="288" y="663"/>
                    <a:pt x="302" y="643"/>
                  </a:cubicBezTo>
                  <a:cubicBezTo>
                    <a:pt x="314" y="626"/>
                    <a:pt x="335" y="620"/>
                    <a:pt x="354" y="626"/>
                  </a:cubicBezTo>
                  <a:cubicBezTo>
                    <a:pt x="368" y="603"/>
                    <a:pt x="420" y="539"/>
                    <a:pt x="541" y="549"/>
                  </a:cubicBezTo>
                  <a:cubicBezTo>
                    <a:pt x="637" y="413"/>
                    <a:pt x="637" y="413"/>
                    <a:pt x="637" y="413"/>
                  </a:cubicBezTo>
                  <a:cubicBezTo>
                    <a:pt x="618" y="392"/>
                    <a:pt x="615" y="359"/>
                    <a:pt x="632" y="335"/>
                  </a:cubicBezTo>
                  <a:cubicBezTo>
                    <a:pt x="652" y="306"/>
                    <a:pt x="692" y="300"/>
                    <a:pt x="720" y="320"/>
                  </a:cubicBezTo>
                  <a:cubicBezTo>
                    <a:pt x="749" y="340"/>
                    <a:pt x="755" y="379"/>
                    <a:pt x="735" y="408"/>
                  </a:cubicBezTo>
                  <a:close/>
                </a:path>
              </a:pathLst>
            </a:custGeom>
            <a:solidFill>
              <a:srgbClr val="D1D0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6" name="Freeform 10"/>
            <p:cNvSpPr>
              <a:spLocks noEditPoints="1"/>
            </p:cNvSpPr>
            <p:nvPr/>
          </p:nvSpPr>
          <p:spPr bwMode="auto">
            <a:xfrm rot="16200000">
              <a:off x="2853672" y="4219514"/>
              <a:ext cx="526955" cy="512179"/>
            </a:xfrm>
            <a:custGeom>
              <a:avLst/>
              <a:gdLst>
                <a:gd name="T0" fmla="*/ 107 w 107"/>
                <a:gd name="T1" fmla="*/ 48 h 104"/>
                <a:gd name="T2" fmla="*/ 39 w 107"/>
                <a:gd name="T3" fmla="*/ 0 h 104"/>
                <a:gd name="T4" fmla="*/ 0 w 107"/>
                <a:gd name="T5" fmla="*/ 56 h 104"/>
                <a:gd name="T6" fmla="*/ 67 w 107"/>
                <a:gd name="T7" fmla="*/ 104 h 104"/>
                <a:gd name="T8" fmla="*/ 107 w 107"/>
                <a:gd name="T9" fmla="*/ 48 h 104"/>
                <a:gd name="T10" fmla="*/ 37 w 107"/>
                <a:gd name="T11" fmla="*/ 53 h 104"/>
                <a:gd name="T12" fmla="*/ 22 w 107"/>
                <a:gd name="T13" fmla="*/ 42 h 104"/>
                <a:gd name="T14" fmla="*/ 30 w 107"/>
                <a:gd name="T15" fmla="*/ 30 h 104"/>
                <a:gd name="T16" fmla="*/ 45 w 107"/>
                <a:gd name="T17" fmla="*/ 41 h 104"/>
                <a:gd name="T18" fmla="*/ 37 w 107"/>
                <a:gd name="T19" fmla="*/ 53 h 104"/>
                <a:gd name="T20" fmla="*/ 66 w 107"/>
                <a:gd name="T21" fmla="*/ 56 h 104"/>
                <a:gd name="T22" fmla="*/ 81 w 107"/>
                <a:gd name="T23" fmla="*/ 66 h 104"/>
                <a:gd name="T24" fmla="*/ 73 w 107"/>
                <a:gd name="T25" fmla="*/ 78 h 104"/>
                <a:gd name="T26" fmla="*/ 57 w 107"/>
                <a:gd name="T27" fmla="*/ 68 h 104"/>
                <a:gd name="T28" fmla="*/ 66 w 107"/>
                <a:gd name="T29" fmla="*/ 56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04">
                  <a:moveTo>
                    <a:pt x="107" y="48"/>
                  </a:moveTo>
                  <a:lnTo>
                    <a:pt x="39" y="0"/>
                  </a:lnTo>
                  <a:lnTo>
                    <a:pt x="0" y="56"/>
                  </a:lnTo>
                  <a:lnTo>
                    <a:pt x="67" y="104"/>
                  </a:lnTo>
                  <a:lnTo>
                    <a:pt x="107" y="48"/>
                  </a:lnTo>
                  <a:close/>
                  <a:moveTo>
                    <a:pt x="37" y="53"/>
                  </a:moveTo>
                  <a:lnTo>
                    <a:pt x="22" y="42"/>
                  </a:lnTo>
                  <a:lnTo>
                    <a:pt x="30" y="30"/>
                  </a:lnTo>
                  <a:lnTo>
                    <a:pt x="45" y="41"/>
                  </a:lnTo>
                  <a:lnTo>
                    <a:pt x="37" y="53"/>
                  </a:lnTo>
                  <a:close/>
                  <a:moveTo>
                    <a:pt x="66" y="56"/>
                  </a:moveTo>
                  <a:lnTo>
                    <a:pt x="81" y="66"/>
                  </a:lnTo>
                  <a:lnTo>
                    <a:pt x="73" y="78"/>
                  </a:lnTo>
                  <a:lnTo>
                    <a:pt x="57" y="68"/>
                  </a:lnTo>
                  <a:lnTo>
                    <a:pt x="66" y="56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7" name="Freeform 13"/>
            <p:cNvSpPr/>
            <p:nvPr/>
          </p:nvSpPr>
          <p:spPr bwMode="auto">
            <a:xfrm rot="16200000">
              <a:off x="3200872" y="3507881"/>
              <a:ext cx="615600" cy="497406"/>
            </a:xfrm>
            <a:custGeom>
              <a:avLst/>
              <a:gdLst>
                <a:gd name="T0" fmla="*/ 305 w 568"/>
                <a:gd name="T1" fmla="*/ 55 h 460"/>
                <a:gd name="T2" fmla="*/ 242 w 568"/>
                <a:gd name="T3" fmla="*/ 45 h 460"/>
                <a:gd name="T4" fmla="*/ 244 w 568"/>
                <a:gd name="T5" fmla="*/ 32 h 460"/>
                <a:gd name="T6" fmla="*/ 194 w 568"/>
                <a:gd name="T7" fmla="*/ 24 h 460"/>
                <a:gd name="T8" fmla="*/ 192 w 568"/>
                <a:gd name="T9" fmla="*/ 37 h 460"/>
                <a:gd name="T10" fmla="*/ 181 w 568"/>
                <a:gd name="T11" fmla="*/ 35 h 460"/>
                <a:gd name="T12" fmla="*/ 183 w 568"/>
                <a:gd name="T13" fmla="*/ 23 h 460"/>
                <a:gd name="T14" fmla="*/ 48 w 568"/>
                <a:gd name="T15" fmla="*/ 0 h 460"/>
                <a:gd name="T16" fmla="*/ 0 w 568"/>
                <a:gd name="T17" fmla="*/ 293 h 460"/>
                <a:gd name="T18" fmla="*/ 60 w 568"/>
                <a:gd name="T19" fmla="*/ 388 h 460"/>
                <a:gd name="T20" fmla="*/ 159 w 568"/>
                <a:gd name="T21" fmla="*/ 404 h 460"/>
                <a:gd name="T22" fmla="*/ 162 w 568"/>
                <a:gd name="T23" fmla="*/ 389 h 460"/>
                <a:gd name="T24" fmla="*/ 189 w 568"/>
                <a:gd name="T25" fmla="*/ 394 h 460"/>
                <a:gd name="T26" fmla="*/ 186 w 568"/>
                <a:gd name="T27" fmla="*/ 408 h 460"/>
                <a:gd name="T28" fmla="*/ 494 w 568"/>
                <a:gd name="T29" fmla="*/ 459 h 460"/>
                <a:gd name="T30" fmla="*/ 515 w 568"/>
                <a:gd name="T31" fmla="*/ 432 h 460"/>
                <a:gd name="T32" fmla="*/ 564 w 568"/>
                <a:gd name="T33" fmla="*/ 128 h 460"/>
                <a:gd name="T34" fmla="*/ 532 w 568"/>
                <a:gd name="T35" fmla="*/ 79 h 460"/>
                <a:gd name="T36" fmla="*/ 307 w 568"/>
                <a:gd name="T37" fmla="*/ 43 h 460"/>
                <a:gd name="T38" fmla="*/ 305 w 568"/>
                <a:gd name="T39" fmla="*/ 55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68" h="460">
                  <a:moveTo>
                    <a:pt x="305" y="55"/>
                  </a:moveTo>
                  <a:cubicBezTo>
                    <a:pt x="242" y="45"/>
                    <a:pt x="242" y="45"/>
                    <a:pt x="242" y="45"/>
                  </a:cubicBezTo>
                  <a:cubicBezTo>
                    <a:pt x="244" y="32"/>
                    <a:pt x="244" y="32"/>
                    <a:pt x="244" y="32"/>
                  </a:cubicBezTo>
                  <a:cubicBezTo>
                    <a:pt x="194" y="24"/>
                    <a:pt x="194" y="24"/>
                    <a:pt x="194" y="24"/>
                  </a:cubicBezTo>
                  <a:cubicBezTo>
                    <a:pt x="192" y="37"/>
                    <a:pt x="192" y="37"/>
                    <a:pt x="192" y="37"/>
                  </a:cubicBezTo>
                  <a:cubicBezTo>
                    <a:pt x="181" y="35"/>
                    <a:pt x="181" y="35"/>
                    <a:pt x="181" y="35"/>
                  </a:cubicBezTo>
                  <a:cubicBezTo>
                    <a:pt x="183" y="23"/>
                    <a:pt x="183" y="23"/>
                    <a:pt x="183" y="23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0" y="293"/>
                    <a:pt x="0" y="293"/>
                    <a:pt x="0" y="293"/>
                  </a:cubicBezTo>
                  <a:cubicBezTo>
                    <a:pt x="60" y="388"/>
                    <a:pt x="60" y="388"/>
                    <a:pt x="60" y="388"/>
                  </a:cubicBezTo>
                  <a:cubicBezTo>
                    <a:pt x="159" y="404"/>
                    <a:pt x="159" y="404"/>
                    <a:pt x="159" y="404"/>
                  </a:cubicBezTo>
                  <a:cubicBezTo>
                    <a:pt x="162" y="389"/>
                    <a:pt x="162" y="389"/>
                    <a:pt x="162" y="389"/>
                  </a:cubicBezTo>
                  <a:cubicBezTo>
                    <a:pt x="189" y="394"/>
                    <a:pt x="189" y="394"/>
                    <a:pt x="189" y="394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494" y="459"/>
                    <a:pt x="494" y="459"/>
                    <a:pt x="494" y="459"/>
                  </a:cubicBezTo>
                  <a:cubicBezTo>
                    <a:pt x="505" y="460"/>
                    <a:pt x="515" y="432"/>
                    <a:pt x="515" y="432"/>
                  </a:cubicBezTo>
                  <a:cubicBezTo>
                    <a:pt x="564" y="128"/>
                    <a:pt x="564" y="128"/>
                    <a:pt x="564" y="128"/>
                  </a:cubicBezTo>
                  <a:cubicBezTo>
                    <a:pt x="568" y="103"/>
                    <a:pt x="532" y="79"/>
                    <a:pt x="532" y="79"/>
                  </a:cubicBezTo>
                  <a:cubicBezTo>
                    <a:pt x="307" y="43"/>
                    <a:pt x="307" y="43"/>
                    <a:pt x="307" y="43"/>
                  </a:cubicBezTo>
                  <a:lnTo>
                    <a:pt x="305" y="55"/>
                  </a:lnTo>
                  <a:close/>
                </a:path>
              </a:pathLst>
            </a:custGeom>
            <a:solidFill>
              <a:srgbClr val="223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8" name="Freeform 48"/>
            <p:cNvSpPr>
              <a:spLocks noEditPoints="1"/>
            </p:cNvSpPr>
            <p:nvPr/>
          </p:nvSpPr>
          <p:spPr bwMode="auto">
            <a:xfrm rot="16200000">
              <a:off x="2865983" y="4364798"/>
              <a:ext cx="526955" cy="507255"/>
            </a:xfrm>
            <a:custGeom>
              <a:avLst/>
              <a:gdLst>
                <a:gd name="T0" fmla="*/ 68 w 107"/>
                <a:gd name="T1" fmla="*/ 103 h 103"/>
                <a:gd name="T2" fmla="*/ 107 w 107"/>
                <a:gd name="T3" fmla="*/ 48 h 103"/>
                <a:gd name="T4" fmla="*/ 40 w 107"/>
                <a:gd name="T5" fmla="*/ 0 h 103"/>
                <a:gd name="T6" fmla="*/ 0 w 107"/>
                <a:gd name="T7" fmla="*/ 56 h 103"/>
                <a:gd name="T8" fmla="*/ 68 w 107"/>
                <a:gd name="T9" fmla="*/ 103 h 103"/>
                <a:gd name="T10" fmla="*/ 22 w 107"/>
                <a:gd name="T11" fmla="*/ 42 h 103"/>
                <a:gd name="T12" fmla="*/ 31 w 107"/>
                <a:gd name="T13" fmla="*/ 30 h 103"/>
                <a:gd name="T14" fmla="*/ 46 w 107"/>
                <a:gd name="T15" fmla="*/ 40 h 103"/>
                <a:gd name="T16" fmla="*/ 38 w 107"/>
                <a:gd name="T17" fmla="*/ 53 h 103"/>
                <a:gd name="T18" fmla="*/ 22 w 107"/>
                <a:gd name="T19" fmla="*/ 42 h 103"/>
                <a:gd name="T20" fmla="*/ 58 w 107"/>
                <a:gd name="T21" fmla="*/ 67 h 103"/>
                <a:gd name="T22" fmla="*/ 67 w 107"/>
                <a:gd name="T23" fmla="*/ 55 h 103"/>
                <a:gd name="T24" fmla="*/ 82 w 107"/>
                <a:gd name="T25" fmla="*/ 66 h 103"/>
                <a:gd name="T26" fmla="*/ 73 w 107"/>
                <a:gd name="T27" fmla="*/ 78 h 103"/>
                <a:gd name="T28" fmla="*/ 58 w 107"/>
                <a:gd name="T29" fmla="*/ 6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7" h="103">
                  <a:moveTo>
                    <a:pt x="68" y="103"/>
                  </a:moveTo>
                  <a:lnTo>
                    <a:pt x="107" y="48"/>
                  </a:lnTo>
                  <a:lnTo>
                    <a:pt x="40" y="0"/>
                  </a:lnTo>
                  <a:lnTo>
                    <a:pt x="0" y="56"/>
                  </a:lnTo>
                  <a:lnTo>
                    <a:pt x="68" y="103"/>
                  </a:lnTo>
                  <a:close/>
                  <a:moveTo>
                    <a:pt x="22" y="42"/>
                  </a:moveTo>
                  <a:lnTo>
                    <a:pt x="31" y="30"/>
                  </a:lnTo>
                  <a:lnTo>
                    <a:pt x="46" y="40"/>
                  </a:lnTo>
                  <a:lnTo>
                    <a:pt x="38" y="53"/>
                  </a:lnTo>
                  <a:lnTo>
                    <a:pt x="22" y="42"/>
                  </a:lnTo>
                  <a:close/>
                  <a:moveTo>
                    <a:pt x="58" y="67"/>
                  </a:moveTo>
                  <a:lnTo>
                    <a:pt x="67" y="55"/>
                  </a:lnTo>
                  <a:lnTo>
                    <a:pt x="82" y="66"/>
                  </a:lnTo>
                  <a:lnTo>
                    <a:pt x="73" y="78"/>
                  </a:lnTo>
                  <a:lnTo>
                    <a:pt x="58" y="6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59" name="Freeform 236"/>
            <p:cNvSpPr/>
            <p:nvPr/>
          </p:nvSpPr>
          <p:spPr bwMode="auto">
            <a:xfrm rot="16200000">
              <a:off x="3282130" y="3953578"/>
              <a:ext cx="59097" cy="34473"/>
            </a:xfrm>
            <a:custGeom>
              <a:avLst/>
              <a:gdLst>
                <a:gd name="T0" fmla="*/ 1 w 12"/>
                <a:gd name="T1" fmla="*/ 0 h 7"/>
                <a:gd name="T2" fmla="*/ 12 w 12"/>
                <a:gd name="T3" fmla="*/ 2 h 7"/>
                <a:gd name="T4" fmla="*/ 12 w 12"/>
                <a:gd name="T5" fmla="*/ 7 h 7"/>
                <a:gd name="T6" fmla="*/ 0 w 12"/>
                <a:gd name="T7" fmla="*/ 5 h 7"/>
                <a:gd name="T8" fmla="*/ 1 w 12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7">
                  <a:moveTo>
                    <a:pt x="1" y="0"/>
                  </a:moveTo>
                  <a:lnTo>
                    <a:pt x="12" y="2"/>
                  </a:lnTo>
                  <a:lnTo>
                    <a:pt x="12" y="7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BF6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0" name="Freeform 237"/>
            <p:cNvSpPr/>
            <p:nvPr/>
          </p:nvSpPr>
          <p:spPr bwMode="auto">
            <a:xfrm rot="16200000">
              <a:off x="3213183" y="3648237"/>
              <a:ext cx="610676" cy="497406"/>
            </a:xfrm>
            <a:custGeom>
              <a:avLst/>
              <a:gdLst>
                <a:gd name="T0" fmla="*/ 514 w 568"/>
                <a:gd name="T1" fmla="*/ 431 h 460"/>
                <a:gd name="T2" fmla="*/ 493 w 568"/>
                <a:gd name="T3" fmla="*/ 458 h 460"/>
                <a:gd name="T4" fmla="*/ 186 w 568"/>
                <a:gd name="T5" fmla="*/ 408 h 460"/>
                <a:gd name="T6" fmla="*/ 188 w 568"/>
                <a:gd name="T7" fmla="*/ 393 h 460"/>
                <a:gd name="T8" fmla="*/ 161 w 568"/>
                <a:gd name="T9" fmla="*/ 389 h 460"/>
                <a:gd name="T10" fmla="*/ 159 w 568"/>
                <a:gd name="T11" fmla="*/ 403 h 460"/>
                <a:gd name="T12" fmla="*/ 60 w 568"/>
                <a:gd name="T13" fmla="*/ 387 h 460"/>
                <a:gd name="T14" fmla="*/ 0 w 568"/>
                <a:gd name="T15" fmla="*/ 292 h 460"/>
                <a:gd name="T16" fmla="*/ 47 w 568"/>
                <a:gd name="T17" fmla="*/ 0 h 460"/>
                <a:gd name="T18" fmla="*/ 183 w 568"/>
                <a:gd name="T19" fmla="*/ 22 h 460"/>
                <a:gd name="T20" fmla="*/ 181 w 568"/>
                <a:gd name="T21" fmla="*/ 34 h 460"/>
                <a:gd name="T22" fmla="*/ 305 w 568"/>
                <a:gd name="T23" fmla="*/ 54 h 460"/>
                <a:gd name="T24" fmla="*/ 307 w 568"/>
                <a:gd name="T25" fmla="*/ 42 h 460"/>
                <a:gd name="T26" fmla="*/ 531 w 568"/>
                <a:gd name="T27" fmla="*/ 78 h 460"/>
                <a:gd name="T28" fmla="*/ 564 w 568"/>
                <a:gd name="T29" fmla="*/ 127 h 460"/>
                <a:gd name="T30" fmla="*/ 514 w 568"/>
                <a:gd name="T31" fmla="*/ 431 h 4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568" h="460">
                  <a:moveTo>
                    <a:pt x="514" y="431"/>
                  </a:moveTo>
                  <a:cubicBezTo>
                    <a:pt x="514" y="431"/>
                    <a:pt x="505" y="460"/>
                    <a:pt x="493" y="458"/>
                  </a:cubicBezTo>
                  <a:cubicBezTo>
                    <a:pt x="186" y="408"/>
                    <a:pt x="186" y="408"/>
                    <a:pt x="186" y="408"/>
                  </a:cubicBezTo>
                  <a:cubicBezTo>
                    <a:pt x="188" y="393"/>
                    <a:pt x="188" y="393"/>
                    <a:pt x="188" y="393"/>
                  </a:cubicBezTo>
                  <a:cubicBezTo>
                    <a:pt x="161" y="389"/>
                    <a:pt x="161" y="389"/>
                    <a:pt x="161" y="389"/>
                  </a:cubicBezTo>
                  <a:cubicBezTo>
                    <a:pt x="159" y="403"/>
                    <a:pt x="159" y="403"/>
                    <a:pt x="159" y="403"/>
                  </a:cubicBezTo>
                  <a:cubicBezTo>
                    <a:pt x="60" y="387"/>
                    <a:pt x="60" y="387"/>
                    <a:pt x="60" y="387"/>
                  </a:cubicBezTo>
                  <a:cubicBezTo>
                    <a:pt x="0" y="292"/>
                    <a:pt x="0" y="292"/>
                    <a:pt x="0" y="29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83" y="22"/>
                    <a:pt x="183" y="22"/>
                    <a:pt x="183" y="22"/>
                  </a:cubicBezTo>
                  <a:cubicBezTo>
                    <a:pt x="181" y="34"/>
                    <a:pt x="181" y="34"/>
                    <a:pt x="181" y="34"/>
                  </a:cubicBezTo>
                  <a:cubicBezTo>
                    <a:pt x="305" y="54"/>
                    <a:pt x="305" y="54"/>
                    <a:pt x="305" y="54"/>
                  </a:cubicBezTo>
                  <a:cubicBezTo>
                    <a:pt x="307" y="42"/>
                    <a:pt x="307" y="42"/>
                    <a:pt x="307" y="42"/>
                  </a:cubicBezTo>
                  <a:cubicBezTo>
                    <a:pt x="531" y="78"/>
                    <a:pt x="531" y="78"/>
                    <a:pt x="531" y="78"/>
                  </a:cubicBezTo>
                  <a:cubicBezTo>
                    <a:pt x="531" y="78"/>
                    <a:pt x="568" y="102"/>
                    <a:pt x="564" y="127"/>
                  </a:cubicBezTo>
                  <a:lnTo>
                    <a:pt x="514" y="431"/>
                  </a:lnTo>
                  <a:close/>
                </a:path>
              </a:pathLst>
            </a:custGeom>
            <a:solidFill>
              <a:srgbClr val="F6F6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1" name="Freeform 238"/>
            <p:cNvSpPr/>
            <p:nvPr/>
          </p:nvSpPr>
          <p:spPr bwMode="auto">
            <a:xfrm rot="16200000">
              <a:off x="3597318" y="4066848"/>
              <a:ext cx="88645" cy="44324"/>
            </a:xfrm>
            <a:custGeom>
              <a:avLst/>
              <a:gdLst>
                <a:gd name="T0" fmla="*/ 1 w 18"/>
                <a:gd name="T1" fmla="*/ 0 h 9"/>
                <a:gd name="T2" fmla="*/ 18 w 18"/>
                <a:gd name="T3" fmla="*/ 2 h 9"/>
                <a:gd name="T4" fmla="*/ 17 w 18"/>
                <a:gd name="T5" fmla="*/ 9 h 9"/>
                <a:gd name="T6" fmla="*/ 0 w 18"/>
                <a:gd name="T7" fmla="*/ 6 h 9"/>
                <a:gd name="T8" fmla="*/ 1 w 18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9">
                  <a:moveTo>
                    <a:pt x="1" y="0"/>
                  </a:moveTo>
                  <a:lnTo>
                    <a:pt x="18" y="2"/>
                  </a:lnTo>
                  <a:lnTo>
                    <a:pt x="17" y="9"/>
                  </a:lnTo>
                  <a:lnTo>
                    <a:pt x="0" y="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2" name="Freeform 239"/>
            <p:cNvSpPr/>
            <p:nvPr/>
          </p:nvSpPr>
          <p:spPr bwMode="auto">
            <a:xfrm rot="16200000">
              <a:off x="3550530" y="4103784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3" name="Freeform 240"/>
            <p:cNvSpPr/>
            <p:nvPr/>
          </p:nvSpPr>
          <p:spPr bwMode="auto">
            <a:xfrm rot="16200000">
              <a:off x="3516057" y="40988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4" name="Freeform 241"/>
            <p:cNvSpPr/>
            <p:nvPr/>
          </p:nvSpPr>
          <p:spPr bwMode="auto">
            <a:xfrm rot="16200000">
              <a:off x="3481584" y="4093935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5" name="Freeform 242"/>
            <p:cNvSpPr/>
            <p:nvPr/>
          </p:nvSpPr>
          <p:spPr bwMode="auto">
            <a:xfrm rot="16200000">
              <a:off x="3449574" y="4086546"/>
              <a:ext cx="83721" cy="39397"/>
            </a:xfrm>
            <a:custGeom>
              <a:avLst/>
              <a:gdLst>
                <a:gd name="T0" fmla="*/ 0 w 17"/>
                <a:gd name="T1" fmla="*/ 0 h 8"/>
                <a:gd name="T2" fmla="*/ 17 w 17"/>
                <a:gd name="T3" fmla="*/ 3 h 8"/>
                <a:gd name="T4" fmla="*/ 17 w 17"/>
                <a:gd name="T5" fmla="*/ 8 h 8"/>
                <a:gd name="T6" fmla="*/ 0 w 17"/>
                <a:gd name="T7" fmla="*/ 5 h 8"/>
                <a:gd name="T8" fmla="*/ 0 w 17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8">
                  <a:moveTo>
                    <a:pt x="0" y="0"/>
                  </a:moveTo>
                  <a:lnTo>
                    <a:pt x="17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6" name="Freeform 243"/>
            <p:cNvSpPr/>
            <p:nvPr/>
          </p:nvSpPr>
          <p:spPr bwMode="auto">
            <a:xfrm rot="16200000">
              <a:off x="3412636" y="40791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7" name="Freeform 244"/>
            <p:cNvSpPr/>
            <p:nvPr/>
          </p:nvSpPr>
          <p:spPr bwMode="auto">
            <a:xfrm rot="16200000">
              <a:off x="3378163" y="4074235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8" name="Freeform 245"/>
            <p:cNvSpPr/>
            <p:nvPr/>
          </p:nvSpPr>
          <p:spPr bwMode="auto">
            <a:xfrm rot="16200000">
              <a:off x="3343690" y="4069311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69" name="Freeform 246"/>
            <p:cNvSpPr/>
            <p:nvPr/>
          </p:nvSpPr>
          <p:spPr bwMode="auto">
            <a:xfrm rot="16200000">
              <a:off x="3309215" y="4064384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0" name="Freeform 247"/>
            <p:cNvSpPr/>
            <p:nvPr/>
          </p:nvSpPr>
          <p:spPr bwMode="auto">
            <a:xfrm rot="16200000">
              <a:off x="3274742" y="4059460"/>
              <a:ext cx="88645" cy="39397"/>
            </a:xfrm>
            <a:custGeom>
              <a:avLst/>
              <a:gdLst>
                <a:gd name="T0" fmla="*/ 1 w 18"/>
                <a:gd name="T1" fmla="*/ 0 h 8"/>
                <a:gd name="T2" fmla="*/ 18 w 18"/>
                <a:gd name="T3" fmla="*/ 3 h 8"/>
                <a:gd name="T4" fmla="*/ 17 w 18"/>
                <a:gd name="T5" fmla="*/ 8 h 8"/>
                <a:gd name="T6" fmla="*/ 0 w 18"/>
                <a:gd name="T7" fmla="*/ 5 h 8"/>
                <a:gd name="T8" fmla="*/ 1 w 18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8">
                  <a:moveTo>
                    <a:pt x="1" y="0"/>
                  </a:moveTo>
                  <a:lnTo>
                    <a:pt x="18" y="3"/>
                  </a:lnTo>
                  <a:lnTo>
                    <a:pt x="17" y="8"/>
                  </a:ln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9C5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1" name="Freeform 248"/>
            <p:cNvSpPr/>
            <p:nvPr/>
          </p:nvSpPr>
          <p:spPr bwMode="auto">
            <a:xfrm rot="16200000">
              <a:off x="3397862" y="3586676"/>
              <a:ext cx="285640" cy="374285"/>
            </a:xfrm>
            <a:custGeom>
              <a:avLst/>
              <a:gdLst>
                <a:gd name="T0" fmla="*/ 11 w 58"/>
                <a:gd name="T1" fmla="*/ 0 h 76"/>
                <a:gd name="T2" fmla="*/ 58 w 58"/>
                <a:gd name="T3" fmla="*/ 8 h 76"/>
                <a:gd name="T4" fmla="*/ 47 w 58"/>
                <a:gd name="T5" fmla="*/ 76 h 76"/>
                <a:gd name="T6" fmla="*/ 0 w 58"/>
                <a:gd name="T7" fmla="*/ 68 h 76"/>
                <a:gd name="T8" fmla="*/ 11 w 58"/>
                <a:gd name="T9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76">
                  <a:moveTo>
                    <a:pt x="11" y="0"/>
                  </a:moveTo>
                  <a:lnTo>
                    <a:pt x="58" y="8"/>
                  </a:lnTo>
                  <a:lnTo>
                    <a:pt x="47" y="76"/>
                  </a:lnTo>
                  <a:lnTo>
                    <a:pt x="0" y="6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E55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2" name="Freeform 249"/>
            <p:cNvSpPr/>
            <p:nvPr/>
          </p:nvSpPr>
          <p:spPr bwMode="auto">
            <a:xfrm rot="16200000">
              <a:off x="3496360" y="3695023"/>
              <a:ext cx="64021" cy="310264"/>
            </a:xfrm>
            <a:custGeom>
              <a:avLst/>
              <a:gdLst>
                <a:gd name="T0" fmla="*/ 13 w 13"/>
                <a:gd name="T1" fmla="*/ 0 h 63"/>
                <a:gd name="T2" fmla="*/ 3 w 13"/>
                <a:gd name="T3" fmla="*/ 63 h 63"/>
                <a:gd name="T4" fmla="*/ 0 w 13"/>
                <a:gd name="T5" fmla="*/ 63 h 63"/>
                <a:gd name="T6" fmla="*/ 10 w 13"/>
                <a:gd name="T7" fmla="*/ 0 h 63"/>
                <a:gd name="T8" fmla="*/ 13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0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3" name="Freeform 250"/>
            <p:cNvSpPr/>
            <p:nvPr/>
          </p:nvSpPr>
          <p:spPr bwMode="auto">
            <a:xfrm rot="16200000">
              <a:off x="3501283" y="3640849"/>
              <a:ext cx="68949" cy="315188"/>
            </a:xfrm>
            <a:custGeom>
              <a:avLst/>
              <a:gdLst>
                <a:gd name="T0" fmla="*/ 14 w 14"/>
                <a:gd name="T1" fmla="*/ 1 h 64"/>
                <a:gd name="T2" fmla="*/ 3 w 14"/>
                <a:gd name="T3" fmla="*/ 64 h 64"/>
                <a:gd name="T4" fmla="*/ 0 w 14"/>
                <a:gd name="T5" fmla="*/ 63 h 64"/>
                <a:gd name="T6" fmla="*/ 11 w 14"/>
                <a:gd name="T7" fmla="*/ 0 h 64"/>
                <a:gd name="T8" fmla="*/ 14 w 14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4" name="Freeform 251"/>
            <p:cNvSpPr/>
            <p:nvPr/>
          </p:nvSpPr>
          <p:spPr bwMode="auto">
            <a:xfrm rot="16200000">
              <a:off x="3511131" y="3586676"/>
              <a:ext cx="68949" cy="315188"/>
            </a:xfrm>
            <a:custGeom>
              <a:avLst/>
              <a:gdLst>
                <a:gd name="T0" fmla="*/ 14 w 14"/>
                <a:gd name="T1" fmla="*/ 1 h 64"/>
                <a:gd name="T2" fmla="*/ 3 w 14"/>
                <a:gd name="T3" fmla="*/ 64 h 64"/>
                <a:gd name="T4" fmla="*/ 0 w 14"/>
                <a:gd name="T5" fmla="*/ 63 h 64"/>
                <a:gd name="T6" fmla="*/ 11 w 14"/>
                <a:gd name="T7" fmla="*/ 0 h 64"/>
                <a:gd name="T8" fmla="*/ 14 w 14"/>
                <a:gd name="T9" fmla="*/ 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64">
                  <a:moveTo>
                    <a:pt x="14" y="1"/>
                  </a:moveTo>
                  <a:lnTo>
                    <a:pt x="3" y="64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4" y="1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75" name="Freeform 252"/>
            <p:cNvSpPr/>
            <p:nvPr/>
          </p:nvSpPr>
          <p:spPr bwMode="auto">
            <a:xfrm rot="16200000">
              <a:off x="3520984" y="3537429"/>
              <a:ext cx="64021" cy="310264"/>
            </a:xfrm>
            <a:custGeom>
              <a:avLst/>
              <a:gdLst>
                <a:gd name="T0" fmla="*/ 13 w 13"/>
                <a:gd name="T1" fmla="*/ 0 h 63"/>
                <a:gd name="T2" fmla="*/ 3 w 13"/>
                <a:gd name="T3" fmla="*/ 63 h 63"/>
                <a:gd name="T4" fmla="*/ 0 w 13"/>
                <a:gd name="T5" fmla="*/ 63 h 63"/>
                <a:gd name="T6" fmla="*/ 11 w 13"/>
                <a:gd name="T7" fmla="*/ 0 h 63"/>
                <a:gd name="T8" fmla="*/ 13 w 13"/>
                <a:gd name="T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63">
                  <a:moveTo>
                    <a:pt x="13" y="0"/>
                  </a:moveTo>
                  <a:lnTo>
                    <a:pt x="3" y="63"/>
                  </a:lnTo>
                  <a:lnTo>
                    <a:pt x="0" y="63"/>
                  </a:lnTo>
                  <a:lnTo>
                    <a:pt x="11" y="0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BBBAB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zh-CN" altLang="en-US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0" name="Group 5"/>
          <p:cNvGrpSpPr/>
          <p:nvPr/>
        </p:nvGrpSpPr>
        <p:grpSpPr>
          <a:xfrm>
            <a:off x="6195536" y="1938291"/>
            <a:ext cx="379414" cy="354993"/>
            <a:chOff x="6964363" y="2108200"/>
            <a:chExt cx="690562" cy="646113"/>
          </a:xfrm>
          <a:solidFill>
            <a:schemeClr val="bg1">
              <a:lumMod val="75000"/>
            </a:schemeClr>
          </a:solidFill>
        </p:grpSpPr>
        <p:sp>
          <p:nvSpPr>
            <p:cNvPr id="51" name="Freeform 91"/>
            <p:cNvSpPr>
              <a:spLocks noEditPoints="1"/>
            </p:cNvSpPr>
            <p:nvPr/>
          </p:nvSpPr>
          <p:spPr bwMode="auto">
            <a:xfrm>
              <a:off x="7050088" y="2193925"/>
              <a:ext cx="519112" cy="344488"/>
            </a:xfrm>
            <a:custGeom>
              <a:avLst/>
              <a:gdLst>
                <a:gd name="T0" fmla="*/ 503 w 12071"/>
                <a:gd name="T1" fmla="*/ 502 h 8033"/>
                <a:gd name="T2" fmla="*/ 11568 w 12071"/>
                <a:gd name="T3" fmla="*/ 0 h 8033"/>
                <a:gd name="T4" fmla="*/ 452 w 12071"/>
                <a:gd name="T5" fmla="*/ 5 h 8033"/>
                <a:gd name="T6" fmla="*/ 377 w 12071"/>
                <a:gd name="T7" fmla="*/ 18 h 8033"/>
                <a:gd name="T8" fmla="*/ 307 w 12071"/>
                <a:gd name="T9" fmla="*/ 41 h 8033"/>
                <a:gd name="T10" fmla="*/ 242 w 12071"/>
                <a:gd name="T11" fmla="*/ 74 h 8033"/>
                <a:gd name="T12" fmla="*/ 183 w 12071"/>
                <a:gd name="T13" fmla="*/ 116 h 8033"/>
                <a:gd name="T14" fmla="*/ 131 w 12071"/>
                <a:gd name="T15" fmla="*/ 166 h 8033"/>
                <a:gd name="T16" fmla="*/ 85 w 12071"/>
                <a:gd name="T17" fmla="*/ 222 h 8033"/>
                <a:gd name="T18" fmla="*/ 49 w 12071"/>
                <a:gd name="T19" fmla="*/ 284 h 8033"/>
                <a:gd name="T20" fmla="*/ 22 w 12071"/>
                <a:gd name="T21" fmla="*/ 353 h 8033"/>
                <a:gd name="T22" fmla="*/ 6 w 12071"/>
                <a:gd name="T23" fmla="*/ 426 h 8033"/>
                <a:gd name="T24" fmla="*/ 0 w 12071"/>
                <a:gd name="T25" fmla="*/ 502 h 8033"/>
                <a:gd name="T26" fmla="*/ 3 w 12071"/>
                <a:gd name="T27" fmla="*/ 7582 h 8033"/>
                <a:gd name="T28" fmla="*/ 16 w 12071"/>
                <a:gd name="T29" fmla="*/ 7656 h 8033"/>
                <a:gd name="T30" fmla="*/ 39 w 12071"/>
                <a:gd name="T31" fmla="*/ 7726 h 8033"/>
                <a:gd name="T32" fmla="*/ 72 w 12071"/>
                <a:gd name="T33" fmla="*/ 7792 h 8033"/>
                <a:gd name="T34" fmla="*/ 115 w 12071"/>
                <a:gd name="T35" fmla="*/ 7850 h 8033"/>
                <a:gd name="T36" fmla="*/ 165 w 12071"/>
                <a:gd name="T37" fmla="*/ 7902 h 8033"/>
                <a:gd name="T38" fmla="*/ 221 w 12071"/>
                <a:gd name="T39" fmla="*/ 7947 h 8033"/>
                <a:gd name="T40" fmla="*/ 285 w 12071"/>
                <a:gd name="T41" fmla="*/ 7983 h 8033"/>
                <a:gd name="T42" fmla="*/ 353 w 12071"/>
                <a:gd name="T43" fmla="*/ 8011 h 8033"/>
                <a:gd name="T44" fmla="*/ 426 w 12071"/>
                <a:gd name="T45" fmla="*/ 8027 h 8033"/>
                <a:gd name="T46" fmla="*/ 503 w 12071"/>
                <a:gd name="T47" fmla="*/ 8033 h 8033"/>
                <a:gd name="T48" fmla="*/ 11619 w 12071"/>
                <a:gd name="T49" fmla="*/ 8030 h 8033"/>
                <a:gd name="T50" fmla="*/ 11694 w 12071"/>
                <a:gd name="T51" fmla="*/ 8017 h 8033"/>
                <a:gd name="T52" fmla="*/ 11764 w 12071"/>
                <a:gd name="T53" fmla="*/ 7994 h 8033"/>
                <a:gd name="T54" fmla="*/ 11829 w 12071"/>
                <a:gd name="T55" fmla="*/ 7960 h 8033"/>
                <a:gd name="T56" fmla="*/ 11888 w 12071"/>
                <a:gd name="T57" fmla="*/ 7918 h 8033"/>
                <a:gd name="T58" fmla="*/ 11940 w 12071"/>
                <a:gd name="T59" fmla="*/ 7868 h 8033"/>
                <a:gd name="T60" fmla="*/ 11986 w 12071"/>
                <a:gd name="T61" fmla="*/ 7812 h 8033"/>
                <a:gd name="T62" fmla="*/ 12022 w 12071"/>
                <a:gd name="T63" fmla="*/ 7749 h 8033"/>
                <a:gd name="T64" fmla="*/ 12049 w 12071"/>
                <a:gd name="T65" fmla="*/ 7680 h 8033"/>
                <a:gd name="T66" fmla="*/ 12065 w 12071"/>
                <a:gd name="T67" fmla="*/ 7607 h 8033"/>
                <a:gd name="T68" fmla="*/ 12071 w 12071"/>
                <a:gd name="T69" fmla="*/ 7531 h 8033"/>
                <a:gd name="T70" fmla="*/ 12068 w 12071"/>
                <a:gd name="T71" fmla="*/ 451 h 8033"/>
                <a:gd name="T72" fmla="*/ 12055 w 12071"/>
                <a:gd name="T73" fmla="*/ 377 h 8033"/>
                <a:gd name="T74" fmla="*/ 12032 w 12071"/>
                <a:gd name="T75" fmla="*/ 306 h 8033"/>
                <a:gd name="T76" fmla="*/ 11999 w 12071"/>
                <a:gd name="T77" fmla="*/ 242 h 8033"/>
                <a:gd name="T78" fmla="*/ 11956 w 12071"/>
                <a:gd name="T79" fmla="*/ 183 h 8033"/>
                <a:gd name="T80" fmla="*/ 11906 w 12071"/>
                <a:gd name="T81" fmla="*/ 131 h 8033"/>
                <a:gd name="T82" fmla="*/ 11850 w 12071"/>
                <a:gd name="T83" fmla="*/ 85 h 8033"/>
                <a:gd name="T84" fmla="*/ 11786 w 12071"/>
                <a:gd name="T85" fmla="*/ 49 h 8033"/>
                <a:gd name="T86" fmla="*/ 11718 w 12071"/>
                <a:gd name="T87" fmla="*/ 22 h 8033"/>
                <a:gd name="T88" fmla="*/ 11645 w 12071"/>
                <a:gd name="T89" fmla="*/ 6 h 8033"/>
                <a:gd name="T90" fmla="*/ 11568 w 12071"/>
                <a:gd name="T91" fmla="*/ 0 h 80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071" h="8033">
                  <a:moveTo>
                    <a:pt x="11568" y="7533"/>
                  </a:moveTo>
                  <a:lnTo>
                    <a:pt x="503" y="7533"/>
                  </a:lnTo>
                  <a:lnTo>
                    <a:pt x="503" y="502"/>
                  </a:lnTo>
                  <a:lnTo>
                    <a:pt x="11568" y="502"/>
                  </a:lnTo>
                  <a:lnTo>
                    <a:pt x="11568" y="7533"/>
                  </a:lnTo>
                  <a:close/>
                  <a:moveTo>
                    <a:pt x="11568" y="0"/>
                  </a:moveTo>
                  <a:lnTo>
                    <a:pt x="503" y="2"/>
                  </a:lnTo>
                  <a:lnTo>
                    <a:pt x="477" y="3"/>
                  </a:lnTo>
                  <a:lnTo>
                    <a:pt x="452" y="5"/>
                  </a:lnTo>
                  <a:lnTo>
                    <a:pt x="426" y="8"/>
                  </a:lnTo>
                  <a:lnTo>
                    <a:pt x="401" y="12"/>
                  </a:lnTo>
                  <a:lnTo>
                    <a:pt x="377" y="18"/>
                  </a:lnTo>
                  <a:lnTo>
                    <a:pt x="353" y="24"/>
                  </a:lnTo>
                  <a:lnTo>
                    <a:pt x="330" y="32"/>
                  </a:lnTo>
                  <a:lnTo>
                    <a:pt x="307" y="41"/>
                  </a:lnTo>
                  <a:lnTo>
                    <a:pt x="285" y="51"/>
                  </a:lnTo>
                  <a:lnTo>
                    <a:pt x="263" y="62"/>
                  </a:lnTo>
                  <a:lnTo>
                    <a:pt x="242" y="74"/>
                  </a:lnTo>
                  <a:lnTo>
                    <a:pt x="221" y="87"/>
                  </a:lnTo>
                  <a:lnTo>
                    <a:pt x="202" y="102"/>
                  </a:lnTo>
                  <a:lnTo>
                    <a:pt x="183" y="116"/>
                  </a:lnTo>
                  <a:lnTo>
                    <a:pt x="165" y="132"/>
                  </a:lnTo>
                  <a:lnTo>
                    <a:pt x="147" y="148"/>
                  </a:lnTo>
                  <a:lnTo>
                    <a:pt x="131" y="166"/>
                  </a:lnTo>
                  <a:lnTo>
                    <a:pt x="115" y="184"/>
                  </a:lnTo>
                  <a:lnTo>
                    <a:pt x="99" y="202"/>
                  </a:lnTo>
                  <a:lnTo>
                    <a:pt x="85" y="222"/>
                  </a:lnTo>
                  <a:lnTo>
                    <a:pt x="72" y="242"/>
                  </a:lnTo>
                  <a:lnTo>
                    <a:pt x="60" y="263"/>
                  </a:lnTo>
                  <a:lnTo>
                    <a:pt x="49" y="284"/>
                  </a:lnTo>
                  <a:lnTo>
                    <a:pt x="39" y="307"/>
                  </a:lnTo>
                  <a:lnTo>
                    <a:pt x="30" y="329"/>
                  </a:lnTo>
                  <a:lnTo>
                    <a:pt x="22" y="353"/>
                  </a:lnTo>
                  <a:lnTo>
                    <a:pt x="16" y="377"/>
                  </a:lnTo>
                  <a:lnTo>
                    <a:pt x="10" y="401"/>
                  </a:lnTo>
                  <a:lnTo>
                    <a:pt x="6" y="426"/>
                  </a:lnTo>
                  <a:lnTo>
                    <a:pt x="3" y="451"/>
                  </a:lnTo>
                  <a:lnTo>
                    <a:pt x="1" y="476"/>
                  </a:lnTo>
                  <a:lnTo>
                    <a:pt x="0" y="502"/>
                  </a:lnTo>
                  <a:lnTo>
                    <a:pt x="0" y="7531"/>
                  </a:lnTo>
                  <a:lnTo>
                    <a:pt x="1" y="7557"/>
                  </a:lnTo>
                  <a:lnTo>
                    <a:pt x="3" y="7582"/>
                  </a:lnTo>
                  <a:lnTo>
                    <a:pt x="6" y="7607"/>
                  </a:lnTo>
                  <a:lnTo>
                    <a:pt x="10" y="7632"/>
                  </a:lnTo>
                  <a:lnTo>
                    <a:pt x="16" y="7656"/>
                  </a:lnTo>
                  <a:lnTo>
                    <a:pt x="22" y="7680"/>
                  </a:lnTo>
                  <a:lnTo>
                    <a:pt x="30" y="7703"/>
                  </a:lnTo>
                  <a:lnTo>
                    <a:pt x="39" y="7726"/>
                  </a:lnTo>
                  <a:lnTo>
                    <a:pt x="49" y="7749"/>
                  </a:lnTo>
                  <a:lnTo>
                    <a:pt x="60" y="7771"/>
                  </a:lnTo>
                  <a:lnTo>
                    <a:pt x="72" y="7792"/>
                  </a:lnTo>
                  <a:lnTo>
                    <a:pt x="85" y="7812"/>
                  </a:lnTo>
                  <a:lnTo>
                    <a:pt x="99" y="7831"/>
                  </a:lnTo>
                  <a:lnTo>
                    <a:pt x="115" y="7850"/>
                  </a:lnTo>
                  <a:lnTo>
                    <a:pt x="131" y="7868"/>
                  </a:lnTo>
                  <a:lnTo>
                    <a:pt x="147" y="7886"/>
                  </a:lnTo>
                  <a:lnTo>
                    <a:pt x="165" y="7902"/>
                  </a:lnTo>
                  <a:lnTo>
                    <a:pt x="183" y="7918"/>
                  </a:lnTo>
                  <a:lnTo>
                    <a:pt x="202" y="7933"/>
                  </a:lnTo>
                  <a:lnTo>
                    <a:pt x="221" y="7947"/>
                  </a:lnTo>
                  <a:lnTo>
                    <a:pt x="242" y="7960"/>
                  </a:lnTo>
                  <a:lnTo>
                    <a:pt x="263" y="7972"/>
                  </a:lnTo>
                  <a:lnTo>
                    <a:pt x="285" y="7983"/>
                  </a:lnTo>
                  <a:lnTo>
                    <a:pt x="307" y="7994"/>
                  </a:lnTo>
                  <a:lnTo>
                    <a:pt x="330" y="8003"/>
                  </a:lnTo>
                  <a:lnTo>
                    <a:pt x="353" y="8011"/>
                  </a:lnTo>
                  <a:lnTo>
                    <a:pt x="377" y="8017"/>
                  </a:lnTo>
                  <a:lnTo>
                    <a:pt x="401" y="8023"/>
                  </a:lnTo>
                  <a:lnTo>
                    <a:pt x="426" y="8027"/>
                  </a:lnTo>
                  <a:lnTo>
                    <a:pt x="452" y="8030"/>
                  </a:lnTo>
                  <a:lnTo>
                    <a:pt x="477" y="8032"/>
                  </a:lnTo>
                  <a:lnTo>
                    <a:pt x="503" y="8033"/>
                  </a:lnTo>
                  <a:lnTo>
                    <a:pt x="11568" y="8033"/>
                  </a:lnTo>
                  <a:lnTo>
                    <a:pt x="11594" y="8032"/>
                  </a:lnTo>
                  <a:lnTo>
                    <a:pt x="11619" y="8030"/>
                  </a:lnTo>
                  <a:lnTo>
                    <a:pt x="11645" y="8027"/>
                  </a:lnTo>
                  <a:lnTo>
                    <a:pt x="11670" y="8023"/>
                  </a:lnTo>
                  <a:lnTo>
                    <a:pt x="11694" y="8017"/>
                  </a:lnTo>
                  <a:lnTo>
                    <a:pt x="11718" y="8011"/>
                  </a:lnTo>
                  <a:lnTo>
                    <a:pt x="11741" y="8003"/>
                  </a:lnTo>
                  <a:lnTo>
                    <a:pt x="11764" y="7994"/>
                  </a:lnTo>
                  <a:lnTo>
                    <a:pt x="11786" y="7983"/>
                  </a:lnTo>
                  <a:lnTo>
                    <a:pt x="11809" y="7972"/>
                  </a:lnTo>
                  <a:lnTo>
                    <a:pt x="11829" y="7960"/>
                  </a:lnTo>
                  <a:lnTo>
                    <a:pt x="11850" y="7947"/>
                  </a:lnTo>
                  <a:lnTo>
                    <a:pt x="11869" y="7933"/>
                  </a:lnTo>
                  <a:lnTo>
                    <a:pt x="11888" y="7918"/>
                  </a:lnTo>
                  <a:lnTo>
                    <a:pt x="11906" y="7902"/>
                  </a:lnTo>
                  <a:lnTo>
                    <a:pt x="11924" y="7886"/>
                  </a:lnTo>
                  <a:lnTo>
                    <a:pt x="11940" y="7868"/>
                  </a:lnTo>
                  <a:lnTo>
                    <a:pt x="11956" y="7850"/>
                  </a:lnTo>
                  <a:lnTo>
                    <a:pt x="11972" y="7831"/>
                  </a:lnTo>
                  <a:lnTo>
                    <a:pt x="11986" y="7812"/>
                  </a:lnTo>
                  <a:lnTo>
                    <a:pt x="11999" y="7792"/>
                  </a:lnTo>
                  <a:lnTo>
                    <a:pt x="12011" y="7771"/>
                  </a:lnTo>
                  <a:lnTo>
                    <a:pt x="12022" y="7749"/>
                  </a:lnTo>
                  <a:lnTo>
                    <a:pt x="12032" y="7726"/>
                  </a:lnTo>
                  <a:lnTo>
                    <a:pt x="12041" y="7703"/>
                  </a:lnTo>
                  <a:lnTo>
                    <a:pt x="12049" y="7680"/>
                  </a:lnTo>
                  <a:lnTo>
                    <a:pt x="12055" y="7656"/>
                  </a:lnTo>
                  <a:lnTo>
                    <a:pt x="12061" y="7632"/>
                  </a:lnTo>
                  <a:lnTo>
                    <a:pt x="12065" y="7607"/>
                  </a:lnTo>
                  <a:lnTo>
                    <a:pt x="12068" y="7582"/>
                  </a:lnTo>
                  <a:lnTo>
                    <a:pt x="12070" y="7557"/>
                  </a:lnTo>
                  <a:lnTo>
                    <a:pt x="12071" y="7531"/>
                  </a:lnTo>
                  <a:lnTo>
                    <a:pt x="12071" y="502"/>
                  </a:lnTo>
                  <a:lnTo>
                    <a:pt x="12070" y="476"/>
                  </a:lnTo>
                  <a:lnTo>
                    <a:pt x="12068" y="451"/>
                  </a:lnTo>
                  <a:lnTo>
                    <a:pt x="12065" y="426"/>
                  </a:lnTo>
                  <a:lnTo>
                    <a:pt x="12061" y="401"/>
                  </a:lnTo>
                  <a:lnTo>
                    <a:pt x="12055" y="377"/>
                  </a:lnTo>
                  <a:lnTo>
                    <a:pt x="12049" y="353"/>
                  </a:lnTo>
                  <a:lnTo>
                    <a:pt x="12041" y="329"/>
                  </a:lnTo>
                  <a:lnTo>
                    <a:pt x="12032" y="306"/>
                  </a:lnTo>
                  <a:lnTo>
                    <a:pt x="12022" y="284"/>
                  </a:lnTo>
                  <a:lnTo>
                    <a:pt x="12011" y="263"/>
                  </a:lnTo>
                  <a:lnTo>
                    <a:pt x="11999" y="242"/>
                  </a:lnTo>
                  <a:lnTo>
                    <a:pt x="11986" y="221"/>
                  </a:lnTo>
                  <a:lnTo>
                    <a:pt x="11972" y="202"/>
                  </a:lnTo>
                  <a:lnTo>
                    <a:pt x="11956" y="183"/>
                  </a:lnTo>
                  <a:lnTo>
                    <a:pt x="11940" y="165"/>
                  </a:lnTo>
                  <a:lnTo>
                    <a:pt x="11924" y="147"/>
                  </a:lnTo>
                  <a:lnTo>
                    <a:pt x="11906" y="131"/>
                  </a:lnTo>
                  <a:lnTo>
                    <a:pt x="11888" y="115"/>
                  </a:lnTo>
                  <a:lnTo>
                    <a:pt x="11869" y="100"/>
                  </a:lnTo>
                  <a:lnTo>
                    <a:pt x="11850" y="85"/>
                  </a:lnTo>
                  <a:lnTo>
                    <a:pt x="11829" y="72"/>
                  </a:lnTo>
                  <a:lnTo>
                    <a:pt x="11809" y="60"/>
                  </a:lnTo>
                  <a:lnTo>
                    <a:pt x="11786" y="49"/>
                  </a:lnTo>
                  <a:lnTo>
                    <a:pt x="11764" y="39"/>
                  </a:lnTo>
                  <a:lnTo>
                    <a:pt x="11741" y="30"/>
                  </a:lnTo>
                  <a:lnTo>
                    <a:pt x="11718" y="22"/>
                  </a:lnTo>
                  <a:lnTo>
                    <a:pt x="11694" y="16"/>
                  </a:lnTo>
                  <a:lnTo>
                    <a:pt x="11670" y="10"/>
                  </a:lnTo>
                  <a:lnTo>
                    <a:pt x="11645" y="6"/>
                  </a:lnTo>
                  <a:lnTo>
                    <a:pt x="11619" y="3"/>
                  </a:lnTo>
                  <a:lnTo>
                    <a:pt x="11594" y="1"/>
                  </a:lnTo>
                  <a:lnTo>
                    <a:pt x="1156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Freeform 92"/>
            <p:cNvSpPr>
              <a:spLocks noEditPoints="1"/>
            </p:cNvSpPr>
            <p:nvPr/>
          </p:nvSpPr>
          <p:spPr bwMode="auto">
            <a:xfrm>
              <a:off x="6964363" y="2108200"/>
              <a:ext cx="690562" cy="646113"/>
            </a:xfrm>
            <a:custGeom>
              <a:avLst/>
              <a:gdLst>
                <a:gd name="T0" fmla="*/ 15066 w 16095"/>
                <a:gd name="T1" fmla="*/ 11696 h 15059"/>
                <a:gd name="T2" fmla="*/ 14988 w 16095"/>
                <a:gd name="T3" fmla="*/ 11847 h 15059"/>
                <a:gd name="T4" fmla="*/ 14867 w 16095"/>
                <a:gd name="T5" fmla="*/ 11963 h 15059"/>
                <a:gd name="T6" fmla="*/ 14712 w 16095"/>
                <a:gd name="T7" fmla="*/ 12033 h 15059"/>
                <a:gd name="T8" fmla="*/ 6036 w 16095"/>
                <a:gd name="T9" fmla="*/ 12049 h 15059"/>
                <a:gd name="T10" fmla="*/ 1359 w 16095"/>
                <a:gd name="T11" fmla="*/ 12027 h 15059"/>
                <a:gd name="T12" fmla="*/ 1208 w 16095"/>
                <a:gd name="T13" fmla="*/ 11949 h 15059"/>
                <a:gd name="T14" fmla="*/ 1091 w 16095"/>
                <a:gd name="T15" fmla="*/ 11828 h 15059"/>
                <a:gd name="T16" fmla="*/ 1022 w 16095"/>
                <a:gd name="T17" fmla="*/ 11672 h 15059"/>
                <a:gd name="T18" fmla="*/ 1007 w 16095"/>
                <a:gd name="T19" fmla="*/ 1480 h 15059"/>
                <a:gd name="T20" fmla="*/ 1045 w 16095"/>
                <a:gd name="T21" fmla="*/ 1310 h 15059"/>
                <a:gd name="T22" fmla="*/ 1137 w 16095"/>
                <a:gd name="T23" fmla="*/ 1169 h 15059"/>
                <a:gd name="T24" fmla="*/ 1268 w 16095"/>
                <a:gd name="T25" fmla="*/ 1064 h 15059"/>
                <a:gd name="T26" fmla="*/ 1432 w 16095"/>
                <a:gd name="T27" fmla="*/ 1010 h 15059"/>
                <a:gd name="T28" fmla="*/ 14663 w 16095"/>
                <a:gd name="T29" fmla="*/ 1010 h 15059"/>
                <a:gd name="T30" fmla="*/ 14826 w 16095"/>
                <a:gd name="T31" fmla="*/ 1064 h 15059"/>
                <a:gd name="T32" fmla="*/ 14958 w 16095"/>
                <a:gd name="T33" fmla="*/ 1169 h 15059"/>
                <a:gd name="T34" fmla="*/ 15050 w 16095"/>
                <a:gd name="T35" fmla="*/ 1310 h 15059"/>
                <a:gd name="T36" fmla="*/ 15088 w 16095"/>
                <a:gd name="T37" fmla="*/ 1480 h 15059"/>
                <a:gd name="T38" fmla="*/ 1279 w 16095"/>
                <a:gd name="T39" fmla="*/ 17 h 15059"/>
                <a:gd name="T40" fmla="*/ 790 w 16095"/>
                <a:gd name="T41" fmla="*/ 182 h 15059"/>
                <a:gd name="T42" fmla="*/ 391 w 16095"/>
                <a:gd name="T43" fmla="*/ 493 h 15059"/>
                <a:gd name="T44" fmla="*/ 119 w 16095"/>
                <a:gd name="T45" fmla="*/ 920 h 15059"/>
                <a:gd name="T46" fmla="*/ 2 w 16095"/>
                <a:gd name="T47" fmla="*/ 1429 h 15059"/>
                <a:gd name="T48" fmla="*/ 47 w 16095"/>
                <a:gd name="T49" fmla="*/ 11922 h 15059"/>
                <a:gd name="T50" fmla="*/ 257 w 16095"/>
                <a:gd name="T51" fmla="*/ 12387 h 15059"/>
                <a:gd name="T52" fmla="*/ 604 w 16095"/>
                <a:gd name="T53" fmla="*/ 12752 h 15059"/>
                <a:gd name="T54" fmla="*/ 1056 w 16095"/>
                <a:gd name="T55" fmla="*/ 12984 h 15059"/>
                <a:gd name="T56" fmla="*/ 6539 w 16095"/>
                <a:gd name="T57" fmla="*/ 13053 h 15059"/>
                <a:gd name="T58" fmla="*/ 3299 w 16095"/>
                <a:gd name="T59" fmla="*/ 14106 h 15059"/>
                <a:gd name="T60" fmla="*/ 3180 w 16095"/>
                <a:gd name="T61" fmla="*/ 14188 h 15059"/>
                <a:gd name="T62" fmla="*/ 3089 w 16095"/>
                <a:gd name="T63" fmla="*/ 14299 h 15059"/>
                <a:gd name="T64" fmla="*/ 3034 w 16095"/>
                <a:gd name="T65" fmla="*/ 14431 h 15059"/>
                <a:gd name="T66" fmla="*/ 3019 w 16095"/>
                <a:gd name="T67" fmla="*/ 14583 h 15059"/>
                <a:gd name="T68" fmla="*/ 3057 w 16095"/>
                <a:gd name="T69" fmla="*/ 14753 h 15059"/>
                <a:gd name="T70" fmla="*/ 3149 w 16095"/>
                <a:gd name="T71" fmla="*/ 14894 h 15059"/>
                <a:gd name="T72" fmla="*/ 3280 w 16095"/>
                <a:gd name="T73" fmla="*/ 14999 h 15059"/>
                <a:gd name="T74" fmla="*/ 3444 w 16095"/>
                <a:gd name="T75" fmla="*/ 15053 h 15059"/>
                <a:gd name="T76" fmla="*/ 12651 w 16095"/>
                <a:gd name="T77" fmla="*/ 15053 h 15059"/>
                <a:gd name="T78" fmla="*/ 12814 w 16095"/>
                <a:gd name="T79" fmla="*/ 14999 h 15059"/>
                <a:gd name="T80" fmla="*/ 12946 w 16095"/>
                <a:gd name="T81" fmla="*/ 14894 h 15059"/>
                <a:gd name="T82" fmla="*/ 13038 w 16095"/>
                <a:gd name="T83" fmla="*/ 14753 h 15059"/>
                <a:gd name="T84" fmla="*/ 13076 w 16095"/>
                <a:gd name="T85" fmla="*/ 14583 h 15059"/>
                <a:gd name="T86" fmla="*/ 13061 w 16095"/>
                <a:gd name="T87" fmla="*/ 14431 h 15059"/>
                <a:gd name="T88" fmla="*/ 13006 w 16095"/>
                <a:gd name="T89" fmla="*/ 14299 h 15059"/>
                <a:gd name="T90" fmla="*/ 12915 w 16095"/>
                <a:gd name="T91" fmla="*/ 14188 h 15059"/>
                <a:gd name="T92" fmla="*/ 12796 w 16095"/>
                <a:gd name="T93" fmla="*/ 14106 h 15059"/>
                <a:gd name="T94" fmla="*/ 9556 w 16095"/>
                <a:gd name="T95" fmla="*/ 13053 h 15059"/>
                <a:gd name="T96" fmla="*/ 15039 w 16095"/>
                <a:gd name="T97" fmla="*/ 12984 h 15059"/>
                <a:gd name="T98" fmla="*/ 15491 w 16095"/>
                <a:gd name="T99" fmla="*/ 12752 h 15059"/>
                <a:gd name="T100" fmla="*/ 15838 w 16095"/>
                <a:gd name="T101" fmla="*/ 12387 h 15059"/>
                <a:gd name="T102" fmla="*/ 16048 w 16095"/>
                <a:gd name="T103" fmla="*/ 11922 h 15059"/>
                <a:gd name="T104" fmla="*/ 16093 w 16095"/>
                <a:gd name="T105" fmla="*/ 1429 h 15059"/>
                <a:gd name="T106" fmla="*/ 15976 w 16095"/>
                <a:gd name="T107" fmla="*/ 920 h 15059"/>
                <a:gd name="T108" fmla="*/ 15703 w 16095"/>
                <a:gd name="T109" fmla="*/ 493 h 15059"/>
                <a:gd name="T110" fmla="*/ 15305 w 16095"/>
                <a:gd name="T111" fmla="*/ 182 h 15059"/>
                <a:gd name="T112" fmla="*/ 14815 w 16095"/>
                <a:gd name="T113" fmla="*/ 17 h 15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6095" h="15059">
                  <a:moveTo>
                    <a:pt x="15089" y="11547"/>
                  </a:moveTo>
                  <a:lnTo>
                    <a:pt x="15088" y="11573"/>
                  </a:lnTo>
                  <a:lnTo>
                    <a:pt x="15086" y="11598"/>
                  </a:lnTo>
                  <a:lnTo>
                    <a:pt x="15083" y="11623"/>
                  </a:lnTo>
                  <a:lnTo>
                    <a:pt x="15079" y="11648"/>
                  </a:lnTo>
                  <a:lnTo>
                    <a:pt x="15073" y="11672"/>
                  </a:lnTo>
                  <a:lnTo>
                    <a:pt x="15066" y="11696"/>
                  </a:lnTo>
                  <a:lnTo>
                    <a:pt x="15059" y="11719"/>
                  </a:lnTo>
                  <a:lnTo>
                    <a:pt x="15050" y="11743"/>
                  </a:lnTo>
                  <a:lnTo>
                    <a:pt x="15040" y="11765"/>
                  </a:lnTo>
                  <a:lnTo>
                    <a:pt x="15029" y="11786"/>
                  </a:lnTo>
                  <a:lnTo>
                    <a:pt x="15016" y="11807"/>
                  </a:lnTo>
                  <a:lnTo>
                    <a:pt x="15003" y="11828"/>
                  </a:lnTo>
                  <a:lnTo>
                    <a:pt x="14988" y="11847"/>
                  </a:lnTo>
                  <a:lnTo>
                    <a:pt x="14974" y="11866"/>
                  </a:lnTo>
                  <a:lnTo>
                    <a:pt x="14958" y="11884"/>
                  </a:lnTo>
                  <a:lnTo>
                    <a:pt x="14941" y="11902"/>
                  </a:lnTo>
                  <a:lnTo>
                    <a:pt x="14924" y="11918"/>
                  </a:lnTo>
                  <a:lnTo>
                    <a:pt x="14906" y="11934"/>
                  </a:lnTo>
                  <a:lnTo>
                    <a:pt x="14887" y="11949"/>
                  </a:lnTo>
                  <a:lnTo>
                    <a:pt x="14867" y="11963"/>
                  </a:lnTo>
                  <a:lnTo>
                    <a:pt x="14847" y="11977"/>
                  </a:lnTo>
                  <a:lnTo>
                    <a:pt x="14826" y="11989"/>
                  </a:lnTo>
                  <a:lnTo>
                    <a:pt x="14803" y="12000"/>
                  </a:lnTo>
                  <a:lnTo>
                    <a:pt x="14781" y="12010"/>
                  </a:lnTo>
                  <a:lnTo>
                    <a:pt x="14759" y="12019"/>
                  </a:lnTo>
                  <a:lnTo>
                    <a:pt x="14735" y="12027"/>
                  </a:lnTo>
                  <a:lnTo>
                    <a:pt x="14712" y="12033"/>
                  </a:lnTo>
                  <a:lnTo>
                    <a:pt x="14687" y="12039"/>
                  </a:lnTo>
                  <a:lnTo>
                    <a:pt x="14663" y="12043"/>
                  </a:lnTo>
                  <a:lnTo>
                    <a:pt x="14637" y="12047"/>
                  </a:lnTo>
                  <a:lnTo>
                    <a:pt x="14612" y="12048"/>
                  </a:lnTo>
                  <a:lnTo>
                    <a:pt x="14586" y="12049"/>
                  </a:lnTo>
                  <a:lnTo>
                    <a:pt x="10059" y="12049"/>
                  </a:lnTo>
                  <a:lnTo>
                    <a:pt x="6036" y="12049"/>
                  </a:lnTo>
                  <a:lnTo>
                    <a:pt x="1509" y="12049"/>
                  </a:lnTo>
                  <a:lnTo>
                    <a:pt x="1483" y="12048"/>
                  </a:lnTo>
                  <a:lnTo>
                    <a:pt x="1458" y="12047"/>
                  </a:lnTo>
                  <a:lnTo>
                    <a:pt x="1432" y="12043"/>
                  </a:lnTo>
                  <a:lnTo>
                    <a:pt x="1407" y="12039"/>
                  </a:lnTo>
                  <a:lnTo>
                    <a:pt x="1383" y="12033"/>
                  </a:lnTo>
                  <a:lnTo>
                    <a:pt x="1359" y="12027"/>
                  </a:lnTo>
                  <a:lnTo>
                    <a:pt x="1336" y="12019"/>
                  </a:lnTo>
                  <a:lnTo>
                    <a:pt x="1313" y="12010"/>
                  </a:lnTo>
                  <a:lnTo>
                    <a:pt x="1291" y="12000"/>
                  </a:lnTo>
                  <a:lnTo>
                    <a:pt x="1268" y="11989"/>
                  </a:lnTo>
                  <a:lnTo>
                    <a:pt x="1248" y="11977"/>
                  </a:lnTo>
                  <a:lnTo>
                    <a:pt x="1227" y="11963"/>
                  </a:lnTo>
                  <a:lnTo>
                    <a:pt x="1208" y="11949"/>
                  </a:lnTo>
                  <a:lnTo>
                    <a:pt x="1189" y="11934"/>
                  </a:lnTo>
                  <a:lnTo>
                    <a:pt x="1171" y="11918"/>
                  </a:lnTo>
                  <a:lnTo>
                    <a:pt x="1153" y="11902"/>
                  </a:lnTo>
                  <a:lnTo>
                    <a:pt x="1137" y="11884"/>
                  </a:lnTo>
                  <a:lnTo>
                    <a:pt x="1121" y="11866"/>
                  </a:lnTo>
                  <a:lnTo>
                    <a:pt x="1106" y="11847"/>
                  </a:lnTo>
                  <a:lnTo>
                    <a:pt x="1091" y="11828"/>
                  </a:lnTo>
                  <a:lnTo>
                    <a:pt x="1078" y="11807"/>
                  </a:lnTo>
                  <a:lnTo>
                    <a:pt x="1066" y="11786"/>
                  </a:lnTo>
                  <a:lnTo>
                    <a:pt x="1055" y="11765"/>
                  </a:lnTo>
                  <a:lnTo>
                    <a:pt x="1045" y="11743"/>
                  </a:lnTo>
                  <a:lnTo>
                    <a:pt x="1036" y="11719"/>
                  </a:lnTo>
                  <a:lnTo>
                    <a:pt x="1028" y="11696"/>
                  </a:lnTo>
                  <a:lnTo>
                    <a:pt x="1022" y="11672"/>
                  </a:lnTo>
                  <a:lnTo>
                    <a:pt x="1016" y="11648"/>
                  </a:lnTo>
                  <a:lnTo>
                    <a:pt x="1012" y="11623"/>
                  </a:lnTo>
                  <a:lnTo>
                    <a:pt x="1009" y="11598"/>
                  </a:lnTo>
                  <a:lnTo>
                    <a:pt x="1007" y="11573"/>
                  </a:lnTo>
                  <a:lnTo>
                    <a:pt x="1006" y="11547"/>
                  </a:lnTo>
                  <a:lnTo>
                    <a:pt x="1006" y="1506"/>
                  </a:lnTo>
                  <a:lnTo>
                    <a:pt x="1007" y="1480"/>
                  </a:lnTo>
                  <a:lnTo>
                    <a:pt x="1009" y="1455"/>
                  </a:lnTo>
                  <a:lnTo>
                    <a:pt x="1012" y="1430"/>
                  </a:lnTo>
                  <a:lnTo>
                    <a:pt x="1016" y="1405"/>
                  </a:lnTo>
                  <a:lnTo>
                    <a:pt x="1022" y="1381"/>
                  </a:lnTo>
                  <a:lnTo>
                    <a:pt x="1028" y="1356"/>
                  </a:lnTo>
                  <a:lnTo>
                    <a:pt x="1036" y="1333"/>
                  </a:lnTo>
                  <a:lnTo>
                    <a:pt x="1045" y="1310"/>
                  </a:lnTo>
                  <a:lnTo>
                    <a:pt x="1055" y="1288"/>
                  </a:lnTo>
                  <a:lnTo>
                    <a:pt x="1066" y="1267"/>
                  </a:lnTo>
                  <a:lnTo>
                    <a:pt x="1078" y="1246"/>
                  </a:lnTo>
                  <a:lnTo>
                    <a:pt x="1091" y="1225"/>
                  </a:lnTo>
                  <a:lnTo>
                    <a:pt x="1106" y="1206"/>
                  </a:lnTo>
                  <a:lnTo>
                    <a:pt x="1121" y="1187"/>
                  </a:lnTo>
                  <a:lnTo>
                    <a:pt x="1137" y="1169"/>
                  </a:lnTo>
                  <a:lnTo>
                    <a:pt x="1153" y="1151"/>
                  </a:lnTo>
                  <a:lnTo>
                    <a:pt x="1171" y="1135"/>
                  </a:lnTo>
                  <a:lnTo>
                    <a:pt x="1189" y="1119"/>
                  </a:lnTo>
                  <a:lnTo>
                    <a:pt x="1208" y="1103"/>
                  </a:lnTo>
                  <a:lnTo>
                    <a:pt x="1227" y="1090"/>
                  </a:lnTo>
                  <a:lnTo>
                    <a:pt x="1248" y="1077"/>
                  </a:lnTo>
                  <a:lnTo>
                    <a:pt x="1268" y="1064"/>
                  </a:lnTo>
                  <a:lnTo>
                    <a:pt x="1291" y="1053"/>
                  </a:lnTo>
                  <a:lnTo>
                    <a:pt x="1313" y="1043"/>
                  </a:lnTo>
                  <a:lnTo>
                    <a:pt x="1336" y="1034"/>
                  </a:lnTo>
                  <a:lnTo>
                    <a:pt x="1359" y="1027"/>
                  </a:lnTo>
                  <a:lnTo>
                    <a:pt x="1383" y="1020"/>
                  </a:lnTo>
                  <a:lnTo>
                    <a:pt x="1407" y="1014"/>
                  </a:lnTo>
                  <a:lnTo>
                    <a:pt x="1432" y="1010"/>
                  </a:lnTo>
                  <a:lnTo>
                    <a:pt x="1458" y="1007"/>
                  </a:lnTo>
                  <a:lnTo>
                    <a:pt x="1483" y="1005"/>
                  </a:lnTo>
                  <a:lnTo>
                    <a:pt x="1509" y="1004"/>
                  </a:lnTo>
                  <a:lnTo>
                    <a:pt x="14586" y="1004"/>
                  </a:lnTo>
                  <a:lnTo>
                    <a:pt x="14612" y="1005"/>
                  </a:lnTo>
                  <a:lnTo>
                    <a:pt x="14637" y="1007"/>
                  </a:lnTo>
                  <a:lnTo>
                    <a:pt x="14663" y="1010"/>
                  </a:lnTo>
                  <a:lnTo>
                    <a:pt x="14687" y="1014"/>
                  </a:lnTo>
                  <a:lnTo>
                    <a:pt x="14712" y="1020"/>
                  </a:lnTo>
                  <a:lnTo>
                    <a:pt x="14735" y="1027"/>
                  </a:lnTo>
                  <a:lnTo>
                    <a:pt x="14759" y="1034"/>
                  </a:lnTo>
                  <a:lnTo>
                    <a:pt x="14781" y="1043"/>
                  </a:lnTo>
                  <a:lnTo>
                    <a:pt x="14803" y="1053"/>
                  </a:lnTo>
                  <a:lnTo>
                    <a:pt x="14826" y="1064"/>
                  </a:lnTo>
                  <a:lnTo>
                    <a:pt x="14847" y="1077"/>
                  </a:lnTo>
                  <a:lnTo>
                    <a:pt x="14867" y="1090"/>
                  </a:lnTo>
                  <a:lnTo>
                    <a:pt x="14887" y="1103"/>
                  </a:lnTo>
                  <a:lnTo>
                    <a:pt x="14906" y="1119"/>
                  </a:lnTo>
                  <a:lnTo>
                    <a:pt x="14924" y="1135"/>
                  </a:lnTo>
                  <a:lnTo>
                    <a:pt x="14941" y="1151"/>
                  </a:lnTo>
                  <a:lnTo>
                    <a:pt x="14958" y="1169"/>
                  </a:lnTo>
                  <a:lnTo>
                    <a:pt x="14974" y="1187"/>
                  </a:lnTo>
                  <a:lnTo>
                    <a:pt x="14988" y="1206"/>
                  </a:lnTo>
                  <a:lnTo>
                    <a:pt x="15003" y="1225"/>
                  </a:lnTo>
                  <a:lnTo>
                    <a:pt x="15016" y="1246"/>
                  </a:lnTo>
                  <a:lnTo>
                    <a:pt x="15029" y="1267"/>
                  </a:lnTo>
                  <a:lnTo>
                    <a:pt x="15040" y="1288"/>
                  </a:lnTo>
                  <a:lnTo>
                    <a:pt x="15050" y="1310"/>
                  </a:lnTo>
                  <a:lnTo>
                    <a:pt x="15059" y="1333"/>
                  </a:lnTo>
                  <a:lnTo>
                    <a:pt x="15066" y="1356"/>
                  </a:lnTo>
                  <a:lnTo>
                    <a:pt x="15073" y="1381"/>
                  </a:lnTo>
                  <a:lnTo>
                    <a:pt x="15079" y="1405"/>
                  </a:lnTo>
                  <a:lnTo>
                    <a:pt x="15083" y="1430"/>
                  </a:lnTo>
                  <a:lnTo>
                    <a:pt x="15086" y="1455"/>
                  </a:lnTo>
                  <a:lnTo>
                    <a:pt x="15088" y="1480"/>
                  </a:lnTo>
                  <a:lnTo>
                    <a:pt x="15089" y="1506"/>
                  </a:lnTo>
                  <a:lnTo>
                    <a:pt x="15089" y="11547"/>
                  </a:lnTo>
                  <a:close/>
                  <a:moveTo>
                    <a:pt x="14586" y="0"/>
                  </a:moveTo>
                  <a:lnTo>
                    <a:pt x="1509" y="0"/>
                  </a:lnTo>
                  <a:lnTo>
                    <a:pt x="1431" y="2"/>
                  </a:lnTo>
                  <a:lnTo>
                    <a:pt x="1354" y="8"/>
                  </a:lnTo>
                  <a:lnTo>
                    <a:pt x="1279" y="17"/>
                  </a:lnTo>
                  <a:lnTo>
                    <a:pt x="1204" y="30"/>
                  </a:lnTo>
                  <a:lnTo>
                    <a:pt x="1132" y="47"/>
                  </a:lnTo>
                  <a:lnTo>
                    <a:pt x="1060" y="67"/>
                  </a:lnTo>
                  <a:lnTo>
                    <a:pt x="990" y="91"/>
                  </a:lnTo>
                  <a:lnTo>
                    <a:pt x="921" y="118"/>
                  </a:lnTo>
                  <a:lnTo>
                    <a:pt x="854" y="149"/>
                  </a:lnTo>
                  <a:lnTo>
                    <a:pt x="790" y="182"/>
                  </a:lnTo>
                  <a:lnTo>
                    <a:pt x="726" y="218"/>
                  </a:lnTo>
                  <a:lnTo>
                    <a:pt x="665" y="257"/>
                  </a:lnTo>
                  <a:lnTo>
                    <a:pt x="606" y="299"/>
                  </a:lnTo>
                  <a:lnTo>
                    <a:pt x="549" y="344"/>
                  </a:lnTo>
                  <a:lnTo>
                    <a:pt x="494" y="392"/>
                  </a:lnTo>
                  <a:lnTo>
                    <a:pt x="442" y="441"/>
                  </a:lnTo>
                  <a:lnTo>
                    <a:pt x="391" y="493"/>
                  </a:lnTo>
                  <a:lnTo>
                    <a:pt x="344" y="548"/>
                  </a:lnTo>
                  <a:lnTo>
                    <a:pt x="300" y="605"/>
                  </a:lnTo>
                  <a:lnTo>
                    <a:pt x="258" y="664"/>
                  </a:lnTo>
                  <a:lnTo>
                    <a:pt x="218" y="725"/>
                  </a:lnTo>
                  <a:lnTo>
                    <a:pt x="182" y="788"/>
                  </a:lnTo>
                  <a:lnTo>
                    <a:pt x="149" y="853"/>
                  </a:lnTo>
                  <a:lnTo>
                    <a:pt x="119" y="920"/>
                  </a:lnTo>
                  <a:lnTo>
                    <a:pt x="92" y="988"/>
                  </a:lnTo>
                  <a:lnTo>
                    <a:pt x="67" y="1058"/>
                  </a:lnTo>
                  <a:lnTo>
                    <a:pt x="47" y="1130"/>
                  </a:lnTo>
                  <a:lnTo>
                    <a:pt x="30" y="1203"/>
                  </a:lnTo>
                  <a:lnTo>
                    <a:pt x="17" y="1277"/>
                  </a:lnTo>
                  <a:lnTo>
                    <a:pt x="8" y="1352"/>
                  </a:lnTo>
                  <a:lnTo>
                    <a:pt x="2" y="1429"/>
                  </a:lnTo>
                  <a:lnTo>
                    <a:pt x="0" y="1506"/>
                  </a:lnTo>
                  <a:lnTo>
                    <a:pt x="0" y="11547"/>
                  </a:lnTo>
                  <a:lnTo>
                    <a:pt x="2" y="11624"/>
                  </a:lnTo>
                  <a:lnTo>
                    <a:pt x="8" y="11700"/>
                  </a:lnTo>
                  <a:lnTo>
                    <a:pt x="17" y="11776"/>
                  </a:lnTo>
                  <a:lnTo>
                    <a:pt x="30" y="11850"/>
                  </a:lnTo>
                  <a:lnTo>
                    <a:pt x="47" y="11922"/>
                  </a:lnTo>
                  <a:lnTo>
                    <a:pt x="67" y="11994"/>
                  </a:lnTo>
                  <a:lnTo>
                    <a:pt x="92" y="12064"/>
                  </a:lnTo>
                  <a:lnTo>
                    <a:pt x="118" y="12132"/>
                  </a:lnTo>
                  <a:lnTo>
                    <a:pt x="148" y="12198"/>
                  </a:lnTo>
                  <a:lnTo>
                    <a:pt x="181" y="12264"/>
                  </a:lnTo>
                  <a:lnTo>
                    <a:pt x="217" y="12326"/>
                  </a:lnTo>
                  <a:lnTo>
                    <a:pt x="257" y="12387"/>
                  </a:lnTo>
                  <a:lnTo>
                    <a:pt x="299" y="12446"/>
                  </a:lnTo>
                  <a:lnTo>
                    <a:pt x="343" y="12504"/>
                  </a:lnTo>
                  <a:lnTo>
                    <a:pt x="390" y="12558"/>
                  </a:lnTo>
                  <a:lnTo>
                    <a:pt x="441" y="12610"/>
                  </a:lnTo>
                  <a:lnTo>
                    <a:pt x="493" y="12660"/>
                  </a:lnTo>
                  <a:lnTo>
                    <a:pt x="547" y="12707"/>
                  </a:lnTo>
                  <a:lnTo>
                    <a:pt x="604" y="12752"/>
                  </a:lnTo>
                  <a:lnTo>
                    <a:pt x="663" y="12794"/>
                  </a:lnTo>
                  <a:lnTo>
                    <a:pt x="724" y="12833"/>
                  </a:lnTo>
                  <a:lnTo>
                    <a:pt x="787" y="12869"/>
                  </a:lnTo>
                  <a:lnTo>
                    <a:pt x="852" y="12902"/>
                  </a:lnTo>
                  <a:lnTo>
                    <a:pt x="918" y="12933"/>
                  </a:lnTo>
                  <a:lnTo>
                    <a:pt x="987" y="12959"/>
                  </a:lnTo>
                  <a:lnTo>
                    <a:pt x="1056" y="12984"/>
                  </a:lnTo>
                  <a:lnTo>
                    <a:pt x="1128" y="13004"/>
                  </a:lnTo>
                  <a:lnTo>
                    <a:pt x="1201" y="13021"/>
                  </a:lnTo>
                  <a:lnTo>
                    <a:pt x="1275" y="13035"/>
                  </a:lnTo>
                  <a:lnTo>
                    <a:pt x="1350" y="13044"/>
                  </a:lnTo>
                  <a:lnTo>
                    <a:pt x="1426" y="13050"/>
                  </a:lnTo>
                  <a:lnTo>
                    <a:pt x="1504" y="13053"/>
                  </a:lnTo>
                  <a:lnTo>
                    <a:pt x="6539" y="13053"/>
                  </a:lnTo>
                  <a:lnTo>
                    <a:pt x="6539" y="13663"/>
                  </a:lnTo>
                  <a:lnTo>
                    <a:pt x="3399" y="14070"/>
                  </a:lnTo>
                  <a:lnTo>
                    <a:pt x="3378" y="14076"/>
                  </a:lnTo>
                  <a:lnTo>
                    <a:pt x="3358" y="14082"/>
                  </a:lnTo>
                  <a:lnTo>
                    <a:pt x="3338" y="14090"/>
                  </a:lnTo>
                  <a:lnTo>
                    <a:pt x="3319" y="14098"/>
                  </a:lnTo>
                  <a:lnTo>
                    <a:pt x="3299" y="14106"/>
                  </a:lnTo>
                  <a:lnTo>
                    <a:pt x="3280" y="14116"/>
                  </a:lnTo>
                  <a:lnTo>
                    <a:pt x="3262" y="14126"/>
                  </a:lnTo>
                  <a:lnTo>
                    <a:pt x="3245" y="14137"/>
                  </a:lnTo>
                  <a:lnTo>
                    <a:pt x="3228" y="14149"/>
                  </a:lnTo>
                  <a:lnTo>
                    <a:pt x="3211" y="14161"/>
                  </a:lnTo>
                  <a:lnTo>
                    <a:pt x="3196" y="14174"/>
                  </a:lnTo>
                  <a:lnTo>
                    <a:pt x="3180" y="14188"/>
                  </a:lnTo>
                  <a:lnTo>
                    <a:pt x="3166" y="14203"/>
                  </a:lnTo>
                  <a:lnTo>
                    <a:pt x="3151" y="14217"/>
                  </a:lnTo>
                  <a:lnTo>
                    <a:pt x="3138" y="14233"/>
                  </a:lnTo>
                  <a:lnTo>
                    <a:pt x="3124" y="14249"/>
                  </a:lnTo>
                  <a:lnTo>
                    <a:pt x="3112" y="14265"/>
                  </a:lnTo>
                  <a:lnTo>
                    <a:pt x="3100" y="14282"/>
                  </a:lnTo>
                  <a:lnTo>
                    <a:pt x="3089" y="14299"/>
                  </a:lnTo>
                  <a:lnTo>
                    <a:pt x="3079" y="14316"/>
                  </a:lnTo>
                  <a:lnTo>
                    <a:pt x="3070" y="14335"/>
                  </a:lnTo>
                  <a:lnTo>
                    <a:pt x="3061" y="14353"/>
                  </a:lnTo>
                  <a:lnTo>
                    <a:pt x="3053" y="14372"/>
                  </a:lnTo>
                  <a:lnTo>
                    <a:pt x="3046" y="14391"/>
                  </a:lnTo>
                  <a:lnTo>
                    <a:pt x="3039" y="14411"/>
                  </a:lnTo>
                  <a:lnTo>
                    <a:pt x="3034" y="14431"/>
                  </a:lnTo>
                  <a:lnTo>
                    <a:pt x="3029" y="14452"/>
                  </a:lnTo>
                  <a:lnTo>
                    <a:pt x="3025" y="14473"/>
                  </a:lnTo>
                  <a:lnTo>
                    <a:pt x="3022" y="14493"/>
                  </a:lnTo>
                  <a:lnTo>
                    <a:pt x="3020" y="14514"/>
                  </a:lnTo>
                  <a:lnTo>
                    <a:pt x="3018" y="14536"/>
                  </a:lnTo>
                  <a:lnTo>
                    <a:pt x="3018" y="14557"/>
                  </a:lnTo>
                  <a:lnTo>
                    <a:pt x="3019" y="14583"/>
                  </a:lnTo>
                  <a:lnTo>
                    <a:pt x="3020" y="14608"/>
                  </a:lnTo>
                  <a:lnTo>
                    <a:pt x="3024" y="14633"/>
                  </a:lnTo>
                  <a:lnTo>
                    <a:pt x="3028" y="14658"/>
                  </a:lnTo>
                  <a:lnTo>
                    <a:pt x="3034" y="14682"/>
                  </a:lnTo>
                  <a:lnTo>
                    <a:pt x="3040" y="14707"/>
                  </a:lnTo>
                  <a:lnTo>
                    <a:pt x="3048" y="14730"/>
                  </a:lnTo>
                  <a:lnTo>
                    <a:pt x="3057" y="14753"/>
                  </a:lnTo>
                  <a:lnTo>
                    <a:pt x="3067" y="14775"/>
                  </a:lnTo>
                  <a:lnTo>
                    <a:pt x="3078" y="14797"/>
                  </a:lnTo>
                  <a:lnTo>
                    <a:pt x="3090" y="14818"/>
                  </a:lnTo>
                  <a:lnTo>
                    <a:pt x="3103" y="14838"/>
                  </a:lnTo>
                  <a:lnTo>
                    <a:pt x="3117" y="14857"/>
                  </a:lnTo>
                  <a:lnTo>
                    <a:pt x="3132" y="14876"/>
                  </a:lnTo>
                  <a:lnTo>
                    <a:pt x="3149" y="14894"/>
                  </a:lnTo>
                  <a:lnTo>
                    <a:pt x="3165" y="14912"/>
                  </a:lnTo>
                  <a:lnTo>
                    <a:pt x="3183" y="14928"/>
                  </a:lnTo>
                  <a:lnTo>
                    <a:pt x="3201" y="14945"/>
                  </a:lnTo>
                  <a:lnTo>
                    <a:pt x="3220" y="14960"/>
                  </a:lnTo>
                  <a:lnTo>
                    <a:pt x="3239" y="14974"/>
                  </a:lnTo>
                  <a:lnTo>
                    <a:pt x="3260" y="14987"/>
                  </a:lnTo>
                  <a:lnTo>
                    <a:pt x="3280" y="14999"/>
                  </a:lnTo>
                  <a:lnTo>
                    <a:pt x="3302" y="15010"/>
                  </a:lnTo>
                  <a:lnTo>
                    <a:pt x="3325" y="15020"/>
                  </a:lnTo>
                  <a:lnTo>
                    <a:pt x="3348" y="15029"/>
                  </a:lnTo>
                  <a:lnTo>
                    <a:pt x="3371" y="15037"/>
                  </a:lnTo>
                  <a:lnTo>
                    <a:pt x="3395" y="15043"/>
                  </a:lnTo>
                  <a:lnTo>
                    <a:pt x="3419" y="15049"/>
                  </a:lnTo>
                  <a:lnTo>
                    <a:pt x="3444" y="15053"/>
                  </a:lnTo>
                  <a:lnTo>
                    <a:pt x="3469" y="15056"/>
                  </a:lnTo>
                  <a:lnTo>
                    <a:pt x="3495" y="15058"/>
                  </a:lnTo>
                  <a:lnTo>
                    <a:pt x="3521" y="15059"/>
                  </a:lnTo>
                  <a:lnTo>
                    <a:pt x="12574" y="15059"/>
                  </a:lnTo>
                  <a:lnTo>
                    <a:pt x="12600" y="15058"/>
                  </a:lnTo>
                  <a:lnTo>
                    <a:pt x="12626" y="15056"/>
                  </a:lnTo>
                  <a:lnTo>
                    <a:pt x="12651" y="15053"/>
                  </a:lnTo>
                  <a:lnTo>
                    <a:pt x="12676" y="15049"/>
                  </a:lnTo>
                  <a:lnTo>
                    <a:pt x="12700" y="15043"/>
                  </a:lnTo>
                  <a:lnTo>
                    <a:pt x="12724" y="15037"/>
                  </a:lnTo>
                  <a:lnTo>
                    <a:pt x="12747" y="15029"/>
                  </a:lnTo>
                  <a:lnTo>
                    <a:pt x="12770" y="15020"/>
                  </a:lnTo>
                  <a:lnTo>
                    <a:pt x="12793" y="15010"/>
                  </a:lnTo>
                  <a:lnTo>
                    <a:pt x="12814" y="14999"/>
                  </a:lnTo>
                  <a:lnTo>
                    <a:pt x="12835" y="14987"/>
                  </a:lnTo>
                  <a:lnTo>
                    <a:pt x="12856" y="14974"/>
                  </a:lnTo>
                  <a:lnTo>
                    <a:pt x="12875" y="14960"/>
                  </a:lnTo>
                  <a:lnTo>
                    <a:pt x="12894" y="14945"/>
                  </a:lnTo>
                  <a:lnTo>
                    <a:pt x="12912" y="14928"/>
                  </a:lnTo>
                  <a:lnTo>
                    <a:pt x="12930" y="14912"/>
                  </a:lnTo>
                  <a:lnTo>
                    <a:pt x="12946" y="14894"/>
                  </a:lnTo>
                  <a:lnTo>
                    <a:pt x="12963" y="14876"/>
                  </a:lnTo>
                  <a:lnTo>
                    <a:pt x="12978" y="14857"/>
                  </a:lnTo>
                  <a:lnTo>
                    <a:pt x="12992" y="14838"/>
                  </a:lnTo>
                  <a:lnTo>
                    <a:pt x="13005" y="14818"/>
                  </a:lnTo>
                  <a:lnTo>
                    <a:pt x="13017" y="14797"/>
                  </a:lnTo>
                  <a:lnTo>
                    <a:pt x="13028" y="14775"/>
                  </a:lnTo>
                  <a:lnTo>
                    <a:pt x="13038" y="14753"/>
                  </a:lnTo>
                  <a:lnTo>
                    <a:pt x="13047" y="14730"/>
                  </a:lnTo>
                  <a:lnTo>
                    <a:pt x="13055" y="14707"/>
                  </a:lnTo>
                  <a:lnTo>
                    <a:pt x="13061" y="14682"/>
                  </a:lnTo>
                  <a:lnTo>
                    <a:pt x="13067" y="14658"/>
                  </a:lnTo>
                  <a:lnTo>
                    <a:pt x="13071" y="14633"/>
                  </a:lnTo>
                  <a:lnTo>
                    <a:pt x="13074" y="14608"/>
                  </a:lnTo>
                  <a:lnTo>
                    <a:pt x="13076" y="14583"/>
                  </a:lnTo>
                  <a:lnTo>
                    <a:pt x="13077" y="14557"/>
                  </a:lnTo>
                  <a:lnTo>
                    <a:pt x="13077" y="14536"/>
                  </a:lnTo>
                  <a:lnTo>
                    <a:pt x="13075" y="14514"/>
                  </a:lnTo>
                  <a:lnTo>
                    <a:pt x="13073" y="14493"/>
                  </a:lnTo>
                  <a:lnTo>
                    <a:pt x="13070" y="14473"/>
                  </a:lnTo>
                  <a:lnTo>
                    <a:pt x="13066" y="14452"/>
                  </a:lnTo>
                  <a:lnTo>
                    <a:pt x="13061" y="14431"/>
                  </a:lnTo>
                  <a:lnTo>
                    <a:pt x="13056" y="14411"/>
                  </a:lnTo>
                  <a:lnTo>
                    <a:pt x="13049" y="14391"/>
                  </a:lnTo>
                  <a:lnTo>
                    <a:pt x="13042" y="14372"/>
                  </a:lnTo>
                  <a:lnTo>
                    <a:pt x="13034" y="14353"/>
                  </a:lnTo>
                  <a:lnTo>
                    <a:pt x="13025" y="14335"/>
                  </a:lnTo>
                  <a:lnTo>
                    <a:pt x="13016" y="14316"/>
                  </a:lnTo>
                  <a:lnTo>
                    <a:pt x="13006" y="14299"/>
                  </a:lnTo>
                  <a:lnTo>
                    <a:pt x="12995" y="14282"/>
                  </a:lnTo>
                  <a:lnTo>
                    <a:pt x="12983" y="14265"/>
                  </a:lnTo>
                  <a:lnTo>
                    <a:pt x="12971" y="14249"/>
                  </a:lnTo>
                  <a:lnTo>
                    <a:pt x="12957" y="14233"/>
                  </a:lnTo>
                  <a:lnTo>
                    <a:pt x="12944" y="14217"/>
                  </a:lnTo>
                  <a:lnTo>
                    <a:pt x="12930" y="14203"/>
                  </a:lnTo>
                  <a:lnTo>
                    <a:pt x="12915" y="14188"/>
                  </a:lnTo>
                  <a:lnTo>
                    <a:pt x="12900" y="14174"/>
                  </a:lnTo>
                  <a:lnTo>
                    <a:pt x="12884" y="14161"/>
                  </a:lnTo>
                  <a:lnTo>
                    <a:pt x="12867" y="14149"/>
                  </a:lnTo>
                  <a:lnTo>
                    <a:pt x="12850" y="14137"/>
                  </a:lnTo>
                  <a:lnTo>
                    <a:pt x="12833" y="14126"/>
                  </a:lnTo>
                  <a:lnTo>
                    <a:pt x="12815" y="14116"/>
                  </a:lnTo>
                  <a:lnTo>
                    <a:pt x="12796" y="14106"/>
                  </a:lnTo>
                  <a:lnTo>
                    <a:pt x="12776" y="14098"/>
                  </a:lnTo>
                  <a:lnTo>
                    <a:pt x="12757" y="14090"/>
                  </a:lnTo>
                  <a:lnTo>
                    <a:pt x="12737" y="14082"/>
                  </a:lnTo>
                  <a:lnTo>
                    <a:pt x="12717" y="14076"/>
                  </a:lnTo>
                  <a:lnTo>
                    <a:pt x="12696" y="14070"/>
                  </a:lnTo>
                  <a:lnTo>
                    <a:pt x="9556" y="13663"/>
                  </a:lnTo>
                  <a:lnTo>
                    <a:pt x="9556" y="13053"/>
                  </a:lnTo>
                  <a:lnTo>
                    <a:pt x="14591" y="13053"/>
                  </a:lnTo>
                  <a:lnTo>
                    <a:pt x="14669" y="13050"/>
                  </a:lnTo>
                  <a:lnTo>
                    <a:pt x="14745" y="13044"/>
                  </a:lnTo>
                  <a:lnTo>
                    <a:pt x="14820" y="13035"/>
                  </a:lnTo>
                  <a:lnTo>
                    <a:pt x="14894" y="13021"/>
                  </a:lnTo>
                  <a:lnTo>
                    <a:pt x="14967" y="13004"/>
                  </a:lnTo>
                  <a:lnTo>
                    <a:pt x="15039" y="12984"/>
                  </a:lnTo>
                  <a:lnTo>
                    <a:pt x="15108" y="12959"/>
                  </a:lnTo>
                  <a:lnTo>
                    <a:pt x="15177" y="12933"/>
                  </a:lnTo>
                  <a:lnTo>
                    <a:pt x="15243" y="12902"/>
                  </a:lnTo>
                  <a:lnTo>
                    <a:pt x="15308" y="12869"/>
                  </a:lnTo>
                  <a:lnTo>
                    <a:pt x="15371" y="12833"/>
                  </a:lnTo>
                  <a:lnTo>
                    <a:pt x="15432" y="12794"/>
                  </a:lnTo>
                  <a:lnTo>
                    <a:pt x="15491" y="12752"/>
                  </a:lnTo>
                  <a:lnTo>
                    <a:pt x="15548" y="12707"/>
                  </a:lnTo>
                  <a:lnTo>
                    <a:pt x="15602" y="12660"/>
                  </a:lnTo>
                  <a:lnTo>
                    <a:pt x="15654" y="12610"/>
                  </a:lnTo>
                  <a:lnTo>
                    <a:pt x="15705" y="12558"/>
                  </a:lnTo>
                  <a:lnTo>
                    <a:pt x="15752" y="12504"/>
                  </a:lnTo>
                  <a:lnTo>
                    <a:pt x="15796" y="12446"/>
                  </a:lnTo>
                  <a:lnTo>
                    <a:pt x="15838" y="12387"/>
                  </a:lnTo>
                  <a:lnTo>
                    <a:pt x="15878" y="12326"/>
                  </a:lnTo>
                  <a:lnTo>
                    <a:pt x="15914" y="12264"/>
                  </a:lnTo>
                  <a:lnTo>
                    <a:pt x="15947" y="12198"/>
                  </a:lnTo>
                  <a:lnTo>
                    <a:pt x="15977" y="12132"/>
                  </a:lnTo>
                  <a:lnTo>
                    <a:pt x="16003" y="12064"/>
                  </a:lnTo>
                  <a:lnTo>
                    <a:pt x="16028" y="11994"/>
                  </a:lnTo>
                  <a:lnTo>
                    <a:pt x="16048" y="11922"/>
                  </a:lnTo>
                  <a:lnTo>
                    <a:pt x="16065" y="11850"/>
                  </a:lnTo>
                  <a:lnTo>
                    <a:pt x="16078" y="11776"/>
                  </a:lnTo>
                  <a:lnTo>
                    <a:pt x="16087" y="11700"/>
                  </a:lnTo>
                  <a:lnTo>
                    <a:pt x="16093" y="11624"/>
                  </a:lnTo>
                  <a:lnTo>
                    <a:pt x="16095" y="11547"/>
                  </a:lnTo>
                  <a:lnTo>
                    <a:pt x="16095" y="1506"/>
                  </a:lnTo>
                  <a:lnTo>
                    <a:pt x="16093" y="1429"/>
                  </a:lnTo>
                  <a:lnTo>
                    <a:pt x="16087" y="1352"/>
                  </a:lnTo>
                  <a:lnTo>
                    <a:pt x="16078" y="1277"/>
                  </a:lnTo>
                  <a:lnTo>
                    <a:pt x="16064" y="1203"/>
                  </a:lnTo>
                  <a:lnTo>
                    <a:pt x="16048" y="1130"/>
                  </a:lnTo>
                  <a:lnTo>
                    <a:pt x="16028" y="1058"/>
                  </a:lnTo>
                  <a:lnTo>
                    <a:pt x="16003" y="988"/>
                  </a:lnTo>
                  <a:lnTo>
                    <a:pt x="15976" y="920"/>
                  </a:lnTo>
                  <a:lnTo>
                    <a:pt x="15946" y="853"/>
                  </a:lnTo>
                  <a:lnTo>
                    <a:pt x="15913" y="788"/>
                  </a:lnTo>
                  <a:lnTo>
                    <a:pt x="15877" y="725"/>
                  </a:lnTo>
                  <a:lnTo>
                    <a:pt x="15837" y="664"/>
                  </a:lnTo>
                  <a:lnTo>
                    <a:pt x="15795" y="605"/>
                  </a:lnTo>
                  <a:lnTo>
                    <a:pt x="15750" y="548"/>
                  </a:lnTo>
                  <a:lnTo>
                    <a:pt x="15703" y="493"/>
                  </a:lnTo>
                  <a:lnTo>
                    <a:pt x="15652" y="441"/>
                  </a:lnTo>
                  <a:lnTo>
                    <a:pt x="15600" y="392"/>
                  </a:lnTo>
                  <a:lnTo>
                    <a:pt x="15546" y="344"/>
                  </a:lnTo>
                  <a:lnTo>
                    <a:pt x="15488" y="299"/>
                  </a:lnTo>
                  <a:lnTo>
                    <a:pt x="15429" y="257"/>
                  </a:lnTo>
                  <a:lnTo>
                    <a:pt x="15369" y="218"/>
                  </a:lnTo>
                  <a:lnTo>
                    <a:pt x="15305" y="182"/>
                  </a:lnTo>
                  <a:lnTo>
                    <a:pt x="15240" y="149"/>
                  </a:lnTo>
                  <a:lnTo>
                    <a:pt x="15174" y="118"/>
                  </a:lnTo>
                  <a:lnTo>
                    <a:pt x="15105" y="91"/>
                  </a:lnTo>
                  <a:lnTo>
                    <a:pt x="15035" y="67"/>
                  </a:lnTo>
                  <a:lnTo>
                    <a:pt x="14963" y="47"/>
                  </a:lnTo>
                  <a:lnTo>
                    <a:pt x="14890" y="30"/>
                  </a:lnTo>
                  <a:lnTo>
                    <a:pt x="14815" y="17"/>
                  </a:lnTo>
                  <a:lnTo>
                    <a:pt x="14740" y="8"/>
                  </a:lnTo>
                  <a:lnTo>
                    <a:pt x="14664" y="2"/>
                  </a:lnTo>
                  <a:lnTo>
                    <a:pt x="1458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7" name="Group 10"/>
          <p:cNvGrpSpPr/>
          <p:nvPr/>
        </p:nvGrpSpPr>
        <p:grpSpPr>
          <a:xfrm>
            <a:off x="7304966" y="1929106"/>
            <a:ext cx="342158" cy="341371"/>
            <a:chOff x="4594225" y="2119313"/>
            <a:chExt cx="690563" cy="688975"/>
          </a:xfrm>
          <a:solidFill>
            <a:schemeClr val="bg1">
              <a:lumMod val="75000"/>
            </a:schemeClr>
          </a:solidFill>
        </p:grpSpPr>
        <p:sp>
          <p:nvSpPr>
            <p:cNvPr id="78" name="Freeform 74"/>
            <p:cNvSpPr>
              <a:spLocks noEditPoints="1"/>
            </p:cNvSpPr>
            <p:nvPr/>
          </p:nvSpPr>
          <p:spPr bwMode="auto">
            <a:xfrm>
              <a:off x="4594225" y="2119313"/>
              <a:ext cx="690563" cy="688975"/>
            </a:xfrm>
            <a:custGeom>
              <a:avLst/>
              <a:gdLst>
                <a:gd name="T0" fmla="*/ 13014 w 16095"/>
                <a:gd name="T1" fmla="*/ 9314 h 16058"/>
                <a:gd name="T2" fmla="*/ 12601 w 16095"/>
                <a:gd name="T3" fmla="*/ 10148 h 16058"/>
                <a:gd name="T4" fmla="*/ 12483 w 16095"/>
                <a:gd name="T5" fmla="*/ 10816 h 16058"/>
                <a:gd name="T6" fmla="*/ 11103 w 16095"/>
                <a:gd name="T7" fmla="*/ 12535 h 16058"/>
                <a:gd name="T8" fmla="*/ 10453 w 16095"/>
                <a:gd name="T9" fmla="*/ 12465 h 16058"/>
                <a:gd name="T10" fmla="*/ 9575 w 16095"/>
                <a:gd name="T11" fmla="*/ 12816 h 16058"/>
                <a:gd name="T12" fmla="*/ 9126 w 16095"/>
                <a:gd name="T13" fmla="*/ 13268 h 16058"/>
                <a:gd name="T14" fmla="*/ 6955 w 16095"/>
                <a:gd name="T15" fmla="*/ 13239 h 16058"/>
                <a:gd name="T16" fmla="*/ 6491 w 16095"/>
                <a:gd name="T17" fmla="*/ 12802 h 16058"/>
                <a:gd name="T18" fmla="*/ 5615 w 16095"/>
                <a:gd name="T19" fmla="*/ 12459 h 16058"/>
                <a:gd name="T20" fmla="*/ 4959 w 16095"/>
                <a:gd name="T21" fmla="*/ 12551 h 16058"/>
                <a:gd name="T22" fmla="*/ 3617 w 16095"/>
                <a:gd name="T23" fmla="*/ 10784 h 16058"/>
                <a:gd name="T24" fmla="*/ 3464 w 16095"/>
                <a:gd name="T25" fmla="*/ 10082 h 16058"/>
                <a:gd name="T26" fmla="*/ 3059 w 16095"/>
                <a:gd name="T27" fmla="*/ 9291 h 16058"/>
                <a:gd name="T28" fmla="*/ 1006 w 16095"/>
                <a:gd name="T29" fmla="*/ 7347 h 16058"/>
                <a:gd name="T30" fmla="*/ 3081 w 16095"/>
                <a:gd name="T31" fmla="*/ 6745 h 16058"/>
                <a:gd name="T32" fmla="*/ 3495 w 16095"/>
                <a:gd name="T33" fmla="*/ 5911 h 16058"/>
                <a:gd name="T34" fmla="*/ 3613 w 16095"/>
                <a:gd name="T35" fmla="*/ 5243 h 16058"/>
                <a:gd name="T36" fmla="*/ 4992 w 16095"/>
                <a:gd name="T37" fmla="*/ 3523 h 16058"/>
                <a:gd name="T38" fmla="*/ 5643 w 16095"/>
                <a:gd name="T39" fmla="*/ 3593 h 16058"/>
                <a:gd name="T40" fmla="*/ 6520 w 16095"/>
                <a:gd name="T41" fmla="*/ 3242 h 16058"/>
                <a:gd name="T42" fmla="*/ 6970 w 16095"/>
                <a:gd name="T43" fmla="*/ 2790 h 16058"/>
                <a:gd name="T44" fmla="*/ 9140 w 16095"/>
                <a:gd name="T45" fmla="*/ 2819 h 16058"/>
                <a:gd name="T46" fmla="*/ 9604 w 16095"/>
                <a:gd name="T47" fmla="*/ 3256 h 16058"/>
                <a:gd name="T48" fmla="*/ 10480 w 16095"/>
                <a:gd name="T49" fmla="*/ 3599 h 16058"/>
                <a:gd name="T50" fmla="*/ 11137 w 16095"/>
                <a:gd name="T51" fmla="*/ 3507 h 16058"/>
                <a:gd name="T52" fmla="*/ 12478 w 16095"/>
                <a:gd name="T53" fmla="*/ 5274 h 16058"/>
                <a:gd name="T54" fmla="*/ 12631 w 16095"/>
                <a:gd name="T55" fmla="*/ 5976 h 16058"/>
                <a:gd name="T56" fmla="*/ 13036 w 16095"/>
                <a:gd name="T57" fmla="*/ 6767 h 16058"/>
                <a:gd name="T58" fmla="*/ 15089 w 16095"/>
                <a:gd name="T59" fmla="*/ 8712 h 16058"/>
                <a:gd name="T60" fmla="*/ 14489 w 16095"/>
                <a:gd name="T61" fmla="*/ 3783 h 16058"/>
                <a:gd name="T62" fmla="*/ 14336 w 16095"/>
                <a:gd name="T63" fmla="*/ 2970 h 16058"/>
                <a:gd name="T64" fmla="*/ 12945 w 16095"/>
                <a:gd name="T65" fmla="*/ 1659 h 16058"/>
                <a:gd name="T66" fmla="*/ 12433 w 16095"/>
                <a:gd name="T67" fmla="*/ 1581 h 16058"/>
                <a:gd name="T68" fmla="*/ 10192 w 16095"/>
                <a:gd name="T69" fmla="*/ 2406 h 16058"/>
                <a:gd name="T70" fmla="*/ 9336 w 16095"/>
                <a:gd name="T71" fmla="*/ 202 h 16058"/>
                <a:gd name="T72" fmla="*/ 7187 w 16095"/>
                <a:gd name="T73" fmla="*/ 15 h 16058"/>
                <a:gd name="T74" fmla="*/ 6503 w 16095"/>
                <a:gd name="T75" fmla="*/ 483 h 16058"/>
                <a:gd name="T76" fmla="*/ 4046 w 16095"/>
                <a:gd name="T77" fmla="*/ 1704 h 16058"/>
                <a:gd name="T78" fmla="*/ 3407 w 16095"/>
                <a:gd name="T79" fmla="*/ 1586 h 16058"/>
                <a:gd name="T80" fmla="*/ 2956 w 16095"/>
                <a:gd name="T81" fmla="*/ 1771 h 16058"/>
                <a:gd name="T82" fmla="*/ 1604 w 16095"/>
                <a:gd name="T83" fmla="*/ 3320 h 16058"/>
                <a:gd name="T84" fmla="*/ 2620 w 16095"/>
                <a:gd name="T85" fmla="*/ 5408 h 16058"/>
                <a:gd name="T86" fmla="*/ 379 w 16095"/>
                <a:gd name="T87" fmla="*/ 6562 h 16058"/>
                <a:gd name="T88" fmla="*/ 1 w 16095"/>
                <a:gd name="T89" fmla="*/ 7302 h 16058"/>
                <a:gd name="T90" fmla="*/ 285 w 16095"/>
                <a:gd name="T91" fmla="*/ 9412 h 16058"/>
                <a:gd name="T92" fmla="*/ 2511 w 16095"/>
                <a:gd name="T93" fmla="*/ 10413 h 16058"/>
                <a:gd name="T94" fmla="*/ 1583 w 16095"/>
                <a:gd name="T95" fmla="*/ 12613 h 16058"/>
                <a:gd name="T96" fmla="*/ 2897 w 16095"/>
                <a:gd name="T97" fmla="*/ 14241 h 16058"/>
                <a:gd name="T98" fmla="*/ 3336 w 16095"/>
                <a:gd name="T99" fmla="*/ 14459 h 16058"/>
                <a:gd name="T100" fmla="*/ 3944 w 16095"/>
                <a:gd name="T101" fmla="*/ 14404 h 16058"/>
                <a:gd name="T102" fmla="*/ 6444 w 16095"/>
                <a:gd name="T103" fmla="*/ 15461 h 16058"/>
                <a:gd name="T104" fmla="*/ 7061 w 16095"/>
                <a:gd name="T105" fmla="*/ 16012 h 16058"/>
                <a:gd name="T106" fmla="*/ 9229 w 16095"/>
                <a:gd name="T107" fmla="*/ 15927 h 16058"/>
                <a:gd name="T108" fmla="*/ 9718 w 16095"/>
                <a:gd name="T109" fmla="*/ 15251 h 16058"/>
                <a:gd name="T110" fmla="*/ 12326 w 16095"/>
                <a:gd name="T111" fmla="*/ 14460 h 16058"/>
                <a:gd name="T112" fmla="*/ 12877 w 16095"/>
                <a:gd name="T113" fmla="*/ 14426 h 16058"/>
                <a:gd name="T114" fmla="*/ 14253 w 16095"/>
                <a:gd name="T115" fmla="*/ 13191 h 16058"/>
                <a:gd name="T116" fmla="*/ 14511 w 16095"/>
                <a:gd name="T117" fmla="*/ 12402 h 16058"/>
                <a:gd name="T118" fmla="*/ 13745 w 16095"/>
                <a:gd name="T119" fmla="*/ 10004 h 16058"/>
                <a:gd name="T120" fmla="*/ 15941 w 16095"/>
                <a:gd name="T121" fmla="*/ 9245 h 16058"/>
                <a:gd name="T122" fmla="*/ 16061 w 16095"/>
                <a:gd name="T123" fmla="*/ 7086 h 16058"/>
                <a:gd name="T124" fmla="*/ 15536 w 16095"/>
                <a:gd name="T125" fmla="*/ 6448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6058">
                  <a:moveTo>
                    <a:pt x="13547" y="9020"/>
                  </a:moveTo>
                  <a:lnTo>
                    <a:pt x="13515" y="9027"/>
                  </a:lnTo>
                  <a:lnTo>
                    <a:pt x="13483" y="9035"/>
                  </a:lnTo>
                  <a:lnTo>
                    <a:pt x="13450" y="9044"/>
                  </a:lnTo>
                  <a:lnTo>
                    <a:pt x="13419" y="9054"/>
                  </a:lnTo>
                  <a:lnTo>
                    <a:pt x="13388" y="9065"/>
                  </a:lnTo>
                  <a:lnTo>
                    <a:pt x="13358" y="9077"/>
                  </a:lnTo>
                  <a:lnTo>
                    <a:pt x="13328" y="9090"/>
                  </a:lnTo>
                  <a:lnTo>
                    <a:pt x="13298" y="9104"/>
                  </a:lnTo>
                  <a:lnTo>
                    <a:pt x="13269" y="9120"/>
                  </a:lnTo>
                  <a:lnTo>
                    <a:pt x="13241" y="9135"/>
                  </a:lnTo>
                  <a:lnTo>
                    <a:pt x="13213" y="9152"/>
                  </a:lnTo>
                  <a:lnTo>
                    <a:pt x="13186" y="9169"/>
                  </a:lnTo>
                  <a:lnTo>
                    <a:pt x="13160" y="9187"/>
                  </a:lnTo>
                  <a:lnTo>
                    <a:pt x="13134" y="9207"/>
                  </a:lnTo>
                  <a:lnTo>
                    <a:pt x="13108" y="9226"/>
                  </a:lnTo>
                  <a:lnTo>
                    <a:pt x="13083" y="9247"/>
                  </a:lnTo>
                  <a:lnTo>
                    <a:pt x="13059" y="9269"/>
                  </a:lnTo>
                  <a:lnTo>
                    <a:pt x="13036" y="9291"/>
                  </a:lnTo>
                  <a:lnTo>
                    <a:pt x="13014" y="9314"/>
                  </a:lnTo>
                  <a:lnTo>
                    <a:pt x="12992" y="9338"/>
                  </a:lnTo>
                  <a:lnTo>
                    <a:pt x="12971" y="9362"/>
                  </a:lnTo>
                  <a:lnTo>
                    <a:pt x="12950" y="9387"/>
                  </a:lnTo>
                  <a:lnTo>
                    <a:pt x="12931" y="9414"/>
                  </a:lnTo>
                  <a:lnTo>
                    <a:pt x="12912" y="9440"/>
                  </a:lnTo>
                  <a:lnTo>
                    <a:pt x="12894" y="9467"/>
                  </a:lnTo>
                  <a:lnTo>
                    <a:pt x="12877" y="9495"/>
                  </a:lnTo>
                  <a:lnTo>
                    <a:pt x="12861" y="9523"/>
                  </a:lnTo>
                  <a:lnTo>
                    <a:pt x="12846" y="9552"/>
                  </a:lnTo>
                  <a:lnTo>
                    <a:pt x="12832" y="9582"/>
                  </a:lnTo>
                  <a:lnTo>
                    <a:pt x="12819" y="9612"/>
                  </a:lnTo>
                  <a:lnTo>
                    <a:pt x="12807" y="9642"/>
                  </a:lnTo>
                  <a:lnTo>
                    <a:pt x="12795" y="9674"/>
                  </a:lnTo>
                  <a:lnTo>
                    <a:pt x="12769" y="9743"/>
                  </a:lnTo>
                  <a:lnTo>
                    <a:pt x="12744" y="9812"/>
                  </a:lnTo>
                  <a:lnTo>
                    <a:pt x="12717" y="9880"/>
                  </a:lnTo>
                  <a:lnTo>
                    <a:pt x="12690" y="9948"/>
                  </a:lnTo>
                  <a:lnTo>
                    <a:pt x="12661" y="10015"/>
                  </a:lnTo>
                  <a:lnTo>
                    <a:pt x="12632" y="10082"/>
                  </a:lnTo>
                  <a:lnTo>
                    <a:pt x="12601" y="10148"/>
                  </a:lnTo>
                  <a:lnTo>
                    <a:pt x="12570" y="10214"/>
                  </a:lnTo>
                  <a:lnTo>
                    <a:pt x="12556" y="10244"/>
                  </a:lnTo>
                  <a:lnTo>
                    <a:pt x="12543" y="10274"/>
                  </a:lnTo>
                  <a:lnTo>
                    <a:pt x="12531" y="10305"/>
                  </a:lnTo>
                  <a:lnTo>
                    <a:pt x="12520" y="10336"/>
                  </a:lnTo>
                  <a:lnTo>
                    <a:pt x="12510" y="10367"/>
                  </a:lnTo>
                  <a:lnTo>
                    <a:pt x="12501" y="10399"/>
                  </a:lnTo>
                  <a:lnTo>
                    <a:pt x="12494" y="10430"/>
                  </a:lnTo>
                  <a:lnTo>
                    <a:pt x="12487" y="10462"/>
                  </a:lnTo>
                  <a:lnTo>
                    <a:pt x="12481" y="10495"/>
                  </a:lnTo>
                  <a:lnTo>
                    <a:pt x="12477" y="10527"/>
                  </a:lnTo>
                  <a:lnTo>
                    <a:pt x="12473" y="10559"/>
                  </a:lnTo>
                  <a:lnTo>
                    <a:pt x="12471" y="10591"/>
                  </a:lnTo>
                  <a:lnTo>
                    <a:pt x="12469" y="10623"/>
                  </a:lnTo>
                  <a:lnTo>
                    <a:pt x="12469" y="10655"/>
                  </a:lnTo>
                  <a:lnTo>
                    <a:pt x="12470" y="10687"/>
                  </a:lnTo>
                  <a:lnTo>
                    <a:pt x="12471" y="10719"/>
                  </a:lnTo>
                  <a:lnTo>
                    <a:pt x="12474" y="10752"/>
                  </a:lnTo>
                  <a:lnTo>
                    <a:pt x="12478" y="10784"/>
                  </a:lnTo>
                  <a:lnTo>
                    <a:pt x="12483" y="10816"/>
                  </a:lnTo>
                  <a:lnTo>
                    <a:pt x="12488" y="10848"/>
                  </a:lnTo>
                  <a:lnTo>
                    <a:pt x="12495" y="10879"/>
                  </a:lnTo>
                  <a:lnTo>
                    <a:pt x="12503" y="10911"/>
                  </a:lnTo>
                  <a:lnTo>
                    <a:pt x="12512" y="10942"/>
                  </a:lnTo>
                  <a:lnTo>
                    <a:pt x="12522" y="10972"/>
                  </a:lnTo>
                  <a:lnTo>
                    <a:pt x="12532" y="11003"/>
                  </a:lnTo>
                  <a:lnTo>
                    <a:pt x="12544" y="11034"/>
                  </a:lnTo>
                  <a:lnTo>
                    <a:pt x="12557" y="11064"/>
                  </a:lnTo>
                  <a:lnTo>
                    <a:pt x="12571" y="11093"/>
                  </a:lnTo>
                  <a:lnTo>
                    <a:pt x="12586" y="11123"/>
                  </a:lnTo>
                  <a:lnTo>
                    <a:pt x="12602" y="11151"/>
                  </a:lnTo>
                  <a:lnTo>
                    <a:pt x="12619" y="11180"/>
                  </a:lnTo>
                  <a:lnTo>
                    <a:pt x="12638" y="11207"/>
                  </a:lnTo>
                  <a:lnTo>
                    <a:pt x="13511" y="12514"/>
                  </a:lnTo>
                  <a:lnTo>
                    <a:pt x="12543" y="13480"/>
                  </a:lnTo>
                  <a:lnTo>
                    <a:pt x="11233" y="12608"/>
                  </a:lnTo>
                  <a:lnTo>
                    <a:pt x="11202" y="12588"/>
                  </a:lnTo>
                  <a:lnTo>
                    <a:pt x="11169" y="12569"/>
                  </a:lnTo>
                  <a:lnTo>
                    <a:pt x="11137" y="12551"/>
                  </a:lnTo>
                  <a:lnTo>
                    <a:pt x="11103" y="12535"/>
                  </a:lnTo>
                  <a:lnTo>
                    <a:pt x="11069" y="12520"/>
                  </a:lnTo>
                  <a:lnTo>
                    <a:pt x="11035" y="12506"/>
                  </a:lnTo>
                  <a:lnTo>
                    <a:pt x="11000" y="12494"/>
                  </a:lnTo>
                  <a:lnTo>
                    <a:pt x="10965" y="12483"/>
                  </a:lnTo>
                  <a:lnTo>
                    <a:pt x="10930" y="12473"/>
                  </a:lnTo>
                  <a:lnTo>
                    <a:pt x="10894" y="12464"/>
                  </a:lnTo>
                  <a:lnTo>
                    <a:pt x="10858" y="12457"/>
                  </a:lnTo>
                  <a:lnTo>
                    <a:pt x="10822" y="12451"/>
                  </a:lnTo>
                  <a:lnTo>
                    <a:pt x="10786" y="12446"/>
                  </a:lnTo>
                  <a:lnTo>
                    <a:pt x="10748" y="12443"/>
                  </a:lnTo>
                  <a:lnTo>
                    <a:pt x="10712" y="12441"/>
                  </a:lnTo>
                  <a:lnTo>
                    <a:pt x="10676" y="12440"/>
                  </a:lnTo>
                  <a:lnTo>
                    <a:pt x="10648" y="12441"/>
                  </a:lnTo>
                  <a:lnTo>
                    <a:pt x="10620" y="12442"/>
                  </a:lnTo>
                  <a:lnTo>
                    <a:pt x="10592" y="12444"/>
                  </a:lnTo>
                  <a:lnTo>
                    <a:pt x="10563" y="12446"/>
                  </a:lnTo>
                  <a:lnTo>
                    <a:pt x="10536" y="12450"/>
                  </a:lnTo>
                  <a:lnTo>
                    <a:pt x="10508" y="12454"/>
                  </a:lnTo>
                  <a:lnTo>
                    <a:pt x="10480" y="12459"/>
                  </a:lnTo>
                  <a:lnTo>
                    <a:pt x="10453" y="12465"/>
                  </a:lnTo>
                  <a:lnTo>
                    <a:pt x="10425" y="12472"/>
                  </a:lnTo>
                  <a:lnTo>
                    <a:pt x="10397" y="12479"/>
                  </a:lnTo>
                  <a:lnTo>
                    <a:pt x="10370" y="12488"/>
                  </a:lnTo>
                  <a:lnTo>
                    <a:pt x="10343" y="12497"/>
                  </a:lnTo>
                  <a:lnTo>
                    <a:pt x="10317" y="12506"/>
                  </a:lnTo>
                  <a:lnTo>
                    <a:pt x="10290" y="12517"/>
                  </a:lnTo>
                  <a:lnTo>
                    <a:pt x="10264" y="12528"/>
                  </a:lnTo>
                  <a:lnTo>
                    <a:pt x="10237" y="12540"/>
                  </a:lnTo>
                  <a:lnTo>
                    <a:pt x="10172" y="12571"/>
                  </a:lnTo>
                  <a:lnTo>
                    <a:pt x="10106" y="12602"/>
                  </a:lnTo>
                  <a:lnTo>
                    <a:pt x="10038" y="12631"/>
                  </a:lnTo>
                  <a:lnTo>
                    <a:pt x="9971" y="12661"/>
                  </a:lnTo>
                  <a:lnTo>
                    <a:pt x="9903" y="12688"/>
                  </a:lnTo>
                  <a:lnTo>
                    <a:pt x="9835" y="12715"/>
                  </a:lnTo>
                  <a:lnTo>
                    <a:pt x="9766" y="12740"/>
                  </a:lnTo>
                  <a:lnTo>
                    <a:pt x="9696" y="12765"/>
                  </a:lnTo>
                  <a:lnTo>
                    <a:pt x="9665" y="12777"/>
                  </a:lnTo>
                  <a:lnTo>
                    <a:pt x="9635" y="12789"/>
                  </a:lnTo>
                  <a:lnTo>
                    <a:pt x="9605" y="12802"/>
                  </a:lnTo>
                  <a:lnTo>
                    <a:pt x="9575" y="12816"/>
                  </a:lnTo>
                  <a:lnTo>
                    <a:pt x="9545" y="12832"/>
                  </a:lnTo>
                  <a:lnTo>
                    <a:pt x="9517" y="12848"/>
                  </a:lnTo>
                  <a:lnTo>
                    <a:pt x="9489" y="12864"/>
                  </a:lnTo>
                  <a:lnTo>
                    <a:pt x="9462" y="12882"/>
                  </a:lnTo>
                  <a:lnTo>
                    <a:pt x="9436" y="12901"/>
                  </a:lnTo>
                  <a:lnTo>
                    <a:pt x="9410" y="12920"/>
                  </a:lnTo>
                  <a:lnTo>
                    <a:pt x="9384" y="12941"/>
                  </a:lnTo>
                  <a:lnTo>
                    <a:pt x="9360" y="12962"/>
                  </a:lnTo>
                  <a:lnTo>
                    <a:pt x="9336" y="12984"/>
                  </a:lnTo>
                  <a:lnTo>
                    <a:pt x="9313" y="13007"/>
                  </a:lnTo>
                  <a:lnTo>
                    <a:pt x="9291" y="13030"/>
                  </a:lnTo>
                  <a:lnTo>
                    <a:pt x="9269" y="13054"/>
                  </a:lnTo>
                  <a:lnTo>
                    <a:pt x="9249" y="13078"/>
                  </a:lnTo>
                  <a:lnTo>
                    <a:pt x="9228" y="13103"/>
                  </a:lnTo>
                  <a:lnTo>
                    <a:pt x="9209" y="13129"/>
                  </a:lnTo>
                  <a:lnTo>
                    <a:pt x="9190" y="13156"/>
                  </a:lnTo>
                  <a:lnTo>
                    <a:pt x="9173" y="13183"/>
                  </a:lnTo>
                  <a:lnTo>
                    <a:pt x="9156" y="13211"/>
                  </a:lnTo>
                  <a:lnTo>
                    <a:pt x="9141" y="13239"/>
                  </a:lnTo>
                  <a:lnTo>
                    <a:pt x="9126" y="13268"/>
                  </a:lnTo>
                  <a:lnTo>
                    <a:pt x="9112" y="13297"/>
                  </a:lnTo>
                  <a:lnTo>
                    <a:pt x="9099" y="13327"/>
                  </a:lnTo>
                  <a:lnTo>
                    <a:pt x="9087" y="13357"/>
                  </a:lnTo>
                  <a:lnTo>
                    <a:pt x="9076" y="13388"/>
                  </a:lnTo>
                  <a:lnTo>
                    <a:pt x="9066" y="13419"/>
                  </a:lnTo>
                  <a:lnTo>
                    <a:pt x="9056" y="13451"/>
                  </a:lnTo>
                  <a:lnTo>
                    <a:pt x="9048" y="13484"/>
                  </a:lnTo>
                  <a:lnTo>
                    <a:pt x="9041" y="13516"/>
                  </a:lnTo>
                  <a:lnTo>
                    <a:pt x="8732" y="15054"/>
                  </a:lnTo>
                  <a:lnTo>
                    <a:pt x="7363" y="15054"/>
                  </a:lnTo>
                  <a:lnTo>
                    <a:pt x="7055" y="13516"/>
                  </a:lnTo>
                  <a:lnTo>
                    <a:pt x="7048" y="13484"/>
                  </a:lnTo>
                  <a:lnTo>
                    <a:pt x="7040" y="13451"/>
                  </a:lnTo>
                  <a:lnTo>
                    <a:pt x="7030" y="13419"/>
                  </a:lnTo>
                  <a:lnTo>
                    <a:pt x="7020" y="13388"/>
                  </a:lnTo>
                  <a:lnTo>
                    <a:pt x="7009" y="13357"/>
                  </a:lnTo>
                  <a:lnTo>
                    <a:pt x="6997" y="13327"/>
                  </a:lnTo>
                  <a:lnTo>
                    <a:pt x="6984" y="13297"/>
                  </a:lnTo>
                  <a:lnTo>
                    <a:pt x="6970" y="13268"/>
                  </a:lnTo>
                  <a:lnTo>
                    <a:pt x="6955" y="13239"/>
                  </a:lnTo>
                  <a:lnTo>
                    <a:pt x="6940" y="13211"/>
                  </a:lnTo>
                  <a:lnTo>
                    <a:pt x="6923" y="13183"/>
                  </a:lnTo>
                  <a:lnTo>
                    <a:pt x="6906" y="13156"/>
                  </a:lnTo>
                  <a:lnTo>
                    <a:pt x="6887" y="13129"/>
                  </a:lnTo>
                  <a:lnTo>
                    <a:pt x="6868" y="13103"/>
                  </a:lnTo>
                  <a:lnTo>
                    <a:pt x="6847" y="13078"/>
                  </a:lnTo>
                  <a:lnTo>
                    <a:pt x="6827" y="13054"/>
                  </a:lnTo>
                  <a:lnTo>
                    <a:pt x="6805" y="13030"/>
                  </a:lnTo>
                  <a:lnTo>
                    <a:pt x="6783" y="13007"/>
                  </a:lnTo>
                  <a:lnTo>
                    <a:pt x="6760" y="12984"/>
                  </a:lnTo>
                  <a:lnTo>
                    <a:pt x="6736" y="12962"/>
                  </a:lnTo>
                  <a:lnTo>
                    <a:pt x="6712" y="12941"/>
                  </a:lnTo>
                  <a:lnTo>
                    <a:pt x="6686" y="12920"/>
                  </a:lnTo>
                  <a:lnTo>
                    <a:pt x="6660" y="12901"/>
                  </a:lnTo>
                  <a:lnTo>
                    <a:pt x="6634" y="12882"/>
                  </a:lnTo>
                  <a:lnTo>
                    <a:pt x="6607" y="12864"/>
                  </a:lnTo>
                  <a:lnTo>
                    <a:pt x="6579" y="12848"/>
                  </a:lnTo>
                  <a:lnTo>
                    <a:pt x="6551" y="12832"/>
                  </a:lnTo>
                  <a:lnTo>
                    <a:pt x="6521" y="12816"/>
                  </a:lnTo>
                  <a:lnTo>
                    <a:pt x="6491" y="12802"/>
                  </a:lnTo>
                  <a:lnTo>
                    <a:pt x="6461" y="12789"/>
                  </a:lnTo>
                  <a:lnTo>
                    <a:pt x="6431" y="12777"/>
                  </a:lnTo>
                  <a:lnTo>
                    <a:pt x="6400" y="12765"/>
                  </a:lnTo>
                  <a:lnTo>
                    <a:pt x="6330" y="12740"/>
                  </a:lnTo>
                  <a:lnTo>
                    <a:pt x="6261" y="12715"/>
                  </a:lnTo>
                  <a:lnTo>
                    <a:pt x="6193" y="12688"/>
                  </a:lnTo>
                  <a:lnTo>
                    <a:pt x="6125" y="12661"/>
                  </a:lnTo>
                  <a:lnTo>
                    <a:pt x="6058" y="12632"/>
                  </a:lnTo>
                  <a:lnTo>
                    <a:pt x="5990" y="12602"/>
                  </a:lnTo>
                  <a:lnTo>
                    <a:pt x="5924" y="12572"/>
                  </a:lnTo>
                  <a:lnTo>
                    <a:pt x="5859" y="12541"/>
                  </a:lnTo>
                  <a:lnTo>
                    <a:pt x="5832" y="12529"/>
                  </a:lnTo>
                  <a:lnTo>
                    <a:pt x="5806" y="12517"/>
                  </a:lnTo>
                  <a:lnTo>
                    <a:pt x="5779" y="12507"/>
                  </a:lnTo>
                  <a:lnTo>
                    <a:pt x="5752" y="12497"/>
                  </a:lnTo>
                  <a:lnTo>
                    <a:pt x="5725" y="12488"/>
                  </a:lnTo>
                  <a:lnTo>
                    <a:pt x="5698" y="12479"/>
                  </a:lnTo>
                  <a:lnTo>
                    <a:pt x="5670" y="12472"/>
                  </a:lnTo>
                  <a:lnTo>
                    <a:pt x="5643" y="12465"/>
                  </a:lnTo>
                  <a:lnTo>
                    <a:pt x="5615" y="12459"/>
                  </a:lnTo>
                  <a:lnTo>
                    <a:pt x="5588" y="12454"/>
                  </a:lnTo>
                  <a:lnTo>
                    <a:pt x="5560" y="12450"/>
                  </a:lnTo>
                  <a:lnTo>
                    <a:pt x="5533" y="12446"/>
                  </a:lnTo>
                  <a:lnTo>
                    <a:pt x="5504" y="12444"/>
                  </a:lnTo>
                  <a:lnTo>
                    <a:pt x="5476" y="12442"/>
                  </a:lnTo>
                  <a:lnTo>
                    <a:pt x="5448" y="12441"/>
                  </a:lnTo>
                  <a:lnTo>
                    <a:pt x="5420" y="12440"/>
                  </a:lnTo>
                  <a:lnTo>
                    <a:pt x="5384" y="12441"/>
                  </a:lnTo>
                  <a:lnTo>
                    <a:pt x="5347" y="12443"/>
                  </a:lnTo>
                  <a:lnTo>
                    <a:pt x="5310" y="12446"/>
                  </a:lnTo>
                  <a:lnTo>
                    <a:pt x="5274" y="12451"/>
                  </a:lnTo>
                  <a:lnTo>
                    <a:pt x="5238" y="12457"/>
                  </a:lnTo>
                  <a:lnTo>
                    <a:pt x="5202" y="12464"/>
                  </a:lnTo>
                  <a:lnTo>
                    <a:pt x="5166" y="12473"/>
                  </a:lnTo>
                  <a:lnTo>
                    <a:pt x="5130" y="12483"/>
                  </a:lnTo>
                  <a:lnTo>
                    <a:pt x="5096" y="12494"/>
                  </a:lnTo>
                  <a:lnTo>
                    <a:pt x="5061" y="12506"/>
                  </a:lnTo>
                  <a:lnTo>
                    <a:pt x="5027" y="12520"/>
                  </a:lnTo>
                  <a:lnTo>
                    <a:pt x="4992" y="12535"/>
                  </a:lnTo>
                  <a:lnTo>
                    <a:pt x="4959" y="12551"/>
                  </a:lnTo>
                  <a:lnTo>
                    <a:pt x="4926" y="12569"/>
                  </a:lnTo>
                  <a:lnTo>
                    <a:pt x="4894" y="12588"/>
                  </a:lnTo>
                  <a:lnTo>
                    <a:pt x="4862" y="12608"/>
                  </a:lnTo>
                  <a:lnTo>
                    <a:pt x="3552" y="13480"/>
                  </a:lnTo>
                  <a:lnTo>
                    <a:pt x="2584" y="12514"/>
                  </a:lnTo>
                  <a:lnTo>
                    <a:pt x="3457" y="11207"/>
                  </a:lnTo>
                  <a:lnTo>
                    <a:pt x="3476" y="11180"/>
                  </a:lnTo>
                  <a:lnTo>
                    <a:pt x="3493" y="11151"/>
                  </a:lnTo>
                  <a:lnTo>
                    <a:pt x="3509" y="11123"/>
                  </a:lnTo>
                  <a:lnTo>
                    <a:pt x="3524" y="11093"/>
                  </a:lnTo>
                  <a:lnTo>
                    <a:pt x="3537" y="11064"/>
                  </a:lnTo>
                  <a:lnTo>
                    <a:pt x="3550" y="11034"/>
                  </a:lnTo>
                  <a:lnTo>
                    <a:pt x="3562" y="11003"/>
                  </a:lnTo>
                  <a:lnTo>
                    <a:pt x="3573" y="10972"/>
                  </a:lnTo>
                  <a:lnTo>
                    <a:pt x="3583" y="10942"/>
                  </a:lnTo>
                  <a:lnTo>
                    <a:pt x="3592" y="10911"/>
                  </a:lnTo>
                  <a:lnTo>
                    <a:pt x="3600" y="10879"/>
                  </a:lnTo>
                  <a:lnTo>
                    <a:pt x="3606" y="10848"/>
                  </a:lnTo>
                  <a:lnTo>
                    <a:pt x="3612" y="10816"/>
                  </a:lnTo>
                  <a:lnTo>
                    <a:pt x="3617" y="10784"/>
                  </a:lnTo>
                  <a:lnTo>
                    <a:pt x="3621" y="10753"/>
                  </a:lnTo>
                  <a:lnTo>
                    <a:pt x="3624" y="10720"/>
                  </a:lnTo>
                  <a:lnTo>
                    <a:pt x="3625" y="10688"/>
                  </a:lnTo>
                  <a:lnTo>
                    <a:pt x="3626" y="10655"/>
                  </a:lnTo>
                  <a:lnTo>
                    <a:pt x="3626" y="10623"/>
                  </a:lnTo>
                  <a:lnTo>
                    <a:pt x="3624" y="10591"/>
                  </a:lnTo>
                  <a:lnTo>
                    <a:pt x="3622" y="10559"/>
                  </a:lnTo>
                  <a:lnTo>
                    <a:pt x="3618" y="10527"/>
                  </a:lnTo>
                  <a:lnTo>
                    <a:pt x="3614" y="10495"/>
                  </a:lnTo>
                  <a:lnTo>
                    <a:pt x="3608" y="10462"/>
                  </a:lnTo>
                  <a:lnTo>
                    <a:pt x="3602" y="10431"/>
                  </a:lnTo>
                  <a:lnTo>
                    <a:pt x="3594" y="10399"/>
                  </a:lnTo>
                  <a:lnTo>
                    <a:pt x="3585" y="10368"/>
                  </a:lnTo>
                  <a:lnTo>
                    <a:pt x="3576" y="10337"/>
                  </a:lnTo>
                  <a:lnTo>
                    <a:pt x="3565" y="10306"/>
                  </a:lnTo>
                  <a:lnTo>
                    <a:pt x="3553" y="10275"/>
                  </a:lnTo>
                  <a:lnTo>
                    <a:pt x="3540" y="10245"/>
                  </a:lnTo>
                  <a:lnTo>
                    <a:pt x="3526" y="10215"/>
                  </a:lnTo>
                  <a:lnTo>
                    <a:pt x="3495" y="10148"/>
                  </a:lnTo>
                  <a:lnTo>
                    <a:pt x="3464" y="10082"/>
                  </a:lnTo>
                  <a:lnTo>
                    <a:pt x="3435" y="10016"/>
                  </a:lnTo>
                  <a:lnTo>
                    <a:pt x="3406" y="9949"/>
                  </a:lnTo>
                  <a:lnTo>
                    <a:pt x="3378" y="9881"/>
                  </a:lnTo>
                  <a:lnTo>
                    <a:pt x="3352" y="9813"/>
                  </a:lnTo>
                  <a:lnTo>
                    <a:pt x="3326" y="9744"/>
                  </a:lnTo>
                  <a:lnTo>
                    <a:pt x="3300" y="9675"/>
                  </a:lnTo>
                  <a:lnTo>
                    <a:pt x="3289" y="9643"/>
                  </a:lnTo>
                  <a:lnTo>
                    <a:pt x="3277" y="9612"/>
                  </a:lnTo>
                  <a:lnTo>
                    <a:pt x="3263" y="9582"/>
                  </a:lnTo>
                  <a:lnTo>
                    <a:pt x="3249" y="9553"/>
                  </a:lnTo>
                  <a:lnTo>
                    <a:pt x="3234" y="9524"/>
                  </a:lnTo>
                  <a:lnTo>
                    <a:pt x="3218" y="9496"/>
                  </a:lnTo>
                  <a:lnTo>
                    <a:pt x="3201" y="9468"/>
                  </a:lnTo>
                  <a:lnTo>
                    <a:pt x="3183" y="9441"/>
                  </a:lnTo>
                  <a:lnTo>
                    <a:pt x="3165" y="9414"/>
                  </a:lnTo>
                  <a:lnTo>
                    <a:pt x="3145" y="9388"/>
                  </a:lnTo>
                  <a:lnTo>
                    <a:pt x="3124" y="9362"/>
                  </a:lnTo>
                  <a:lnTo>
                    <a:pt x="3103" y="9338"/>
                  </a:lnTo>
                  <a:lnTo>
                    <a:pt x="3081" y="9314"/>
                  </a:lnTo>
                  <a:lnTo>
                    <a:pt x="3059" y="9291"/>
                  </a:lnTo>
                  <a:lnTo>
                    <a:pt x="3036" y="9269"/>
                  </a:lnTo>
                  <a:lnTo>
                    <a:pt x="3012" y="9248"/>
                  </a:lnTo>
                  <a:lnTo>
                    <a:pt x="2987" y="9227"/>
                  </a:lnTo>
                  <a:lnTo>
                    <a:pt x="2961" y="9207"/>
                  </a:lnTo>
                  <a:lnTo>
                    <a:pt x="2935" y="9188"/>
                  </a:lnTo>
                  <a:lnTo>
                    <a:pt x="2909" y="9170"/>
                  </a:lnTo>
                  <a:lnTo>
                    <a:pt x="2882" y="9152"/>
                  </a:lnTo>
                  <a:lnTo>
                    <a:pt x="2854" y="9136"/>
                  </a:lnTo>
                  <a:lnTo>
                    <a:pt x="2826" y="9120"/>
                  </a:lnTo>
                  <a:lnTo>
                    <a:pt x="2797" y="9104"/>
                  </a:lnTo>
                  <a:lnTo>
                    <a:pt x="2767" y="9090"/>
                  </a:lnTo>
                  <a:lnTo>
                    <a:pt x="2737" y="9077"/>
                  </a:lnTo>
                  <a:lnTo>
                    <a:pt x="2707" y="9065"/>
                  </a:lnTo>
                  <a:lnTo>
                    <a:pt x="2676" y="9054"/>
                  </a:lnTo>
                  <a:lnTo>
                    <a:pt x="2645" y="9044"/>
                  </a:lnTo>
                  <a:lnTo>
                    <a:pt x="2613" y="9035"/>
                  </a:lnTo>
                  <a:lnTo>
                    <a:pt x="2581" y="9027"/>
                  </a:lnTo>
                  <a:lnTo>
                    <a:pt x="2548" y="9020"/>
                  </a:lnTo>
                  <a:lnTo>
                    <a:pt x="1006" y="8712"/>
                  </a:lnTo>
                  <a:lnTo>
                    <a:pt x="1006" y="7347"/>
                  </a:lnTo>
                  <a:lnTo>
                    <a:pt x="2548" y="7039"/>
                  </a:lnTo>
                  <a:lnTo>
                    <a:pt x="2581" y="7032"/>
                  </a:lnTo>
                  <a:lnTo>
                    <a:pt x="2613" y="7024"/>
                  </a:lnTo>
                  <a:lnTo>
                    <a:pt x="2645" y="7015"/>
                  </a:lnTo>
                  <a:lnTo>
                    <a:pt x="2676" y="7005"/>
                  </a:lnTo>
                  <a:lnTo>
                    <a:pt x="2707" y="6994"/>
                  </a:lnTo>
                  <a:lnTo>
                    <a:pt x="2737" y="6982"/>
                  </a:lnTo>
                  <a:lnTo>
                    <a:pt x="2767" y="6969"/>
                  </a:lnTo>
                  <a:lnTo>
                    <a:pt x="2797" y="6955"/>
                  </a:lnTo>
                  <a:lnTo>
                    <a:pt x="2826" y="6939"/>
                  </a:lnTo>
                  <a:lnTo>
                    <a:pt x="2854" y="6923"/>
                  </a:lnTo>
                  <a:lnTo>
                    <a:pt x="2882" y="6907"/>
                  </a:lnTo>
                  <a:lnTo>
                    <a:pt x="2909" y="6889"/>
                  </a:lnTo>
                  <a:lnTo>
                    <a:pt x="2935" y="6871"/>
                  </a:lnTo>
                  <a:lnTo>
                    <a:pt x="2961" y="6852"/>
                  </a:lnTo>
                  <a:lnTo>
                    <a:pt x="2987" y="6832"/>
                  </a:lnTo>
                  <a:lnTo>
                    <a:pt x="3012" y="6812"/>
                  </a:lnTo>
                  <a:lnTo>
                    <a:pt x="3036" y="6790"/>
                  </a:lnTo>
                  <a:lnTo>
                    <a:pt x="3059" y="6768"/>
                  </a:lnTo>
                  <a:lnTo>
                    <a:pt x="3081" y="6745"/>
                  </a:lnTo>
                  <a:lnTo>
                    <a:pt x="3103" y="6721"/>
                  </a:lnTo>
                  <a:lnTo>
                    <a:pt x="3124" y="6697"/>
                  </a:lnTo>
                  <a:lnTo>
                    <a:pt x="3145" y="6672"/>
                  </a:lnTo>
                  <a:lnTo>
                    <a:pt x="3165" y="6645"/>
                  </a:lnTo>
                  <a:lnTo>
                    <a:pt x="3183" y="6618"/>
                  </a:lnTo>
                  <a:lnTo>
                    <a:pt x="3201" y="6591"/>
                  </a:lnTo>
                  <a:lnTo>
                    <a:pt x="3218" y="6564"/>
                  </a:lnTo>
                  <a:lnTo>
                    <a:pt x="3234" y="6535"/>
                  </a:lnTo>
                  <a:lnTo>
                    <a:pt x="3249" y="6506"/>
                  </a:lnTo>
                  <a:lnTo>
                    <a:pt x="3263" y="6477"/>
                  </a:lnTo>
                  <a:lnTo>
                    <a:pt x="3277" y="6447"/>
                  </a:lnTo>
                  <a:lnTo>
                    <a:pt x="3289" y="6416"/>
                  </a:lnTo>
                  <a:lnTo>
                    <a:pt x="3300" y="6384"/>
                  </a:lnTo>
                  <a:lnTo>
                    <a:pt x="3326" y="6315"/>
                  </a:lnTo>
                  <a:lnTo>
                    <a:pt x="3351" y="6247"/>
                  </a:lnTo>
                  <a:lnTo>
                    <a:pt x="3378" y="6179"/>
                  </a:lnTo>
                  <a:lnTo>
                    <a:pt x="3406" y="6110"/>
                  </a:lnTo>
                  <a:lnTo>
                    <a:pt x="3434" y="6043"/>
                  </a:lnTo>
                  <a:lnTo>
                    <a:pt x="3463" y="5977"/>
                  </a:lnTo>
                  <a:lnTo>
                    <a:pt x="3495" y="5911"/>
                  </a:lnTo>
                  <a:lnTo>
                    <a:pt x="3526" y="5845"/>
                  </a:lnTo>
                  <a:lnTo>
                    <a:pt x="3540" y="5815"/>
                  </a:lnTo>
                  <a:lnTo>
                    <a:pt x="3553" y="5784"/>
                  </a:lnTo>
                  <a:lnTo>
                    <a:pt x="3565" y="5754"/>
                  </a:lnTo>
                  <a:lnTo>
                    <a:pt x="3575" y="5723"/>
                  </a:lnTo>
                  <a:lnTo>
                    <a:pt x="3585" y="5692"/>
                  </a:lnTo>
                  <a:lnTo>
                    <a:pt x="3594" y="5660"/>
                  </a:lnTo>
                  <a:lnTo>
                    <a:pt x="3602" y="5629"/>
                  </a:lnTo>
                  <a:lnTo>
                    <a:pt x="3608" y="5597"/>
                  </a:lnTo>
                  <a:lnTo>
                    <a:pt x="3614" y="5564"/>
                  </a:lnTo>
                  <a:lnTo>
                    <a:pt x="3618" y="5532"/>
                  </a:lnTo>
                  <a:lnTo>
                    <a:pt x="3622" y="5500"/>
                  </a:lnTo>
                  <a:lnTo>
                    <a:pt x="3624" y="5468"/>
                  </a:lnTo>
                  <a:lnTo>
                    <a:pt x="3626" y="5436"/>
                  </a:lnTo>
                  <a:lnTo>
                    <a:pt x="3626" y="5403"/>
                  </a:lnTo>
                  <a:lnTo>
                    <a:pt x="3625" y="5371"/>
                  </a:lnTo>
                  <a:lnTo>
                    <a:pt x="3624" y="5339"/>
                  </a:lnTo>
                  <a:lnTo>
                    <a:pt x="3621" y="5306"/>
                  </a:lnTo>
                  <a:lnTo>
                    <a:pt x="3617" y="5274"/>
                  </a:lnTo>
                  <a:lnTo>
                    <a:pt x="3613" y="5243"/>
                  </a:lnTo>
                  <a:lnTo>
                    <a:pt x="3607" y="5211"/>
                  </a:lnTo>
                  <a:lnTo>
                    <a:pt x="3600" y="5179"/>
                  </a:lnTo>
                  <a:lnTo>
                    <a:pt x="3592" y="5148"/>
                  </a:lnTo>
                  <a:lnTo>
                    <a:pt x="3583" y="5117"/>
                  </a:lnTo>
                  <a:lnTo>
                    <a:pt x="3573" y="5086"/>
                  </a:lnTo>
                  <a:lnTo>
                    <a:pt x="3562" y="5056"/>
                  </a:lnTo>
                  <a:lnTo>
                    <a:pt x="3551" y="5024"/>
                  </a:lnTo>
                  <a:lnTo>
                    <a:pt x="3538" y="4995"/>
                  </a:lnTo>
                  <a:lnTo>
                    <a:pt x="3524" y="4965"/>
                  </a:lnTo>
                  <a:lnTo>
                    <a:pt x="3509" y="4936"/>
                  </a:lnTo>
                  <a:lnTo>
                    <a:pt x="3493" y="4907"/>
                  </a:lnTo>
                  <a:lnTo>
                    <a:pt x="3476" y="4879"/>
                  </a:lnTo>
                  <a:lnTo>
                    <a:pt x="3457" y="4851"/>
                  </a:lnTo>
                  <a:lnTo>
                    <a:pt x="2584" y="3544"/>
                  </a:lnTo>
                  <a:lnTo>
                    <a:pt x="3552" y="2578"/>
                  </a:lnTo>
                  <a:lnTo>
                    <a:pt x="4862" y="3450"/>
                  </a:lnTo>
                  <a:lnTo>
                    <a:pt x="4894" y="3470"/>
                  </a:lnTo>
                  <a:lnTo>
                    <a:pt x="4926" y="3489"/>
                  </a:lnTo>
                  <a:lnTo>
                    <a:pt x="4959" y="3507"/>
                  </a:lnTo>
                  <a:lnTo>
                    <a:pt x="4992" y="3523"/>
                  </a:lnTo>
                  <a:lnTo>
                    <a:pt x="5027" y="3538"/>
                  </a:lnTo>
                  <a:lnTo>
                    <a:pt x="5061" y="3552"/>
                  </a:lnTo>
                  <a:lnTo>
                    <a:pt x="5096" y="3564"/>
                  </a:lnTo>
                  <a:lnTo>
                    <a:pt x="5130" y="3576"/>
                  </a:lnTo>
                  <a:lnTo>
                    <a:pt x="5166" y="3586"/>
                  </a:lnTo>
                  <a:lnTo>
                    <a:pt x="5202" y="3594"/>
                  </a:lnTo>
                  <a:lnTo>
                    <a:pt x="5238" y="3601"/>
                  </a:lnTo>
                  <a:lnTo>
                    <a:pt x="5274" y="3607"/>
                  </a:lnTo>
                  <a:lnTo>
                    <a:pt x="5310" y="3612"/>
                  </a:lnTo>
                  <a:lnTo>
                    <a:pt x="5347" y="3615"/>
                  </a:lnTo>
                  <a:lnTo>
                    <a:pt x="5384" y="3617"/>
                  </a:lnTo>
                  <a:lnTo>
                    <a:pt x="5420" y="3618"/>
                  </a:lnTo>
                  <a:lnTo>
                    <a:pt x="5448" y="3617"/>
                  </a:lnTo>
                  <a:lnTo>
                    <a:pt x="5476" y="3616"/>
                  </a:lnTo>
                  <a:lnTo>
                    <a:pt x="5504" y="3614"/>
                  </a:lnTo>
                  <a:lnTo>
                    <a:pt x="5532" y="3612"/>
                  </a:lnTo>
                  <a:lnTo>
                    <a:pt x="5560" y="3608"/>
                  </a:lnTo>
                  <a:lnTo>
                    <a:pt x="5588" y="3604"/>
                  </a:lnTo>
                  <a:lnTo>
                    <a:pt x="5615" y="3599"/>
                  </a:lnTo>
                  <a:lnTo>
                    <a:pt x="5643" y="3593"/>
                  </a:lnTo>
                  <a:lnTo>
                    <a:pt x="5670" y="3586"/>
                  </a:lnTo>
                  <a:lnTo>
                    <a:pt x="5698" y="3579"/>
                  </a:lnTo>
                  <a:lnTo>
                    <a:pt x="5725" y="3571"/>
                  </a:lnTo>
                  <a:lnTo>
                    <a:pt x="5752" y="3562"/>
                  </a:lnTo>
                  <a:lnTo>
                    <a:pt x="5779" y="3552"/>
                  </a:lnTo>
                  <a:lnTo>
                    <a:pt x="5805" y="3542"/>
                  </a:lnTo>
                  <a:lnTo>
                    <a:pt x="5832" y="3531"/>
                  </a:lnTo>
                  <a:lnTo>
                    <a:pt x="5859" y="3518"/>
                  </a:lnTo>
                  <a:lnTo>
                    <a:pt x="5924" y="3487"/>
                  </a:lnTo>
                  <a:lnTo>
                    <a:pt x="5990" y="3457"/>
                  </a:lnTo>
                  <a:lnTo>
                    <a:pt x="6057" y="3428"/>
                  </a:lnTo>
                  <a:lnTo>
                    <a:pt x="6124" y="3398"/>
                  </a:lnTo>
                  <a:lnTo>
                    <a:pt x="6192" y="3370"/>
                  </a:lnTo>
                  <a:lnTo>
                    <a:pt x="6260" y="3344"/>
                  </a:lnTo>
                  <a:lnTo>
                    <a:pt x="6329" y="3318"/>
                  </a:lnTo>
                  <a:lnTo>
                    <a:pt x="6399" y="3293"/>
                  </a:lnTo>
                  <a:lnTo>
                    <a:pt x="6430" y="3282"/>
                  </a:lnTo>
                  <a:lnTo>
                    <a:pt x="6461" y="3270"/>
                  </a:lnTo>
                  <a:lnTo>
                    <a:pt x="6491" y="3256"/>
                  </a:lnTo>
                  <a:lnTo>
                    <a:pt x="6520" y="3242"/>
                  </a:lnTo>
                  <a:lnTo>
                    <a:pt x="6550" y="3227"/>
                  </a:lnTo>
                  <a:lnTo>
                    <a:pt x="6578" y="3211"/>
                  </a:lnTo>
                  <a:lnTo>
                    <a:pt x="6606" y="3194"/>
                  </a:lnTo>
                  <a:lnTo>
                    <a:pt x="6633" y="3176"/>
                  </a:lnTo>
                  <a:lnTo>
                    <a:pt x="6660" y="3158"/>
                  </a:lnTo>
                  <a:lnTo>
                    <a:pt x="6686" y="3138"/>
                  </a:lnTo>
                  <a:lnTo>
                    <a:pt x="6712" y="3117"/>
                  </a:lnTo>
                  <a:lnTo>
                    <a:pt x="6736" y="3096"/>
                  </a:lnTo>
                  <a:lnTo>
                    <a:pt x="6760" y="3074"/>
                  </a:lnTo>
                  <a:lnTo>
                    <a:pt x="6783" y="3052"/>
                  </a:lnTo>
                  <a:lnTo>
                    <a:pt x="6805" y="3029"/>
                  </a:lnTo>
                  <a:lnTo>
                    <a:pt x="6827" y="3005"/>
                  </a:lnTo>
                  <a:lnTo>
                    <a:pt x="6847" y="2980"/>
                  </a:lnTo>
                  <a:lnTo>
                    <a:pt x="6868" y="2955"/>
                  </a:lnTo>
                  <a:lnTo>
                    <a:pt x="6887" y="2929"/>
                  </a:lnTo>
                  <a:lnTo>
                    <a:pt x="6906" y="2903"/>
                  </a:lnTo>
                  <a:lnTo>
                    <a:pt x="6923" y="2876"/>
                  </a:lnTo>
                  <a:lnTo>
                    <a:pt x="6940" y="2847"/>
                  </a:lnTo>
                  <a:lnTo>
                    <a:pt x="6955" y="2819"/>
                  </a:lnTo>
                  <a:lnTo>
                    <a:pt x="6970" y="2790"/>
                  </a:lnTo>
                  <a:lnTo>
                    <a:pt x="6984" y="2761"/>
                  </a:lnTo>
                  <a:lnTo>
                    <a:pt x="6997" y="2731"/>
                  </a:lnTo>
                  <a:lnTo>
                    <a:pt x="7009" y="2701"/>
                  </a:lnTo>
                  <a:lnTo>
                    <a:pt x="7020" y="2670"/>
                  </a:lnTo>
                  <a:lnTo>
                    <a:pt x="7030" y="2639"/>
                  </a:lnTo>
                  <a:lnTo>
                    <a:pt x="7040" y="2608"/>
                  </a:lnTo>
                  <a:lnTo>
                    <a:pt x="7048" y="2575"/>
                  </a:lnTo>
                  <a:lnTo>
                    <a:pt x="7055" y="2542"/>
                  </a:lnTo>
                  <a:lnTo>
                    <a:pt x="7363" y="1004"/>
                  </a:lnTo>
                  <a:lnTo>
                    <a:pt x="8732" y="1004"/>
                  </a:lnTo>
                  <a:lnTo>
                    <a:pt x="9040" y="2542"/>
                  </a:lnTo>
                  <a:lnTo>
                    <a:pt x="9047" y="2575"/>
                  </a:lnTo>
                  <a:lnTo>
                    <a:pt x="9055" y="2608"/>
                  </a:lnTo>
                  <a:lnTo>
                    <a:pt x="9065" y="2639"/>
                  </a:lnTo>
                  <a:lnTo>
                    <a:pt x="9075" y="2670"/>
                  </a:lnTo>
                  <a:lnTo>
                    <a:pt x="9086" y="2701"/>
                  </a:lnTo>
                  <a:lnTo>
                    <a:pt x="9098" y="2731"/>
                  </a:lnTo>
                  <a:lnTo>
                    <a:pt x="9111" y="2761"/>
                  </a:lnTo>
                  <a:lnTo>
                    <a:pt x="9125" y="2790"/>
                  </a:lnTo>
                  <a:lnTo>
                    <a:pt x="9140" y="2819"/>
                  </a:lnTo>
                  <a:lnTo>
                    <a:pt x="9155" y="2847"/>
                  </a:lnTo>
                  <a:lnTo>
                    <a:pt x="9172" y="2876"/>
                  </a:lnTo>
                  <a:lnTo>
                    <a:pt x="9189" y="2903"/>
                  </a:lnTo>
                  <a:lnTo>
                    <a:pt x="9208" y="2929"/>
                  </a:lnTo>
                  <a:lnTo>
                    <a:pt x="9227" y="2955"/>
                  </a:lnTo>
                  <a:lnTo>
                    <a:pt x="9248" y="2980"/>
                  </a:lnTo>
                  <a:lnTo>
                    <a:pt x="9268" y="3005"/>
                  </a:lnTo>
                  <a:lnTo>
                    <a:pt x="9290" y="3029"/>
                  </a:lnTo>
                  <a:lnTo>
                    <a:pt x="9312" y="3052"/>
                  </a:lnTo>
                  <a:lnTo>
                    <a:pt x="9335" y="3074"/>
                  </a:lnTo>
                  <a:lnTo>
                    <a:pt x="9359" y="3096"/>
                  </a:lnTo>
                  <a:lnTo>
                    <a:pt x="9383" y="3117"/>
                  </a:lnTo>
                  <a:lnTo>
                    <a:pt x="9409" y="3138"/>
                  </a:lnTo>
                  <a:lnTo>
                    <a:pt x="9435" y="3158"/>
                  </a:lnTo>
                  <a:lnTo>
                    <a:pt x="9462" y="3176"/>
                  </a:lnTo>
                  <a:lnTo>
                    <a:pt x="9489" y="3194"/>
                  </a:lnTo>
                  <a:lnTo>
                    <a:pt x="9517" y="3211"/>
                  </a:lnTo>
                  <a:lnTo>
                    <a:pt x="9545" y="3227"/>
                  </a:lnTo>
                  <a:lnTo>
                    <a:pt x="9575" y="3242"/>
                  </a:lnTo>
                  <a:lnTo>
                    <a:pt x="9604" y="3256"/>
                  </a:lnTo>
                  <a:lnTo>
                    <a:pt x="9634" y="3270"/>
                  </a:lnTo>
                  <a:lnTo>
                    <a:pt x="9665" y="3282"/>
                  </a:lnTo>
                  <a:lnTo>
                    <a:pt x="9696" y="3293"/>
                  </a:lnTo>
                  <a:lnTo>
                    <a:pt x="9766" y="3318"/>
                  </a:lnTo>
                  <a:lnTo>
                    <a:pt x="9834" y="3344"/>
                  </a:lnTo>
                  <a:lnTo>
                    <a:pt x="9902" y="3370"/>
                  </a:lnTo>
                  <a:lnTo>
                    <a:pt x="9971" y="3398"/>
                  </a:lnTo>
                  <a:lnTo>
                    <a:pt x="10037" y="3427"/>
                  </a:lnTo>
                  <a:lnTo>
                    <a:pt x="10105" y="3456"/>
                  </a:lnTo>
                  <a:lnTo>
                    <a:pt x="10171" y="3487"/>
                  </a:lnTo>
                  <a:lnTo>
                    <a:pt x="10236" y="3518"/>
                  </a:lnTo>
                  <a:lnTo>
                    <a:pt x="10263" y="3530"/>
                  </a:lnTo>
                  <a:lnTo>
                    <a:pt x="10290" y="3541"/>
                  </a:lnTo>
                  <a:lnTo>
                    <a:pt x="10316" y="3552"/>
                  </a:lnTo>
                  <a:lnTo>
                    <a:pt x="10343" y="3562"/>
                  </a:lnTo>
                  <a:lnTo>
                    <a:pt x="10370" y="3571"/>
                  </a:lnTo>
                  <a:lnTo>
                    <a:pt x="10397" y="3579"/>
                  </a:lnTo>
                  <a:lnTo>
                    <a:pt x="10425" y="3586"/>
                  </a:lnTo>
                  <a:lnTo>
                    <a:pt x="10452" y="3593"/>
                  </a:lnTo>
                  <a:lnTo>
                    <a:pt x="10480" y="3599"/>
                  </a:lnTo>
                  <a:lnTo>
                    <a:pt x="10507" y="3604"/>
                  </a:lnTo>
                  <a:lnTo>
                    <a:pt x="10535" y="3608"/>
                  </a:lnTo>
                  <a:lnTo>
                    <a:pt x="10563" y="3612"/>
                  </a:lnTo>
                  <a:lnTo>
                    <a:pt x="10592" y="3614"/>
                  </a:lnTo>
                  <a:lnTo>
                    <a:pt x="10620" y="3616"/>
                  </a:lnTo>
                  <a:lnTo>
                    <a:pt x="10648" y="3617"/>
                  </a:lnTo>
                  <a:lnTo>
                    <a:pt x="10676" y="3618"/>
                  </a:lnTo>
                  <a:lnTo>
                    <a:pt x="10712" y="3617"/>
                  </a:lnTo>
                  <a:lnTo>
                    <a:pt x="10748" y="3615"/>
                  </a:lnTo>
                  <a:lnTo>
                    <a:pt x="10786" y="3612"/>
                  </a:lnTo>
                  <a:lnTo>
                    <a:pt x="10822" y="3607"/>
                  </a:lnTo>
                  <a:lnTo>
                    <a:pt x="10858" y="3601"/>
                  </a:lnTo>
                  <a:lnTo>
                    <a:pt x="10894" y="3594"/>
                  </a:lnTo>
                  <a:lnTo>
                    <a:pt x="10930" y="3586"/>
                  </a:lnTo>
                  <a:lnTo>
                    <a:pt x="10965" y="3576"/>
                  </a:lnTo>
                  <a:lnTo>
                    <a:pt x="11000" y="3564"/>
                  </a:lnTo>
                  <a:lnTo>
                    <a:pt x="11035" y="3552"/>
                  </a:lnTo>
                  <a:lnTo>
                    <a:pt x="11069" y="3538"/>
                  </a:lnTo>
                  <a:lnTo>
                    <a:pt x="11103" y="3523"/>
                  </a:lnTo>
                  <a:lnTo>
                    <a:pt x="11137" y="3507"/>
                  </a:lnTo>
                  <a:lnTo>
                    <a:pt x="11169" y="3489"/>
                  </a:lnTo>
                  <a:lnTo>
                    <a:pt x="11202" y="3470"/>
                  </a:lnTo>
                  <a:lnTo>
                    <a:pt x="11233" y="3450"/>
                  </a:lnTo>
                  <a:lnTo>
                    <a:pt x="12543" y="2578"/>
                  </a:lnTo>
                  <a:lnTo>
                    <a:pt x="13511" y="3544"/>
                  </a:lnTo>
                  <a:lnTo>
                    <a:pt x="12638" y="4851"/>
                  </a:lnTo>
                  <a:lnTo>
                    <a:pt x="12619" y="4879"/>
                  </a:lnTo>
                  <a:lnTo>
                    <a:pt x="12602" y="4907"/>
                  </a:lnTo>
                  <a:lnTo>
                    <a:pt x="12586" y="4936"/>
                  </a:lnTo>
                  <a:lnTo>
                    <a:pt x="12571" y="4965"/>
                  </a:lnTo>
                  <a:lnTo>
                    <a:pt x="12557" y="4995"/>
                  </a:lnTo>
                  <a:lnTo>
                    <a:pt x="12544" y="5024"/>
                  </a:lnTo>
                  <a:lnTo>
                    <a:pt x="12533" y="5056"/>
                  </a:lnTo>
                  <a:lnTo>
                    <a:pt x="12522" y="5086"/>
                  </a:lnTo>
                  <a:lnTo>
                    <a:pt x="12512" y="5117"/>
                  </a:lnTo>
                  <a:lnTo>
                    <a:pt x="12503" y="5148"/>
                  </a:lnTo>
                  <a:lnTo>
                    <a:pt x="12495" y="5179"/>
                  </a:lnTo>
                  <a:lnTo>
                    <a:pt x="12489" y="5211"/>
                  </a:lnTo>
                  <a:lnTo>
                    <a:pt x="12483" y="5242"/>
                  </a:lnTo>
                  <a:lnTo>
                    <a:pt x="12478" y="5274"/>
                  </a:lnTo>
                  <a:lnTo>
                    <a:pt x="12474" y="5306"/>
                  </a:lnTo>
                  <a:lnTo>
                    <a:pt x="12472" y="5339"/>
                  </a:lnTo>
                  <a:lnTo>
                    <a:pt x="12470" y="5371"/>
                  </a:lnTo>
                  <a:lnTo>
                    <a:pt x="12469" y="5403"/>
                  </a:lnTo>
                  <a:lnTo>
                    <a:pt x="12470" y="5435"/>
                  </a:lnTo>
                  <a:lnTo>
                    <a:pt x="12471" y="5467"/>
                  </a:lnTo>
                  <a:lnTo>
                    <a:pt x="12473" y="5500"/>
                  </a:lnTo>
                  <a:lnTo>
                    <a:pt x="12477" y="5532"/>
                  </a:lnTo>
                  <a:lnTo>
                    <a:pt x="12481" y="5563"/>
                  </a:lnTo>
                  <a:lnTo>
                    <a:pt x="12487" y="5596"/>
                  </a:lnTo>
                  <a:lnTo>
                    <a:pt x="12494" y="5628"/>
                  </a:lnTo>
                  <a:lnTo>
                    <a:pt x="12501" y="5660"/>
                  </a:lnTo>
                  <a:lnTo>
                    <a:pt x="12510" y="5691"/>
                  </a:lnTo>
                  <a:lnTo>
                    <a:pt x="12519" y="5722"/>
                  </a:lnTo>
                  <a:lnTo>
                    <a:pt x="12530" y="5753"/>
                  </a:lnTo>
                  <a:lnTo>
                    <a:pt x="12542" y="5784"/>
                  </a:lnTo>
                  <a:lnTo>
                    <a:pt x="12555" y="5814"/>
                  </a:lnTo>
                  <a:lnTo>
                    <a:pt x="12569" y="5844"/>
                  </a:lnTo>
                  <a:lnTo>
                    <a:pt x="12600" y="5910"/>
                  </a:lnTo>
                  <a:lnTo>
                    <a:pt x="12631" y="5976"/>
                  </a:lnTo>
                  <a:lnTo>
                    <a:pt x="12661" y="6043"/>
                  </a:lnTo>
                  <a:lnTo>
                    <a:pt x="12689" y="6110"/>
                  </a:lnTo>
                  <a:lnTo>
                    <a:pt x="12717" y="6178"/>
                  </a:lnTo>
                  <a:lnTo>
                    <a:pt x="12744" y="6246"/>
                  </a:lnTo>
                  <a:lnTo>
                    <a:pt x="12769" y="6315"/>
                  </a:lnTo>
                  <a:lnTo>
                    <a:pt x="12795" y="6384"/>
                  </a:lnTo>
                  <a:lnTo>
                    <a:pt x="12807" y="6416"/>
                  </a:lnTo>
                  <a:lnTo>
                    <a:pt x="12819" y="6446"/>
                  </a:lnTo>
                  <a:lnTo>
                    <a:pt x="12832" y="6476"/>
                  </a:lnTo>
                  <a:lnTo>
                    <a:pt x="12846" y="6506"/>
                  </a:lnTo>
                  <a:lnTo>
                    <a:pt x="12861" y="6535"/>
                  </a:lnTo>
                  <a:lnTo>
                    <a:pt x="12877" y="6563"/>
                  </a:lnTo>
                  <a:lnTo>
                    <a:pt x="12894" y="6591"/>
                  </a:lnTo>
                  <a:lnTo>
                    <a:pt x="12912" y="6618"/>
                  </a:lnTo>
                  <a:lnTo>
                    <a:pt x="12931" y="6644"/>
                  </a:lnTo>
                  <a:lnTo>
                    <a:pt x="12950" y="6671"/>
                  </a:lnTo>
                  <a:lnTo>
                    <a:pt x="12971" y="6696"/>
                  </a:lnTo>
                  <a:lnTo>
                    <a:pt x="12992" y="6721"/>
                  </a:lnTo>
                  <a:lnTo>
                    <a:pt x="13014" y="6744"/>
                  </a:lnTo>
                  <a:lnTo>
                    <a:pt x="13036" y="6767"/>
                  </a:lnTo>
                  <a:lnTo>
                    <a:pt x="13059" y="6790"/>
                  </a:lnTo>
                  <a:lnTo>
                    <a:pt x="13083" y="6811"/>
                  </a:lnTo>
                  <a:lnTo>
                    <a:pt x="13108" y="6832"/>
                  </a:lnTo>
                  <a:lnTo>
                    <a:pt x="13134" y="6852"/>
                  </a:lnTo>
                  <a:lnTo>
                    <a:pt x="13160" y="6871"/>
                  </a:lnTo>
                  <a:lnTo>
                    <a:pt x="13186" y="6889"/>
                  </a:lnTo>
                  <a:lnTo>
                    <a:pt x="13213" y="6907"/>
                  </a:lnTo>
                  <a:lnTo>
                    <a:pt x="13241" y="6923"/>
                  </a:lnTo>
                  <a:lnTo>
                    <a:pt x="13269" y="6939"/>
                  </a:lnTo>
                  <a:lnTo>
                    <a:pt x="13298" y="6955"/>
                  </a:lnTo>
                  <a:lnTo>
                    <a:pt x="13328" y="6968"/>
                  </a:lnTo>
                  <a:lnTo>
                    <a:pt x="13358" y="6981"/>
                  </a:lnTo>
                  <a:lnTo>
                    <a:pt x="13388" y="6993"/>
                  </a:lnTo>
                  <a:lnTo>
                    <a:pt x="13419" y="7004"/>
                  </a:lnTo>
                  <a:lnTo>
                    <a:pt x="13450" y="7014"/>
                  </a:lnTo>
                  <a:lnTo>
                    <a:pt x="13483" y="7024"/>
                  </a:lnTo>
                  <a:lnTo>
                    <a:pt x="13515" y="7032"/>
                  </a:lnTo>
                  <a:lnTo>
                    <a:pt x="13547" y="7039"/>
                  </a:lnTo>
                  <a:lnTo>
                    <a:pt x="15088" y="7347"/>
                  </a:lnTo>
                  <a:lnTo>
                    <a:pt x="15089" y="8712"/>
                  </a:lnTo>
                  <a:lnTo>
                    <a:pt x="13547" y="9020"/>
                  </a:lnTo>
                  <a:close/>
                  <a:moveTo>
                    <a:pt x="15286" y="6362"/>
                  </a:moveTo>
                  <a:lnTo>
                    <a:pt x="13745" y="6054"/>
                  </a:lnTo>
                  <a:lnTo>
                    <a:pt x="13715" y="5971"/>
                  </a:lnTo>
                  <a:lnTo>
                    <a:pt x="13684" y="5889"/>
                  </a:lnTo>
                  <a:lnTo>
                    <a:pt x="13652" y="5807"/>
                  </a:lnTo>
                  <a:lnTo>
                    <a:pt x="13618" y="5726"/>
                  </a:lnTo>
                  <a:lnTo>
                    <a:pt x="13584" y="5646"/>
                  </a:lnTo>
                  <a:lnTo>
                    <a:pt x="13548" y="5565"/>
                  </a:lnTo>
                  <a:lnTo>
                    <a:pt x="13512" y="5486"/>
                  </a:lnTo>
                  <a:lnTo>
                    <a:pt x="13475" y="5408"/>
                  </a:lnTo>
                  <a:lnTo>
                    <a:pt x="14348" y="4101"/>
                  </a:lnTo>
                  <a:lnTo>
                    <a:pt x="14372" y="4063"/>
                  </a:lnTo>
                  <a:lnTo>
                    <a:pt x="14394" y="4025"/>
                  </a:lnTo>
                  <a:lnTo>
                    <a:pt x="14414" y="3986"/>
                  </a:lnTo>
                  <a:lnTo>
                    <a:pt x="14433" y="3947"/>
                  </a:lnTo>
                  <a:lnTo>
                    <a:pt x="14449" y="3906"/>
                  </a:lnTo>
                  <a:lnTo>
                    <a:pt x="14464" y="3865"/>
                  </a:lnTo>
                  <a:lnTo>
                    <a:pt x="14476" y="3824"/>
                  </a:lnTo>
                  <a:lnTo>
                    <a:pt x="14489" y="3783"/>
                  </a:lnTo>
                  <a:lnTo>
                    <a:pt x="14498" y="3741"/>
                  </a:lnTo>
                  <a:lnTo>
                    <a:pt x="14505" y="3699"/>
                  </a:lnTo>
                  <a:lnTo>
                    <a:pt x="14511" y="3656"/>
                  </a:lnTo>
                  <a:lnTo>
                    <a:pt x="14515" y="3614"/>
                  </a:lnTo>
                  <a:lnTo>
                    <a:pt x="14517" y="3572"/>
                  </a:lnTo>
                  <a:lnTo>
                    <a:pt x="14517" y="3530"/>
                  </a:lnTo>
                  <a:lnTo>
                    <a:pt x="14515" y="3488"/>
                  </a:lnTo>
                  <a:lnTo>
                    <a:pt x="14512" y="3446"/>
                  </a:lnTo>
                  <a:lnTo>
                    <a:pt x="14507" y="3404"/>
                  </a:lnTo>
                  <a:lnTo>
                    <a:pt x="14500" y="3361"/>
                  </a:lnTo>
                  <a:lnTo>
                    <a:pt x="14492" y="3320"/>
                  </a:lnTo>
                  <a:lnTo>
                    <a:pt x="14480" y="3279"/>
                  </a:lnTo>
                  <a:lnTo>
                    <a:pt x="14468" y="3239"/>
                  </a:lnTo>
                  <a:lnTo>
                    <a:pt x="14455" y="3198"/>
                  </a:lnTo>
                  <a:lnTo>
                    <a:pt x="14439" y="3159"/>
                  </a:lnTo>
                  <a:lnTo>
                    <a:pt x="14422" y="3119"/>
                  </a:lnTo>
                  <a:lnTo>
                    <a:pt x="14403" y="3081"/>
                  </a:lnTo>
                  <a:lnTo>
                    <a:pt x="14382" y="3043"/>
                  </a:lnTo>
                  <a:lnTo>
                    <a:pt x="14360" y="3006"/>
                  </a:lnTo>
                  <a:lnTo>
                    <a:pt x="14336" y="2970"/>
                  </a:lnTo>
                  <a:lnTo>
                    <a:pt x="14309" y="2935"/>
                  </a:lnTo>
                  <a:lnTo>
                    <a:pt x="14282" y="2901"/>
                  </a:lnTo>
                  <a:lnTo>
                    <a:pt x="14253" y="2868"/>
                  </a:lnTo>
                  <a:lnTo>
                    <a:pt x="14222" y="2834"/>
                  </a:lnTo>
                  <a:lnTo>
                    <a:pt x="13254" y="1869"/>
                  </a:lnTo>
                  <a:lnTo>
                    <a:pt x="13236" y="1852"/>
                  </a:lnTo>
                  <a:lnTo>
                    <a:pt x="13217" y="1834"/>
                  </a:lnTo>
                  <a:lnTo>
                    <a:pt x="13198" y="1817"/>
                  </a:lnTo>
                  <a:lnTo>
                    <a:pt x="13179" y="1801"/>
                  </a:lnTo>
                  <a:lnTo>
                    <a:pt x="13159" y="1786"/>
                  </a:lnTo>
                  <a:lnTo>
                    <a:pt x="13139" y="1771"/>
                  </a:lnTo>
                  <a:lnTo>
                    <a:pt x="13118" y="1755"/>
                  </a:lnTo>
                  <a:lnTo>
                    <a:pt x="13097" y="1741"/>
                  </a:lnTo>
                  <a:lnTo>
                    <a:pt x="13076" y="1728"/>
                  </a:lnTo>
                  <a:lnTo>
                    <a:pt x="13055" y="1715"/>
                  </a:lnTo>
                  <a:lnTo>
                    <a:pt x="13034" y="1702"/>
                  </a:lnTo>
                  <a:lnTo>
                    <a:pt x="13012" y="1691"/>
                  </a:lnTo>
                  <a:lnTo>
                    <a:pt x="12990" y="1680"/>
                  </a:lnTo>
                  <a:lnTo>
                    <a:pt x="12968" y="1669"/>
                  </a:lnTo>
                  <a:lnTo>
                    <a:pt x="12945" y="1659"/>
                  </a:lnTo>
                  <a:lnTo>
                    <a:pt x="12923" y="1649"/>
                  </a:lnTo>
                  <a:lnTo>
                    <a:pt x="12900" y="1640"/>
                  </a:lnTo>
                  <a:lnTo>
                    <a:pt x="12877" y="1632"/>
                  </a:lnTo>
                  <a:lnTo>
                    <a:pt x="12854" y="1624"/>
                  </a:lnTo>
                  <a:lnTo>
                    <a:pt x="12831" y="1617"/>
                  </a:lnTo>
                  <a:lnTo>
                    <a:pt x="12808" y="1610"/>
                  </a:lnTo>
                  <a:lnTo>
                    <a:pt x="12783" y="1604"/>
                  </a:lnTo>
                  <a:lnTo>
                    <a:pt x="12759" y="1599"/>
                  </a:lnTo>
                  <a:lnTo>
                    <a:pt x="12736" y="1594"/>
                  </a:lnTo>
                  <a:lnTo>
                    <a:pt x="12712" y="1590"/>
                  </a:lnTo>
                  <a:lnTo>
                    <a:pt x="12688" y="1586"/>
                  </a:lnTo>
                  <a:lnTo>
                    <a:pt x="12664" y="1583"/>
                  </a:lnTo>
                  <a:lnTo>
                    <a:pt x="12640" y="1580"/>
                  </a:lnTo>
                  <a:lnTo>
                    <a:pt x="12615" y="1578"/>
                  </a:lnTo>
                  <a:lnTo>
                    <a:pt x="12591" y="1577"/>
                  </a:lnTo>
                  <a:lnTo>
                    <a:pt x="12566" y="1576"/>
                  </a:lnTo>
                  <a:lnTo>
                    <a:pt x="12542" y="1575"/>
                  </a:lnTo>
                  <a:lnTo>
                    <a:pt x="12506" y="1576"/>
                  </a:lnTo>
                  <a:lnTo>
                    <a:pt x="12470" y="1578"/>
                  </a:lnTo>
                  <a:lnTo>
                    <a:pt x="12433" y="1581"/>
                  </a:lnTo>
                  <a:lnTo>
                    <a:pt x="12398" y="1586"/>
                  </a:lnTo>
                  <a:lnTo>
                    <a:pt x="12362" y="1592"/>
                  </a:lnTo>
                  <a:lnTo>
                    <a:pt x="12326" y="1599"/>
                  </a:lnTo>
                  <a:lnTo>
                    <a:pt x="12291" y="1607"/>
                  </a:lnTo>
                  <a:lnTo>
                    <a:pt x="12255" y="1617"/>
                  </a:lnTo>
                  <a:lnTo>
                    <a:pt x="12220" y="1628"/>
                  </a:lnTo>
                  <a:lnTo>
                    <a:pt x="12185" y="1641"/>
                  </a:lnTo>
                  <a:lnTo>
                    <a:pt x="12151" y="1654"/>
                  </a:lnTo>
                  <a:lnTo>
                    <a:pt x="12117" y="1670"/>
                  </a:lnTo>
                  <a:lnTo>
                    <a:pt x="12083" y="1686"/>
                  </a:lnTo>
                  <a:lnTo>
                    <a:pt x="12050" y="1704"/>
                  </a:lnTo>
                  <a:lnTo>
                    <a:pt x="12018" y="1723"/>
                  </a:lnTo>
                  <a:lnTo>
                    <a:pt x="11986" y="1743"/>
                  </a:lnTo>
                  <a:lnTo>
                    <a:pt x="10676" y="2615"/>
                  </a:lnTo>
                  <a:lnTo>
                    <a:pt x="10597" y="2577"/>
                  </a:lnTo>
                  <a:lnTo>
                    <a:pt x="10517" y="2540"/>
                  </a:lnTo>
                  <a:lnTo>
                    <a:pt x="10437" y="2505"/>
                  </a:lnTo>
                  <a:lnTo>
                    <a:pt x="10356" y="2471"/>
                  </a:lnTo>
                  <a:lnTo>
                    <a:pt x="10275" y="2438"/>
                  </a:lnTo>
                  <a:lnTo>
                    <a:pt x="10192" y="2406"/>
                  </a:lnTo>
                  <a:lnTo>
                    <a:pt x="10110" y="2375"/>
                  </a:lnTo>
                  <a:lnTo>
                    <a:pt x="10026" y="2346"/>
                  </a:lnTo>
                  <a:lnTo>
                    <a:pt x="9718" y="808"/>
                  </a:lnTo>
                  <a:lnTo>
                    <a:pt x="9708" y="764"/>
                  </a:lnTo>
                  <a:lnTo>
                    <a:pt x="9697" y="721"/>
                  </a:lnTo>
                  <a:lnTo>
                    <a:pt x="9683" y="679"/>
                  </a:lnTo>
                  <a:lnTo>
                    <a:pt x="9668" y="638"/>
                  </a:lnTo>
                  <a:lnTo>
                    <a:pt x="9652" y="598"/>
                  </a:lnTo>
                  <a:lnTo>
                    <a:pt x="9633" y="559"/>
                  </a:lnTo>
                  <a:lnTo>
                    <a:pt x="9614" y="520"/>
                  </a:lnTo>
                  <a:lnTo>
                    <a:pt x="9592" y="483"/>
                  </a:lnTo>
                  <a:lnTo>
                    <a:pt x="9568" y="447"/>
                  </a:lnTo>
                  <a:lnTo>
                    <a:pt x="9544" y="413"/>
                  </a:lnTo>
                  <a:lnTo>
                    <a:pt x="9518" y="378"/>
                  </a:lnTo>
                  <a:lnTo>
                    <a:pt x="9491" y="345"/>
                  </a:lnTo>
                  <a:lnTo>
                    <a:pt x="9463" y="314"/>
                  </a:lnTo>
                  <a:lnTo>
                    <a:pt x="9433" y="284"/>
                  </a:lnTo>
                  <a:lnTo>
                    <a:pt x="9401" y="255"/>
                  </a:lnTo>
                  <a:lnTo>
                    <a:pt x="9369" y="228"/>
                  </a:lnTo>
                  <a:lnTo>
                    <a:pt x="9336" y="202"/>
                  </a:lnTo>
                  <a:lnTo>
                    <a:pt x="9302" y="177"/>
                  </a:lnTo>
                  <a:lnTo>
                    <a:pt x="9267" y="154"/>
                  </a:lnTo>
                  <a:lnTo>
                    <a:pt x="9229" y="131"/>
                  </a:lnTo>
                  <a:lnTo>
                    <a:pt x="9192" y="111"/>
                  </a:lnTo>
                  <a:lnTo>
                    <a:pt x="9154" y="92"/>
                  </a:lnTo>
                  <a:lnTo>
                    <a:pt x="9115" y="75"/>
                  </a:lnTo>
                  <a:lnTo>
                    <a:pt x="9075" y="60"/>
                  </a:lnTo>
                  <a:lnTo>
                    <a:pt x="9034" y="46"/>
                  </a:lnTo>
                  <a:lnTo>
                    <a:pt x="8993" y="34"/>
                  </a:lnTo>
                  <a:lnTo>
                    <a:pt x="8951" y="24"/>
                  </a:lnTo>
                  <a:lnTo>
                    <a:pt x="8908" y="15"/>
                  </a:lnTo>
                  <a:lnTo>
                    <a:pt x="8864" y="9"/>
                  </a:lnTo>
                  <a:lnTo>
                    <a:pt x="8821" y="4"/>
                  </a:lnTo>
                  <a:lnTo>
                    <a:pt x="8777" y="1"/>
                  </a:lnTo>
                  <a:lnTo>
                    <a:pt x="8732" y="0"/>
                  </a:lnTo>
                  <a:lnTo>
                    <a:pt x="7363" y="0"/>
                  </a:lnTo>
                  <a:lnTo>
                    <a:pt x="7318" y="1"/>
                  </a:lnTo>
                  <a:lnTo>
                    <a:pt x="7274" y="4"/>
                  </a:lnTo>
                  <a:lnTo>
                    <a:pt x="7231" y="9"/>
                  </a:lnTo>
                  <a:lnTo>
                    <a:pt x="7187" y="15"/>
                  </a:lnTo>
                  <a:lnTo>
                    <a:pt x="7144" y="24"/>
                  </a:lnTo>
                  <a:lnTo>
                    <a:pt x="7102" y="34"/>
                  </a:lnTo>
                  <a:lnTo>
                    <a:pt x="7061" y="46"/>
                  </a:lnTo>
                  <a:lnTo>
                    <a:pt x="7020" y="60"/>
                  </a:lnTo>
                  <a:lnTo>
                    <a:pt x="6980" y="75"/>
                  </a:lnTo>
                  <a:lnTo>
                    <a:pt x="6941" y="92"/>
                  </a:lnTo>
                  <a:lnTo>
                    <a:pt x="6903" y="111"/>
                  </a:lnTo>
                  <a:lnTo>
                    <a:pt x="6866" y="131"/>
                  </a:lnTo>
                  <a:lnTo>
                    <a:pt x="6829" y="154"/>
                  </a:lnTo>
                  <a:lnTo>
                    <a:pt x="6793" y="177"/>
                  </a:lnTo>
                  <a:lnTo>
                    <a:pt x="6759" y="202"/>
                  </a:lnTo>
                  <a:lnTo>
                    <a:pt x="6726" y="228"/>
                  </a:lnTo>
                  <a:lnTo>
                    <a:pt x="6694" y="255"/>
                  </a:lnTo>
                  <a:lnTo>
                    <a:pt x="6662" y="284"/>
                  </a:lnTo>
                  <a:lnTo>
                    <a:pt x="6633" y="314"/>
                  </a:lnTo>
                  <a:lnTo>
                    <a:pt x="6604" y="345"/>
                  </a:lnTo>
                  <a:lnTo>
                    <a:pt x="6577" y="378"/>
                  </a:lnTo>
                  <a:lnTo>
                    <a:pt x="6551" y="413"/>
                  </a:lnTo>
                  <a:lnTo>
                    <a:pt x="6527" y="447"/>
                  </a:lnTo>
                  <a:lnTo>
                    <a:pt x="6503" y="483"/>
                  </a:lnTo>
                  <a:lnTo>
                    <a:pt x="6482" y="520"/>
                  </a:lnTo>
                  <a:lnTo>
                    <a:pt x="6462" y="559"/>
                  </a:lnTo>
                  <a:lnTo>
                    <a:pt x="6444" y="598"/>
                  </a:lnTo>
                  <a:lnTo>
                    <a:pt x="6427" y="638"/>
                  </a:lnTo>
                  <a:lnTo>
                    <a:pt x="6412" y="679"/>
                  </a:lnTo>
                  <a:lnTo>
                    <a:pt x="6398" y="721"/>
                  </a:lnTo>
                  <a:lnTo>
                    <a:pt x="6387" y="764"/>
                  </a:lnTo>
                  <a:lnTo>
                    <a:pt x="6377" y="808"/>
                  </a:lnTo>
                  <a:lnTo>
                    <a:pt x="6069" y="2346"/>
                  </a:lnTo>
                  <a:lnTo>
                    <a:pt x="5985" y="2375"/>
                  </a:lnTo>
                  <a:lnTo>
                    <a:pt x="5903" y="2406"/>
                  </a:lnTo>
                  <a:lnTo>
                    <a:pt x="5820" y="2438"/>
                  </a:lnTo>
                  <a:lnTo>
                    <a:pt x="5739" y="2471"/>
                  </a:lnTo>
                  <a:lnTo>
                    <a:pt x="5658" y="2505"/>
                  </a:lnTo>
                  <a:lnTo>
                    <a:pt x="5578" y="2540"/>
                  </a:lnTo>
                  <a:lnTo>
                    <a:pt x="5499" y="2577"/>
                  </a:lnTo>
                  <a:lnTo>
                    <a:pt x="5420" y="2615"/>
                  </a:lnTo>
                  <a:lnTo>
                    <a:pt x="4110" y="1743"/>
                  </a:lnTo>
                  <a:lnTo>
                    <a:pt x="4078" y="1723"/>
                  </a:lnTo>
                  <a:lnTo>
                    <a:pt x="4046" y="1704"/>
                  </a:lnTo>
                  <a:lnTo>
                    <a:pt x="4012" y="1686"/>
                  </a:lnTo>
                  <a:lnTo>
                    <a:pt x="3978" y="1670"/>
                  </a:lnTo>
                  <a:lnTo>
                    <a:pt x="3944" y="1654"/>
                  </a:lnTo>
                  <a:lnTo>
                    <a:pt x="3910" y="1641"/>
                  </a:lnTo>
                  <a:lnTo>
                    <a:pt x="3875" y="1628"/>
                  </a:lnTo>
                  <a:lnTo>
                    <a:pt x="3840" y="1617"/>
                  </a:lnTo>
                  <a:lnTo>
                    <a:pt x="3804" y="1607"/>
                  </a:lnTo>
                  <a:lnTo>
                    <a:pt x="3769" y="1599"/>
                  </a:lnTo>
                  <a:lnTo>
                    <a:pt x="3733" y="1592"/>
                  </a:lnTo>
                  <a:lnTo>
                    <a:pt x="3698" y="1586"/>
                  </a:lnTo>
                  <a:lnTo>
                    <a:pt x="3662" y="1581"/>
                  </a:lnTo>
                  <a:lnTo>
                    <a:pt x="3625" y="1578"/>
                  </a:lnTo>
                  <a:lnTo>
                    <a:pt x="3589" y="1576"/>
                  </a:lnTo>
                  <a:lnTo>
                    <a:pt x="3553" y="1575"/>
                  </a:lnTo>
                  <a:lnTo>
                    <a:pt x="3529" y="1576"/>
                  </a:lnTo>
                  <a:lnTo>
                    <a:pt x="3504" y="1577"/>
                  </a:lnTo>
                  <a:lnTo>
                    <a:pt x="3480" y="1578"/>
                  </a:lnTo>
                  <a:lnTo>
                    <a:pt x="3455" y="1580"/>
                  </a:lnTo>
                  <a:lnTo>
                    <a:pt x="3431" y="1583"/>
                  </a:lnTo>
                  <a:lnTo>
                    <a:pt x="3407" y="1586"/>
                  </a:lnTo>
                  <a:lnTo>
                    <a:pt x="3383" y="1590"/>
                  </a:lnTo>
                  <a:lnTo>
                    <a:pt x="3359" y="1594"/>
                  </a:lnTo>
                  <a:lnTo>
                    <a:pt x="3336" y="1599"/>
                  </a:lnTo>
                  <a:lnTo>
                    <a:pt x="3312" y="1604"/>
                  </a:lnTo>
                  <a:lnTo>
                    <a:pt x="3288" y="1610"/>
                  </a:lnTo>
                  <a:lnTo>
                    <a:pt x="3264" y="1617"/>
                  </a:lnTo>
                  <a:lnTo>
                    <a:pt x="3241" y="1624"/>
                  </a:lnTo>
                  <a:lnTo>
                    <a:pt x="3218" y="1632"/>
                  </a:lnTo>
                  <a:lnTo>
                    <a:pt x="3195" y="1640"/>
                  </a:lnTo>
                  <a:lnTo>
                    <a:pt x="3173" y="1649"/>
                  </a:lnTo>
                  <a:lnTo>
                    <a:pt x="3150" y="1659"/>
                  </a:lnTo>
                  <a:lnTo>
                    <a:pt x="3127" y="1669"/>
                  </a:lnTo>
                  <a:lnTo>
                    <a:pt x="3105" y="1680"/>
                  </a:lnTo>
                  <a:lnTo>
                    <a:pt x="3083" y="1691"/>
                  </a:lnTo>
                  <a:lnTo>
                    <a:pt x="3061" y="1702"/>
                  </a:lnTo>
                  <a:lnTo>
                    <a:pt x="3040" y="1715"/>
                  </a:lnTo>
                  <a:lnTo>
                    <a:pt x="3019" y="1728"/>
                  </a:lnTo>
                  <a:lnTo>
                    <a:pt x="2998" y="1741"/>
                  </a:lnTo>
                  <a:lnTo>
                    <a:pt x="2978" y="1755"/>
                  </a:lnTo>
                  <a:lnTo>
                    <a:pt x="2956" y="1771"/>
                  </a:lnTo>
                  <a:lnTo>
                    <a:pt x="2936" y="1786"/>
                  </a:lnTo>
                  <a:lnTo>
                    <a:pt x="2917" y="1801"/>
                  </a:lnTo>
                  <a:lnTo>
                    <a:pt x="2897" y="1817"/>
                  </a:lnTo>
                  <a:lnTo>
                    <a:pt x="2878" y="1834"/>
                  </a:lnTo>
                  <a:lnTo>
                    <a:pt x="2860" y="1852"/>
                  </a:lnTo>
                  <a:lnTo>
                    <a:pt x="2841" y="1869"/>
                  </a:lnTo>
                  <a:lnTo>
                    <a:pt x="1873" y="2834"/>
                  </a:lnTo>
                  <a:lnTo>
                    <a:pt x="1843" y="2868"/>
                  </a:lnTo>
                  <a:lnTo>
                    <a:pt x="1814" y="2901"/>
                  </a:lnTo>
                  <a:lnTo>
                    <a:pt x="1786" y="2935"/>
                  </a:lnTo>
                  <a:lnTo>
                    <a:pt x="1759" y="2970"/>
                  </a:lnTo>
                  <a:lnTo>
                    <a:pt x="1735" y="3006"/>
                  </a:lnTo>
                  <a:lnTo>
                    <a:pt x="1713" y="3043"/>
                  </a:lnTo>
                  <a:lnTo>
                    <a:pt x="1692" y="3081"/>
                  </a:lnTo>
                  <a:lnTo>
                    <a:pt x="1673" y="3119"/>
                  </a:lnTo>
                  <a:lnTo>
                    <a:pt x="1656" y="3159"/>
                  </a:lnTo>
                  <a:lnTo>
                    <a:pt x="1641" y="3198"/>
                  </a:lnTo>
                  <a:lnTo>
                    <a:pt x="1627" y="3239"/>
                  </a:lnTo>
                  <a:lnTo>
                    <a:pt x="1615" y="3279"/>
                  </a:lnTo>
                  <a:lnTo>
                    <a:pt x="1604" y="3320"/>
                  </a:lnTo>
                  <a:lnTo>
                    <a:pt x="1595" y="3361"/>
                  </a:lnTo>
                  <a:lnTo>
                    <a:pt x="1588" y="3404"/>
                  </a:lnTo>
                  <a:lnTo>
                    <a:pt x="1583" y="3446"/>
                  </a:lnTo>
                  <a:lnTo>
                    <a:pt x="1580" y="3488"/>
                  </a:lnTo>
                  <a:lnTo>
                    <a:pt x="1579" y="3530"/>
                  </a:lnTo>
                  <a:lnTo>
                    <a:pt x="1579" y="3572"/>
                  </a:lnTo>
                  <a:lnTo>
                    <a:pt x="1581" y="3614"/>
                  </a:lnTo>
                  <a:lnTo>
                    <a:pt x="1585" y="3656"/>
                  </a:lnTo>
                  <a:lnTo>
                    <a:pt x="1590" y="3699"/>
                  </a:lnTo>
                  <a:lnTo>
                    <a:pt x="1598" y="3741"/>
                  </a:lnTo>
                  <a:lnTo>
                    <a:pt x="1607" y="3783"/>
                  </a:lnTo>
                  <a:lnTo>
                    <a:pt x="1619" y="3824"/>
                  </a:lnTo>
                  <a:lnTo>
                    <a:pt x="1632" y="3865"/>
                  </a:lnTo>
                  <a:lnTo>
                    <a:pt x="1646" y="3906"/>
                  </a:lnTo>
                  <a:lnTo>
                    <a:pt x="1663" y="3947"/>
                  </a:lnTo>
                  <a:lnTo>
                    <a:pt x="1681" y="3986"/>
                  </a:lnTo>
                  <a:lnTo>
                    <a:pt x="1702" y="4025"/>
                  </a:lnTo>
                  <a:lnTo>
                    <a:pt x="1724" y="4063"/>
                  </a:lnTo>
                  <a:lnTo>
                    <a:pt x="1747" y="4101"/>
                  </a:lnTo>
                  <a:lnTo>
                    <a:pt x="2620" y="5408"/>
                  </a:lnTo>
                  <a:lnTo>
                    <a:pt x="2583" y="5486"/>
                  </a:lnTo>
                  <a:lnTo>
                    <a:pt x="2546" y="5565"/>
                  </a:lnTo>
                  <a:lnTo>
                    <a:pt x="2511" y="5646"/>
                  </a:lnTo>
                  <a:lnTo>
                    <a:pt x="2477" y="5726"/>
                  </a:lnTo>
                  <a:lnTo>
                    <a:pt x="2443" y="5807"/>
                  </a:lnTo>
                  <a:lnTo>
                    <a:pt x="2411" y="5890"/>
                  </a:lnTo>
                  <a:lnTo>
                    <a:pt x="2380" y="5972"/>
                  </a:lnTo>
                  <a:lnTo>
                    <a:pt x="2351" y="6055"/>
                  </a:lnTo>
                  <a:lnTo>
                    <a:pt x="809" y="6362"/>
                  </a:lnTo>
                  <a:lnTo>
                    <a:pt x="766" y="6372"/>
                  </a:lnTo>
                  <a:lnTo>
                    <a:pt x="722" y="6383"/>
                  </a:lnTo>
                  <a:lnTo>
                    <a:pt x="681" y="6398"/>
                  </a:lnTo>
                  <a:lnTo>
                    <a:pt x="640" y="6413"/>
                  </a:lnTo>
                  <a:lnTo>
                    <a:pt x="600" y="6429"/>
                  </a:lnTo>
                  <a:lnTo>
                    <a:pt x="559" y="6448"/>
                  </a:lnTo>
                  <a:lnTo>
                    <a:pt x="521" y="6467"/>
                  </a:lnTo>
                  <a:lnTo>
                    <a:pt x="484" y="6489"/>
                  </a:lnTo>
                  <a:lnTo>
                    <a:pt x="448" y="6512"/>
                  </a:lnTo>
                  <a:lnTo>
                    <a:pt x="412" y="6536"/>
                  </a:lnTo>
                  <a:lnTo>
                    <a:pt x="379" y="6562"/>
                  </a:lnTo>
                  <a:lnTo>
                    <a:pt x="346" y="6589"/>
                  </a:lnTo>
                  <a:lnTo>
                    <a:pt x="315" y="6617"/>
                  </a:lnTo>
                  <a:lnTo>
                    <a:pt x="285" y="6647"/>
                  </a:lnTo>
                  <a:lnTo>
                    <a:pt x="256" y="6679"/>
                  </a:lnTo>
                  <a:lnTo>
                    <a:pt x="228" y="6711"/>
                  </a:lnTo>
                  <a:lnTo>
                    <a:pt x="202" y="6744"/>
                  </a:lnTo>
                  <a:lnTo>
                    <a:pt x="177" y="6778"/>
                  </a:lnTo>
                  <a:lnTo>
                    <a:pt x="154" y="6813"/>
                  </a:lnTo>
                  <a:lnTo>
                    <a:pt x="132" y="6850"/>
                  </a:lnTo>
                  <a:lnTo>
                    <a:pt x="112" y="6887"/>
                  </a:lnTo>
                  <a:lnTo>
                    <a:pt x="93" y="6925"/>
                  </a:lnTo>
                  <a:lnTo>
                    <a:pt x="75" y="6965"/>
                  </a:lnTo>
                  <a:lnTo>
                    <a:pt x="60" y="7005"/>
                  </a:lnTo>
                  <a:lnTo>
                    <a:pt x="46" y="7045"/>
                  </a:lnTo>
                  <a:lnTo>
                    <a:pt x="34" y="7086"/>
                  </a:lnTo>
                  <a:lnTo>
                    <a:pt x="24" y="7128"/>
                  </a:lnTo>
                  <a:lnTo>
                    <a:pt x="15" y="7171"/>
                  </a:lnTo>
                  <a:lnTo>
                    <a:pt x="9" y="7215"/>
                  </a:lnTo>
                  <a:lnTo>
                    <a:pt x="4" y="7258"/>
                  </a:lnTo>
                  <a:lnTo>
                    <a:pt x="1" y="7302"/>
                  </a:lnTo>
                  <a:lnTo>
                    <a:pt x="0" y="7347"/>
                  </a:lnTo>
                  <a:lnTo>
                    <a:pt x="0" y="8712"/>
                  </a:lnTo>
                  <a:lnTo>
                    <a:pt x="1" y="8757"/>
                  </a:lnTo>
                  <a:lnTo>
                    <a:pt x="4" y="8801"/>
                  </a:lnTo>
                  <a:lnTo>
                    <a:pt x="9" y="8844"/>
                  </a:lnTo>
                  <a:lnTo>
                    <a:pt x="15" y="8888"/>
                  </a:lnTo>
                  <a:lnTo>
                    <a:pt x="24" y="8931"/>
                  </a:lnTo>
                  <a:lnTo>
                    <a:pt x="34" y="8972"/>
                  </a:lnTo>
                  <a:lnTo>
                    <a:pt x="46" y="9014"/>
                  </a:lnTo>
                  <a:lnTo>
                    <a:pt x="60" y="9054"/>
                  </a:lnTo>
                  <a:lnTo>
                    <a:pt x="75" y="9094"/>
                  </a:lnTo>
                  <a:lnTo>
                    <a:pt x="93" y="9134"/>
                  </a:lnTo>
                  <a:lnTo>
                    <a:pt x="112" y="9172"/>
                  </a:lnTo>
                  <a:lnTo>
                    <a:pt x="132" y="9209"/>
                  </a:lnTo>
                  <a:lnTo>
                    <a:pt x="154" y="9245"/>
                  </a:lnTo>
                  <a:lnTo>
                    <a:pt x="177" y="9280"/>
                  </a:lnTo>
                  <a:lnTo>
                    <a:pt x="202" y="9315"/>
                  </a:lnTo>
                  <a:lnTo>
                    <a:pt x="228" y="9348"/>
                  </a:lnTo>
                  <a:lnTo>
                    <a:pt x="256" y="9380"/>
                  </a:lnTo>
                  <a:lnTo>
                    <a:pt x="285" y="9412"/>
                  </a:lnTo>
                  <a:lnTo>
                    <a:pt x="315" y="9441"/>
                  </a:lnTo>
                  <a:lnTo>
                    <a:pt x="346" y="9470"/>
                  </a:lnTo>
                  <a:lnTo>
                    <a:pt x="379" y="9497"/>
                  </a:lnTo>
                  <a:lnTo>
                    <a:pt x="412" y="9523"/>
                  </a:lnTo>
                  <a:lnTo>
                    <a:pt x="448" y="9547"/>
                  </a:lnTo>
                  <a:lnTo>
                    <a:pt x="484" y="9570"/>
                  </a:lnTo>
                  <a:lnTo>
                    <a:pt x="521" y="9591"/>
                  </a:lnTo>
                  <a:lnTo>
                    <a:pt x="559" y="9611"/>
                  </a:lnTo>
                  <a:lnTo>
                    <a:pt x="600" y="9629"/>
                  </a:lnTo>
                  <a:lnTo>
                    <a:pt x="640" y="9646"/>
                  </a:lnTo>
                  <a:lnTo>
                    <a:pt x="681" y="9661"/>
                  </a:lnTo>
                  <a:lnTo>
                    <a:pt x="722" y="9675"/>
                  </a:lnTo>
                  <a:lnTo>
                    <a:pt x="766" y="9687"/>
                  </a:lnTo>
                  <a:lnTo>
                    <a:pt x="809" y="9697"/>
                  </a:lnTo>
                  <a:lnTo>
                    <a:pt x="2351" y="10004"/>
                  </a:lnTo>
                  <a:lnTo>
                    <a:pt x="2380" y="10087"/>
                  </a:lnTo>
                  <a:lnTo>
                    <a:pt x="2411" y="10169"/>
                  </a:lnTo>
                  <a:lnTo>
                    <a:pt x="2443" y="10252"/>
                  </a:lnTo>
                  <a:lnTo>
                    <a:pt x="2477" y="10333"/>
                  </a:lnTo>
                  <a:lnTo>
                    <a:pt x="2511" y="10413"/>
                  </a:lnTo>
                  <a:lnTo>
                    <a:pt x="2546" y="10494"/>
                  </a:lnTo>
                  <a:lnTo>
                    <a:pt x="2583" y="10573"/>
                  </a:lnTo>
                  <a:lnTo>
                    <a:pt x="2620" y="10651"/>
                  </a:lnTo>
                  <a:lnTo>
                    <a:pt x="1747" y="11957"/>
                  </a:lnTo>
                  <a:lnTo>
                    <a:pt x="1724" y="11995"/>
                  </a:lnTo>
                  <a:lnTo>
                    <a:pt x="1702" y="12033"/>
                  </a:lnTo>
                  <a:lnTo>
                    <a:pt x="1681" y="12072"/>
                  </a:lnTo>
                  <a:lnTo>
                    <a:pt x="1663" y="12111"/>
                  </a:lnTo>
                  <a:lnTo>
                    <a:pt x="1646" y="12153"/>
                  </a:lnTo>
                  <a:lnTo>
                    <a:pt x="1632" y="12193"/>
                  </a:lnTo>
                  <a:lnTo>
                    <a:pt x="1619" y="12234"/>
                  </a:lnTo>
                  <a:lnTo>
                    <a:pt x="1607" y="12275"/>
                  </a:lnTo>
                  <a:lnTo>
                    <a:pt x="1598" y="12317"/>
                  </a:lnTo>
                  <a:lnTo>
                    <a:pt x="1590" y="12359"/>
                  </a:lnTo>
                  <a:lnTo>
                    <a:pt x="1585" y="12402"/>
                  </a:lnTo>
                  <a:lnTo>
                    <a:pt x="1581" y="12444"/>
                  </a:lnTo>
                  <a:lnTo>
                    <a:pt x="1579" y="12486"/>
                  </a:lnTo>
                  <a:lnTo>
                    <a:pt x="1579" y="12528"/>
                  </a:lnTo>
                  <a:lnTo>
                    <a:pt x="1580" y="12571"/>
                  </a:lnTo>
                  <a:lnTo>
                    <a:pt x="1583" y="12613"/>
                  </a:lnTo>
                  <a:lnTo>
                    <a:pt x="1588" y="12654"/>
                  </a:lnTo>
                  <a:lnTo>
                    <a:pt x="1595" y="12697"/>
                  </a:lnTo>
                  <a:lnTo>
                    <a:pt x="1604" y="12738"/>
                  </a:lnTo>
                  <a:lnTo>
                    <a:pt x="1615" y="12779"/>
                  </a:lnTo>
                  <a:lnTo>
                    <a:pt x="1627" y="12820"/>
                  </a:lnTo>
                  <a:lnTo>
                    <a:pt x="1641" y="12860"/>
                  </a:lnTo>
                  <a:lnTo>
                    <a:pt x="1656" y="12900"/>
                  </a:lnTo>
                  <a:lnTo>
                    <a:pt x="1673" y="12940"/>
                  </a:lnTo>
                  <a:lnTo>
                    <a:pt x="1692" y="12978"/>
                  </a:lnTo>
                  <a:lnTo>
                    <a:pt x="1713" y="13016"/>
                  </a:lnTo>
                  <a:lnTo>
                    <a:pt x="1735" y="13052"/>
                  </a:lnTo>
                  <a:lnTo>
                    <a:pt x="1759" y="13088"/>
                  </a:lnTo>
                  <a:lnTo>
                    <a:pt x="1786" y="13124"/>
                  </a:lnTo>
                  <a:lnTo>
                    <a:pt x="1814" y="13158"/>
                  </a:lnTo>
                  <a:lnTo>
                    <a:pt x="1843" y="13191"/>
                  </a:lnTo>
                  <a:lnTo>
                    <a:pt x="1873" y="13224"/>
                  </a:lnTo>
                  <a:lnTo>
                    <a:pt x="2841" y="14189"/>
                  </a:lnTo>
                  <a:lnTo>
                    <a:pt x="2860" y="14207"/>
                  </a:lnTo>
                  <a:lnTo>
                    <a:pt x="2878" y="14224"/>
                  </a:lnTo>
                  <a:lnTo>
                    <a:pt x="2897" y="14241"/>
                  </a:lnTo>
                  <a:lnTo>
                    <a:pt x="2917" y="14257"/>
                  </a:lnTo>
                  <a:lnTo>
                    <a:pt x="2936" y="14273"/>
                  </a:lnTo>
                  <a:lnTo>
                    <a:pt x="2956" y="14288"/>
                  </a:lnTo>
                  <a:lnTo>
                    <a:pt x="2978" y="14303"/>
                  </a:lnTo>
                  <a:lnTo>
                    <a:pt x="2998" y="14317"/>
                  </a:lnTo>
                  <a:lnTo>
                    <a:pt x="3019" y="14331"/>
                  </a:lnTo>
                  <a:lnTo>
                    <a:pt x="3040" y="14344"/>
                  </a:lnTo>
                  <a:lnTo>
                    <a:pt x="3061" y="14356"/>
                  </a:lnTo>
                  <a:lnTo>
                    <a:pt x="3083" y="14368"/>
                  </a:lnTo>
                  <a:lnTo>
                    <a:pt x="3105" y="14379"/>
                  </a:lnTo>
                  <a:lnTo>
                    <a:pt x="3127" y="14389"/>
                  </a:lnTo>
                  <a:lnTo>
                    <a:pt x="3150" y="14399"/>
                  </a:lnTo>
                  <a:lnTo>
                    <a:pt x="3173" y="14409"/>
                  </a:lnTo>
                  <a:lnTo>
                    <a:pt x="3195" y="14418"/>
                  </a:lnTo>
                  <a:lnTo>
                    <a:pt x="3218" y="14426"/>
                  </a:lnTo>
                  <a:lnTo>
                    <a:pt x="3241" y="14434"/>
                  </a:lnTo>
                  <a:lnTo>
                    <a:pt x="3264" y="14441"/>
                  </a:lnTo>
                  <a:lnTo>
                    <a:pt x="3288" y="14448"/>
                  </a:lnTo>
                  <a:lnTo>
                    <a:pt x="3312" y="14454"/>
                  </a:lnTo>
                  <a:lnTo>
                    <a:pt x="3336" y="14459"/>
                  </a:lnTo>
                  <a:lnTo>
                    <a:pt x="3359" y="14464"/>
                  </a:lnTo>
                  <a:lnTo>
                    <a:pt x="3383" y="14469"/>
                  </a:lnTo>
                  <a:lnTo>
                    <a:pt x="3407" y="14473"/>
                  </a:lnTo>
                  <a:lnTo>
                    <a:pt x="3431" y="14476"/>
                  </a:lnTo>
                  <a:lnTo>
                    <a:pt x="3455" y="14478"/>
                  </a:lnTo>
                  <a:lnTo>
                    <a:pt x="3480" y="14480"/>
                  </a:lnTo>
                  <a:lnTo>
                    <a:pt x="3504" y="14482"/>
                  </a:lnTo>
                  <a:lnTo>
                    <a:pt x="3529" y="14483"/>
                  </a:lnTo>
                  <a:lnTo>
                    <a:pt x="3553" y="14483"/>
                  </a:lnTo>
                  <a:lnTo>
                    <a:pt x="3589" y="14482"/>
                  </a:lnTo>
                  <a:lnTo>
                    <a:pt x="3625" y="14480"/>
                  </a:lnTo>
                  <a:lnTo>
                    <a:pt x="3662" y="14477"/>
                  </a:lnTo>
                  <a:lnTo>
                    <a:pt x="3698" y="14473"/>
                  </a:lnTo>
                  <a:lnTo>
                    <a:pt x="3733" y="14467"/>
                  </a:lnTo>
                  <a:lnTo>
                    <a:pt x="3769" y="14460"/>
                  </a:lnTo>
                  <a:lnTo>
                    <a:pt x="3804" y="14451"/>
                  </a:lnTo>
                  <a:lnTo>
                    <a:pt x="3840" y="14441"/>
                  </a:lnTo>
                  <a:lnTo>
                    <a:pt x="3875" y="14430"/>
                  </a:lnTo>
                  <a:lnTo>
                    <a:pt x="3910" y="14418"/>
                  </a:lnTo>
                  <a:lnTo>
                    <a:pt x="3944" y="14404"/>
                  </a:lnTo>
                  <a:lnTo>
                    <a:pt x="3978" y="14389"/>
                  </a:lnTo>
                  <a:lnTo>
                    <a:pt x="4013" y="14372"/>
                  </a:lnTo>
                  <a:lnTo>
                    <a:pt x="4046" y="14355"/>
                  </a:lnTo>
                  <a:lnTo>
                    <a:pt x="4078" y="14336"/>
                  </a:lnTo>
                  <a:lnTo>
                    <a:pt x="4110" y="14315"/>
                  </a:lnTo>
                  <a:lnTo>
                    <a:pt x="5420" y="13443"/>
                  </a:lnTo>
                  <a:lnTo>
                    <a:pt x="5499" y="13482"/>
                  </a:lnTo>
                  <a:lnTo>
                    <a:pt x="5578" y="13518"/>
                  </a:lnTo>
                  <a:lnTo>
                    <a:pt x="5658" y="13553"/>
                  </a:lnTo>
                  <a:lnTo>
                    <a:pt x="5739" y="13587"/>
                  </a:lnTo>
                  <a:lnTo>
                    <a:pt x="5820" y="13620"/>
                  </a:lnTo>
                  <a:lnTo>
                    <a:pt x="5903" y="13652"/>
                  </a:lnTo>
                  <a:lnTo>
                    <a:pt x="5985" y="13683"/>
                  </a:lnTo>
                  <a:lnTo>
                    <a:pt x="6069" y="13713"/>
                  </a:lnTo>
                  <a:lnTo>
                    <a:pt x="6377" y="15251"/>
                  </a:lnTo>
                  <a:lnTo>
                    <a:pt x="6387" y="15295"/>
                  </a:lnTo>
                  <a:lnTo>
                    <a:pt x="6398" y="15337"/>
                  </a:lnTo>
                  <a:lnTo>
                    <a:pt x="6412" y="15380"/>
                  </a:lnTo>
                  <a:lnTo>
                    <a:pt x="6427" y="15421"/>
                  </a:lnTo>
                  <a:lnTo>
                    <a:pt x="6444" y="15461"/>
                  </a:lnTo>
                  <a:lnTo>
                    <a:pt x="6462" y="15500"/>
                  </a:lnTo>
                  <a:lnTo>
                    <a:pt x="6482" y="15538"/>
                  </a:lnTo>
                  <a:lnTo>
                    <a:pt x="6503" y="15575"/>
                  </a:lnTo>
                  <a:lnTo>
                    <a:pt x="6527" y="15611"/>
                  </a:lnTo>
                  <a:lnTo>
                    <a:pt x="6551" y="15646"/>
                  </a:lnTo>
                  <a:lnTo>
                    <a:pt x="6577" y="15681"/>
                  </a:lnTo>
                  <a:lnTo>
                    <a:pt x="6604" y="15713"/>
                  </a:lnTo>
                  <a:lnTo>
                    <a:pt x="6633" y="15744"/>
                  </a:lnTo>
                  <a:lnTo>
                    <a:pt x="6662" y="15774"/>
                  </a:lnTo>
                  <a:lnTo>
                    <a:pt x="6694" y="15803"/>
                  </a:lnTo>
                  <a:lnTo>
                    <a:pt x="6726" y="15831"/>
                  </a:lnTo>
                  <a:lnTo>
                    <a:pt x="6759" y="15857"/>
                  </a:lnTo>
                  <a:lnTo>
                    <a:pt x="6793" y="15881"/>
                  </a:lnTo>
                  <a:lnTo>
                    <a:pt x="6829" y="15904"/>
                  </a:lnTo>
                  <a:lnTo>
                    <a:pt x="6866" y="15927"/>
                  </a:lnTo>
                  <a:lnTo>
                    <a:pt x="6903" y="15947"/>
                  </a:lnTo>
                  <a:lnTo>
                    <a:pt x="6941" y="15966"/>
                  </a:lnTo>
                  <a:lnTo>
                    <a:pt x="6980" y="15983"/>
                  </a:lnTo>
                  <a:lnTo>
                    <a:pt x="7020" y="15998"/>
                  </a:lnTo>
                  <a:lnTo>
                    <a:pt x="7061" y="16012"/>
                  </a:lnTo>
                  <a:lnTo>
                    <a:pt x="7102" y="16024"/>
                  </a:lnTo>
                  <a:lnTo>
                    <a:pt x="7144" y="16034"/>
                  </a:lnTo>
                  <a:lnTo>
                    <a:pt x="7187" y="16043"/>
                  </a:lnTo>
                  <a:lnTo>
                    <a:pt x="7231" y="16049"/>
                  </a:lnTo>
                  <a:lnTo>
                    <a:pt x="7274" y="16054"/>
                  </a:lnTo>
                  <a:lnTo>
                    <a:pt x="7318" y="16057"/>
                  </a:lnTo>
                  <a:lnTo>
                    <a:pt x="7363" y="16058"/>
                  </a:lnTo>
                  <a:lnTo>
                    <a:pt x="8732" y="16058"/>
                  </a:lnTo>
                  <a:lnTo>
                    <a:pt x="8777" y="16057"/>
                  </a:lnTo>
                  <a:lnTo>
                    <a:pt x="8821" y="16054"/>
                  </a:lnTo>
                  <a:lnTo>
                    <a:pt x="8864" y="16049"/>
                  </a:lnTo>
                  <a:lnTo>
                    <a:pt x="8908" y="16043"/>
                  </a:lnTo>
                  <a:lnTo>
                    <a:pt x="8951" y="16034"/>
                  </a:lnTo>
                  <a:lnTo>
                    <a:pt x="8993" y="16024"/>
                  </a:lnTo>
                  <a:lnTo>
                    <a:pt x="9034" y="16012"/>
                  </a:lnTo>
                  <a:lnTo>
                    <a:pt x="9075" y="15998"/>
                  </a:lnTo>
                  <a:lnTo>
                    <a:pt x="9115" y="15983"/>
                  </a:lnTo>
                  <a:lnTo>
                    <a:pt x="9154" y="15966"/>
                  </a:lnTo>
                  <a:lnTo>
                    <a:pt x="9192" y="15947"/>
                  </a:lnTo>
                  <a:lnTo>
                    <a:pt x="9229" y="15927"/>
                  </a:lnTo>
                  <a:lnTo>
                    <a:pt x="9267" y="15904"/>
                  </a:lnTo>
                  <a:lnTo>
                    <a:pt x="9302" y="15881"/>
                  </a:lnTo>
                  <a:lnTo>
                    <a:pt x="9336" y="15857"/>
                  </a:lnTo>
                  <a:lnTo>
                    <a:pt x="9369" y="15831"/>
                  </a:lnTo>
                  <a:lnTo>
                    <a:pt x="9401" y="15803"/>
                  </a:lnTo>
                  <a:lnTo>
                    <a:pt x="9433" y="15774"/>
                  </a:lnTo>
                  <a:lnTo>
                    <a:pt x="9463" y="15744"/>
                  </a:lnTo>
                  <a:lnTo>
                    <a:pt x="9491" y="15713"/>
                  </a:lnTo>
                  <a:lnTo>
                    <a:pt x="9518" y="15681"/>
                  </a:lnTo>
                  <a:lnTo>
                    <a:pt x="9544" y="15646"/>
                  </a:lnTo>
                  <a:lnTo>
                    <a:pt x="9568" y="15611"/>
                  </a:lnTo>
                  <a:lnTo>
                    <a:pt x="9592" y="15575"/>
                  </a:lnTo>
                  <a:lnTo>
                    <a:pt x="9614" y="15538"/>
                  </a:lnTo>
                  <a:lnTo>
                    <a:pt x="9633" y="15500"/>
                  </a:lnTo>
                  <a:lnTo>
                    <a:pt x="9652" y="15461"/>
                  </a:lnTo>
                  <a:lnTo>
                    <a:pt x="9668" y="15421"/>
                  </a:lnTo>
                  <a:lnTo>
                    <a:pt x="9683" y="15380"/>
                  </a:lnTo>
                  <a:lnTo>
                    <a:pt x="9697" y="15337"/>
                  </a:lnTo>
                  <a:lnTo>
                    <a:pt x="9708" y="15295"/>
                  </a:lnTo>
                  <a:lnTo>
                    <a:pt x="9718" y="15251"/>
                  </a:lnTo>
                  <a:lnTo>
                    <a:pt x="10027" y="13713"/>
                  </a:lnTo>
                  <a:lnTo>
                    <a:pt x="10111" y="13683"/>
                  </a:lnTo>
                  <a:lnTo>
                    <a:pt x="10193" y="13652"/>
                  </a:lnTo>
                  <a:lnTo>
                    <a:pt x="10276" y="13620"/>
                  </a:lnTo>
                  <a:lnTo>
                    <a:pt x="10357" y="13587"/>
                  </a:lnTo>
                  <a:lnTo>
                    <a:pt x="10438" y="13553"/>
                  </a:lnTo>
                  <a:lnTo>
                    <a:pt x="10517" y="13518"/>
                  </a:lnTo>
                  <a:lnTo>
                    <a:pt x="10597" y="13481"/>
                  </a:lnTo>
                  <a:lnTo>
                    <a:pt x="10676" y="13443"/>
                  </a:lnTo>
                  <a:lnTo>
                    <a:pt x="11986" y="14315"/>
                  </a:lnTo>
                  <a:lnTo>
                    <a:pt x="12018" y="14336"/>
                  </a:lnTo>
                  <a:lnTo>
                    <a:pt x="12050" y="14355"/>
                  </a:lnTo>
                  <a:lnTo>
                    <a:pt x="12083" y="14372"/>
                  </a:lnTo>
                  <a:lnTo>
                    <a:pt x="12117" y="14389"/>
                  </a:lnTo>
                  <a:lnTo>
                    <a:pt x="12151" y="14404"/>
                  </a:lnTo>
                  <a:lnTo>
                    <a:pt x="12185" y="14418"/>
                  </a:lnTo>
                  <a:lnTo>
                    <a:pt x="12220" y="14430"/>
                  </a:lnTo>
                  <a:lnTo>
                    <a:pt x="12255" y="14441"/>
                  </a:lnTo>
                  <a:lnTo>
                    <a:pt x="12291" y="14451"/>
                  </a:lnTo>
                  <a:lnTo>
                    <a:pt x="12326" y="14460"/>
                  </a:lnTo>
                  <a:lnTo>
                    <a:pt x="12362" y="14467"/>
                  </a:lnTo>
                  <a:lnTo>
                    <a:pt x="12398" y="14473"/>
                  </a:lnTo>
                  <a:lnTo>
                    <a:pt x="12433" y="14477"/>
                  </a:lnTo>
                  <a:lnTo>
                    <a:pt x="12470" y="14480"/>
                  </a:lnTo>
                  <a:lnTo>
                    <a:pt x="12506" y="14482"/>
                  </a:lnTo>
                  <a:lnTo>
                    <a:pt x="12542" y="14483"/>
                  </a:lnTo>
                  <a:lnTo>
                    <a:pt x="12566" y="14483"/>
                  </a:lnTo>
                  <a:lnTo>
                    <a:pt x="12591" y="14482"/>
                  </a:lnTo>
                  <a:lnTo>
                    <a:pt x="12615" y="14480"/>
                  </a:lnTo>
                  <a:lnTo>
                    <a:pt x="12640" y="14478"/>
                  </a:lnTo>
                  <a:lnTo>
                    <a:pt x="12664" y="14476"/>
                  </a:lnTo>
                  <a:lnTo>
                    <a:pt x="12688" y="14473"/>
                  </a:lnTo>
                  <a:lnTo>
                    <a:pt x="12712" y="14469"/>
                  </a:lnTo>
                  <a:lnTo>
                    <a:pt x="12736" y="14464"/>
                  </a:lnTo>
                  <a:lnTo>
                    <a:pt x="12759" y="14459"/>
                  </a:lnTo>
                  <a:lnTo>
                    <a:pt x="12783" y="14454"/>
                  </a:lnTo>
                  <a:lnTo>
                    <a:pt x="12808" y="14448"/>
                  </a:lnTo>
                  <a:lnTo>
                    <a:pt x="12831" y="14441"/>
                  </a:lnTo>
                  <a:lnTo>
                    <a:pt x="12854" y="14434"/>
                  </a:lnTo>
                  <a:lnTo>
                    <a:pt x="12877" y="14426"/>
                  </a:lnTo>
                  <a:lnTo>
                    <a:pt x="12900" y="14418"/>
                  </a:lnTo>
                  <a:lnTo>
                    <a:pt x="12923" y="14409"/>
                  </a:lnTo>
                  <a:lnTo>
                    <a:pt x="12945" y="14399"/>
                  </a:lnTo>
                  <a:lnTo>
                    <a:pt x="12968" y="14389"/>
                  </a:lnTo>
                  <a:lnTo>
                    <a:pt x="12990" y="14379"/>
                  </a:lnTo>
                  <a:lnTo>
                    <a:pt x="13012" y="14368"/>
                  </a:lnTo>
                  <a:lnTo>
                    <a:pt x="13034" y="14356"/>
                  </a:lnTo>
                  <a:lnTo>
                    <a:pt x="13055" y="14344"/>
                  </a:lnTo>
                  <a:lnTo>
                    <a:pt x="13076" y="14331"/>
                  </a:lnTo>
                  <a:lnTo>
                    <a:pt x="13097" y="14317"/>
                  </a:lnTo>
                  <a:lnTo>
                    <a:pt x="13118" y="14303"/>
                  </a:lnTo>
                  <a:lnTo>
                    <a:pt x="13139" y="14288"/>
                  </a:lnTo>
                  <a:lnTo>
                    <a:pt x="13159" y="14273"/>
                  </a:lnTo>
                  <a:lnTo>
                    <a:pt x="13179" y="14257"/>
                  </a:lnTo>
                  <a:lnTo>
                    <a:pt x="13198" y="14241"/>
                  </a:lnTo>
                  <a:lnTo>
                    <a:pt x="13217" y="14224"/>
                  </a:lnTo>
                  <a:lnTo>
                    <a:pt x="13236" y="14207"/>
                  </a:lnTo>
                  <a:lnTo>
                    <a:pt x="13254" y="14189"/>
                  </a:lnTo>
                  <a:lnTo>
                    <a:pt x="14222" y="13224"/>
                  </a:lnTo>
                  <a:lnTo>
                    <a:pt x="14253" y="13191"/>
                  </a:lnTo>
                  <a:lnTo>
                    <a:pt x="14282" y="13158"/>
                  </a:lnTo>
                  <a:lnTo>
                    <a:pt x="14309" y="13124"/>
                  </a:lnTo>
                  <a:lnTo>
                    <a:pt x="14336" y="13088"/>
                  </a:lnTo>
                  <a:lnTo>
                    <a:pt x="14360" y="13052"/>
                  </a:lnTo>
                  <a:lnTo>
                    <a:pt x="14382" y="13016"/>
                  </a:lnTo>
                  <a:lnTo>
                    <a:pt x="14403" y="12978"/>
                  </a:lnTo>
                  <a:lnTo>
                    <a:pt x="14422" y="12940"/>
                  </a:lnTo>
                  <a:lnTo>
                    <a:pt x="14439" y="12900"/>
                  </a:lnTo>
                  <a:lnTo>
                    <a:pt x="14455" y="12860"/>
                  </a:lnTo>
                  <a:lnTo>
                    <a:pt x="14468" y="12820"/>
                  </a:lnTo>
                  <a:lnTo>
                    <a:pt x="14480" y="12779"/>
                  </a:lnTo>
                  <a:lnTo>
                    <a:pt x="14492" y="12738"/>
                  </a:lnTo>
                  <a:lnTo>
                    <a:pt x="14500" y="12697"/>
                  </a:lnTo>
                  <a:lnTo>
                    <a:pt x="14507" y="12654"/>
                  </a:lnTo>
                  <a:lnTo>
                    <a:pt x="14512" y="12613"/>
                  </a:lnTo>
                  <a:lnTo>
                    <a:pt x="14515" y="12571"/>
                  </a:lnTo>
                  <a:lnTo>
                    <a:pt x="14517" y="12528"/>
                  </a:lnTo>
                  <a:lnTo>
                    <a:pt x="14517" y="12486"/>
                  </a:lnTo>
                  <a:lnTo>
                    <a:pt x="14515" y="12444"/>
                  </a:lnTo>
                  <a:lnTo>
                    <a:pt x="14511" y="12402"/>
                  </a:lnTo>
                  <a:lnTo>
                    <a:pt x="14505" y="12359"/>
                  </a:lnTo>
                  <a:lnTo>
                    <a:pt x="14498" y="12317"/>
                  </a:lnTo>
                  <a:lnTo>
                    <a:pt x="14489" y="12275"/>
                  </a:lnTo>
                  <a:lnTo>
                    <a:pt x="14476" y="12234"/>
                  </a:lnTo>
                  <a:lnTo>
                    <a:pt x="14464" y="12193"/>
                  </a:lnTo>
                  <a:lnTo>
                    <a:pt x="14449" y="12153"/>
                  </a:lnTo>
                  <a:lnTo>
                    <a:pt x="14433" y="12111"/>
                  </a:lnTo>
                  <a:lnTo>
                    <a:pt x="14414" y="12072"/>
                  </a:lnTo>
                  <a:lnTo>
                    <a:pt x="14394" y="12033"/>
                  </a:lnTo>
                  <a:lnTo>
                    <a:pt x="14372" y="11995"/>
                  </a:lnTo>
                  <a:lnTo>
                    <a:pt x="14348" y="11957"/>
                  </a:lnTo>
                  <a:lnTo>
                    <a:pt x="13475" y="10651"/>
                  </a:lnTo>
                  <a:lnTo>
                    <a:pt x="13512" y="10572"/>
                  </a:lnTo>
                  <a:lnTo>
                    <a:pt x="13549" y="10493"/>
                  </a:lnTo>
                  <a:lnTo>
                    <a:pt x="13584" y="10413"/>
                  </a:lnTo>
                  <a:lnTo>
                    <a:pt x="13618" y="10332"/>
                  </a:lnTo>
                  <a:lnTo>
                    <a:pt x="13652" y="10251"/>
                  </a:lnTo>
                  <a:lnTo>
                    <a:pt x="13684" y="10169"/>
                  </a:lnTo>
                  <a:lnTo>
                    <a:pt x="13715" y="10087"/>
                  </a:lnTo>
                  <a:lnTo>
                    <a:pt x="13745" y="10004"/>
                  </a:lnTo>
                  <a:lnTo>
                    <a:pt x="15286" y="9697"/>
                  </a:lnTo>
                  <a:lnTo>
                    <a:pt x="15329" y="9687"/>
                  </a:lnTo>
                  <a:lnTo>
                    <a:pt x="15373" y="9675"/>
                  </a:lnTo>
                  <a:lnTo>
                    <a:pt x="15414" y="9661"/>
                  </a:lnTo>
                  <a:lnTo>
                    <a:pt x="15455" y="9646"/>
                  </a:lnTo>
                  <a:lnTo>
                    <a:pt x="15495" y="9629"/>
                  </a:lnTo>
                  <a:lnTo>
                    <a:pt x="15536" y="9611"/>
                  </a:lnTo>
                  <a:lnTo>
                    <a:pt x="15574" y="9591"/>
                  </a:lnTo>
                  <a:lnTo>
                    <a:pt x="15611" y="9570"/>
                  </a:lnTo>
                  <a:lnTo>
                    <a:pt x="15647" y="9547"/>
                  </a:lnTo>
                  <a:lnTo>
                    <a:pt x="15683" y="9523"/>
                  </a:lnTo>
                  <a:lnTo>
                    <a:pt x="15716" y="9497"/>
                  </a:lnTo>
                  <a:lnTo>
                    <a:pt x="15749" y="9470"/>
                  </a:lnTo>
                  <a:lnTo>
                    <a:pt x="15780" y="9441"/>
                  </a:lnTo>
                  <a:lnTo>
                    <a:pt x="15810" y="9412"/>
                  </a:lnTo>
                  <a:lnTo>
                    <a:pt x="15839" y="9380"/>
                  </a:lnTo>
                  <a:lnTo>
                    <a:pt x="15867" y="9348"/>
                  </a:lnTo>
                  <a:lnTo>
                    <a:pt x="15893" y="9315"/>
                  </a:lnTo>
                  <a:lnTo>
                    <a:pt x="15918" y="9280"/>
                  </a:lnTo>
                  <a:lnTo>
                    <a:pt x="15941" y="9245"/>
                  </a:lnTo>
                  <a:lnTo>
                    <a:pt x="15963" y="9209"/>
                  </a:lnTo>
                  <a:lnTo>
                    <a:pt x="15983" y="9172"/>
                  </a:lnTo>
                  <a:lnTo>
                    <a:pt x="16002" y="9134"/>
                  </a:lnTo>
                  <a:lnTo>
                    <a:pt x="16020" y="9094"/>
                  </a:lnTo>
                  <a:lnTo>
                    <a:pt x="16035" y="9054"/>
                  </a:lnTo>
                  <a:lnTo>
                    <a:pt x="16049" y="9014"/>
                  </a:lnTo>
                  <a:lnTo>
                    <a:pt x="16061" y="8972"/>
                  </a:lnTo>
                  <a:lnTo>
                    <a:pt x="16071" y="8931"/>
                  </a:lnTo>
                  <a:lnTo>
                    <a:pt x="16080" y="8888"/>
                  </a:lnTo>
                  <a:lnTo>
                    <a:pt x="16086" y="8844"/>
                  </a:lnTo>
                  <a:lnTo>
                    <a:pt x="16091" y="8801"/>
                  </a:lnTo>
                  <a:lnTo>
                    <a:pt x="16094" y="8757"/>
                  </a:lnTo>
                  <a:lnTo>
                    <a:pt x="16095" y="8712"/>
                  </a:lnTo>
                  <a:lnTo>
                    <a:pt x="16095" y="7347"/>
                  </a:lnTo>
                  <a:lnTo>
                    <a:pt x="16094" y="7302"/>
                  </a:lnTo>
                  <a:lnTo>
                    <a:pt x="16091" y="7258"/>
                  </a:lnTo>
                  <a:lnTo>
                    <a:pt x="16086" y="7215"/>
                  </a:lnTo>
                  <a:lnTo>
                    <a:pt x="16080" y="7171"/>
                  </a:lnTo>
                  <a:lnTo>
                    <a:pt x="16071" y="7128"/>
                  </a:lnTo>
                  <a:lnTo>
                    <a:pt x="16061" y="7086"/>
                  </a:lnTo>
                  <a:lnTo>
                    <a:pt x="16049" y="7045"/>
                  </a:lnTo>
                  <a:lnTo>
                    <a:pt x="16035" y="7005"/>
                  </a:lnTo>
                  <a:lnTo>
                    <a:pt x="16020" y="6965"/>
                  </a:lnTo>
                  <a:lnTo>
                    <a:pt x="16002" y="6925"/>
                  </a:lnTo>
                  <a:lnTo>
                    <a:pt x="15983" y="6887"/>
                  </a:lnTo>
                  <a:lnTo>
                    <a:pt x="15963" y="6850"/>
                  </a:lnTo>
                  <a:lnTo>
                    <a:pt x="15941" y="6813"/>
                  </a:lnTo>
                  <a:lnTo>
                    <a:pt x="15918" y="6778"/>
                  </a:lnTo>
                  <a:lnTo>
                    <a:pt x="15893" y="6744"/>
                  </a:lnTo>
                  <a:lnTo>
                    <a:pt x="15867" y="6711"/>
                  </a:lnTo>
                  <a:lnTo>
                    <a:pt x="15839" y="6679"/>
                  </a:lnTo>
                  <a:lnTo>
                    <a:pt x="15810" y="6647"/>
                  </a:lnTo>
                  <a:lnTo>
                    <a:pt x="15780" y="6617"/>
                  </a:lnTo>
                  <a:lnTo>
                    <a:pt x="15749" y="6589"/>
                  </a:lnTo>
                  <a:lnTo>
                    <a:pt x="15716" y="6562"/>
                  </a:lnTo>
                  <a:lnTo>
                    <a:pt x="15683" y="6536"/>
                  </a:lnTo>
                  <a:lnTo>
                    <a:pt x="15647" y="6512"/>
                  </a:lnTo>
                  <a:lnTo>
                    <a:pt x="15611" y="6489"/>
                  </a:lnTo>
                  <a:lnTo>
                    <a:pt x="15574" y="6467"/>
                  </a:lnTo>
                  <a:lnTo>
                    <a:pt x="15536" y="6448"/>
                  </a:lnTo>
                  <a:lnTo>
                    <a:pt x="15495" y="6429"/>
                  </a:lnTo>
                  <a:lnTo>
                    <a:pt x="15455" y="6413"/>
                  </a:lnTo>
                  <a:lnTo>
                    <a:pt x="15414" y="6398"/>
                  </a:lnTo>
                  <a:lnTo>
                    <a:pt x="15373" y="6383"/>
                  </a:lnTo>
                  <a:lnTo>
                    <a:pt x="15329" y="6372"/>
                  </a:lnTo>
                  <a:lnTo>
                    <a:pt x="15286" y="636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9" name="Freeform 75"/>
            <p:cNvSpPr>
              <a:spLocks noEditPoints="1"/>
            </p:cNvSpPr>
            <p:nvPr/>
          </p:nvSpPr>
          <p:spPr bwMode="auto">
            <a:xfrm>
              <a:off x="4787900" y="2312988"/>
              <a:ext cx="303213" cy="301625"/>
            </a:xfrm>
            <a:custGeom>
              <a:avLst/>
              <a:gdLst>
                <a:gd name="T0" fmla="*/ 2899 w 7040"/>
                <a:gd name="T1" fmla="*/ 6524 h 7025"/>
                <a:gd name="T2" fmla="*/ 2185 w 7040"/>
                <a:gd name="T3" fmla="*/ 6283 h 7025"/>
                <a:gd name="T4" fmla="*/ 1560 w 7040"/>
                <a:gd name="T5" fmla="*/ 5884 h 7025"/>
                <a:gd name="T6" fmla="*/ 1051 w 7040"/>
                <a:gd name="T7" fmla="*/ 5351 h 7025"/>
                <a:gd name="T8" fmla="*/ 682 w 7040"/>
                <a:gd name="T9" fmla="*/ 4709 h 7025"/>
                <a:gd name="T10" fmla="*/ 475 w 7040"/>
                <a:gd name="T11" fmla="*/ 3980 h 7025"/>
                <a:gd name="T12" fmla="*/ 455 w 7040"/>
                <a:gd name="T13" fmla="*/ 3198 h 7025"/>
                <a:gd name="T14" fmla="*/ 626 w 7040"/>
                <a:gd name="T15" fmla="*/ 2456 h 7025"/>
                <a:gd name="T16" fmla="*/ 965 w 7040"/>
                <a:gd name="T17" fmla="*/ 1794 h 7025"/>
                <a:gd name="T18" fmla="*/ 1448 w 7040"/>
                <a:gd name="T19" fmla="*/ 1237 h 7025"/>
                <a:gd name="T20" fmla="*/ 2052 w 7040"/>
                <a:gd name="T21" fmla="*/ 810 h 7025"/>
                <a:gd name="T22" fmla="*/ 2750 w 7040"/>
                <a:gd name="T23" fmla="*/ 536 h 7025"/>
                <a:gd name="T24" fmla="*/ 3520 w 7040"/>
                <a:gd name="T25" fmla="*/ 439 h 7025"/>
                <a:gd name="T26" fmla="*/ 4289 w 7040"/>
                <a:gd name="T27" fmla="*/ 536 h 7025"/>
                <a:gd name="T28" fmla="*/ 4988 w 7040"/>
                <a:gd name="T29" fmla="*/ 810 h 7025"/>
                <a:gd name="T30" fmla="*/ 5591 w 7040"/>
                <a:gd name="T31" fmla="*/ 1237 h 7025"/>
                <a:gd name="T32" fmla="*/ 6075 w 7040"/>
                <a:gd name="T33" fmla="*/ 1794 h 7025"/>
                <a:gd name="T34" fmla="*/ 6414 w 7040"/>
                <a:gd name="T35" fmla="*/ 2456 h 7025"/>
                <a:gd name="T36" fmla="*/ 6585 w 7040"/>
                <a:gd name="T37" fmla="*/ 3198 h 7025"/>
                <a:gd name="T38" fmla="*/ 6565 w 7040"/>
                <a:gd name="T39" fmla="*/ 3980 h 7025"/>
                <a:gd name="T40" fmla="*/ 6358 w 7040"/>
                <a:gd name="T41" fmla="*/ 4709 h 7025"/>
                <a:gd name="T42" fmla="*/ 5988 w 7040"/>
                <a:gd name="T43" fmla="*/ 5351 h 7025"/>
                <a:gd name="T44" fmla="*/ 5479 w 7040"/>
                <a:gd name="T45" fmla="*/ 5884 h 7025"/>
                <a:gd name="T46" fmla="*/ 4855 w 7040"/>
                <a:gd name="T47" fmla="*/ 6283 h 7025"/>
                <a:gd name="T48" fmla="*/ 4140 w 7040"/>
                <a:gd name="T49" fmla="*/ 6524 h 7025"/>
                <a:gd name="T50" fmla="*/ 3520 w 7040"/>
                <a:gd name="T51" fmla="*/ 0 h 7025"/>
                <a:gd name="T52" fmla="*/ 2640 w 7040"/>
                <a:gd name="T53" fmla="*/ 110 h 7025"/>
                <a:gd name="T54" fmla="*/ 1842 w 7040"/>
                <a:gd name="T55" fmla="*/ 424 h 7025"/>
                <a:gd name="T56" fmla="*/ 1153 w 7040"/>
                <a:gd name="T57" fmla="*/ 912 h 7025"/>
                <a:gd name="T58" fmla="*/ 600 w 7040"/>
                <a:gd name="T59" fmla="*/ 1548 h 7025"/>
                <a:gd name="T60" fmla="*/ 213 w 7040"/>
                <a:gd name="T61" fmla="*/ 2305 h 7025"/>
                <a:gd name="T62" fmla="*/ 18 w 7040"/>
                <a:gd name="T63" fmla="*/ 3153 h 7025"/>
                <a:gd name="T64" fmla="*/ 40 w 7040"/>
                <a:gd name="T65" fmla="*/ 4047 h 7025"/>
                <a:gd name="T66" fmla="*/ 276 w 7040"/>
                <a:gd name="T67" fmla="*/ 4880 h 7025"/>
                <a:gd name="T68" fmla="*/ 699 w 7040"/>
                <a:gd name="T69" fmla="*/ 5614 h 7025"/>
                <a:gd name="T70" fmla="*/ 1280 w 7040"/>
                <a:gd name="T71" fmla="*/ 6222 h 7025"/>
                <a:gd name="T72" fmla="*/ 1993 w 7040"/>
                <a:gd name="T73" fmla="*/ 6678 h 7025"/>
                <a:gd name="T74" fmla="*/ 2810 w 7040"/>
                <a:gd name="T75" fmla="*/ 6953 h 7025"/>
                <a:gd name="T76" fmla="*/ 3702 w 7040"/>
                <a:gd name="T77" fmla="*/ 7020 h 7025"/>
                <a:gd name="T78" fmla="*/ 4567 w 7040"/>
                <a:gd name="T79" fmla="*/ 6867 h 7025"/>
                <a:gd name="T80" fmla="*/ 5345 w 7040"/>
                <a:gd name="T81" fmla="*/ 6517 h 7025"/>
                <a:gd name="T82" fmla="*/ 6009 w 7040"/>
                <a:gd name="T83" fmla="*/ 5996 h 7025"/>
                <a:gd name="T84" fmla="*/ 6531 w 7040"/>
                <a:gd name="T85" fmla="*/ 5333 h 7025"/>
                <a:gd name="T86" fmla="*/ 6882 w 7040"/>
                <a:gd name="T87" fmla="*/ 4556 h 7025"/>
                <a:gd name="T88" fmla="*/ 7036 w 7040"/>
                <a:gd name="T89" fmla="*/ 3693 h 7025"/>
                <a:gd name="T90" fmla="*/ 6969 w 7040"/>
                <a:gd name="T91" fmla="*/ 2805 h 7025"/>
                <a:gd name="T92" fmla="*/ 6693 w 7040"/>
                <a:gd name="T93" fmla="*/ 1990 h 7025"/>
                <a:gd name="T94" fmla="*/ 6237 w 7040"/>
                <a:gd name="T95" fmla="*/ 1278 h 7025"/>
                <a:gd name="T96" fmla="*/ 5626 w 7040"/>
                <a:gd name="T97" fmla="*/ 697 h 7025"/>
                <a:gd name="T98" fmla="*/ 4891 w 7040"/>
                <a:gd name="T99" fmla="*/ 276 h 7025"/>
                <a:gd name="T100" fmla="*/ 4056 w 7040"/>
                <a:gd name="T101" fmla="*/ 40 h 7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7040" h="7025">
                  <a:moveTo>
                    <a:pt x="3520" y="6586"/>
                  </a:moveTo>
                  <a:lnTo>
                    <a:pt x="3362" y="6582"/>
                  </a:lnTo>
                  <a:lnTo>
                    <a:pt x="3205" y="6570"/>
                  </a:lnTo>
                  <a:lnTo>
                    <a:pt x="3051" y="6551"/>
                  </a:lnTo>
                  <a:lnTo>
                    <a:pt x="2899" y="6524"/>
                  </a:lnTo>
                  <a:lnTo>
                    <a:pt x="2750" y="6489"/>
                  </a:lnTo>
                  <a:lnTo>
                    <a:pt x="2604" y="6447"/>
                  </a:lnTo>
                  <a:lnTo>
                    <a:pt x="2460" y="6399"/>
                  </a:lnTo>
                  <a:lnTo>
                    <a:pt x="2320" y="6344"/>
                  </a:lnTo>
                  <a:lnTo>
                    <a:pt x="2185" y="6283"/>
                  </a:lnTo>
                  <a:lnTo>
                    <a:pt x="2052" y="6214"/>
                  </a:lnTo>
                  <a:lnTo>
                    <a:pt x="1922" y="6141"/>
                  </a:lnTo>
                  <a:lnTo>
                    <a:pt x="1797" y="6061"/>
                  </a:lnTo>
                  <a:lnTo>
                    <a:pt x="1677" y="5976"/>
                  </a:lnTo>
                  <a:lnTo>
                    <a:pt x="1560" y="5884"/>
                  </a:lnTo>
                  <a:lnTo>
                    <a:pt x="1448" y="5788"/>
                  </a:lnTo>
                  <a:lnTo>
                    <a:pt x="1342" y="5685"/>
                  </a:lnTo>
                  <a:lnTo>
                    <a:pt x="1240" y="5579"/>
                  </a:lnTo>
                  <a:lnTo>
                    <a:pt x="1142" y="5468"/>
                  </a:lnTo>
                  <a:lnTo>
                    <a:pt x="1051" y="5351"/>
                  </a:lnTo>
                  <a:lnTo>
                    <a:pt x="965" y="5231"/>
                  </a:lnTo>
                  <a:lnTo>
                    <a:pt x="885" y="5106"/>
                  </a:lnTo>
                  <a:lnTo>
                    <a:pt x="812" y="4977"/>
                  </a:lnTo>
                  <a:lnTo>
                    <a:pt x="743" y="4844"/>
                  </a:lnTo>
                  <a:lnTo>
                    <a:pt x="682" y="4709"/>
                  </a:lnTo>
                  <a:lnTo>
                    <a:pt x="626" y="4569"/>
                  </a:lnTo>
                  <a:lnTo>
                    <a:pt x="578" y="4426"/>
                  </a:lnTo>
                  <a:lnTo>
                    <a:pt x="536" y="4280"/>
                  </a:lnTo>
                  <a:lnTo>
                    <a:pt x="502" y="4132"/>
                  </a:lnTo>
                  <a:lnTo>
                    <a:pt x="475" y="3980"/>
                  </a:lnTo>
                  <a:lnTo>
                    <a:pt x="455" y="3827"/>
                  </a:lnTo>
                  <a:lnTo>
                    <a:pt x="443" y="3670"/>
                  </a:lnTo>
                  <a:lnTo>
                    <a:pt x="439" y="3513"/>
                  </a:lnTo>
                  <a:lnTo>
                    <a:pt x="443" y="3354"/>
                  </a:lnTo>
                  <a:lnTo>
                    <a:pt x="455" y="3198"/>
                  </a:lnTo>
                  <a:lnTo>
                    <a:pt x="475" y="3044"/>
                  </a:lnTo>
                  <a:lnTo>
                    <a:pt x="502" y="2893"/>
                  </a:lnTo>
                  <a:lnTo>
                    <a:pt x="536" y="2745"/>
                  </a:lnTo>
                  <a:lnTo>
                    <a:pt x="578" y="2598"/>
                  </a:lnTo>
                  <a:lnTo>
                    <a:pt x="626" y="2456"/>
                  </a:lnTo>
                  <a:lnTo>
                    <a:pt x="682" y="2316"/>
                  </a:lnTo>
                  <a:lnTo>
                    <a:pt x="743" y="2180"/>
                  </a:lnTo>
                  <a:lnTo>
                    <a:pt x="812" y="2047"/>
                  </a:lnTo>
                  <a:lnTo>
                    <a:pt x="885" y="1919"/>
                  </a:lnTo>
                  <a:lnTo>
                    <a:pt x="965" y="1794"/>
                  </a:lnTo>
                  <a:lnTo>
                    <a:pt x="1051" y="1674"/>
                  </a:lnTo>
                  <a:lnTo>
                    <a:pt x="1142" y="1557"/>
                  </a:lnTo>
                  <a:lnTo>
                    <a:pt x="1240" y="1446"/>
                  </a:lnTo>
                  <a:lnTo>
                    <a:pt x="1342" y="1340"/>
                  </a:lnTo>
                  <a:lnTo>
                    <a:pt x="1448" y="1237"/>
                  </a:lnTo>
                  <a:lnTo>
                    <a:pt x="1560" y="1141"/>
                  </a:lnTo>
                  <a:lnTo>
                    <a:pt x="1677" y="1049"/>
                  </a:lnTo>
                  <a:lnTo>
                    <a:pt x="1797" y="964"/>
                  </a:lnTo>
                  <a:lnTo>
                    <a:pt x="1922" y="884"/>
                  </a:lnTo>
                  <a:lnTo>
                    <a:pt x="2052" y="810"/>
                  </a:lnTo>
                  <a:lnTo>
                    <a:pt x="2185" y="742"/>
                  </a:lnTo>
                  <a:lnTo>
                    <a:pt x="2320" y="680"/>
                  </a:lnTo>
                  <a:lnTo>
                    <a:pt x="2460" y="625"/>
                  </a:lnTo>
                  <a:lnTo>
                    <a:pt x="2604" y="577"/>
                  </a:lnTo>
                  <a:lnTo>
                    <a:pt x="2750" y="536"/>
                  </a:lnTo>
                  <a:lnTo>
                    <a:pt x="2899" y="501"/>
                  </a:lnTo>
                  <a:lnTo>
                    <a:pt x="3051" y="474"/>
                  </a:lnTo>
                  <a:lnTo>
                    <a:pt x="3205" y="454"/>
                  </a:lnTo>
                  <a:lnTo>
                    <a:pt x="3362" y="443"/>
                  </a:lnTo>
                  <a:lnTo>
                    <a:pt x="3520" y="439"/>
                  </a:lnTo>
                  <a:lnTo>
                    <a:pt x="3678" y="443"/>
                  </a:lnTo>
                  <a:lnTo>
                    <a:pt x="3834" y="454"/>
                  </a:lnTo>
                  <a:lnTo>
                    <a:pt x="3989" y="474"/>
                  </a:lnTo>
                  <a:lnTo>
                    <a:pt x="4140" y="501"/>
                  </a:lnTo>
                  <a:lnTo>
                    <a:pt x="4289" y="536"/>
                  </a:lnTo>
                  <a:lnTo>
                    <a:pt x="4436" y="577"/>
                  </a:lnTo>
                  <a:lnTo>
                    <a:pt x="4579" y="625"/>
                  </a:lnTo>
                  <a:lnTo>
                    <a:pt x="4719" y="680"/>
                  </a:lnTo>
                  <a:lnTo>
                    <a:pt x="4855" y="742"/>
                  </a:lnTo>
                  <a:lnTo>
                    <a:pt x="4988" y="810"/>
                  </a:lnTo>
                  <a:lnTo>
                    <a:pt x="5117" y="884"/>
                  </a:lnTo>
                  <a:lnTo>
                    <a:pt x="5242" y="964"/>
                  </a:lnTo>
                  <a:lnTo>
                    <a:pt x="5362" y="1049"/>
                  </a:lnTo>
                  <a:lnTo>
                    <a:pt x="5479" y="1141"/>
                  </a:lnTo>
                  <a:lnTo>
                    <a:pt x="5591" y="1237"/>
                  </a:lnTo>
                  <a:lnTo>
                    <a:pt x="5698" y="1340"/>
                  </a:lnTo>
                  <a:lnTo>
                    <a:pt x="5800" y="1446"/>
                  </a:lnTo>
                  <a:lnTo>
                    <a:pt x="5897" y="1557"/>
                  </a:lnTo>
                  <a:lnTo>
                    <a:pt x="5988" y="1674"/>
                  </a:lnTo>
                  <a:lnTo>
                    <a:pt x="6075" y="1794"/>
                  </a:lnTo>
                  <a:lnTo>
                    <a:pt x="6154" y="1919"/>
                  </a:lnTo>
                  <a:lnTo>
                    <a:pt x="6228" y="2047"/>
                  </a:lnTo>
                  <a:lnTo>
                    <a:pt x="6297" y="2180"/>
                  </a:lnTo>
                  <a:lnTo>
                    <a:pt x="6358" y="2316"/>
                  </a:lnTo>
                  <a:lnTo>
                    <a:pt x="6414" y="2456"/>
                  </a:lnTo>
                  <a:lnTo>
                    <a:pt x="6462" y="2598"/>
                  </a:lnTo>
                  <a:lnTo>
                    <a:pt x="6503" y="2745"/>
                  </a:lnTo>
                  <a:lnTo>
                    <a:pt x="6538" y="2893"/>
                  </a:lnTo>
                  <a:lnTo>
                    <a:pt x="6565" y="3044"/>
                  </a:lnTo>
                  <a:lnTo>
                    <a:pt x="6585" y="3198"/>
                  </a:lnTo>
                  <a:lnTo>
                    <a:pt x="6597" y="3354"/>
                  </a:lnTo>
                  <a:lnTo>
                    <a:pt x="6601" y="3513"/>
                  </a:lnTo>
                  <a:lnTo>
                    <a:pt x="6597" y="3670"/>
                  </a:lnTo>
                  <a:lnTo>
                    <a:pt x="6585" y="3827"/>
                  </a:lnTo>
                  <a:lnTo>
                    <a:pt x="6565" y="3980"/>
                  </a:lnTo>
                  <a:lnTo>
                    <a:pt x="6538" y="4132"/>
                  </a:lnTo>
                  <a:lnTo>
                    <a:pt x="6503" y="4280"/>
                  </a:lnTo>
                  <a:lnTo>
                    <a:pt x="6462" y="4426"/>
                  </a:lnTo>
                  <a:lnTo>
                    <a:pt x="6414" y="4569"/>
                  </a:lnTo>
                  <a:lnTo>
                    <a:pt x="6358" y="4709"/>
                  </a:lnTo>
                  <a:lnTo>
                    <a:pt x="6297" y="4844"/>
                  </a:lnTo>
                  <a:lnTo>
                    <a:pt x="6228" y="4977"/>
                  </a:lnTo>
                  <a:lnTo>
                    <a:pt x="6154" y="5106"/>
                  </a:lnTo>
                  <a:lnTo>
                    <a:pt x="6075" y="5231"/>
                  </a:lnTo>
                  <a:lnTo>
                    <a:pt x="5988" y="5351"/>
                  </a:lnTo>
                  <a:lnTo>
                    <a:pt x="5897" y="5468"/>
                  </a:lnTo>
                  <a:lnTo>
                    <a:pt x="5800" y="5579"/>
                  </a:lnTo>
                  <a:lnTo>
                    <a:pt x="5698" y="5685"/>
                  </a:lnTo>
                  <a:lnTo>
                    <a:pt x="5591" y="5788"/>
                  </a:lnTo>
                  <a:lnTo>
                    <a:pt x="5479" y="5884"/>
                  </a:lnTo>
                  <a:lnTo>
                    <a:pt x="5362" y="5976"/>
                  </a:lnTo>
                  <a:lnTo>
                    <a:pt x="5242" y="6061"/>
                  </a:lnTo>
                  <a:lnTo>
                    <a:pt x="5117" y="6141"/>
                  </a:lnTo>
                  <a:lnTo>
                    <a:pt x="4988" y="6214"/>
                  </a:lnTo>
                  <a:lnTo>
                    <a:pt x="4855" y="6283"/>
                  </a:lnTo>
                  <a:lnTo>
                    <a:pt x="4719" y="6344"/>
                  </a:lnTo>
                  <a:lnTo>
                    <a:pt x="4579" y="6399"/>
                  </a:lnTo>
                  <a:lnTo>
                    <a:pt x="4436" y="6447"/>
                  </a:lnTo>
                  <a:lnTo>
                    <a:pt x="4289" y="6489"/>
                  </a:lnTo>
                  <a:lnTo>
                    <a:pt x="4140" y="6524"/>
                  </a:lnTo>
                  <a:lnTo>
                    <a:pt x="3989" y="6551"/>
                  </a:lnTo>
                  <a:lnTo>
                    <a:pt x="3834" y="6570"/>
                  </a:lnTo>
                  <a:lnTo>
                    <a:pt x="3678" y="6582"/>
                  </a:lnTo>
                  <a:lnTo>
                    <a:pt x="3520" y="6586"/>
                  </a:lnTo>
                  <a:close/>
                  <a:moveTo>
                    <a:pt x="3520" y="0"/>
                  </a:moveTo>
                  <a:lnTo>
                    <a:pt x="3338" y="5"/>
                  </a:lnTo>
                  <a:lnTo>
                    <a:pt x="3160" y="18"/>
                  </a:lnTo>
                  <a:lnTo>
                    <a:pt x="2984" y="40"/>
                  </a:lnTo>
                  <a:lnTo>
                    <a:pt x="2810" y="71"/>
                  </a:lnTo>
                  <a:lnTo>
                    <a:pt x="2640" y="110"/>
                  </a:lnTo>
                  <a:lnTo>
                    <a:pt x="2473" y="157"/>
                  </a:lnTo>
                  <a:lnTo>
                    <a:pt x="2309" y="213"/>
                  </a:lnTo>
                  <a:lnTo>
                    <a:pt x="2149" y="276"/>
                  </a:lnTo>
                  <a:lnTo>
                    <a:pt x="1993" y="346"/>
                  </a:lnTo>
                  <a:lnTo>
                    <a:pt x="1842" y="424"/>
                  </a:lnTo>
                  <a:lnTo>
                    <a:pt x="1695" y="508"/>
                  </a:lnTo>
                  <a:lnTo>
                    <a:pt x="1552" y="600"/>
                  </a:lnTo>
                  <a:lnTo>
                    <a:pt x="1414" y="697"/>
                  </a:lnTo>
                  <a:lnTo>
                    <a:pt x="1280" y="802"/>
                  </a:lnTo>
                  <a:lnTo>
                    <a:pt x="1153" y="912"/>
                  </a:lnTo>
                  <a:lnTo>
                    <a:pt x="1031" y="1028"/>
                  </a:lnTo>
                  <a:lnTo>
                    <a:pt x="914" y="1151"/>
                  </a:lnTo>
                  <a:lnTo>
                    <a:pt x="803" y="1278"/>
                  </a:lnTo>
                  <a:lnTo>
                    <a:pt x="699" y="1411"/>
                  </a:lnTo>
                  <a:lnTo>
                    <a:pt x="600" y="1548"/>
                  </a:lnTo>
                  <a:lnTo>
                    <a:pt x="509" y="1691"/>
                  </a:lnTo>
                  <a:lnTo>
                    <a:pt x="424" y="1838"/>
                  </a:lnTo>
                  <a:lnTo>
                    <a:pt x="347" y="1990"/>
                  </a:lnTo>
                  <a:lnTo>
                    <a:pt x="276" y="2145"/>
                  </a:lnTo>
                  <a:lnTo>
                    <a:pt x="213" y="2305"/>
                  </a:lnTo>
                  <a:lnTo>
                    <a:pt x="158" y="2468"/>
                  </a:lnTo>
                  <a:lnTo>
                    <a:pt x="110" y="2634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4" y="3332"/>
                  </a:lnTo>
                  <a:lnTo>
                    <a:pt x="0" y="3513"/>
                  </a:lnTo>
                  <a:lnTo>
                    <a:pt x="4" y="3693"/>
                  </a:lnTo>
                  <a:lnTo>
                    <a:pt x="18" y="3872"/>
                  </a:lnTo>
                  <a:lnTo>
                    <a:pt x="40" y="4047"/>
                  </a:lnTo>
                  <a:lnTo>
                    <a:pt x="71" y="4220"/>
                  </a:lnTo>
                  <a:lnTo>
                    <a:pt x="110" y="4390"/>
                  </a:lnTo>
                  <a:lnTo>
                    <a:pt x="158" y="4556"/>
                  </a:lnTo>
                  <a:lnTo>
                    <a:pt x="213" y="4720"/>
                  </a:lnTo>
                  <a:lnTo>
                    <a:pt x="276" y="4880"/>
                  </a:lnTo>
                  <a:lnTo>
                    <a:pt x="347" y="5035"/>
                  </a:lnTo>
                  <a:lnTo>
                    <a:pt x="424" y="5187"/>
                  </a:lnTo>
                  <a:lnTo>
                    <a:pt x="509" y="5333"/>
                  </a:lnTo>
                  <a:lnTo>
                    <a:pt x="600" y="5476"/>
                  </a:lnTo>
                  <a:lnTo>
                    <a:pt x="699" y="5614"/>
                  </a:lnTo>
                  <a:lnTo>
                    <a:pt x="803" y="5747"/>
                  </a:lnTo>
                  <a:lnTo>
                    <a:pt x="914" y="5874"/>
                  </a:lnTo>
                  <a:lnTo>
                    <a:pt x="1031" y="5996"/>
                  </a:lnTo>
                  <a:lnTo>
                    <a:pt x="1153" y="6112"/>
                  </a:lnTo>
                  <a:lnTo>
                    <a:pt x="1280" y="6222"/>
                  </a:lnTo>
                  <a:lnTo>
                    <a:pt x="1414" y="6327"/>
                  </a:lnTo>
                  <a:lnTo>
                    <a:pt x="1552" y="6425"/>
                  </a:lnTo>
                  <a:lnTo>
                    <a:pt x="1695" y="6517"/>
                  </a:lnTo>
                  <a:lnTo>
                    <a:pt x="1842" y="6601"/>
                  </a:lnTo>
                  <a:lnTo>
                    <a:pt x="1993" y="6678"/>
                  </a:lnTo>
                  <a:lnTo>
                    <a:pt x="2149" y="6748"/>
                  </a:lnTo>
                  <a:lnTo>
                    <a:pt x="2309" y="6812"/>
                  </a:lnTo>
                  <a:lnTo>
                    <a:pt x="2473" y="6867"/>
                  </a:lnTo>
                  <a:lnTo>
                    <a:pt x="2640" y="6914"/>
                  </a:lnTo>
                  <a:lnTo>
                    <a:pt x="2810" y="6953"/>
                  </a:lnTo>
                  <a:lnTo>
                    <a:pt x="2984" y="6984"/>
                  </a:lnTo>
                  <a:lnTo>
                    <a:pt x="3160" y="7006"/>
                  </a:lnTo>
                  <a:lnTo>
                    <a:pt x="3338" y="7020"/>
                  </a:lnTo>
                  <a:lnTo>
                    <a:pt x="3520" y="7025"/>
                  </a:lnTo>
                  <a:lnTo>
                    <a:pt x="3702" y="7020"/>
                  </a:lnTo>
                  <a:lnTo>
                    <a:pt x="3880" y="7006"/>
                  </a:lnTo>
                  <a:lnTo>
                    <a:pt x="4056" y="6984"/>
                  </a:lnTo>
                  <a:lnTo>
                    <a:pt x="4230" y="6953"/>
                  </a:lnTo>
                  <a:lnTo>
                    <a:pt x="4400" y="6914"/>
                  </a:lnTo>
                  <a:lnTo>
                    <a:pt x="4567" y="6867"/>
                  </a:lnTo>
                  <a:lnTo>
                    <a:pt x="4731" y="6812"/>
                  </a:lnTo>
                  <a:lnTo>
                    <a:pt x="4891" y="6748"/>
                  </a:lnTo>
                  <a:lnTo>
                    <a:pt x="5047" y="6678"/>
                  </a:lnTo>
                  <a:lnTo>
                    <a:pt x="5197" y="6601"/>
                  </a:lnTo>
                  <a:lnTo>
                    <a:pt x="5345" y="6517"/>
                  </a:lnTo>
                  <a:lnTo>
                    <a:pt x="5488" y="6425"/>
                  </a:lnTo>
                  <a:lnTo>
                    <a:pt x="5626" y="6327"/>
                  </a:lnTo>
                  <a:lnTo>
                    <a:pt x="5759" y="6222"/>
                  </a:lnTo>
                  <a:lnTo>
                    <a:pt x="5886" y="6112"/>
                  </a:lnTo>
                  <a:lnTo>
                    <a:pt x="6009" y="5996"/>
                  </a:lnTo>
                  <a:lnTo>
                    <a:pt x="6126" y="5874"/>
                  </a:lnTo>
                  <a:lnTo>
                    <a:pt x="6237" y="5747"/>
                  </a:lnTo>
                  <a:lnTo>
                    <a:pt x="6341" y="5614"/>
                  </a:lnTo>
                  <a:lnTo>
                    <a:pt x="6439" y="5476"/>
                  </a:lnTo>
                  <a:lnTo>
                    <a:pt x="6531" y="5333"/>
                  </a:lnTo>
                  <a:lnTo>
                    <a:pt x="6616" y="5187"/>
                  </a:lnTo>
                  <a:lnTo>
                    <a:pt x="6693" y="5035"/>
                  </a:lnTo>
                  <a:lnTo>
                    <a:pt x="6764" y="4880"/>
                  </a:lnTo>
                  <a:lnTo>
                    <a:pt x="6827" y="4720"/>
                  </a:lnTo>
                  <a:lnTo>
                    <a:pt x="6882" y="4556"/>
                  </a:lnTo>
                  <a:lnTo>
                    <a:pt x="6930" y="4390"/>
                  </a:lnTo>
                  <a:lnTo>
                    <a:pt x="6969" y="4220"/>
                  </a:lnTo>
                  <a:lnTo>
                    <a:pt x="7000" y="4047"/>
                  </a:lnTo>
                  <a:lnTo>
                    <a:pt x="7022" y="3872"/>
                  </a:lnTo>
                  <a:lnTo>
                    <a:pt x="7036" y="3693"/>
                  </a:lnTo>
                  <a:lnTo>
                    <a:pt x="7040" y="3513"/>
                  </a:lnTo>
                  <a:lnTo>
                    <a:pt x="7036" y="3332"/>
                  </a:lnTo>
                  <a:lnTo>
                    <a:pt x="7022" y="3153"/>
                  </a:lnTo>
                  <a:lnTo>
                    <a:pt x="7000" y="2978"/>
                  </a:lnTo>
                  <a:lnTo>
                    <a:pt x="6969" y="2805"/>
                  </a:lnTo>
                  <a:lnTo>
                    <a:pt x="6930" y="2634"/>
                  </a:lnTo>
                  <a:lnTo>
                    <a:pt x="6882" y="2468"/>
                  </a:lnTo>
                  <a:lnTo>
                    <a:pt x="6827" y="2305"/>
                  </a:lnTo>
                  <a:lnTo>
                    <a:pt x="6764" y="2145"/>
                  </a:lnTo>
                  <a:lnTo>
                    <a:pt x="6693" y="1990"/>
                  </a:lnTo>
                  <a:lnTo>
                    <a:pt x="6616" y="1838"/>
                  </a:lnTo>
                  <a:lnTo>
                    <a:pt x="6531" y="1691"/>
                  </a:lnTo>
                  <a:lnTo>
                    <a:pt x="6439" y="1548"/>
                  </a:lnTo>
                  <a:lnTo>
                    <a:pt x="6341" y="1411"/>
                  </a:lnTo>
                  <a:lnTo>
                    <a:pt x="6237" y="1278"/>
                  </a:lnTo>
                  <a:lnTo>
                    <a:pt x="6126" y="1151"/>
                  </a:lnTo>
                  <a:lnTo>
                    <a:pt x="6009" y="1028"/>
                  </a:lnTo>
                  <a:lnTo>
                    <a:pt x="5886" y="912"/>
                  </a:lnTo>
                  <a:lnTo>
                    <a:pt x="5759" y="802"/>
                  </a:lnTo>
                  <a:lnTo>
                    <a:pt x="5626" y="697"/>
                  </a:lnTo>
                  <a:lnTo>
                    <a:pt x="5488" y="600"/>
                  </a:lnTo>
                  <a:lnTo>
                    <a:pt x="5345" y="508"/>
                  </a:lnTo>
                  <a:lnTo>
                    <a:pt x="5197" y="424"/>
                  </a:lnTo>
                  <a:lnTo>
                    <a:pt x="5047" y="346"/>
                  </a:lnTo>
                  <a:lnTo>
                    <a:pt x="4891" y="276"/>
                  </a:lnTo>
                  <a:lnTo>
                    <a:pt x="4731" y="213"/>
                  </a:lnTo>
                  <a:lnTo>
                    <a:pt x="4567" y="157"/>
                  </a:lnTo>
                  <a:lnTo>
                    <a:pt x="4400" y="110"/>
                  </a:lnTo>
                  <a:lnTo>
                    <a:pt x="4230" y="71"/>
                  </a:lnTo>
                  <a:lnTo>
                    <a:pt x="4056" y="40"/>
                  </a:lnTo>
                  <a:lnTo>
                    <a:pt x="3880" y="18"/>
                  </a:lnTo>
                  <a:lnTo>
                    <a:pt x="3702" y="5"/>
                  </a:lnTo>
                  <a:lnTo>
                    <a:pt x="352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0" name="Freeform 76"/>
            <p:cNvSpPr>
              <a:spLocks noEditPoints="1"/>
            </p:cNvSpPr>
            <p:nvPr/>
          </p:nvSpPr>
          <p:spPr bwMode="auto">
            <a:xfrm>
              <a:off x="4852988" y="2378076"/>
              <a:ext cx="173038" cy="171450"/>
            </a:xfrm>
            <a:custGeom>
              <a:avLst/>
              <a:gdLst>
                <a:gd name="T0" fmla="*/ 1708 w 4023"/>
                <a:gd name="T1" fmla="*/ 3482 h 4015"/>
                <a:gd name="T2" fmla="*/ 1358 w 4023"/>
                <a:gd name="T3" fmla="*/ 3364 h 4015"/>
                <a:gd name="T4" fmla="*/ 1052 w 4023"/>
                <a:gd name="T5" fmla="*/ 3169 h 4015"/>
                <a:gd name="T6" fmla="*/ 803 w 4023"/>
                <a:gd name="T7" fmla="*/ 2908 h 4015"/>
                <a:gd name="T8" fmla="*/ 621 w 4023"/>
                <a:gd name="T9" fmla="*/ 2593 h 4015"/>
                <a:gd name="T10" fmla="*/ 521 w 4023"/>
                <a:gd name="T11" fmla="*/ 2236 h 4015"/>
                <a:gd name="T12" fmla="*/ 511 w 4023"/>
                <a:gd name="T13" fmla="*/ 1853 h 4015"/>
                <a:gd name="T14" fmla="*/ 595 w 4023"/>
                <a:gd name="T15" fmla="*/ 1490 h 4015"/>
                <a:gd name="T16" fmla="*/ 761 w 4023"/>
                <a:gd name="T17" fmla="*/ 1165 h 4015"/>
                <a:gd name="T18" fmla="*/ 998 w 4023"/>
                <a:gd name="T19" fmla="*/ 893 h 4015"/>
                <a:gd name="T20" fmla="*/ 1293 w 4023"/>
                <a:gd name="T21" fmla="*/ 684 h 4015"/>
                <a:gd name="T22" fmla="*/ 1635 w 4023"/>
                <a:gd name="T23" fmla="*/ 549 h 4015"/>
                <a:gd name="T24" fmla="*/ 2012 w 4023"/>
                <a:gd name="T25" fmla="*/ 502 h 4015"/>
                <a:gd name="T26" fmla="*/ 2389 w 4023"/>
                <a:gd name="T27" fmla="*/ 549 h 4015"/>
                <a:gd name="T28" fmla="*/ 2731 w 4023"/>
                <a:gd name="T29" fmla="*/ 684 h 4015"/>
                <a:gd name="T30" fmla="*/ 3026 w 4023"/>
                <a:gd name="T31" fmla="*/ 893 h 4015"/>
                <a:gd name="T32" fmla="*/ 3263 w 4023"/>
                <a:gd name="T33" fmla="*/ 1165 h 4015"/>
                <a:gd name="T34" fmla="*/ 3429 w 4023"/>
                <a:gd name="T35" fmla="*/ 1490 h 4015"/>
                <a:gd name="T36" fmla="*/ 3513 w 4023"/>
                <a:gd name="T37" fmla="*/ 1853 h 4015"/>
                <a:gd name="T38" fmla="*/ 3503 w 4023"/>
                <a:gd name="T39" fmla="*/ 2236 h 4015"/>
                <a:gd name="T40" fmla="*/ 3402 w 4023"/>
                <a:gd name="T41" fmla="*/ 2593 h 4015"/>
                <a:gd name="T42" fmla="*/ 3221 w 4023"/>
                <a:gd name="T43" fmla="*/ 2908 h 4015"/>
                <a:gd name="T44" fmla="*/ 2971 w 4023"/>
                <a:gd name="T45" fmla="*/ 3169 h 4015"/>
                <a:gd name="T46" fmla="*/ 2665 w 4023"/>
                <a:gd name="T47" fmla="*/ 3364 h 4015"/>
                <a:gd name="T48" fmla="*/ 2316 w 4023"/>
                <a:gd name="T49" fmla="*/ 3482 h 4015"/>
                <a:gd name="T50" fmla="*/ 2012 w 4023"/>
                <a:gd name="T51" fmla="*/ 0 h 4015"/>
                <a:gd name="T52" fmla="*/ 1509 w 4023"/>
                <a:gd name="T53" fmla="*/ 63 h 4015"/>
                <a:gd name="T54" fmla="*/ 1053 w 4023"/>
                <a:gd name="T55" fmla="*/ 242 h 4015"/>
                <a:gd name="T56" fmla="*/ 659 w 4023"/>
                <a:gd name="T57" fmla="*/ 521 h 4015"/>
                <a:gd name="T58" fmla="*/ 344 w 4023"/>
                <a:gd name="T59" fmla="*/ 884 h 4015"/>
                <a:gd name="T60" fmla="*/ 122 w 4023"/>
                <a:gd name="T61" fmla="*/ 1317 h 4015"/>
                <a:gd name="T62" fmla="*/ 11 w 4023"/>
                <a:gd name="T63" fmla="*/ 1802 h 4015"/>
                <a:gd name="T64" fmla="*/ 23 w 4023"/>
                <a:gd name="T65" fmla="*/ 2313 h 4015"/>
                <a:gd name="T66" fmla="*/ 159 w 4023"/>
                <a:gd name="T67" fmla="*/ 2788 h 4015"/>
                <a:gd name="T68" fmla="*/ 399 w 4023"/>
                <a:gd name="T69" fmla="*/ 3209 h 4015"/>
                <a:gd name="T70" fmla="*/ 732 w 4023"/>
                <a:gd name="T71" fmla="*/ 3556 h 4015"/>
                <a:gd name="T72" fmla="*/ 1139 w 4023"/>
                <a:gd name="T73" fmla="*/ 3817 h 4015"/>
                <a:gd name="T74" fmla="*/ 1606 w 4023"/>
                <a:gd name="T75" fmla="*/ 3974 h 4015"/>
                <a:gd name="T76" fmla="*/ 2115 w 4023"/>
                <a:gd name="T77" fmla="*/ 4012 h 4015"/>
                <a:gd name="T78" fmla="*/ 2610 w 4023"/>
                <a:gd name="T79" fmla="*/ 3925 h 4015"/>
                <a:gd name="T80" fmla="*/ 3055 w 4023"/>
                <a:gd name="T81" fmla="*/ 3724 h 4015"/>
                <a:gd name="T82" fmla="*/ 3435 w 4023"/>
                <a:gd name="T83" fmla="*/ 3427 h 4015"/>
                <a:gd name="T84" fmla="*/ 3733 w 4023"/>
                <a:gd name="T85" fmla="*/ 3048 h 4015"/>
                <a:gd name="T86" fmla="*/ 3933 w 4023"/>
                <a:gd name="T87" fmla="*/ 2605 h 4015"/>
                <a:gd name="T88" fmla="*/ 4021 w 4023"/>
                <a:gd name="T89" fmla="*/ 2111 h 4015"/>
                <a:gd name="T90" fmla="*/ 3983 w 4023"/>
                <a:gd name="T91" fmla="*/ 1603 h 4015"/>
                <a:gd name="T92" fmla="*/ 3825 w 4023"/>
                <a:gd name="T93" fmla="*/ 1137 h 4015"/>
                <a:gd name="T94" fmla="*/ 3565 w 4023"/>
                <a:gd name="T95" fmla="*/ 731 h 4015"/>
                <a:gd name="T96" fmla="*/ 3216 w 4023"/>
                <a:gd name="T97" fmla="*/ 399 h 4015"/>
                <a:gd name="T98" fmla="*/ 2795 w 4023"/>
                <a:gd name="T99" fmla="*/ 158 h 4015"/>
                <a:gd name="T100" fmla="*/ 2318 w 4023"/>
                <a:gd name="T101" fmla="*/ 23 h 4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023" h="4015">
                  <a:moveTo>
                    <a:pt x="2012" y="3513"/>
                  </a:moveTo>
                  <a:lnTo>
                    <a:pt x="1934" y="3511"/>
                  </a:lnTo>
                  <a:lnTo>
                    <a:pt x="1858" y="3505"/>
                  </a:lnTo>
                  <a:lnTo>
                    <a:pt x="1782" y="3495"/>
                  </a:lnTo>
                  <a:lnTo>
                    <a:pt x="1708" y="3482"/>
                  </a:lnTo>
                  <a:lnTo>
                    <a:pt x="1635" y="3465"/>
                  </a:lnTo>
                  <a:lnTo>
                    <a:pt x="1564" y="3445"/>
                  </a:lnTo>
                  <a:lnTo>
                    <a:pt x="1493" y="3422"/>
                  </a:lnTo>
                  <a:lnTo>
                    <a:pt x="1425" y="3395"/>
                  </a:lnTo>
                  <a:lnTo>
                    <a:pt x="1358" y="3364"/>
                  </a:lnTo>
                  <a:lnTo>
                    <a:pt x="1293" y="3331"/>
                  </a:lnTo>
                  <a:lnTo>
                    <a:pt x="1230" y="3294"/>
                  </a:lnTo>
                  <a:lnTo>
                    <a:pt x="1169" y="3255"/>
                  </a:lnTo>
                  <a:lnTo>
                    <a:pt x="1109" y="3213"/>
                  </a:lnTo>
                  <a:lnTo>
                    <a:pt x="1052" y="3169"/>
                  </a:lnTo>
                  <a:lnTo>
                    <a:pt x="998" y="3122"/>
                  </a:lnTo>
                  <a:lnTo>
                    <a:pt x="945" y="3071"/>
                  </a:lnTo>
                  <a:lnTo>
                    <a:pt x="895" y="3019"/>
                  </a:lnTo>
                  <a:lnTo>
                    <a:pt x="848" y="2965"/>
                  </a:lnTo>
                  <a:lnTo>
                    <a:pt x="803" y="2908"/>
                  </a:lnTo>
                  <a:lnTo>
                    <a:pt x="761" y="2849"/>
                  </a:lnTo>
                  <a:lnTo>
                    <a:pt x="722" y="2787"/>
                  </a:lnTo>
                  <a:lnTo>
                    <a:pt x="686" y="2725"/>
                  </a:lnTo>
                  <a:lnTo>
                    <a:pt x="651" y="2660"/>
                  </a:lnTo>
                  <a:lnTo>
                    <a:pt x="621" y="2593"/>
                  </a:lnTo>
                  <a:lnTo>
                    <a:pt x="595" y="2524"/>
                  </a:lnTo>
                  <a:lnTo>
                    <a:pt x="571" y="2455"/>
                  </a:lnTo>
                  <a:lnTo>
                    <a:pt x="551" y="2383"/>
                  </a:lnTo>
                  <a:lnTo>
                    <a:pt x="534" y="2311"/>
                  </a:lnTo>
                  <a:lnTo>
                    <a:pt x="521" y="2236"/>
                  </a:lnTo>
                  <a:lnTo>
                    <a:pt x="511" y="2161"/>
                  </a:lnTo>
                  <a:lnTo>
                    <a:pt x="505" y="2085"/>
                  </a:lnTo>
                  <a:lnTo>
                    <a:pt x="504" y="2008"/>
                  </a:lnTo>
                  <a:lnTo>
                    <a:pt x="505" y="1930"/>
                  </a:lnTo>
                  <a:lnTo>
                    <a:pt x="511" y="1853"/>
                  </a:lnTo>
                  <a:lnTo>
                    <a:pt x="521" y="1778"/>
                  </a:lnTo>
                  <a:lnTo>
                    <a:pt x="534" y="1704"/>
                  </a:lnTo>
                  <a:lnTo>
                    <a:pt x="551" y="1631"/>
                  </a:lnTo>
                  <a:lnTo>
                    <a:pt x="571" y="1560"/>
                  </a:lnTo>
                  <a:lnTo>
                    <a:pt x="595" y="1490"/>
                  </a:lnTo>
                  <a:lnTo>
                    <a:pt x="621" y="1421"/>
                  </a:lnTo>
                  <a:lnTo>
                    <a:pt x="651" y="1355"/>
                  </a:lnTo>
                  <a:lnTo>
                    <a:pt x="686" y="1290"/>
                  </a:lnTo>
                  <a:lnTo>
                    <a:pt x="722" y="1227"/>
                  </a:lnTo>
                  <a:lnTo>
                    <a:pt x="761" y="1165"/>
                  </a:lnTo>
                  <a:lnTo>
                    <a:pt x="803" y="1107"/>
                  </a:lnTo>
                  <a:lnTo>
                    <a:pt x="848" y="1050"/>
                  </a:lnTo>
                  <a:lnTo>
                    <a:pt x="895" y="995"/>
                  </a:lnTo>
                  <a:lnTo>
                    <a:pt x="945" y="943"/>
                  </a:lnTo>
                  <a:lnTo>
                    <a:pt x="998" y="893"/>
                  </a:lnTo>
                  <a:lnTo>
                    <a:pt x="1052" y="845"/>
                  </a:lnTo>
                  <a:lnTo>
                    <a:pt x="1109" y="801"/>
                  </a:lnTo>
                  <a:lnTo>
                    <a:pt x="1169" y="759"/>
                  </a:lnTo>
                  <a:lnTo>
                    <a:pt x="1230" y="720"/>
                  </a:lnTo>
                  <a:lnTo>
                    <a:pt x="1293" y="684"/>
                  </a:lnTo>
                  <a:lnTo>
                    <a:pt x="1358" y="651"/>
                  </a:lnTo>
                  <a:lnTo>
                    <a:pt x="1425" y="620"/>
                  </a:lnTo>
                  <a:lnTo>
                    <a:pt x="1493" y="593"/>
                  </a:lnTo>
                  <a:lnTo>
                    <a:pt x="1564" y="569"/>
                  </a:lnTo>
                  <a:lnTo>
                    <a:pt x="1635" y="549"/>
                  </a:lnTo>
                  <a:lnTo>
                    <a:pt x="1708" y="532"/>
                  </a:lnTo>
                  <a:lnTo>
                    <a:pt x="1782" y="519"/>
                  </a:lnTo>
                  <a:lnTo>
                    <a:pt x="1858" y="510"/>
                  </a:lnTo>
                  <a:lnTo>
                    <a:pt x="1934" y="504"/>
                  </a:lnTo>
                  <a:lnTo>
                    <a:pt x="2012" y="502"/>
                  </a:lnTo>
                  <a:lnTo>
                    <a:pt x="2090" y="504"/>
                  </a:lnTo>
                  <a:lnTo>
                    <a:pt x="2166" y="510"/>
                  </a:lnTo>
                  <a:lnTo>
                    <a:pt x="2242" y="519"/>
                  </a:lnTo>
                  <a:lnTo>
                    <a:pt x="2316" y="532"/>
                  </a:lnTo>
                  <a:lnTo>
                    <a:pt x="2389" y="549"/>
                  </a:lnTo>
                  <a:lnTo>
                    <a:pt x="2460" y="569"/>
                  </a:lnTo>
                  <a:lnTo>
                    <a:pt x="2531" y="593"/>
                  </a:lnTo>
                  <a:lnTo>
                    <a:pt x="2599" y="620"/>
                  </a:lnTo>
                  <a:lnTo>
                    <a:pt x="2665" y="651"/>
                  </a:lnTo>
                  <a:lnTo>
                    <a:pt x="2731" y="684"/>
                  </a:lnTo>
                  <a:lnTo>
                    <a:pt x="2794" y="720"/>
                  </a:lnTo>
                  <a:lnTo>
                    <a:pt x="2855" y="759"/>
                  </a:lnTo>
                  <a:lnTo>
                    <a:pt x="2915" y="801"/>
                  </a:lnTo>
                  <a:lnTo>
                    <a:pt x="2971" y="845"/>
                  </a:lnTo>
                  <a:lnTo>
                    <a:pt x="3026" y="893"/>
                  </a:lnTo>
                  <a:lnTo>
                    <a:pt x="3079" y="943"/>
                  </a:lnTo>
                  <a:lnTo>
                    <a:pt x="3129" y="995"/>
                  </a:lnTo>
                  <a:lnTo>
                    <a:pt x="3176" y="1050"/>
                  </a:lnTo>
                  <a:lnTo>
                    <a:pt x="3221" y="1107"/>
                  </a:lnTo>
                  <a:lnTo>
                    <a:pt x="3263" y="1165"/>
                  </a:lnTo>
                  <a:lnTo>
                    <a:pt x="3302" y="1227"/>
                  </a:lnTo>
                  <a:lnTo>
                    <a:pt x="3338" y="1290"/>
                  </a:lnTo>
                  <a:lnTo>
                    <a:pt x="3372" y="1355"/>
                  </a:lnTo>
                  <a:lnTo>
                    <a:pt x="3402" y="1421"/>
                  </a:lnTo>
                  <a:lnTo>
                    <a:pt x="3429" y="1490"/>
                  </a:lnTo>
                  <a:lnTo>
                    <a:pt x="3453" y="1560"/>
                  </a:lnTo>
                  <a:lnTo>
                    <a:pt x="3473" y="1631"/>
                  </a:lnTo>
                  <a:lnTo>
                    <a:pt x="3490" y="1704"/>
                  </a:lnTo>
                  <a:lnTo>
                    <a:pt x="3503" y="1778"/>
                  </a:lnTo>
                  <a:lnTo>
                    <a:pt x="3513" y="1853"/>
                  </a:lnTo>
                  <a:lnTo>
                    <a:pt x="3518" y="1930"/>
                  </a:lnTo>
                  <a:lnTo>
                    <a:pt x="3520" y="2008"/>
                  </a:lnTo>
                  <a:lnTo>
                    <a:pt x="3518" y="2085"/>
                  </a:lnTo>
                  <a:lnTo>
                    <a:pt x="3513" y="2161"/>
                  </a:lnTo>
                  <a:lnTo>
                    <a:pt x="3503" y="2236"/>
                  </a:lnTo>
                  <a:lnTo>
                    <a:pt x="3490" y="2311"/>
                  </a:lnTo>
                  <a:lnTo>
                    <a:pt x="3473" y="2383"/>
                  </a:lnTo>
                  <a:lnTo>
                    <a:pt x="3453" y="2455"/>
                  </a:lnTo>
                  <a:lnTo>
                    <a:pt x="3429" y="2524"/>
                  </a:lnTo>
                  <a:lnTo>
                    <a:pt x="3402" y="2593"/>
                  </a:lnTo>
                  <a:lnTo>
                    <a:pt x="3372" y="2660"/>
                  </a:lnTo>
                  <a:lnTo>
                    <a:pt x="3338" y="2725"/>
                  </a:lnTo>
                  <a:lnTo>
                    <a:pt x="3302" y="2787"/>
                  </a:lnTo>
                  <a:lnTo>
                    <a:pt x="3263" y="2849"/>
                  </a:lnTo>
                  <a:lnTo>
                    <a:pt x="3221" y="2908"/>
                  </a:lnTo>
                  <a:lnTo>
                    <a:pt x="3176" y="2965"/>
                  </a:lnTo>
                  <a:lnTo>
                    <a:pt x="3129" y="3019"/>
                  </a:lnTo>
                  <a:lnTo>
                    <a:pt x="3079" y="3071"/>
                  </a:lnTo>
                  <a:lnTo>
                    <a:pt x="3026" y="3122"/>
                  </a:lnTo>
                  <a:lnTo>
                    <a:pt x="2971" y="3169"/>
                  </a:lnTo>
                  <a:lnTo>
                    <a:pt x="2915" y="3213"/>
                  </a:lnTo>
                  <a:lnTo>
                    <a:pt x="2855" y="3255"/>
                  </a:lnTo>
                  <a:lnTo>
                    <a:pt x="2794" y="3294"/>
                  </a:lnTo>
                  <a:lnTo>
                    <a:pt x="2731" y="3331"/>
                  </a:lnTo>
                  <a:lnTo>
                    <a:pt x="2665" y="3364"/>
                  </a:lnTo>
                  <a:lnTo>
                    <a:pt x="2599" y="3395"/>
                  </a:lnTo>
                  <a:lnTo>
                    <a:pt x="2531" y="3422"/>
                  </a:lnTo>
                  <a:lnTo>
                    <a:pt x="2460" y="3445"/>
                  </a:lnTo>
                  <a:lnTo>
                    <a:pt x="2389" y="3465"/>
                  </a:lnTo>
                  <a:lnTo>
                    <a:pt x="2316" y="3482"/>
                  </a:lnTo>
                  <a:lnTo>
                    <a:pt x="2242" y="3495"/>
                  </a:lnTo>
                  <a:lnTo>
                    <a:pt x="2166" y="3505"/>
                  </a:lnTo>
                  <a:lnTo>
                    <a:pt x="2090" y="3511"/>
                  </a:lnTo>
                  <a:lnTo>
                    <a:pt x="2012" y="3513"/>
                  </a:lnTo>
                  <a:close/>
                  <a:moveTo>
                    <a:pt x="2012" y="0"/>
                  </a:moveTo>
                  <a:lnTo>
                    <a:pt x="1908" y="3"/>
                  </a:lnTo>
                  <a:lnTo>
                    <a:pt x="1806" y="10"/>
                  </a:lnTo>
                  <a:lnTo>
                    <a:pt x="1706" y="23"/>
                  </a:lnTo>
                  <a:lnTo>
                    <a:pt x="1606" y="41"/>
                  </a:lnTo>
                  <a:lnTo>
                    <a:pt x="1509" y="63"/>
                  </a:lnTo>
                  <a:lnTo>
                    <a:pt x="1413" y="90"/>
                  </a:lnTo>
                  <a:lnTo>
                    <a:pt x="1319" y="122"/>
                  </a:lnTo>
                  <a:lnTo>
                    <a:pt x="1229" y="158"/>
                  </a:lnTo>
                  <a:lnTo>
                    <a:pt x="1139" y="198"/>
                  </a:lnTo>
                  <a:lnTo>
                    <a:pt x="1053" y="242"/>
                  </a:lnTo>
                  <a:lnTo>
                    <a:pt x="968" y="290"/>
                  </a:lnTo>
                  <a:lnTo>
                    <a:pt x="887" y="342"/>
                  </a:lnTo>
                  <a:lnTo>
                    <a:pt x="807" y="399"/>
                  </a:lnTo>
                  <a:lnTo>
                    <a:pt x="732" y="458"/>
                  </a:lnTo>
                  <a:lnTo>
                    <a:pt x="659" y="521"/>
                  </a:lnTo>
                  <a:lnTo>
                    <a:pt x="589" y="587"/>
                  </a:lnTo>
                  <a:lnTo>
                    <a:pt x="523" y="658"/>
                  </a:lnTo>
                  <a:lnTo>
                    <a:pt x="459" y="731"/>
                  </a:lnTo>
                  <a:lnTo>
                    <a:pt x="399" y="806"/>
                  </a:lnTo>
                  <a:lnTo>
                    <a:pt x="344" y="884"/>
                  </a:lnTo>
                  <a:lnTo>
                    <a:pt x="291" y="967"/>
                  </a:lnTo>
                  <a:lnTo>
                    <a:pt x="243" y="1050"/>
                  </a:lnTo>
                  <a:lnTo>
                    <a:pt x="198" y="1137"/>
                  </a:lnTo>
                  <a:lnTo>
                    <a:pt x="159" y="1226"/>
                  </a:lnTo>
                  <a:lnTo>
                    <a:pt x="122" y="1317"/>
                  </a:lnTo>
                  <a:lnTo>
                    <a:pt x="90" y="1410"/>
                  </a:lnTo>
                  <a:lnTo>
                    <a:pt x="63" y="1506"/>
                  </a:lnTo>
                  <a:lnTo>
                    <a:pt x="41" y="1603"/>
                  </a:lnTo>
                  <a:lnTo>
                    <a:pt x="23" y="1701"/>
                  </a:lnTo>
                  <a:lnTo>
                    <a:pt x="11" y="1802"/>
                  </a:lnTo>
                  <a:lnTo>
                    <a:pt x="3" y="1904"/>
                  </a:lnTo>
                  <a:lnTo>
                    <a:pt x="0" y="2008"/>
                  </a:lnTo>
                  <a:lnTo>
                    <a:pt x="3" y="2111"/>
                  </a:lnTo>
                  <a:lnTo>
                    <a:pt x="11" y="2212"/>
                  </a:lnTo>
                  <a:lnTo>
                    <a:pt x="23" y="2313"/>
                  </a:lnTo>
                  <a:lnTo>
                    <a:pt x="41" y="2412"/>
                  </a:lnTo>
                  <a:lnTo>
                    <a:pt x="63" y="2509"/>
                  </a:lnTo>
                  <a:lnTo>
                    <a:pt x="90" y="2605"/>
                  </a:lnTo>
                  <a:lnTo>
                    <a:pt x="122" y="2698"/>
                  </a:lnTo>
                  <a:lnTo>
                    <a:pt x="159" y="2788"/>
                  </a:lnTo>
                  <a:lnTo>
                    <a:pt x="198" y="2878"/>
                  </a:lnTo>
                  <a:lnTo>
                    <a:pt x="243" y="2964"/>
                  </a:lnTo>
                  <a:lnTo>
                    <a:pt x="291" y="3048"/>
                  </a:lnTo>
                  <a:lnTo>
                    <a:pt x="344" y="3130"/>
                  </a:lnTo>
                  <a:lnTo>
                    <a:pt x="399" y="3209"/>
                  </a:lnTo>
                  <a:lnTo>
                    <a:pt x="459" y="3284"/>
                  </a:lnTo>
                  <a:lnTo>
                    <a:pt x="523" y="3357"/>
                  </a:lnTo>
                  <a:lnTo>
                    <a:pt x="589" y="3427"/>
                  </a:lnTo>
                  <a:lnTo>
                    <a:pt x="659" y="3493"/>
                  </a:lnTo>
                  <a:lnTo>
                    <a:pt x="732" y="3556"/>
                  </a:lnTo>
                  <a:lnTo>
                    <a:pt x="807" y="3616"/>
                  </a:lnTo>
                  <a:lnTo>
                    <a:pt x="887" y="3672"/>
                  </a:lnTo>
                  <a:lnTo>
                    <a:pt x="968" y="3724"/>
                  </a:lnTo>
                  <a:lnTo>
                    <a:pt x="1053" y="3772"/>
                  </a:lnTo>
                  <a:lnTo>
                    <a:pt x="1139" y="3817"/>
                  </a:lnTo>
                  <a:lnTo>
                    <a:pt x="1229" y="3857"/>
                  </a:lnTo>
                  <a:lnTo>
                    <a:pt x="1319" y="3892"/>
                  </a:lnTo>
                  <a:lnTo>
                    <a:pt x="1413" y="3925"/>
                  </a:lnTo>
                  <a:lnTo>
                    <a:pt x="1509" y="3952"/>
                  </a:lnTo>
                  <a:lnTo>
                    <a:pt x="1606" y="3974"/>
                  </a:lnTo>
                  <a:lnTo>
                    <a:pt x="1706" y="3992"/>
                  </a:lnTo>
                  <a:lnTo>
                    <a:pt x="1806" y="4004"/>
                  </a:lnTo>
                  <a:lnTo>
                    <a:pt x="1908" y="4012"/>
                  </a:lnTo>
                  <a:lnTo>
                    <a:pt x="2012" y="4015"/>
                  </a:lnTo>
                  <a:lnTo>
                    <a:pt x="2115" y="4012"/>
                  </a:lnTo>
                  <a:lnTo>
                    <a:pt x="2218" y="4004"/>
                  </a:lnTo>
                  <a:lnTo>
                    <a:pt x="2318" y="3992"/>
                  </a:lnTo>
                  <a:lnTo>
                    <a:pt x="2417" y="3974"/>
                  </a:lnTo>
                  <a:lnTo>
                    <a:pt x="2514" y="3952"/>
                  </a:lnTo>
                  <a:lnTo>
                    <a:pt x="2610" y="3925"/>
                  </a:lnTo>
                  <a:lnTo>
                    <a:pt x="2704" y="3892"/>
                  </a:lnTo>
                  <a:lnTo>
                    <a:pt x="2795" y="3857"/>
                  </a:lnTo>
                  <a:lnTo>
                    <a:pt x="2884" y="3817"/>
                  </a:lnTo>
                  <a:lnTo>
                    <a:pt x="2971" y="3772"/>
                  </a:lnTo>
                  <a:lnTo>
                    <a:pt x="3055" y="3724"/>
                  </a:lnTo>
                  <a:lnTo>
                    <a:pt x="3137" y="3672"/>
                  </a:lnTo>
                  <a:lnTo>
                    <a:pt x="3216" y="3616"/>
                  </a:lnTo>
                  <a:lnTo>
                    <a:pt x="3292" y="3556"/>
                  </a:lnTo>
                  <a:lnTo>
                    <a:pt x="3364" y="3493"/>
                  </a:lnTo>
                  <a:lnTo>
                    <a:pt x="3435" y="3427"/>
                  </a:lnTo>
                  <a:lnTo>
                    <a:pt x="3501" y="3357"/>
                  </a:lnTo>
                  <a:lnTo>
                    <a:pt x="3565" y="3284"/>
                  </a:lnTo>
                  <a:lnTo>
                    <a:pt x="3624" y="3209"/>
                  </a:lnTo>
                  <a:lnTo>
                    <a:pt x="3680" y="3130"/>
                  </a:lnTo>
                  <a:lnTo>
                    <a:pt x="3733" y="3048"/>
                  </a:lnTo>
                  <a:lnTo>
                    <a:pt x="3781" y="2964"/>
                  </a:lnTo>
                  <a:lnTo>
                    <a:pt x="3825" y="2878"/>
                  </a:lnTo>
                  <a:lnTo>
                    <a:pt x="3865" y="2788"/>
                  </a:lnTo>
                  <a:lnTo>
                    <a:pt x="3902" y="2698"/>
                  </a:lnTo>
                  <a:lnTo>
                    <a:pt x="3933" y="2605"/>
                  </a:lnTo>
                  <a:lnTo>
                    <a:pt x="3960" y="2509"/>
                  </a:lnTo>
                  <a:lnTo>
                    <a:pt x="3983" y="2412"/>
                  </a:lnTo>
                  <a:lnTo>
                    <a:pt x="4000" y="2313"/>
                  </a:lnTo>
                  <a:lnTo>
                    <a:pt x="4013" y="2212"/>
                  </a:lnTo>
                  <a:lnTo>
                    <a:pt x="4021" y="2111"/>
                  </a:lnTo>
                  <a:lnTo>
                    <a:pt x="4023" y="2008"/>
                  </a:lnTo>
                  <a:lnTo>
                    <a:pt x="4021" y="1904"/>
                  </a:lnTo>
                  <a:lnTo>
                    <a:pt x="4013" y="1802"/>
                  </a:lnTo>
                  <a:lnTo>
                    <a:pt x="4000" y="1701"/>
                  </a:lnTo>
                  <a:lnTo>
                    <a:pt x="3983" y="1603"/>
                  </a:lnTo>
                  <a:lnTo>
                    <a:pt x="3960" y="1506"/>
                  </a:lnTo>
                  <a:lnTo>
                    <a:pt x="3933" y="1410"/>
                  </a:lnTo>
                  <a:lnTo>
                    <a:pt x="3902" y="1317"/>
                  </a:lnTo>
                  <a:lnTo>
                    <a:pt x="3865" y="1226"/>
                  </a:lnTo>
                  <a:lnTo>
                    <a:pt x="3825" y="1137"/>
                  </a:lnTo>
                  <a:lnTo>
                    <a:pt x="3781" y="1050"/>
                  </a:lnTo>
                  <a:lnTo>
                    <a:pt x="3733" y="967"/>
                  </a:lnTo>
                  <a:lnTo>
                    <a:pt x="3680" y="884"/>
                  </a:lnTo>
                  <a:lnTo>
                    <a:pt x="3624" y="806"/>
                  </a:lnTo>
                  <a:lnTo>
                    <a:pt x="3565" y="731"/>
                  </a:lnTo>
                  <a:lnTo>
                    <a:pt x="3501" y="658"/>
                  </a:lnTo>
                  <a:lnTo>
                    <a:pt x="3435" y="587"/>
                  </a:lnTo>
                  <a:lnTo>
                    <a:pt x="3364" y="521"/>
                  </a:lnTo>
                  <a:lnTo>
                    <a:pt x="3292" y="458"/>
                  </a:lnTo>
                  <a:lnTo>
                    <a:pt x="3216" y="399"/>
                  </a:lnTo>
                  <a:lnTo>
                    <a:pt x="3137" y="342"/>
                  </a:lnTo>
                  <a:lnTo>
                    <a:pt x="3055" y="290"/>
                  </a:lnTo>
                  <a:lnTo>
                    <a:pt x="2971" y="242"/>
                  </a:lnTo>
                  <a:lnTo>
                    <a:pt x="2884" y="198"/>
                  </a:lnTo>
                  <a:lnTo>
                    <a:pt x="2795" y="158"/>
                  </a:lnTo>
                  <a:lnTo>
                    <a:pt x="2704" y="122"/>
                  </a:lnTo>
                  <a:lnTo>
                    <a:pt x="2610" y="90"/>
                  </a:lnTo>
                  <a:lnTo>
                    <a:pt x="2514" y="63"/>
                  </a:lnTo>
                  <a:lnTo>
                    <a:pt x="2417" y="41"/>
                  </a:lnTo>
                  <a:lnTo>
                    <a:pt x="2318" y="23"/>
                  </a:lnTo>
                  <a:lnTo>
                    <a:pt x="2218" y="10"/>
                  </a:lnTo>
                  <a:lnTo>
                    <a:pt x="2115" y="3"/>
                  </a:lnTo>
                  <a:lnTo>
                    <a:pt x="20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1" name="Group 25"/>
          <p:cNvGrpSpPr/>
          <p:nvPr/>
        </p:nvGrpSpPr>
        <p:grpSpPr>
          <a:xfrm>
            <a:off x="9442637" y="1934680"/>
            <a:ext cx="345331" cy="345331"/>
            <a:chOff x="2005013" y="1077913"/>
            <a:chExt cx="688975" cy="688975"/>
          </a:xfrm>
          <a:solidFill>
            <a:schemeClr val="bg1">
              <a:lumMod val="75000"/>
            </a:schemeClr>
          </a:solidFill>
        </p:grpSpPr>
        <p:sp>
          <p:nvSpPr>
            <p:cNvPr id="82" name="Freeform 5"/>
            <p:cNvSpPr>
              <a:spLocks noEditPoints="1"/>
            </p:cNvSpPr>
            <p:nvPr/>
          </p:nvSpPr>
          <p:spPr bwMode="auto">
            <a:xfrm>
              <a:off x="2005013" y="1077913"/>
              <a:ext cx="688975" cy="688975"/>
            </a:xfrm>
            <a:custGeom>
              <a:avLst/>
              <a:gdLst>
                <a:gd name="T0" fmla="*/ 8083 w 16058"/>
                <a:gd name="T1" fmla="*/ 10645 h 16058"/>
                <a:gd name="T2" fmla="*/ 6322 w 16058"/>
                <a:gd name="T3" fmla="*/ 9396 h 16058"/>
                <a:gd name="T4" fmla="*/ 5244 w 16058"/>
                <a:gd name="T5" fmla="*/ 7514 h 16058"/>
                <a:gd name="T6" fmla="*/ 5076 w 16058"/>
                <a:gd name="T7" fmla="*/ 5258 h 16058"/>
                <a:gd name="T8" fmla="*/ 5875 w 16058"/>
                <a:gd name="T9" fmla="*/ 3217 h 16058"/>
                <a:gd name="T10" fmla="*/ 7435 w 16058"/>
                <a:gd name="T11" fmla="*/ 1730 h 16058"/>
                <a:gd name="T12" fmla="*/ 9523 w 16058"/>
                <a:gd name="T13" fmla="*/ 1030 h 16058"/>
                <a:gd name="T14" fmla="*/ 11761 w 16058"/>
                <a:gd name="T15" fmla="*/ 1308 h 16058"/>
                <a:gd name="T16" fmla="*/ 13584 w 16058"/>
                <a:gd name="T17" fmla="*/ 2474 h 16058"/>
                <a:gd name="T18" fmla="*/ 14750 w 16058"/>
                <a:gd name="T19" fmla="*/ 4297 h 16058"/>
                <a:gd name="T20" fmla="*/ 15028 w 16058"/>
                <a:gd name="T21" fmla="*/ 6535 h 16058"/>
                <a:gd name="T22" fmla="*/ 14328 w 16058"/>
                <a:gd name="T23" fmla="*/ 8624 h 16058"/>
                <a:gd name="T24" fmla="*/ 12841 w 16058"/>
                <a:gd name="T25" fmla="*/ 10183 h 16058"/>
                <a:gd name="T26" fmla="*/ 10800 w 16058"/>
                <a:gd name="T27" fmla="*/ 10982 h 16058"/>
                <a:gd name="T28" fmla="*/ 2326 w 16058"/>
                <a:gd name="T29" fmla="*/ 14973 h 16058"/>
                <a:gd name="T30" fmla="*/ 2162 w 16058"/>
                <a:gd name="T31" fmla="*/ 15080 h 16058"/>
                <a:gd name="T32" fmla="*/ 1975 w 16058"/>
                <a:gd name="T33" fmla="*/ 15148 h 16058"/>
                <a:gd name="T34" fmla="*/ 1771 w 16058"/>
                <a:gd name="T35" fmla="*/ 15172 h 16058"/>
                <a:gd name="T36" fmla="*/ 1387 w 16058"/>
                <a:gd name="T37" fmla="*/ 15084 h 16058"/>
                <a:gd name="T38" fmla="*/ 1088 w 16058"/>
                <a:gd name="T39" fmla="*/ 14850 h 16058"/>
                <a:gd name="T40" fmla="*/ 913 w 16058"/>
                <a:gd name="T41" fmla="*/ 14508 h 16058"/>
                <a:gd name="T42" fmla="*/ 890 w 16058"/>
                <a:gd name="T43" fmla="*/ 14194 h 16058"/>
                <a:gd name="T44" fmla="*/ 935 w 16058"/>
                <a:gd name="T45" fmla="*/ 13998 h 16058"/>
                <a:gd name="T46" fmla="*/ 1021 w 16058"/>
                <a:gd name="T47" fmla="*/ 13820 h 16058"/>
                <a:gd name="T48" fmla="*/ 1142 w 16058"/>
                <a:gd name="T49" fmla="*/ 13667 h 16058"/>
                <a:gd name="T50" fmla="*/ 5408 w 16058"/>
                <a:gd name="T51" fmla="*/ 9863 h 16058"/>
                <a:gd name="T52" fmla="*/ 5742 w 16058"/>
                <a:gd name="T53" fmla="*/ 10234 h 16058"/>
                <a:gd name="T54" fmla="*/ 6106 w 16058"/>
                <a:gd name="T55" fmla="*/ 10575 h 16058"/>
                <a:gd name="T56" fmla="*/ 2407 w 16058"/>
                <a:gd name="T57" fmla="*/ 14900 h 16058"/>
                <a:gd name="T58" fmla="*/ 7693 w 16058"/>
                <a:gd name="T59" fmla="*/ 474 h 16058"/>
                <a:gd name="T60" fmla="*/ 5579 w 16058"/>
                <a:gd name="T61" fmla="*/ 1973 h 16058"/>
                <a:gd name="T62" fmla="*/ 4285 w 16058"/>
                <a:gd name="T63" fmla="*/ 4231 h 16058"/>
                <a:gd name="T64" fmla="*/ 4022 w 16058"/>
                <a:gd name="T65" fmla="*/ 6306 h 16058"/>
                <a:gd name="T66" fmla="*/ 4119 w 16058"/>
                <a:gd name="T67" fmla="*/ 7138 h 16058"/>
                <a:gd name="T68" fmla="*/ 4326 w 16058"/>
                <a:gd name="T69" fmla="*/ 7930 h 16058"/>
                <a:gd name="T70" fmla="*/ 4634 w 16058"/>
                <a:gd name="T71" fmla="*/ 8676 h 16058"/>
                <a:gd name="T72" fmla="*/ 386 w 16058"/>
                <a:gd name="T73" fmla="*/ 13185 h 16058"/>
                <a:gd name="T74" fmla="*/ 179 w 16058"/>
                <a:gd name="T75" fmla="*/ 13512 h 16058"/>
                <a:gd name="T76" fmla="*/ 46 w 16058"/>
                <a:gd name="T77" fmla="*/ 13883 h 16058"/>
                <a:gd name="T78" fmla="*/ 0 w 16058"/>
                <a:gd name="T79" fmla="*/ 14287 h 16058"/>
                <a:gd name="T80" fmla="*/ 175 w 16058"/>
                <a:gd name="T81" fmla="*/ 15054 h 16058"/>
                <a:gd name="T82" fmla="*/ 644 w 16058"/>
                <a:gd name="T83" fmla="*/ 15654 h 16058"/>
                <a:gd name="T84" fmla="*/ 1329 w 16058"/>
                <a:gd name="T85" fmla="*/ 16002 h 16058"/>
                <a:gd name="T86" fmla="*/ 1954 w 16058"/>
                <a:gd name="T87" fmla="*/ 16049 h 16058"/>
                <a:gd name="T88" fmla="*/ 2344 w 16058"/>
                <a:gd name="T89" fmla="*/ 15963 h 16058"/>
                <a:gd name="T90" fmla="*/ 2698 w 16058"/>
                <a:gd name="T91" fmla="*/ 15795 h 16058"/>
                <a:gd name="T92" fmla="*/ 3003 w 16058"/>
                <a:gd name="T93" fmla="*/ 15557 h 16058"/>
                <a:gd name="T94" fmla="*/ 7703 w 16058"/>
                <a:gd name="T95" fmla="*/ 11572 h 16058"/>
                <a:gd name="T96" fmla="*/ 8472 w 16058"/>
                <a:gd name="T97" fmla="*/ 11837 h 16058"/>
                <a:gd name="T98" fmla="*/ 9285 w 16058"/>
                <a:gd name="T99" fmla="*/ 11996 h 16058"/>
                <a:gd name="T100" fmla="*/ 10346 w 16058"/>
                <a:gd name="T101" fmla="*/ 12035 h 16058"/>
                <a:gd name="T102" fmla="*/ 12907 w 16058"/>
                <a:gd name="T103" fmla="*/ 11317 h 16058"/>
                <a:gd name="T104" fmla="*/ 14862 w 16058"/>
                <a:gd name="T105" fmla="*/ 9625 h 16058"/>
                <a:gd name="T106" fmla="*/ 15936 w 16058"/>
                <a:gd name="T107" fmla="*/ 7235 h 16058"/>
                <a:gd name="T108" fmla="*/ 15868 w 16058"/>
                <a:gd name="T109" fmla="*/ 4517 h 16058"/>
                <a:gd name="T110" fmla="*/ 14683 w 16058"/>
                <a:gd name="T111" fmla="*/ 2191 h 16058"/>
                <a:gd name="T112" fmla="*/ 12647 w 16058"/>
                <a:gd name="T113" fmla="*/ 594 h 16058"/>
                <a:gd name="T114" fmla="*/ 10036 w 16058"/>
                <a:gd name="T115" fmla="*/ 0 h 16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058" h="16058">
                  <a:moveTo>
                    <a:pt x="10036" y="11040"/>
                  </a:moveTo>
                  <a:lnTo>
                    <a:pt x="9778" y="11034"/>
                  </a:lnTo>
                  <a:lnTo>
                    <a:pt x="9523" y="11014"/>
                  </a:lnTo>
                  <a:lnTo>
                    <a:pt x="9272" y="10982"/>
                  </a:lnTo>
                  <a:lnTo>
                    <a:pt x="9025" y="10938"/>
                  </a:lnTo>
                  <a:lnTo>
                    <a:pt x="8783" y="10882"/>
                  </a:lnTo>
                  <a:lnTo>
                    <a:pt x="8544" y="10814"/>
                  </a:lnTo>
                  <a:lnTo>
                    <a:pt x="8311" y="10736"/>
                  </a:lnTo>
                  <a:lnTo>
                    <a:pt x="8083" y="10645"/>
                  </a:lnTo>
                  <a:lnTo>
                    <a:pt x="7860" y="10545"/>
                  </a:lnTo>
                  <a:lnTo>
                    <a:pt x="7645" y="10434"/>
                  </a:lnTo>
                  <a:lnTo>
                    <a:pt x="7435" y="10313"/>
                  </a:lnTo>
                  <a:lnTo>
                    <a:pt x="7231" y="10183"/>
                  </a:lnTo>
                  <a:lnTo>
                    <a:pt x="7034" y="10043"/>
                  </a:lnTo>
                  <a:lnTo>
                    <a:pt x="6845" y="9894"/>
                  </a:lnTo>
                  <a:lnTo>
                    <a:pt x="6662" y="9736"/>
                  </a:lnTo>
                  <a:lnTo>
                    <a:pt x="6488" y="9570"/>
                  </a:lnTo>
                  <a:lnTo>
                    <a:pt x="6322" y="9396"/>
                  </a:lnTo>
                  <a:lnTo>
                    <a:pt x="6164" y="9213"/>
                  </a:lnTo>
                  <a:lnTo>
                    <a:pt x="6015" y="9024"/>
                  </a:lnTo>
                  <a:lnTo>
                    <a:pt x="5875" y="8827"/>
                  </a:lnTo>
                  <a:lnTo>
                    <a:pt x="5745" y="8624"/>
                  </a:lnTo>
                  <a:lnTo>
                    <a:pt x="5624" y="8413"/>
                  </a:lnTo>
                  <a:lnTo>
                    <a:pt x="5513" y="8198"/>
                  </a:lnTo>
                  <a:lnTo>
                    <a:pt x="5413" y="7975"/>
                  </a:lnTo>
                  <a:lnTo>
                    <a:pt x="5322" y="7747"/>
                  </a:lnTo>
                  <a:lnTo>
                    <a:pt x="5244" y="7514"/>
                  </a:lnTo>
                  <a:lnTo>
                    <a:pt x="5176" y="7275"/>
                  </a:lnTo>
                  <a:lnTo>
                    <a:pt x="5120" y="7033"/>
                  </a:lnTo>
                  <a:lnTo>
                    <a:pt x="5076" y="6786"/>
                  </a:lnTo>
                  <a:lnTo>
                    <a:pt x="5044" y="6535"/>
                  </a:lnTo>
                  <a:lnTo>
                    <a:pt x="5025" y="6280"/>
                  </a:lnTo>
                  <a:lnTo>
                    <a:pt x="5018" y="6022"/>
                  </a:lnTo>
                  <a:lnTo>
                    <a:pt x="5025" y="5764"/>
                  </a:lnTo>
                  <a:lnTo>
                    <a:pt x="5044" y="5509"/>
                  </a:lnTo>
                  <a:lnTo>
                    <a:pt x="5076" y="5258"/>
                  </a:lnTo>
                  <a:lnTo>
                    <a:pt x="5120" y="5011"/>
                  </a:lnTo>
                  <a:lnTo>
                    <a:pt x="5176" y="4768"/>
                  </a:lnTo>
                  <a:lnTo>
                    <a:pt x="5244" y="4529"/>
                  </a:lnTo>
                  <a:lnTo>
                    <a:pt x="5322" y="4297"/>
                  </a:lnTo>
                  <a:lnTo>
                    <a:pt x="5413" y="4069"/>
                  </a:lnTo>
                  <a:lnTo>
                    <a:pt x="5513" y="3846"/>
                  </a:lnTo>
                  <a:lnTo>
                    <a:pt x="5624" y="3630"/>
                  </a:lnTo>
                  <a:lnTo>
                    <a:pt x="5745" y="3420"/>
                  </a:lnTo>
                  <a:lnTo>
                    <a:pt x="5875" y="3217"/>
                  </a:lnTo>
                  <a:lnTo>
                    <a:pt x="6015" y="3020"/>
                  </a:lnTo>
                  <a:lnTo>
                    <a:pt x="6164" y="2830"/>
                  </a:lnTo>
                  <a:lnTo>
                    <a:pt x="6322" y="2648"/>
                  </a:lnTo>
                  <a:lnTo>
                    <a:pt x="6488" y="2474"/>
                  </a:lnTo>
                  <a:lnTo>
                    <a:pt x="6662" y="2307"/>
                  </a:lnTo>
                  <a:lnTo>
                    <a:pt x="6845" y="2150"/>
                  </a:lnTo>
                  <a:lnTo>
                    <a:pt x="7034" y="2000"/>
                  </a:lnTo>
                  <a:lnTo>
                    <a:pt x="7231" y="1861"/>
                  </a:lnTo>
                  <a:lnTo>
                    <a:pt x="7435" y="1730"/>
                  </a:lnTo>
                  <a:lnTo>
                    <a:pt x="7645" y="1610"/>
                  </a:lnTo>
                  <a:lnTo>
                    <a:pt x="7860" y="1498"/>
                  </a:lnTo>
                  <a:lnTo>
                    <a:pt x="8083" y="1398"/>
                  </a:lnTo>
                  <a:lnTo>
                    <a:pt x="8311" y="1308"/>
                  </a:lnTo>
                  <a:lnTo>
                    <a:pt x="8544" y="1229"/>
                  </a:lnTo>
                  <a:lnTo>
                    <a:pt x="8783" y="1161"/>
                  </a:lnTo>
                  <a:lnTo>
                    <a:pt x="9025" y="1106"/>
                  </a:lnTo>
                  <a:lnTo>
                    <a:pt x="9272" y="1062"/>
                  </a:lnTo>
                  <a:lnTo>
                    <a:pt x="9523" y="1030"/>
                  </a:lnTo>
                  <a:lnTo>
                    <a:pt x="9778" y="1010"/>
                  </a:lnTo>
                  <a:lnTo>
                    <a:pt x="10036" y="1004"/>
                  </a:lnTo>
                  <a:lnTo>
                    <a:pt x="10294" y="1010"/>
                  </a:lnTo>
                  <a:lnTo>
                    <a:pt x="10549" y="1030"/>
                  </a:lnTo>
                  <a:lnTo>
                    <a:pt x="10800" y="1062"/>
                  </a:lnTo>
                  <a:lnTo>
                    <a:pt x="11048" y="1106"/>
                  </a:lnTo>
                  <a:lnTo>
                    <a:pt x="11291" y="1161"/>
                  </a:lnTo>
                  <a:lnTo>
                    <a:pt x="11529" y="1229"/>
                  </a:lnTo>
                  <a:lnTo>
                    <a:pt x="11761" y="1308"/>
                  </a:lnTo>
                  <a:lnTo>
                    <a:pt x="11989" y="1398"/>
                  </a:lnTo>
                  <a:lnTo>
                    <a:pt x="12212" y="1498"/>
                  </a:lnTo>
                  <a:lnTo>
                    <a:pt x="12428" y="1610"/>
                  </a:lnTo>
                  <a:lnTo>
                    <a:pt x="12639" y="1730"/>
                  </a:lnTo>
                  <a:lnTo>
                    <a:pt x="12841" y="1861"/>
                  </a:lnTo>
                  <a:lnTo>
                    <a:pt x="13038" y="2000"/>
                  </a:lnTo>
                  <a:lnTo>
                    <a:pt x="13228" y="2150"/>
                  </a:lnTo>
                  <a:lnTo>
                    <a:pt x="13410" y="2307"/>
                  </a:lnTo>
                  <a:lnTo>
                    <a:pt x="13584" y="2474"/>
                  </a:lnTo>
                  <a:lnTo>
                    <a:pt x="13751" y="2648"/>
                  </a:lnTo>
                  <a:lnTo>
                    <a:pt x="13908" y="2830"/>
                  </a:lnTo>
                  <a:lnTo>
                    <a:pt x="14058" y="3020"/>
                  </a:lnTo>
                  <a:lnTo>
                    <a:pt x="14197" y="3217"/>
                  </a:lnTo>
                  <a:lnTo>
                    <a:pt x="14328" y="3420"/>
                  </a:lnTo>
                  <a:lnTo>
                    <a:pt x="14448" y="3630"/>
                  </a:lnTo>
                  <a:lnTo>
                    <a:pt x="14560" y="3846"/>
                  </a:lnTo>
                  <a:lnTo>
                    <a:pt x="14660" y="4069"/>
                  </a:lnTo>
                  <a:lnTo>
                    <a:pt x="14750" y="4297"/>
                  </a:lnTo>
                  <a:lnTo>
                    <a:pt x="14829" y="4529"/>
                  </a:lnTo>
                  <a:lnTo>
                    <a:pt x="14897" y="4768"/>
                  </a:lnTo>
                  <a:lnTo>
                    <a:pt x="14952" y="5011"/>
                  </a:lnTo>
                  <a:lnTo>
                    <a:pt x="14996" y="5258"/>
                  </a:lnTo>
                  <a:lnTo>
                    <a:pt x="15028" y="5509"/>
                  </a:lnTo>
                  <a:lnTo>
                    <a:pt x="15048" y="5764"/>
                  </a:lnTo>
                  <a:lnTo>
                    <a:pt x="15054" y="6022"/>
                  </a:lnTo>
                  <a:lnTo>
                    <a:pt x="15048" y="6280"/>
                  </a:lnTo>
                  <a:lnTo>
                    <a:pt x="15028" y="6535"/>
                  </a:lnTo>
                  <a:lnTo>
                    <a:pt x="14996" y="6786"/>
                  </a:lnTo>
                  <a:lnTo>
                    <a:pt x="14952" y="7033"/>
                  </a:lnTo>
                  <a:lnTo>
                    <a:pt x="14897" y="7275"/>
                  </a:lnTo>
                  <a:lnTo>
                    <a:pt x="14829" y="7514"/>
                  </a:lnTo>
                  <a:lnTo>
                    <a:pt x="14750" y="7747"/>
                  </a:lnTo>
                  <a:lnTo>
                    <a:pt x="14660" y="7975"/>
                  </a:lnTo>
                  <a:lnTo>
                    <a:pt x="14560" y="8198"/>
                  </a:lnTo>
                  <a:lnTo>
                    <a:pt x="14448" y="8413"/>
                  </a:lnTo>
                  <a:lnTo>
                    <a:pt x="14328" y="8624"/>
                  </a:lnTo>
                  <a:lnTo>
                    <a:pt x="14197" y="8827"/>
                  </a:lnTo>
                  <a:lnTo>
                    <a:pt x="14058" y="9024"/>
                  </a:lnTo>
                  <a:lnTo>
                    <a:pt x="13908" y="9213"/>
                  </a:lnTo>
                  <a:lnTo>
                    <a:pt x="13751" y="9396"/>
                  </a:lnTo>
                  <a:lnTo>
                    <a:pt x="13584" y="9570"/>
                  </a:lnTo>
                  <a:lnTo>
                    <a:pt x="13410" y="9736"/>
                  </a:lnTo>
                  <a:lnTo>
                    <a:pt x="13228" y="9894"/>
                  </a:lnTo>
                  <a:lnTo>
                    <a:pt x="13038" y="10043"/>
                  </a:lnTo>
                  <a:lnTo>
                    <a:pt x="12841" y="10183"/>
                  </a:lnTo>
                  <a:lnTo>
                    <a:pt x="12639" y="10313"/>
                  </a:lnTo>
                  <a:lnTo>
                    <a:pt x="12428" y="10434"/>
                  </a:lnTo>
                  <a:lnTo>
                    <a:pt x="12212" y="10545"/>
                  </a:lnTo>
                  <a:lnTo>
                    <a:pt x="11989" y="10645"/>
                  </a:lnTo>
                  <a:lnTo>
                    <a:pt x="11761" y="10736"/>
                  </a:lnTo>
                  <a:lnTo>
                    <a:pt x="11529" y="10814"/>
                  </a:lnTo>
                  <a:lnTo>
                    <a:pt x="11291" y="10882"/>
                  </a:lnTo>
                  <a:lnTo>
                    <a:pt x="11048" y="10938"/>
                  </a:lnTo>
                  <a:lnTo>
                    <a:pt x="10800" y="10982"/>
                  </a:lnTo>
                  <a:lnTo>
                    <a:pt x="10549" y="11014"/>
                  </a:lnTo>
                  <a:lnTo>
                    <a:pt x="10294" y="11034"/>
                  </a:lnTo>
                  <a:lnTo>
                    <a:pt x="10036" y="11040"/>
                  </a:lnTo>
                  <a:close/>
                  <a:moveTo>
                    <a:pt x="2407" y="14900"/>
                  </a:moveTo>
                  <a:lnTo>
                    <a:pt x="2391" y="14915"/>
                  </a:lnTo>
                  <a:lnTo>
                    <a:pt x="2376" y="14930"/>
                  </a:lnTo>
                  <a:lnTo>
                    <a:pt x="2360" y="14945"/>
                  </a:lnTo>
                  <a:lnTo>
                    <a:pt x="2342" y="14959"/>
                  </a:lnTo>
                  <a:lnTo>
                    <a:pt x="2326" y="14973"/>
                  </a:lnTo>
                  <a:lnTo>
                    <a:pt x="2309" y="14987"/>
                  </a:lnTo>
                  <a:lnTo>
                    <a:pt x="2291" y="15000"/>
                  </a:lnTo>
                  <a:lnTo>
                    <a:pt x="2274" y="15013"/>
                  </a:lnTo>
                  <a:lnTo>
                    <a:pt x="2256" y="15025"/>
                  </a:lnTo>
                  <a:lnTo>
                    <a:pt x="2238" y="15037"/>
                  </a:lnTo>
                  <a:lnTo>
                    <a:pt x="2219" y="15048"/>
                  </a:lnTo>
                  <a:lnTo>
                    <a:pt x="2200" y="15059"/>
                  </a:lnTo>
                  <a:lnTo>
                    <a:pt x="2181" y="15069"/>
                  </a:lnTo>
                  <a:lnTo>
                    <a:pt x="2162" y="15080"/>
                  </a:lnTo>
                  <a:lnTo>
                    <a:pt x="2142" y="15090"/>
                  </a:lnTo>
                  <a:lnTo>
                    <a:pt x="2122" y="15099"/>
                  </a:lnTo>
                  <a:lnTo>
                    <a:pt x="2102" y="15108"/>
                  </a:lnTo>
                  <a:lnTo>
                    <a:pt x="2081" y="15116"/>
                  </a:lnTo>
                  <a:lnTo>
                    <a:pt x="2060" y="15123"/>
                  </a:lnTo>
                  <a:lnTo>
                    <a:pt x="2039" y="15130"/>
                  </a:lnTo>
                  <a:lnTo>
                    <a:pt x="2018" y="15137"/>
                  </a:lnTo>
                  <a:lnTo>
                    <a:pt x="1996" y="15143"/>
                  </a:lnTo>
                  <a:lnTo>
                    <a:pt x="1975" y="15148"/>
                  </a:lnTo>
                  <a:lnTo>
                    <a:pt x="1953" y="15153"/>
                  </a:lnTo>
                  <a:lnTo>
                    <a:pt x="1931" y="15158"/>
                  </a:lnTo>
                  <a:lnTo>
                    <a:pt x="1909" y="15162"/>
                  </a:lnTo>
                  <a:lnTo>
                    <a:pt x="1886" y="15165"/>
                  </a:lnTo>
                  <a:lnTo>
                    <a:pt x="1864" y="15168"/>
                  </a:lnTo>
                  <a:lnTo>
                    <a:pt x="1841" y="15170"/>
                  </a:lnTo>
                  <a:lnTo>
                    <a:pt x="1818" y="15171"/>
                  </a:lnTo>
                  <a:lnTo>
                    <a:pt x="1794" y="15172"/>
                  </a:lnTo>
                  <a:lnTo>
                    <a:pt x="1771" y="15172"/>
                  </a:lnTo>
                  <a:lnTo>
                    <a:pt x="1725" y="15171"/>
                  </a:lnTo>
                  <a:lnTo>
                    <a:pt x="1680" y="15168"/>
                  </a:lnTo>
                  <a:lnTo>
                    <a:pt x="1636" y="15162"/>
                  </a:lnTo>
                  <a:lnTo>
                    <a:pt x="1593" y="15154"/>
                  </a:lnTo>
                  <a:lnTo>
                    <a:pt x="1550" y="15145"/>
                  </a:lnTo>
                  <a:lnTo>
                    <a:pt x="1507" y="15133"/>
                  </a:lnTo>
                  <a:lnTo>
                    <a:pt x="1466" y="15119"/>
                  </a:lnTo>
                  <a:lnTo>
                    <a:pt x="1426" y="15103"/>
                  </a:lnTo>
                  <a:lnTo>
                    <a:pt x="1387" y="15084"/>
                  </a:lnTo>
                  <a:lnTo>
                    <a:pt x="1349" y="15065"/>
                  </a:lnTo>
                  <a:lnTo>
                    <a:pt x="1312" y="15044"/>
                  </a:lnTo>
                  <a:lnTo>
                    <a:pt x="1276" y="15021"/>
                  </a:lnTo>
                  <a:lnTo>
                    <a:pt x="1241" y="14996"/>
                  </a:lnTo>
                  <a:lnTo>
                    <a:pt x="1208" y="14970"/>
                  </a:lnTo>
                  <a:lnTo>
                    <a:pt x="1176" y="14942"/>
                  </a:lnTo>
                  <a:lnTo>
                    <a:pt x="1145" y="14913"/>
                  </a:lnTo>
                  <a:lnTo>
                    <a:pt x="1116" y="14882"/>
                  </a:lnTo>
                  <a:lnTo>
                    <a:pt x="1088" y="14850"/>
                  </a:lnTo>
                  <a:lnTo>
                    <a:pt x="1062" y="14817"/>
                  </a:lnTo>
                  <a:lnTo>
                    <a:pt x="1037" y="14782"/>
                  </a:lnTo>
                  <a:lnTo>
                    <a:pt x="1014" y="14746"/>
                  </a:lnTo>
                  <a:lnTo>
                    <a:pt x="993" y="14709"/>
                  </a:lnTo>
                  <a:lnTo>
                    <a:pt x="974" y="14671"/>
                  </a:lnTo>
                  <a:lnTo>
                    <a:pt x="955" y="14632"/>
                  </a:lnTo>
                  <a:lnTo>
                    <a:pt x="939" y="14592"/>
                  </a:lnTo>
                  <a:lnTo>
                    <a:pt x="925" y="14551"/>
                  </a:lnTo>
                  <a:lnTo>
                    <a:pt x="913" y="14508"/>
                  </a:lnTo>
                  <a:lnTo>
                    <a:pt x="903" y="14465"/>
                  </a:lnTo>
                  <a:lnTo>
                    <a:pt x="896" y="14422"/>
                  </a:lnTo>
                  <a:lnTo>
                    <a:pt x="890" y="14378"/>
                  </a:lnTo>
                  <a:lnTo>
                    <a:pt x="887" y="14333"/>
                  </a:lnTo>
                  <a:lnTo>
                    <a:pt x="886" y="14287"/>
                  </a:lnTo>
                  <a:lnTo>
                    <a:pt x="886" y="14264"/>
                  </a:lnTo>
                  <a:lnTo>
                    <a:pt x="887" y="14240"/>
                  </a:lnTo>
                  <a:lnTo>
                    <a:pt x="888" y="14217"/>
                  </a:lnTo>
                  <a:lnTo>
                    <a:pt x="890" y="14194"/>
                  </a:lnTo>
                  <a:lnTo>
                    <a:pt x="893" y="14172"/>
                  </a:lnTo>
                  <a:lnTo>
                    <a:pt x="896" y="14149"/>
                  </a:lnTo>
                  <a:lnTo>
                    <a:pt x="900" y="14127"/>
                  </a:lnTo>
                  <a:lnTo>
                    <a:pt x="905" y="14105"/>
                  </a:lnTo>
                  <a:lnTo>
                    <a:pt x="910" y="14083"/>
                  </a:lnTo>
                  <a:lnTo>
                    <a:pt x="915" y="14062"/>
                  </a:lnTo>
                  <a:lnTo>
                    <a:pt x="921" y="14040"/>
                  </a:lnTo>
                  <a:lnTo>
                    <a:pt x="928" y="14019"/>
                  </a:lnTo>
                  <a:lnTo>
                    <a:pt x="935" y="13998"/>
                  </a:lnTo>
                  <a:lnTo>
                    <a:pt x="942" y="13977"/>
                  </a:lnTo>
                  <a:lnTo>
                    <a:pt x="950" y="13956"/>
                  </a:lnTo>
                  <a:lnTo>
                    <a:pt x="959" y="13936"/>
                  </a:lnTo>
                  <a:lnTo>
                    <a:pt x="968" y="13916"/>
                  </a:lnTo>
                  <a:lnTo>
                    <a:pt x="978" y="13896"/>
                  </a:lnTo>
                  <a:lnTo>
                    <a:pt x="988" y="13877"/>
                  </a:lnTo>
                  <a:lnTo>
                    <a:pt x="999" y="13858"/>
                  </a:lnTo>
                  <a:lnTo>
                    <a:pt x="1010" y="13839"/>
                  </a:lnTo>
                  <a:lnTo>
                    <a:pt x="1021" y="13820"/>
                  </a:lnTo>
                  <a:lnTo>
                    <a:pt x="1033" y="13802"/>
                  </a:lnTo>
                  <a:lnTo>
                    <a:pt x="1045" y="13784"/>
                  </a:lnTo>
                  <a:lnTo>
                    <a:pt x="1058" y="13767"/>
                  </a:lnTo>
                  <a:lnTo>
                    <a:pt x="1071" y="13749"/>
                  </a:lnTo>
                  <a:lnTo>
                    <a:pt x="1085" y="13732"/>
                  </a:lnTo>
                  <a:lnTo>
                    <a:pt x="1099" y="13716"/>
                  </a:lnTo>
                  <a:lnTo>
                    <a:pt x="1113" y="13698"/>
                  </a:lnTo>
                  <a:lnTo>
                    <a:pt x="1127" y="13682"/>
                  </a:lnTo>
                  <a:lnTo>
                    <a:pt x="1142" y="13667"/>
                  </a:lnTo>
                  <a:lnTo>
                    <a:pt x="1158" y="13651"/>
                  </a:lnTo>
                  <a:lnTo>
                    <a:pt x="1154" y="13647"/>
                  </a:lnTo>
                  <a:lnTo>
                    <a:pt x="5202" y="9601"/>
                  </a:lnTo>
                  <a:lnTo>
                    <a:pt x="5235" y="9645"/>
                  </a:lnTo>
                  <a:lnTo>
                    <a:pt x="5268" y="9689"/>
                  </a:lnTo>
                  <a:lnTo>
                    <a:pt x="5302" y="9733"/>
                  </a:lnTo>
                  <a:lnTo>
                    <a:pt x="5337" y="9776"/>
                  </a:lnTo>
                  <a:lnTo>
                    <a:pt x="5372" y="9819"/>
                  </a:lnTo>
                  <a:lnTo>
                    <a:pt x="5408" y="9863"/>
                  </a:lnTo>
                  <a:lnTo>
                    <a:pt x="5443" y="9906"/>
                  </a:lnTo>
                  <a:lnTo>
                    <a:pt x="5479" y="9948"/>
                  </a:lnTo>
                  <a:lnTo>
                    <a:pt x="5516" y="9989"/>
                  </a:lnTo>
                  <a:lnTo>
                    <a:pt x="5552" y="10031"/>
                  </a:lnTo>
                  <a:lnTo>
                    <a:pt x="5589" y="10072"/>
                  </a:lnTo>
                  <a:lnTo>
                    <a:pt x="5627" y="10114"/>
                  </a:lnTo>
                  <a:lnTo>
                    <a:pt x="5665" y="10154"/>
                  </a:lnTo>
                  <a:lnTo>
                    <a:pt x="5704" y="10194"/>
                  </a:lnTo>
                  <a:lnTo>
                    <a:pt x="5742" y="10234"/>
                  </a:lnTo>
                  <a:lnTo>
                    <a:pt x="5781" y="10273"/>
                  </a:lnTo>
                  <a:lnTo>
                    <a:pt x="5820" y="10312"/>
                  </a:lnTo>
                  <a:lnTo>
                    <a:pt x="5860" y="10350"/>
                  </a:lnTo>
                  <a:lnTo>
                    <a:pt x="5900" y="10390"/>
                  </a:lnTo>
                  <a:lnTo>
                    <a:pt x="5940" y="10427"/>
                  </a:lnTo>
                  <a:lnTo>
                    <a:pt x="5982" y="10465"/>
                  </a:lnTo>
                  <a:lnTo>
                    <a:pt x="6023" y="10502"/>
                  </a:lnTo>
                  <a:lnTo>
                    <a:pt x="6064" y="10539"/>
                  </a:lnTo>
                  <a:lnTo>
                    <a:pt x="6106" y="10575"/>
                  </a:lnTo>
                  <a:lnTo>
                    <a:pt x="6148" y="10611"/>
                  </a:lnTo>
                  <a:lnTo>
                    <a:pt x="6190" y="10647"/>
                  </a:lnTo>
                  <a:lnTo>
                    <a:pt x="6234" y="10683"/>
                  </a:lnTo>
                  <a:lnTo>
                    <a:pt x="6277" y="10718"/>
                  </a:lnTo>
                  <a:lnTo>
                    <a:pt x="6320" y="10752"/>
                  </a:lnTo>
                  <a:lnTo>
                    <a:pt x="6364" y="10786"/>
                  </a:lnTo>
                  <a:lnTo>
                    <a:pt x="6408" y="10820"/>
                  </a:lnTo>
                  <a:lnTo>
                    <a:pt x="6453" y="10854"/>
                  </a:lnTo>
                  <a:lnTo>
                    <a:pt x="2407" y="14900"/>
                  </a:lnTo>
                  <a:close/>
                  <a:moveTo>
                    <a:pt x="10036" y="0"/>
                  </a:moveTo>
                  <a:lnTo>
                    <a:pt x="9726" y="8"/>
                  </a:lnTo>
                  <a:lnTo>
                    <a:pt x="9421" y="31"/>
                  </a:lnTo>
                  <a:lnTo>
                    <a:pt x="9119" y="69"/>
                  </a:lnTo>
                  <a:lnTo>
                    <a:pt x="8823" y="122"/>
                  </a:lnTo>
                  <a:lnTo>
                    <a:pt x="8532" y="190"/>
                  </a:lnTo>
                  <a:lnTo>
                    <a:pt x="8246" y="271"/>
                  </a:lnTo>
                  <a:lnTo>
                    <a:pt x="7966" y="365"/>
                  </a:lnTo>
                  <a:lnTo>
                    <a:pt x="7693" y="474"/>
                  </a:lnTo>
                  <a:lnTo>
                    <a:pt x="7426" y="594"/>
                  </a:lnTo>
                  <a:lnTo>
                    <a:pt x="7166" y="727"/>
                  </a:lnTo>
                  <a:lnTo>
                    <a:pt x="6914" y="872"/>
                  </a:lnTo>
                  <a:lnTo>
                    <a:pt x="6669" y="1029"/>
                  </a:lnTo>
                  <a:lnTo>
                    <a:pt x="6433" y="1196"/>
                  </a:lnTo>
                  <a:lnTo>
                    <a:pt x="6206" y="1375"/>
                  </a:lnTo>
                  <a:lnTo>
                    <a:pt x="5988" y="1565"/>
                  </a:lnTo>
                  <a:lnTo>
                    <a:pt x="5778" y="1763"/>
                  </a:lnTo>
                  <a:lnTo>
                    <a:pt x="5579" y="1973"/>
                  </a:lnTo>
                  <a:lnTo>
                    <a:pt x="5389" y="2191"/>
                  </a:lnTo>
                  <a:lnTo>
                    <a:pt x="5211" y="2419"/>
                  </a:lnTo>
                  <a:lnTo>
                    <a:pt x="5043" y="2655"/>
                  </a:lnTo>
                  <a:lnTo>
                    <a:pt x="4887" y="2899"/>
                  </a:lnTo>
                  <a:lnTo>
                    <a:pt x="4741" y="3151"/>
                  </a:lnTo>
                  <a:lnTo>
                    <a:pt x="4609" y="3411"/>
                  </a:lnTo>
                  <a:lnTo>
                    <a:pt x="4488" y="3678"/>
                  </a:lnTo>
                  <a:lnTo>
                    <a:pt x="4380" y="3951"/>
                  </a:lnTo>
                  <a:lnTo>
                    <a:pt x="4285" y="4231"/>
                  </a:lnTo>
                  <a:lnTo>
                    <a:pt x="4204" y="4517"/>
                  </a:lnTo>
                  <a:lnTo>
                    <a:pt x="4137" y="4808"/>
                  </a:lnTo>
                  <a:lnTo>
                    <a:pt x="4084" y="5104"/>
                  </a:lnTo>
                  <a:lnTo>
                    <a:pt x="4046" y="5407"/>
                  </a:lnTo>
                  <a:lnTo>
                    <a:pt x="4023" y="5712"/>
                  </a:lnTo>
                  <a:lnTo>
                    <a:pt x="4015" y="6022"/>
                  </a:lnTo>
                  <a:lnTo>
                    <a:pt x="4016" y="6117"/>
                  </a:lnTo>
                  <a:lnTo>
                    <a:pt x="4018" y="6211"/>
                  </a:lnTo>
                  <a:lnTo>
                    <a:pt x="4022" y="6306"/>
                  </a:lnTo>
                  <a:lnTo>
                    <a:pt x="4027" y="6400"/>
                  </a:lnTo>
                  <a:lnTo>
                    <a:pt x="4033" y="6493"/>
                  </a:lnTo>
                  <a:lnTo>
                    <a:pt x="4041" y="6587"/>
                  </a:lnTo>
                  <a:lnTo>
                    <a:pt x="4051" y="6680"/>
                  </a:lnTo>
                  <a:lnTo>
                    <a:pt x="4062" y="6772"/>
                  </a:lnTo>
                  <a:lnTo>
                    <a:pt x="4074" y="6864"/>
                  </a:lnTo>
                  <a:lnTo>
                    <a:pt x="4087" y="6956"/>
                  </a:lnTo>
                  <a:lnTo>
                    <a:pt x="4102" y="7046"/>
                  </a:lnTo>
                  <a:lnTo>
                    <a:pt x="4119" y="7138"/>
                  </a:lnTo>
                  <a:lnTo>
                    <a:pt x="4136" y="7227"/>
                  </a:lnTo>
                  <a:lnTo>
                    <a:pt x="4155" y="7317"/>
                  </a:lnTo>
                  <a:lnTo>
                    <a:pt x="4176" y="7406"/>
                  </a:lnTo>
                  <a:lnTo>
                    <a:pt x="4197" y="7495"/>
                  </a:lnTo>
                  <a:lnTo>
                    <a:pt x="4220" y="7583"/>
                  </a:lnTo>
                  <a:lnTo>
                    <a:pt x="4244" y="7671"/>
                  </a:lnTo>
                  <a:lnTo>
                    <a:pt x="4270" y="7758"/>
                  </a:lnTo>
                  <a:lnTo>
                    <a:pt x="4298" y="7844"/>
                  </a:lnTo>
                  <a:lnTo>
                    <a:pt x="4326" y="7930"/>
                  </a:lnTo>
                  <a:lnTo>
                    <a:pt x="4355" y="8015"/>
                  </a:lnTo>
                  <a:lnTo>
                    <a:pt x="4386" y="8100"/>
                  </a:lnTo>
                  <a:lnTo>
                    <a:pt x="4417" y="8185"/>
                  </a:lnTo>
                  <a:lnTo>
                    <a:pt x="4450" y="8268"/>
                  </a:lnTo>
                  <a:lnTo>
                    <a:pt x="4484" y="8351"/>
                  </a:lnTo>
                  <a:lnTo>
                    <a:pt x="4520" y="8433"/>
                  </a:lnTo>
                  <a:lnTo>
                    <a:pt x="4556" y="8515"/>
                  </a:lnTo>
                  <a:lnTo>
                    <a:pt x="4595" y="8596"/>
                  </a:lnTo>
                  <a:lnTo>
                    <a:pt x="4634" y="8676"/>
                  </a:lnTo>
                  <a:lnTo>
                    <a:pt x="4673" y="8757"/>
                  </a:lnTo>
                  <a:lnTo>
                    <a:pt x="4715" y="8835"/>
                  </a:lnTo>
                  <a:lnTo>
                    <a:pt x="528" y="13021"/>
                  </a:lnTo>
                  <a:lnTo>
                    <a:pt x="531" y="13025"/>
                  </a:lnTo>
                  <a:lnTo>
                    <a:pt x="501" y="13055"/>
                  </a:lnTo>
                  <a:lnTo>
                    <a:pt x="471" y="13086"/>
                  </a:lnTo>
                  <a:lnTo>
                    <a:pt x="443" y="13118"/>
                  </a:lnTo>
                  <a:lnTo>
                    <a:pt x="414" y="13152"/>
                  </a:lnTo>
                  <a:lnTo>
                    <a:pt x="386" y="13185"/>
                  </a:lnTo>
                  <a:lnTo>
                    <a:pt x="360" y="13219"/>
                  </a:lnTo>
                  <a:lnTo>
                    <a:pt x="335" y="13253"/>
                  </a:lnTo>
                  <a:lnTo>
                    <a:pt x="310" y="13288"/>
                  </a:lnTo>
                  <a:lnTo>
                    <a:pt x="286" y="13324"/>
                  </a:lnTo>
                  <a:lnTo>
                    <a:pt x="263" y="13360"/>
                  </a:lnTo>
                  <a:lnTo>
                    <a:pt x="241" y="13397"/>
                  </a:lnTo>
                  <a:lnTo>
                    <a:pt x="219" y="13436"/>
                  </a:lnTo>
                  <a:lnTo>
                    <a:pt x="199" y="13474"/>
                  </a:lnTo>
                  <a:lnTo>
                    <a:pt x="179" y="13512"/>
                  </a:lnTo>
                  <a:lnTo>
                    <a:pt x="161" y="13551"/>
                  </a:lnTo>
                  <a:lnTo>
                    <a:pt x="143" y="13591"/>
                  </a:lnTo>
                  <a:lnTo>
                    <a:pt x="126" y="13631"/>
                  </a:lnTo>
                  <a:lnTo>
                    <a:pt x="110" y="13672"/>
                  </a:lnTo>
                  <a:lnTo>
                    <a:pt x="95" y="13714"/>
                  </a:lnTo>
                  <a:lnTo>
                    <a:pt x="81" y="13755"/>
                  </a:lnTo>
                  <a:lnTo>
                    <a:pt x="69" y="13797"/>
                  </a:lnTo>
                  <a:lnTo>
                    <a:pt x="57" y="13840"/>
                  </a:lnTo>
                  <a:lnTo>
                    <a:pt x="46" y="13883"/>
                  </a:lnTo>
                  <a:lnTo>
                    <a:pt x="37" y="13926"/>
                  </a:lnTo>
                  <a:lnTo>
                    <a:pt x="28" y="13970"/>
                  </a:lnTo>
                  <a:lnTo>
                    <a:pt x="21" y="14015"/>
                  </a:lnTo>
                  <a:lnTo>
                    <a:pt x="15" y="14059"/>
                  </a:lnTo>
                  <a:lnTo>
                    <a:pt x="9" y="14104"/>
                  </a:lnTo>
                  <a:lnTo>
                    <a:pt x="5" y="14149"/>
                  </a:lnTo>
                  <a:lnTo>
                    <a:pt x="2" y="14195"/>
                  </a:lnTo>
                  <a:lnTo>
                    <a:pt x="1" y="14240"/>
                  </a:lnTo>
                  <a:lnTo>
                    <a:pt x="0" y="14287"/>
                  </a:lnTo>
                  <a:lnTo>
                    <a:pt x="2" y="14378"/>
                  </a:lnTo>
                  <a:lnTo>
                    <a:pt x="9" y="14468"/>
                  </a:lnTo>
                  <a:lnTo>
                    <a:pt x="20" y="14557"/>
                  </a:lnTo>
                  <a:lnTo>
                    <a:pt x="36" y="14644"/>
                  </a:lnTo>
                  <a:lnTo>
                    <a:pt x="56" y="14729"/>
                  </a:lnTo>
                  <a:lnTo>
                    <a:pt x="79" y="14814"/>
                  </a:lnTo>
                  <a:lnTo>
                    <a:pt x="107" y="14896"/>
                  </a:lnTo>
                  <a:lnTo>
                    <a:pt x="140" y="14976"/>
                  </a:lnTo>
                  <a:lnTo>
                    <a:pt x="175" y="15054"/>
                  </a:lnTo>
                  <a:lnTo>
                    <a:pt x="214" y="15132"/>
                  </a:lnTo>
                  <a:lnTo>
                    <a:pt x="256" y="15205"/>
                  </a:lnTo>
                  <a:lnTo>
                    <a:pt x="302" y="15277"/>
                  </a:lnTo>
                  <a:lnTo>
                    <a:pt x="352" y="15346"/>
                  </a:lnTo>
                  <a:lnTo>
                    <a:pt x="404" y="15414"/>
                  </a:lnTo>
                  <a:lnTo>
                    <a:pt x="460" y="15478"/>
                  </a:lnTo>
                  <a:lnTo>
                    <a:pt x="519" y="15539"/>
                  </a:lnTo>
                  <a:lnTo>
                    <a:pt x="580" y="15598"/>
                  </a:lnTo>
                  <a:lnTo>
                    <a:pt x="644" y="15654"/>
                  </a:lnTo>
                  <a:lnTo>
                    <a:pt x="712" y="15706"/>
                  </a:lnTo>
                  <a:lnTo>
                    <a:pt x="781" y="15756"/>
                  </a:lnTo>
                  <a:lnTo>
                    <a:pt x="853" y="15801"/>
                  </a:lnTo>
                  <a:lnTo>
                    <a:pt x="926" y="15844"/>
                  </a:lnTo>
                  <a:lnTo>
                    <a:pt x="1004" y="15883"/>
                  </a:lnTo>
                  <a:lnTo>
                    <a:pt x="1082" y="15918"/>
                  </a:lnTo>
                  <a:lnTo>
                    <a:pt x="1162" y="15951"/>
                  </a:lnTo>
                  <a:lnTo>
                    <a:pt x="1244" y="15979"/>
                  </a:lnTo>
                  <a:lnTo>
                    <a:pt x="1329" y="16002"/>
                  </a:lnTo>
                  <a:lnTo>
                    <a:pt x="1414" y="16022"/>
                  </a:lnTo>
                  <a:lnTo>
                    <a:pt x="1501" y="16038"/>
                  </a:lnTo>
                  <a:lnTo>
                    <a:pt x="1590" y="16049"/>
                  </a:lnTo>
                  <a:lnTo>
                    <a:pt x="1680" y="16056"/>
                  </a:lnTo>
                  <a:lnTo>
                    <a:pt x="1771" y="16058"/>
                  </a:lnTo>
                  <a:lnTo>
                    <a:pt x="1818" y="16057"/>
                  </a:lnTo>
                  <a:lnTo>
                    <a:pt x="1863" y="16056"/>
                  </a:lnTo>
                  <a:lnTo>
                    <a:pt x="1909" y="16053"/>
                  </a:lnTo>
                  <a:lnTo>
                    <a:pt x="1954" y="16049"/>
                  </a:lnTo>
                  <a:lnTo>
                    <a:pt x="1999" y="16043"/>
                  </a:lnTo>
                  <a:lnTo>
                    <a:pt x="2043" y="16037"/>
                  </a:lnTo>
                  <a:lnTo>
                    <a:pt x="2088" y="16030"/>
                  </a:lnTo>
                  <a:lnTo>
                    <a:pt x="2132" y="16021"/>
                  </a:lnTo>
                  <a:lnTo>
                    <a:pt x="2175" y="16012"/>
                  </a:lnTo>
                  <a:lnTo>
                    <a:pt x="2218" y="16001"/>
                  </a:lnTo>
                  <a:lnTo>
                    <a:pt x="2261" y="15989"/>
                  </a:lnTo>
                  <a:lnTo>
                    <a:pt x="2302" y="15977"/>
                  </a:lnTo>
                  <a:lnTo>
                    <a:pt x="2344" y="15963"/>
                  </a:lnTo>
                  <a:lnTo>
                    <a:pt x="2386" y="15948"/>
                  </a:lnTo>
                  <a:lnTo>
                    <a:pt x="2427" y="15932"/>
                  </a:lnTo>
                  <a:lnTo>
                    <a:pt x="2467" y="15915"/>
                  </a:lnTo>
                  <a:lnTo>
                    <a:pt x="2507" y="15897"/>
                  </a:lnTo>
                  <a:lnTo>
                    <a:pt x="2546" y="15878"/>
                  </a:lnTo>
                  <a:lnTo>
                    <a:pt x="2584" y="15859"/>
                  </a:lnTo>
                  <a:lnTo>
                    <a:pt x="2622" y="15839"/>
                  </a:lnTo>
                  <a:lnTo>
                    <a:pt x="2661" y="15817"/>
                  </a:lnTo>
                  <a:lnTo>
                    <a:pt x="2698" y="15795"/>
                  </a:lnTo>
                  <a:lnTo>
                    <a:pt x="2734" y="15772"/>
                  </a:lnTo>
                  <a:lnTo>
                    <a:pt x="2770" y="15748"/>
                  </a:lnTo>
                  <a:lnTo>
                    <a:pt x="2805" y="15723"/>
                  </a:lnTo>
                  <a:lnTo>
                    <a:pt x="2839" y="15698"/>
                  </a:lnTo>
                  <a:lnTo>
                    <a:pt x="2873" y="15671"/>
                  </a:lnTo>
                  <a:lnTo>
                    <a:pt x="2906" y="15644"/>
                  </a:lnTo>
                  <a:lnTo>
                    <a:pt x="2940" y="15615"/>
                  </a:lnTo>
                  <a:lnTo>
                    <a:pt x="2971" y="15587"/>
                  </a:lnTo>
                  <a:lnTo>
                    <a:pt x="3003" y="15557"/>
                  </a:lnTo>
                  <a:lnTo>
                    <a:pt x="3033" y="15527"/>
                  </a:lnTo>
                  <a:lnTo>
                    <a:pt x="3032" y="15526"/>
                  </a:lnTo>
                  <a:lnTo>
                    <a:pt x="7217" y="11342"/>
                  </a:lnTo>
                  <a:lnTo>
                    <a:pt x="7296" y="11383"/>
                  </a:lnTo>
                  <a:lnTo>
                    <a:pt x="7377" y="11423"/>
                  </a:lnTo>
                  <a:lnTo>
                    <a:pt x="7457" y="11462"/>
                  </a:lnTo>
                  <a:lnTo>
                    <a:pt x="7538" y="11500"/>
                  </a:lnTo>
                  <a:lnTo>
                    <a:pt x="7621" y="11537"/>
                  </a:lnTo>
                  <a:lnTo>
                    <a:pt x="7703" y="11572"/>
                  </a:lnTo>
                  <a:lnTo>
                    <a:pt x="7786" y="11606"/>
                  </a:lnTo>
                  <a:lnTo>
                    <a:pt x="7869" y="11640"/>
                  </a:lnTo>
                  <a:lnTo>
                    <a:pt x="7954" y="11671"/>
                  </a:lnTo>
                  <a:lnTo>
                    <a:pt x="8039" y="11702"/>
                  </a:lnTo>
                  <a:lnTo>
                    <a:pt x="8124" y="11731"/>
                  </a:lnTo>
                  <a:lnTo>
                    <a:pt x="8211" y="11759"/>
                  </a:lnTo>
                  <a:lnTo>
                    <a:pt x="8297" y="11787"/>
                  </a:lnTo>
                  <a:lnTo>
                    <a:pt x="8384" y="11813"/>
                  </a:lnTo>
                  <a:lnTo>
                    <a:pt x="8472" y="11837"/>
                  </a:lnTo>
                  <a:lnTo>
                    <a:pt x="8560" y="11860"/>
                  </a:lnTo>
                  <a:lnTo>
                    <a:pt x="8649" y="11882"/>
                  </a:lnTo>
                  <a:lnTo>
                    <a:pt x="8739" y="11902"/>
                  </a:lnTo>
                  <a:lnTo>
                    <a:pt x="8828" y="11921"/>
                  </a:lnTo>
                  <a:lnTo>
                    <a:pt x="8918" y="11939"/>
                  </a:lnTo>
                  <a:lnTo>
                    <a:pt x="9010" y="11955"/>
                  </a:lnTo>
                  <a:lnTo>
                    <a:pt x="9100" y="11970"/>
                  </a:lnTo>
                  <a:lnTo>
                    <a:pt x="9192" y="11984"/>
                  </a:lnTo>
                  <a:lnTo>
                    <a:pt x="9285" y="11996"/>
                  </a:lnTo>
                  <a:lnTo>
                    <a:pt x="9377" y="12007"/>
                  </a:lnTo>
                  <a:lnTo>
                    <a:pt x="9470" y="12016"/>
                  </a:lnTo>
                  <a:lnTo>
                    <a:pt x="9564" y="12024"/>
                  </a:lnTo>
                  <a:lnTo>
                    <a:pt x="9657" y="12031"/>
                  </a:lnTo>
                  <a:lnTo>
                    <a:pt x="9751" y="12036"/>
                  </a:lnTo>
                  <a:lnTo>
                    <a:pt x="9846" y="12040"/>
                  </a:lnTo>
                  <a:lnTo>
                    <a:pt x="9941" y="12042"/>
                  </a:lnTo>
                  <a:lnTo>
                    <a:pt x="10036" y="12044"/>
                  </a:lnTo>
                  <a:lnTo>
                    <a:pt x="10346" y="12035"/>
                  </a:lnTo>
                  <a:lnTo>
                    <a:pt x="10651" y="12012"/>
                  </a:lnTo>
                  <a:lnTo>
                    <a:pt x="10954" y="11974"/>
                  </a:lnTo>
                  <a:lnTo>
                    <a:pt x="11250" y="11921"/>
                  </a:lnTo>
                  <a:lnTo>
                    <a:pt x="11541" y="11854"/>
                  </a:lnTo>
                  <a:lnTo>
                    <a:pt x="11827" y="11773"/>
                  </a:lnTo>
                  <a:lnTo>
                    <a:pt x="12107" y="11678"/>
                  </a:lnTo>
                  <a:lnTo>
                    <a:pt x="12380" y="11570"/>
                  </a:lnTo>
                  <a:lnTo>
                    <a:pt x="12647" y="11449"/>
                  </a:lnTo>
                  <a:lnTo>
                    <a:pt x="12907" y="11317"/>
                  </a:lnTo>
                  <a:lnTo>
                    <a:pt x="13159" y="11171"/>
                  </a:lnTo>
                  <a:lnTo>
                    <a:pt x="13403" y="11015"/>
                  </a:lnTo>
                  <a:lnTo>
                    <a:pt x="13639" y="10847"/>
                  </a:lnTo>
                  <a:lnTo>
                    <a:pt x="13866" y="10669"/>
                  </a:lnTo>
                  <a:lnTo>
                    <a:pt x="14085" y="10479"/>
                  </a:lnTo>
                  <a:lnTo>
                    <a:pt x="14295" y="10280"/>
                  </a:lnTo>
                  <a:lnTo>
                    <a:pt x="14493" y="10070"/>
                  </a:lnTo>
                  <a:lnTo>
                    <a:pt x="14683" y="9852"/>
                  </a:lnTo>
                  <a:lnTo>
                    <a:pt x="14862" y="9625"/>
                  </a:lnTo>
                  <a:lnTo>
                    <a:pt x="15029" y="9389"/>
                  </a:lnTo>
                  <a:lnTo>
                    <a:pt x="15186" y="9144"/>
                  </a:lnTo>
                  <a:lnTo>
                    <a:pt x="15331" y="8892"/>
                  </a:lnTo>
                  <a:lnTo>
                    <a:pt x="15464" y="8632"/>
                  </a:lnTo>
                  <a:lnTo>
                    <a:pt x="15584" y="8365"/>
                  </a:lnTo>
                  <a:lnTo>
                    <a:pt x="15693" y="8092"/>
                  </a:lnTo>
                  <a:lnTo>
                    <a:pt x="15787" y="7812"/>
                  </a:lnTo>
                  <a:lnTo>
                    <a:pt x="15868" y="7526"/>
                  </a:lnTo>
                  <a:lnTo>
                    <a:pt x="15936" y="7235"/>
                  </a:lnTo>
                  <a:lnTo>
                    <a:pt x="15989" y="6939"/>
                  </a:lnTo>
                  <a:lnTo>
                    <a:pt x="16027" y="6638"/>
                  </a:lnTo>
                  <a:lnTo>
                    <a:pt x="16050" y="6332"/>
                  </a:lnTo>
                  <a:lnTo>
                    <a:pt x="16058" y="6022"/>
                  </a:lnTo>
                  <a:lnTo>
                    <a:pt x="16050" y="5712"/>
                  </a:lnTo>
                  <a:lnTo>
                    <a:pt x="16027" y="5407"/>
                  </a:lnTo>
                  <a:lnTo>
                    <a:pt x="15989" y="5104"/>
                  </a:lnTo>
                  <a:lnTo>
                    <a:pt x="15936" y="4808"/>
                  </a:lnTo>
                  <a:lnTo>
                    <a:pt x="15868" y="4517"/>
                  </a:lnTo>
                  <a:lnTo>
                    <a:pt x="15787" y="4231"/>
                  </a:lnTo>
                  <a:lnTo>
                    <a:pt x="15693" y="3951"/>
                  </a:lnTo>
                  <a:lnTo>
                    <a:pt x="15584" y="3678"/>
                  </a:lnTo>
                  <a:lnTo>
                    <a:pt x="15464" y="3411"/>
                  </a:lnTo>
                  <a:lnTo>
                    <a:pt x="15331" y="3151"/>
                  </a:lnTo>
                  <a:lnTo>
                    <a:pt x="15186" y="2899"/>
                  </a:lnTo>
                  <a:lnTo>
                    <a:pt x="15029" y="2655"/>
                  </a:lnTo>
                  <a:lnTo>
                    <a:pt x="14862" y="2419"/>
                  </a:lnTo>
                  <a:lnTo>
                    <a:pt x="14683" y="2191"/>
                  </a:lnTo>
                  <a:lnTo>
                    <a:pt x="14493" y="1973"/>
                  </a:lnTo>
                  <a:lnTo>
                    <a:pt x="14295" y="1763"/>
                  </a:lnTo>
                  <a:lnTo>
                    <a:pt x="14085" y="1565"/>
                  </a:lnTo>
                  <a:lnTo>
                    <a:pt x="13866" y="1375"/>
                  </a:lnTo>
                  <a:lnTo>
                    <a:pt x="13639" y="1196"/>
                  </a:lnTo>
                  <a:lnTo>
                    <a:pt x="13403" y="1029"/>
                  </a:lnTo>
                  <a:lnTo>
                    <a:pt x="13159" y="872"/>
                  </a:lnTo>
                  <a:lnTo>
                    <a:pt x="12907" y="727"/>
                  </a:lnTo>
                  <a:lnTo>
                    <a:pt x="12647" y="594"/>
                  </a:lnTo>
                  <a:lnTo>
                    <a:pt x="12380" y="474"/>
                  </a:lnTo>
                  <a:lnTo>
                    <a:pt x="12107" y="365"/>
                  </a:lnTo>
                  <a:lnTo>
                    <a:pt x="11827" y="271"/>
                  </a:lnTo>
                  <a:lnTo>
                    <a:pt x="11541" y="190"/>
                  </a:lnTo>
                  <a:lnTo>
                    <a:pt x="11250" y="122"/>
                  </a:lnTo>
                  <a:lnTo>
                    <a:pt x="10954" y="69"/>
                  </a:lnTo>
                  <a:lnTo>
                    <a:pt x="10651" y="31"/>
                  </a:lnTo>
                  <a:lnTo>
                    <a:pt x="10346" y="8"/>
                  </a:lnTo>
                  <a:lnTo>
                    <a:pt x="1003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3" name="Freeform 6"/>
            <p:cNvSpPr/>
            <p:nvPr/>
          </p:nvSpPr>
          <p:spPr bwMode="auto">
            <a:xfrm>
              <a:off x="2284413" y="1185863"/>
              <a:ext cx="161925" cy="161925"/>
            </a:xfrm>
            <a:custGeom>
              <a:avLst/>
              <a:gdLst>
                <a:gd name="T0" fmla="*/ 2977 w 3763"/>
                <a:gd name="T1" fmla="*/ 40 h 3764"/>
                <a:gd name="T2" fmla="*/ 2305 w 3763"/>
                <a:gd name="T3" fmla="*/ 213 h 3764"/>
                <a:gd name="T4" fmla="*/ 1691 w 3763"/>
                <a:gd name="T5" fmla="*/ 509 h 3764"/>
                <a:gd name="T6" fmla="*/ 1151 w 3763"/>
                <a:gd name="T7" fmla="*/ 912 h 3764"/>
                <a:gd name="T8" fmla="*/ 697 w 3763"/>
                <a:gd name="T9" fmla="*/ 1411 h 3764"/>
                <a:gd name="T10" fmla="*/ 346 w 3763"/>
                <a:gd name="T11" fmla="*/ 1990 h 3764"/>
                <a:gd name="T12" fmla="*/ 110 w 3763"/>
                <a:gd name="T13" fmla="*/ 2635 h 3764"/>
                <a:gd name="T14" fmla="*/ 5 w 3763"/>
                <a:gd name="T15" fmla="*/ 3332 h 3764"/>
                <a:gd name="T16" fmla="*/ 3 w 3763"/>
                <a:gd name="T17" fmla="*/ 3551 h 3764"/>
                <a:gd name="T18" fmla="*/ 15 w 3763"/>
                <a:gd name="T19" fmla="*/ 3599 h 3764"/>
                <a:gd name="T20" fmla="*/ 36 w 3763"/>
                <a:gd name="T21" fmla="*/ 3643 h 3764"/>
                <a:gd name="T22" fmla="*/ 65 w 3763"/>
                <a:gd name="T23" fmla="*/ 3681 h 3764"/>
                <a:gd name="T24" fmla="*/ 100 w 3763"/>
                <a:gd name="T25" fmla="*/ 3713 h 3764"/>
                <a:gd name="T26" fmla="*/ 142 w 3763"/>
                <a:gd name="T27" fmla="*/ 3739 h 3764"/>
                <a:gd name="T28" fmla="*/ 188 w 3763"/>
                <a:gd name="T29" fmla="*/ 3756 h 3764"/>
                <a:gd name="T30" fmla="*/ 237 w 3763"/>
                <a:gd name="T31" fmla="*/ 3764 h 3764"/>
                <a:gd name="T32" fmla="*/ 289 w 3763"/>
                <a:gd name="T33" fmla="*/ 3761 h 3764"/>
                <a:gd name="T34" fmla="*/ 337 w 3763"/>
                <a:gd name="T35" fmla="*/ 3749 h 3764"/>
                <a:gd name="T36" fmla="*/ 381 w 3763"/>
                <a:gd name="T37" fmla="*/ 3728 h 3764"/>
                <a:gd name="T38" fmla="*/ 419 w 3763"/>
                <a:gd name="T39" fmla="*/ 3698 h 3764"/>
                <a:gd name="T40" fmla="*/ 451 w 3763"/>
                <a:gd name="T41" fmla="*/ 3663 h 3764"/>
                <a:gd name="T42" fmla="*/ 476 w 3763"/>
                <a:gd name="T43" fmla="*/ 3621 h 3764"/>
                <a:gd name="T44" fmla="*/ 493 w 3763"/>
                <a:gd name="T45" fmla="*/ 3576 h 3764"/>
                <a:gd name="T46" fmla="*/ 501 w 3763"/>
                <a:gd name="T47" fmla="*/ 3526 h 3764"/>
                <a:gd name="T48" fmla="*/ 537 w 3763"/>
                <a:gd name="T49" fmla="*/ 3054 h 3764"/>
                <a:gd name="T50" fmla="*/ 684 w 3763"/>
                <a:gd name="T51" fmla="*/ 2478 h 3764"/>
                <a:gd name="T52" fmla="*/ 937 w 3763"/>
                <a:gd name="T53" fmla="*/ 1952 h 3764"/>
                <a:gd name="T54" fmla="*/ 1283 w 3763"/>
                <a:gd name="T55" fmla="*/ 1488 h 3764"/>
                <a:gd name="T56" fmla="*/ 1711 w 3763"/>
                <a:gd name="T57" fmla="*/ 1100 h 3764"/>
                <a:gd name="T58" fmla="*/ 2208 w 3763"/>
                <a:gd name="T59" fmla="*/ 799 h 3764"/>
                <a:gd name="T60" fmla="*/ 2760 w 3763"/>
                <a:gd name="T61" fmla="*/ 596 h 3764"/>
                <a:gd name="T62" fmla="*/ 3358 w 3763"/>
                <a:gd name="T63" fmla="*/ 506 h 3764"/>
                <a:gd name="T64" fmla="*/ 3550 w 3763"/>
                <a:gd name="T65" fmla="*/ 499 h 3764"/>
                <a:gd name="T66" fmla="*/ 3599 w 3763"/>
                <a:gd name="T67" fmla="*/ 487 h 3764"/>
                <a:gd name="T68" fmla="*/ 3643 w 3763"/>
                <a:gd name="T69" fmla="*/ 466 h 3764"/>
                <a:gd name="T70" fmla="*/ 3681 w 3763"/>
                <a:gd name="T71" fmla="*/ 437 h 3764"/>
                <a:gd name="T72" fmla="*/ 3713 w 3763"/>
                <a:gd name="T73" fmla="*/ 402 h 3764"/>
                <a:gd name="T74" fmla="*/ 3738 w 3763"/>
                <a:gd name="T75" fmla="*/ 359 h 3764"/>
                <a:gd name="T76" fmla="*/ 3755 w 3763"/>
                <a:gd name="T77" fmla="*/ 313 h 3764"/>
                <a:gd name="T78" fmla="*/ 3763 w 3763"/>
                <a:gd name="T79" fmla="*/ 264 h 3764"/>
                <a:gd name="T80" fmla="*/ 3760 w 3763"/>
                <a:gd name="T81" fmla="*/ 213 h 3764"/>
                <a:gd name="T82" fmla="*/ 3748 w 3763"/>
                <a:gd name="T83" fmla="*/ 165 h 3764"/>
                <a:gd name="T84" fmla="*/ 3727 w 3763"/>
                <a:gd name="T85" fmla="*/ 120 h 3764"/>
                <a:gd name="T86" fmla="*/ 3698 w 3763"/>
                <a:gd name="T87" fmla="*/ 82 h 3764"/>
                <a:gd name="T88" fmla="*/ 3663 w 3763"/>
                <a:gd name="T89" fmla="*/ 50 h 3764"/>
                <a:gd name="T90" fmla="*/ 3621 w 3763"/>
                <a:gd name="T91" fmla="*/ 25 h 3764"/>
                <a:gd name="T92" fmla="*/ 3574 w 3763"/>
                <a:gd name="T93" fmla="*/ 8 h 3764"/>
                <a:gd name="T94" fmla="*/ 3525 w 3763"/>
                <a:gd name="T95" fmla="*/ 0 h 3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763" h="3764">
                  <a:moveTo>
                    <a:pt x="3512" y="0"/>
                  </a:moveTo>
                  <a:lnTo>
                    <a:pt x="3332" y="5"/>
                  </a:lnTo>
                  <a:lnTo>
                    <a:pt x="3153" y="18"/>
                  </a:lnTo>
                  <a:lnTo>
                    <a:pt x="2977" y="40"/>
                  </a:lnTo>
                  <a:lnTo>
                    <a:pt x="2805" y="71"/>
                  </a:lnTo>
                  <a:lnTo>
                    <a:pt x="2634" y="110"/>
                  </a:lnTo>
                  <a:lnTo>
                    <a:pt x="2467" y="158"/>
                  </a:lnTo>
                  <a:lnTo>
                    <a:pt x="2305" y="213"/>
                  </a:lnTo>
                  <a:lnTo>
                    <a:pt x="2145" y="276"/>
                  </a:lnTo>
                  <a:lnTo>
                    <a:pt x="1990" y="346"/>
                  </a:lnTo>
                  <a:lnTo>
                    <a:pt x="1838" y="424"/>
                  </a:lnTo>
                  <a:lnTo>
                    <a:pt x="1691" y="509"/>
                  </a:lnTo>
                  <a:lnTo>
                    <a:pt x="1548" y="600"/>
                  </a:lnTo>
                  <a:lnTo>
                    <a:pt x="1411" y="698"/>
                  </a:lnTo>
                  <a:lnTo>
                    <a:pt x="1278" y="802"/>
                  </a:lnTo>
                  <a:lnTo>
                    <a:pt x="1151" y="912"/>
                  </a:lnTo>
                  <a:lnTo>
                    <a:pt x="1028" y="1029"/>
                  </a:lnTo>
                  <a:lnTo>
                    <a:pt x="912" y="1151"/>
                  </a:lnTo>
                  <a:lnTo>
                    <a:pt x="801" y="1279"/>
                  </a:lnTo>
                  <a:lnTo>
                    <a:pt x="697" y="1411"/>
                  </a:lnTo>
                  <a:lnTo>
                    <a:pt x="600" y="1549"/>
                  </a:lnTo>
                  <a:lnTo>
                    <a:pt x="508" y="1691"/>
                  </a:lnTo>
                  <a:lnTo>
                    <a:pt x="423" y="1839"/>
                  </a:lnTo>
                  <a:lnTo>
                    <a:pt x="346" y="1990"/>
                  </a:lnTo>
                  <a:lnTo>
                    <a:pt x="276" y="2146"/>
                  </a:lnTo>
                  <a:lnTo>
                    <a:pt x="212" y="2305"/>
                  </a:lnTo>
                  <a:lnTo>
                    <a:pt x="157" y="2468"/>
                  </a:lnTo>
                  <a:lnTo>
                    <a:pt x="110" y="2635"/>
                  </a:lnTo>
                  <a:lnTo>
                    <a:pt x="71" y="2805"/>
                  </a:lnTo>
                  <a:lnTo>
                    <a:pt x="40" y="2978"/>
                  </a:lnTo>
                  <a:lnTo>
                    <a:pt x="18" y="3153"/>
                  </a:lnTo>
                  <a:lnTo>
                    <a:pt x="5" y="3332"/>
                  </a:lnTo>
                  <a:lnTo>
                    <a:pt x="0" y="3513"/>
                  </a:lnTo>
                  <a:lnTo>
                    <a:pt x="0" y="3526"/>
                  </a:lnTo>
                  <a:lnTo>
                    <a:pt x="1" y="3539"/>
                  </a:lnTo>
                  <a:lnTo>
                    <a:pt x="3" y="3551"/>
                  </a:lnTo>
                  <a:lnTo>
                    <a:pt x="5" y="3563"/>
                  </a:lnTo>
                  <a:lnTo>
                    <a:pt x="8" y="3576"/>
                  </a:lnTo>
                  <a:lnTo>
                    <a:pt x="11" y="3587"/>
                  </a:lnTo>
                  <a:lnTo>
                    <a:pt x="15" y="3599"/>
                  </a:lnTo>
                  <a:lnTo>
                    <a:pt x="20" y="3610"/>
                  </a:lnTo>
                  <a:lnTo>
                    <a:pt x="25" y="3621"/>
                  </a:lnTo>
                  <a:lnTo>
                    <a:pt x="30" y="3632"/>
                  </a:lnTo>
                  <a:lnTo>
                    <a:pt x="36" y="3643"/>
                  </a:lnTo>
                  <a:lnTo>
                    <a:pt x="43" y="3653"/>
                  </a:lnTo>
                  <a:lnTo>
                    <a:pt x="50" y="3663"/>
                  </a:lnTo>
                  <a:lnTo>
                    <a:pt x="57" y="3672"/>
                  </a:lnTo>
                  <a:lnTo>
                    <a:pt x="65" y="3681"/>
                  </a:lnTo>
                  <a:lnTo>
                    <a:pt x="73" y="3690"/>
                  </a:lnTo>
                  <a:lnTo>
                    <a:pt x="82" y="3698"/>
                  </a:lnTo>
                  <a:lnTo>
                    <a:pt x="91" y="3706"/>
                  </a:lnTo>
                  <a:lnTo>
                    <a:pt x="100" y="3713"/>
                  </a:lnTo>
                  <a:lnTo>
                    <a:pt x="110" y="3721"/>
                  </a:lnTo>
                  <a:lnTo>
                    <a:pt x="120" y="3728"/>
                  </a:lnTo>
                  <a:lnTo>
                    <a:pt x="131" y="3734"/>
                  </a:lnTo>
                  <a:lnTo>
                    <a:pt x="142" y="3739"/>
                  </a:lnTo>
                  <a:lnTo>
                    <a:pt x="153" y="3744"/>
                  </a:lnTo>
                  <a:lnTo>
                    <a:pt x="164" y="3749"/>
                  </a:lnTo>
                  <a:lnTo>
                    <a:pt x="176" y="3753"/>
                  </a:lnTo>
                  <a:lnTo>
                    <a:pt x="188" y="3756"/>
                  </a:lnTo>
                  <a:lnTo>
                    <a:pt x="200" y="3759"/>
                  </a:lnTo>
                  <a:lnTo>
                    <a:pt x="212" y="3761"/>
                  </a:lnTo>
                  <a:lnTo>
                    <a:pt x="224" y="3763"/>
                  </a:lnTo>
                  <a:lnTo>
                    <a:pt x="237" y="3764"/>
                  </a:lnTo>
                  <a:lnTo>
                    <a:pt x="250" y="3764"/>
                  </a:lnTo>
                  <a:lnTo>
                    <a:pt x="264" y="3764"/>
                  </a:lnTo>
                  <a:lnTo>
                    <a:pt x="276" y="3763"/>
                  </a:lnTo>
                  <a:lnTo>
                    <a:pt x="289" y="3761"/>
                  </a:lnTo>
                  <a:lnTo>
                    <a:pt x="301" y="3759"/>
                  </a:lnTo>
                  <a:lnTo>
                    <a:pt x="313" y="3756"/>
                  </a:lnTo>
                  <a:lnTo>
                    <a:pt x="325" y="3753"/>
                  </a:lnTo>
                  <a:lnTo>
                    <a:pt x="337" y="3749"/>
                  </a:lnTo>
                  <a:lnTo>
                    <a:pt x="348" y="3744"/>
                  </a:lnTo>
                  <a:lnTo>
                    <a:pt x="359" y="3739"/>
                  </a:lnTo>
                  <a:lnTo>
                    <a:pt x="370" y="3734"/>
                  </a:lnTo>
                  <a:lnTo>
                    <a:pt x="381" y="3728"/>
                  </a:lnTo>
                  <a:lnTo>
                    <a:pt x="391" y="3721"/>
                  </a:lnTo>
                  <a:lnTo>
                    <a:pt x="401" y="3713"/>
                  </a:lnTo>
                  <a:lnTo>
                    <a:pt x="410" y="3706"/>
                  </a:lnTo>
                  <a:lnTo>
                    <a:pt x="419" y="3698"/>
                  </a:lnTo>
                  <a:lnTo>
                    <a:pt x="428" y="3690"/>
                  </a:lnTo>
                  <a:lnTo>
                    <a:pt x="436" y="3681"/>
                  </a:lnTo>
                  <a:lnTo>
                    <a:pt x="444" y="3672"/>
                  </a:lnTo>
                  <a:lnTo>
                    <a:pt x="451" y="3663"/>
                  </a:lnTo>
                  <a:lnTo>
                    <a:pt x="458" y="3653"/>
                  </a:lnTo>
                  <a:lnTo>
                    <a:pt x="465" y="3643"/>
                  </a:lnTo>
                  <a:lnTo>
                    <a:pt x="471" y="3632"/>
                  </a:lnTo>
                  <a:lnTo>
                    <a:pt x="476" y="3621"/>
                  </a:lnTo>
                  <a:lnTo>
                    <a:pt x="481" y="3610"/>
                  </a:lnTo>
                  <a:lnTo>
                    <a:pt x="486" y="3599"/>
                  </a:lnTo>
                  <a:lnTo>
                    <a:pt x="490" y="3587"/>
                  </a:lnTo>
                  <a:lnTo>
                    <a:pt x="493" y="3576"/>
                  </a:lnTo>
                  <a:lnTo>
                    <a:pt x="496" y="3563"/>
                  </a:lnTo>
                  <a:lnTo>
                    <a:pt x="498" y="3551"/>
                  </a:lnTo>
                  <a:lnTo>
                    <a:pt x="500" y="3539"/>
                  </a:lnTo>
                  <a:lnTo>
                    <a:pt x="501" y="3526"/>
                  </a:lnTo>
                  <a:lnTo>
                    <a:pt x="501" y="3513"/>
                  </a:lnTo>
                  <a:lnTo>
                    <a:pt x="505" y="3358"/>
                  </a:lnTo>
                  <a:lnTo>
                    <a:pt x="517" y="3205"/>
                  </a:lnTo>
                  <a:lnTo>
                    <a:pt x="537" y="3054"/>
                  </a:lnTo>
                  <a:lnTo>
                    <a:pt x="563" y="2907"/>
                  </a:lnTo>
                  <a:lnTo>
                    <a:pt x="596" y="2760"/>
                  </a:lnTo>
                  <a:lnTo>
                    <a:pt x="637" y="2618"/>
                  </a:lnTo>
                  <a:lnTo>
                    <a:pt x="684" y="2478"/>
                  </a:lnTo>
                  <a:lnTo>
                    <a:pt x="738" y="2341"/>
                  </a:lnTo>
                  <a:lnTo>
                    <a:pt x="798" y="2208"/>
                  </a:lnTo>
                  <a:lnTo>
                    <a:pt x="865" y="2078"/>
                  </a:lnTo>
                  <a:lnTo>
                    <a:pt x="937" y="1952"/>
                  </a:lnTo>
                  <a:lnTo>
                    <a:pt x="1015" y="1830"/>
                  </a:lnTo>
                  <a:lnTo>
                    <a:pt x="1100" y="1711"/>
                  </a:lnTo>
                  <a:lnTo>
                    <a:pt x="1189" y="1598"/>
                  </a:lnTo>
                  <a:lnTo>
                    <a:pt x="1283" y="1488"/>
                  </a:lnTo>
                  <a:lnTo>
                    <a:pt x="1384" y="1384"/>
                  </a:lnTo>
                  <a:lnTo>
                    <a:pt x="1488" y="1285"/>
                  </a:lnTo>
                  <a:lnTo>
                    <a:pt x="1597" y="1189"/>
                  </a:lnTo>
                  <a:lnTo>
                    <a:pt x="1711" y="1100"/>
                  </a:lnTo>
                  <a:lnTo>
                    <a:pt x="1829" y="1017"/>
                  </a:lnTo>
                  <a:lnTo>
                    <a:pt x="1952" y="937"/>
                  </a:lnTo>
                  <a:lnTo>
                    <a:pt x="2077" y="865"/>
                  </a:lnTo>
                  <a:lnTo>
                    <a:pt x="2208" y="799"/>
                  </a:lnTo>
                  <a:lnTo>
                    <a:pt x="2340" y="739"/>
                  </a:lnTo>
                  <a:lnTo>
                    <a:pt x="2478" y="685"/>
                  </a:lnTo>
                  <a:lnTo>
                    <a:pt x="2617" y="637"/>
                  </a:lnTo>
                  <a:lnTo>
                    <a:pt x="2760" y="596"/>
                  </a:lnTo>
                  <a:lnTo>
                    <a:pt x="2906" y="563"/>
                  </a:lnTo>
                  <a:lnTo>
                    <a:pt x="3054" y="537"/>
                  </a:lnTo>
                  <a:lnTo>
                    <a:pt x="3204" y="517"/>
                  </a:lnTo>
                  <a:lnTo>
                    <a:pt x="3358" y="506"/>
                  </a:lnTo>
                  <a:lnTo>
                    <a:pt x="3512" y="502"/>
                  </a:lnTo>
                  <a:lnTo>
                    <a:pt x="3525" y="502"/>
                  </a:lnTo>
                  <a:lnTo>
                    <a:pt x="3538" y="501"/>
                  </a:lnTo>
                  <a:lnTo>
                    <a:pt x="3550" y="499"/>
                  </a:lnTo>
                  <a:lnTo>
                    <a:pt x="3562" y="497"/>
                  </a:lnTo>
                  <a:lnTo>
                    <a:pt x="3574" y="494"/>
                  </a:lnTo>
                  <a:lnTo>
                    <a:pt x="3587" y="491"/>
                  </a:lnTo>
                  <a:lnTo>
                    <a:pt x="3599" y="487"/>
                  </a:lnTo>
                  <a:lnTo>
                    <a:pt x="3610" y="482"/>
                  </a:lnTo>
                  <a:lnTo>
                    <a:pt x="3621" y="477"/>
                  </a:lnTo>
                  <a:lnTo>
                    <a:pt x="3632" y="472"/>
                  </a:lnTo>
                  <a:lnTo>
                    <a:pt x="3643" y="466"/>
                  </a:lnTo>
                  <a:lnTo>
                    <a:pt x="3653" y="459"/>
                  </a:lnTo>
                  <a:lnTo>
                    <a:pt x="3663" y="452"/>
                  </a:lnTo>
                  <a:lnTo>
                    <a:pt x="3672" y="445"/>
                  </a:lnTo>
                  <a:lnTo>
                    <a:pt x="3681" y="437"/>
                  </a:lnTo>
                  <a:lnTo>
                    <a:pt x="3690" y="429"/>
                  </a:lnTo>
                  <a:lnTo>
                    <a:pt x="3698" y="420"/>
                  </a:lnTo>
                  <a:lnTo>
                    <a:pt x="3706" y="411"/>
                  </a:lnTo>
                  <a:lnTo>
                    <a:pt x="3713" y="402"/>
                  </a:lnTo>
                  <a:lnTo>
                    <a:pt x="3720" y="391"/>
                  </a:lnTo>
                  <a:lnTo>
                    <a:pt x="3727" y="381"/>
                  </a:lnTo>
                  <a:lnTo>
                    <a:pt x="3733" y="370"/>
                  </a:lnTo>
                  <a:lnTo>
                    <a:pt x="3738" y="359"/>
                  </a:lnTo>
                  <a:lnTo>
                    <a:pt x="3743" y="348"/>
                  </a:lnTo>
                  <a:lnTo>
                    <a:pt x="3748" y="337"/>
                  </a:lnTo>
                  <a:lnTo>
                    <a:pt x="3752" y="325"/>
                  </a:lnTo>
                  <a:lnTo>
                    <a:pt x="3755" y="313"/>
                  </a:lnTo>
                  <a:lnTo>
                    <a:pt x="3758" y="301"/>
                  </a:lnTo>
                  <a:lnTo>
                    <a:pt x="3760" y="289"/>
                  </a:lnTo>
                  <a:lnTo>
                    <a:pt x="3762" y="276"/>
                  </a:lnTo>
                  <a:lnTo>
                    <a:pt x="3763" y="264"/>
                  </a:lnTo>
                  <a:lnTo>
                    <a:pt x="3763" y="251"/>
                  </a:lnTo>
                  <a:lnTo>
                    <a:pt x="3763" y="238"/>
                  </a:lnTo>
                  <a:lnTo>
                    <a:pt x="3762" y="225"/>
                  </a:lnTo>
                  <a:lnTo>
                    <a:pt x="3760" y="213"/>
                  </a:lnTo>
                  <a:lnTo>
                    <a:pt x="3758" y="201"/>
                  </a:lnTo>
                  <a:lnTo>
                    <a:pt x="3755" y="188"/>
                  </a:lnTo>
                  <a:lnTo>
                    <a:pt x="3752" y="177"/>
                  </a:lnTo>
                  <a:lnTo>
                    <a:pt x="3748" y="165"/>
                  </a:lnTo>
                  <a:lnTo>
                    <a:pt x="3743" y="154"/>
                  </a:lnTo>
                  <a:lnTo>
                    <a:pt x="3738" y="143"/>
                  </a:lnTo>
                  <a:lnTo>
                    <a:pt x="3733" y="132"/>
                  </a:lnTo>
                  <a:lnTo>
                    <a:pt x="3727" y="120"/>
                  </a:lnTo>
                  <a:lnTo>
                    <a:pt x="3720" y="110"/>
                  </a:lnTo>
                  <a:lnTo>
                    <a:pt x="3713" y="100"/>
                  </a:lnTo>
                  <a:lnTo>
                    <a:pt x="3706" y="91"/>
                  </a:lnTo>
                  <a:lnTo>
                    <a:pt x="3698" y="82"/>
                  </a:lnTo>
                  <a:lnTo>
                    <a:pt x="3690" y="73"/>
                  </a:lnTo>
                  <a:lnTo>
                    <a:pt x="3681" y="65"/>
                  </a:lnTo>
                  <a:lnTo>
                    <a:pt x="3672" y="57"/>
                  </a:lnTo>
                  <a:lnTo>
                    <a:pt x="3663" y="50"/>
                  </a:lnTo>
                  <a:lnTo>
                    <a:pt x="3653" y="43"/>
                  </a:lnTo>
                  <a:lnTo>
                    <a:pt x="3643" y="36"/>
                  </a:lnTo>
                  <a:lnTo>
                    <a:pt x="3632" y="30"/>
                  </a:lnTo>
                  <a:lnTo>
                    <a:pt x="3621" y="25"/>
                  </a:lnTo>
                  <a:lnTo>
                    <a:pt x="3610" y="20"/>
                  </a:lnTo>
                  <a:lnTo>
                    <a:pt x="3599" y="15"/>
                  </a:lnTo>
                  <a:lnTo>
                    <a:pt x="3587" y="11"/>
                  </a:lnTo>
                  <a:lnTo>
                    <a:pt x="3574" y="8"/>
                  </a:lnTo>
                  <a:lnTo>
                    <a:pt x="3562" y="5"/>
                  </a:lnTo>
                  <a:lnTo>
                    <a:pt x="3550" y="3"/>
                  </a:lnTo>
                  <a:lnTo>
                    <a:pt x="3538" y="1"/>
                  </a:lnTo>
                  <a:lnTo>
                    <a:pt x="3525" y="0"/>
                  </a:lnTo>
                  <a:lnTo>
                    <a:pt x="3512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4" name="Freeform 286"/>
          <p:cNvSpPr>
            <a:spLocks noEditPoints="1"/>
          </p:cNvSpPr>
          <p:nvPr/>
        </p:nvSpPr>
        <p:spPr bwMode="auto">
          <a:xfrm>
            <a:off x="8377140" y="1927020"/>
            <a:ext cx="335481" cy="336278"/>
          </a:xfrm>
          <a:custGeom>
            <a:avLst/>
            <a:gdLst>
              <a:gd name="T0" fmla="*/ 11438 w 16419"/>
              <a:gd name="T1" fmla="*/ 11992 h 16036"/>
              <a:gd name="T2" fmla="*/ 12051 w 16419"/>
              <a:gd name="T3" fmla="*/ 9611 h 16036"/>
              <a:gd name="T4" fmla="*/ 15080 w 16419"/>
              <a:gd name="T5" fmla="*/ 9931 h 16036"/>
              <a:gd name="T6" fmla="*/ 13248 w 16419"/>
              <a:gd name="T7" fmla="*/ 12967 h 16036"/>
              <a:gd name="T8" fmla="*/ 4590 w 16419"/>
              <a:gd name="T9" fmla="*/ 10655 h 16036"/>
              <a:gd name="T10" fmla="*/ 4429 w 16419"/>
              <a:gd name="T11" fmla="*/ 12231 h 16036"/>
              <a:gd name="T12" fmla="*/ 2147 w 16419"/>
              <a:gd name="T13" fmla="*/ 11712 h 16036"/>
              <a:gd name="T14" fmla="*/ 1073 w 16419"/>
              <a:gd name="T15" fmla="*/ 8277 h 16036"/>
              <a:gd name="T16" fmla="*/ 4139 w 16419"/>
              <a:gd name="T17" fmla="*/ 4183 h 16036"/>
              <a:gd name="T18" fmla="*/ 4533 w 16419"/>
              <a:gd name="T19" fmla="*/ 5582 h 16036"/>
              <a:gd name="T20" fmla="*/ 1073 w 16419"/>
              <a:gd name="T21" fmla="*/ 7759 h 16036"/>
              <a:gd name="T22" fmla="*/ 1997 w 16419"/>
              <a:gd name="T23" fmla="*/ 4578 h 16036"/>
              <a:gd name="T24" fmla="*/ 9313 w 16419"/>
              <a:gd name="T25" fmla="*/ 5095 h 16036"/>
              <a:gd name="T26" fmla="*/ 11066 w 16419"/>
              <a:gd name="T27" fmla="*/ 4695 h 16036"/>
              <a:gd name="T28" fmla="*/ 11565 w 16419"/>
              <a:gd name="T29" fmla="*/ 6759 h 16036"/>
              <a:gd name="T30" fmla="*/ 10152 w 16419"/>
              <a:gd name="T31" fmla="*/ 11598 h 16036"/>
              <a:gd name="T32" fmla="*/ 8474 w 16419"/>
              <a:gd name="T33" fmla="*/ 11394 h 16036"/>
              <a:gd name="T34" fmla="*/ 11313 w 16419"/>
              <a:gd name="T35" fmla="*/ 10543 h 16036"/>
              <a:gd name="T36" fmla="*/ 12142 w 16419"/>
              <a:gd name="T37" fmla="*/ 12889 h 16036"/>
              <a:gd name="T38" fmla="*/ 11354 w 16419"/>
              <a:gd name="T39" fmla="*/ 14282 h 16036"/>
              <a:gd name="T40" fmla="*/ 9710 w 16419"/>
              <a:gd name="T41" fmla="*/ 14564 h 16036"/>
              <a:gd name="T42" fmla="*/ 10935 w 16419"/>
              <a:gd name="T43" fmla="*/ 12871 h 16036"/>
              <a:gd name="T44" fmla="*/ 9524 w 16419"/>
              <a:gd name="T45" fmla="*/ 12005 h 16036"/>
              <a:gd name="T46" fmla="*/ 10393 w 16419"/>
              <a:gd name="T47" fmla="*/ 12757 h 16036"/>
              <a:gd name="T48" fmla="*/ 8904 w 16419"/>
              <a:gd name="T49" fmla="*/ 14636 h 16036"/>
              <a:gd name="T50" fmla="*/ 5284 w 16419"/>
              <a:gd name="T51" fmla="*/ 14382 h 16036"/>
              <a:gd name="T52" fmla="*/ 4071 w 16419"/>
              <a:gd name="T53" fmla="*/ 13005 h 16036"/>
              <a:gd name="T54" fmla="*/ 5783 w 16419"/>
              <a:gd name="T55" fmla="*/ 13367 h 16036"/>
              <a:gd name="T56" fmla="*/ 7945 w 16419"/>
              <a:gd name="T57" fmla="*/ 8277 h 16036"/>
              <a:gd name="T58" fmla="*/ 6342 w 16419"/>
              <a:gd name="T59" fmla="*/ 11582 h 16036"/>
              <a:gd name="T60" fmla="*/ 5136 w 16419"/>
              <a:gd name="T61" fmla="*/ 10650 h 16036"/>
              <a:gd name="T62" fmla="*/ 7945 w 16419"/>
              <a:gd name="T63" fmla="*/ 8277 h 16036"/>
              <a:gd name="T64" fmla="*/ 7024 w 16419"/>
              <a:gd name="T65" fmla="*/ 5084 h 16036"/>
              <a:gd name="T66" fmla="*/ 4843 w 16419"/>
              <a:gd name="T67" fmla="*/ 6857 h 16036"/>
              <a:gd name="T68" fmla="*/ 5321 w 16419"/>
              <a:gd name="T69" fmla="*/ 4784 h 16036"/>
              <a:gd name="T70" fmla="*/ 3667 w 16419"/>
              <a:gd name="T71" fmla="*/ 3305 h 16036"/>
              <a:gd name="T72" fmla="*/ 5215 w 16419"/>
              <a:gd name="T73" fmla="*/ 1684 h 16036"/>
              <a:gd name="T74" fmla="*/ 6448 w 16419"/>
              <a:gd name="T75" fmla="*/ 1771 h 16036"/>
              <a:gd name="T76" fmla="*/ 5148 w 16419"/>
              <a:gd name="T77" fmla="*/ 3833 h 16036"/>
              <a:gd name="T78" fmla="*/ 6569 w 16419"/>
              <a:gd name="T79" fmla="*/ 4486 h 16036"/>
              <a:gd name="T80" fmla="*/ 6014 w 16419"/>
              <a:gd name="T81" fmla="*/ 3301 h 16036"/>
              <a:gd name="T82" fmla="*/ 7732 w 16419"/>
              <a:gd name="T83" fmla="*/ 1205 h 16036"/>
              <a:gd name="T84" fmla="*/ 11565 w 16419"/>
              <a:gd name="T85" fmla="*/ 1859 h 16036"/>
              <a:gd name="T86" fmla="*/ 12421 w 16419"/>
              <a:gd name="T87" fmla="*/ 3513 h 16036"/>
              <a:gd name="T88" fmla="*/ 11123 w 16419"/>
              <a:gd name="T89" fmla="*/ 3527 h 16036"/>
              <a:gd name="T90" fmla="*/ 9758 w 16419"/>
              <a:gd name="T91" fmla="*/ 1525 h 16036"/>
              <a:gd name="T92" fmla="*/ 9852 w 16419"/>
              <a:gd name="T93" fmla="*/ 2463 h 16036"/>
              <a:gd name="T94" fmla="*/ 10437 w 16419"/>
              <a:gd name="T95" fmla="*/ 4348 h 16036"/>
              <a:gd name="T96" fmla="*/ 8786 w 16419"/>
              <a:gd name="T97" fmla="*/ 4626 h 16036"/>
              <a:gd name="T98" fmla="*/ 6848 w 16419"/>
              <a:gd name="T99" fmla="*/ 13930 h 16036"/>
              <a:gd name="T100" fmla="*/ 6020 w 16419"/>
              <a:gd name="T101" fmla="*/ 12187 h 16036"/>
              <a:gd name="T102" fmla="*/ 7521 w 16419"/>
              <a:gd name="T103" fmla="*/ 11934 h 16036"/>
              <a:gd name="T104" fmla="*/ 12063 w 16419"/>
              <a:gd name="T105" fmla="*/ 6494 h 16036"/>
              <a:gd name="T106" fmla="*/ 11695 w 16419"/>
              <a:gd name="T107" fmla="*/ 4461 h 16036"/>
              <a:gd name="T108" fmla="*/ 13078 w 16419"/>
              <a:gd name="T109" fmla="*/ 3710 h 16036"/>
              <a:gd name="T110" fmla="*/ 14700 w 16419"/>
              <a:gd name="T111" fmla="*/ 5106 h 16036"/>
              <a:gd name="T112" fmla="*/ 6960 w 16419"/>
              <a:gd name="T113" fmla="*/ 92 h 16036"/>
              <a:gd name="T114" fmla="*/ 498 w 16419"/>
              <a:gd name="T115" fmla="*/ 5261 h 16036"/>
              <a:gd name="T116" fmla="*/ 2132 w 16419"/>
              <a:gd name="T117" fmla="*/ 13409 h 16036"/>
              <a:gd name="T118" fmla="*/ 10261 w 16419"/>
              <a:gd name="T119" fmla="*/ 15783 h 16036"/>
              <a:gd name="T120" fmla="*/ 16160 w 16419"/>
              <a:gd name="T121" fmla="*/ 10021 h 16036"/>
              <a:gd name="T122" fmla="*/ 13729 w 16419"/>
              <a:gd name="T123" fmla="*/ 2083 h 16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6419" h="16036">
                <a:moveTo>
                  <a:pt x="13248" y="12967"/>
                </a:moveTo>
                <a:lnTo>
                  <a:pt x="13139" y="12892"/>
                </a:lnTo>
                <a:lnTo>
                  <a:pt x="13030" y="12819"/>
                </a:lnTo>
                <a:lnTo>
                  <a:pt x="12919" y="12748"/>
                </a:lnTo>
                <a:lnTo>
                  <a:pt x="12807" y="12676"/>
                </a:lnTo>
                <a:lnTo>
                  <a:pt x="12693" y="12608"/>
                </a:lnTo>
                <a:lnTo>
                  <a:pt x="12579" y="12541"/>
                </a:lnTo>
                <a:lnTo>
                  <a:pt x="12463" y="12476"/>
                </a:lnTo>
                <a:lnTo>
                  <a:pt x="12347" y="12413"/>
                </a:lnTo>
                <a:lnTo>
                  <a:pt x="12229" y="12351"/>
                </a:lnTo>
                <a:lnTo>
                  <a:pt x="12110" y="12291"/>
                </a:lnTo>
                <a:lnTo>
                  <a:pt x="12051" y="12261"/>
                </a:lnTo>
                <a:lnTo>
                  <a:pt x="11990" y="12231"/>
                </a:lnTo>
                <a:lnTo>
                  <a:pt x="11930" y="12203"/>
                </a:lnTo>
                <a:lnTo>
                  <a:pt x="11869" y="12175"/>
                </a:lnTo>
                <a:lnTo>
                  <a:pt x="11808" y="12147"/>
                </a:lnTo>
                <a:lnTo>
                  <a:pt x="11747" y="12120"/>
                </a:lnTo>
                <a:lnTo>
                  <a:pt x="11686" y="12094"/>
                </a:lnTo>
                <a:lnTo>
                  <a:pt x="11625" y="12068"/>
                </a:lnTo>
                <a:lnTo>
                  <a:pt x="11562" y="12042"/>
                </a:lnTo>
                <a:lnTo>
                  <a:pt x="11499" y="12017"/>
                </a:lnTo>
                <a:lnTo>
                  <a:pt x="11438" y="11992"/>
                </a:lnTo>
                <a:lnTo>
                  <a:pt x="11374" y="11968"/>
                </a:lnTo>
                <a:lnTo>
                  <a:pt x="11419" y="11863"/>
                </a:lnTo>
                <a:lnTo>
                  <a:pt x="11463" y="11756"/>
                </a:lnTo>
                <a:lnTo>
                  <a:pt x="11505" y="11649"/>
                </a:lnTo>
                <a:lnTo>
                  <a:pt x="11546" y="11541"/>
                </a:lnTo>
                <a:lnTo>
                  <a:pt x="11585" y="11433"/>
                </a:lnTo>
                <a:lnTo>
                  <a:pt x="11624" y="11323"/>
                </a:lnTo>
                <a:lnTo>
                  <a:pt x="11661" y="11214"/>
                </a:lnTo>
                <a:lnTo>
                  <a:pt x="11696" y="11104"/>
                </a:lnTo>
                <a:lnTo>
                  <a:pt x="11731" y="10993"/>
                </a:lnTo>
                <a:lnTo>
                  <a:pt x="11765" y="10880"/>
                </a:lnTo>
                <a:lnTo>
                  <a:pt x="11798" y="10768"/>
                </a:lnTo>
                <a:lnTo>
                  <a:pt x="11829" y="10655"/>
                </a:lnTo>
                <a:lnTo>
                  <a:pt x="11859" y="10542"/>
                </a:lnTo>
                <a:lnTo>
                  <a:pt x="11887" y="10427"/>
                </a:lnTo>
                <a:lnTo>
                  <a:pt x="11914" y="10312"/>
                </a:lnTo>
                <a:lnTo>
                  <a:pt x="11941" y="10197"/>
                </a:lnTo>
                <a:lnTo>
                  <a:pt x="11965" y="10081"/>
                </a:lnTo>
                <a:lnTo>
                  <a:pt x="11988" y="9964"/>
                </a:lnTo>
                <a:lnTo>
                  <a:pt x="12010" y="9847"/>
                </a:lnTo>
                <a:lnTo>
                  <a:pt x="12031" y="9729"/>
                </a:lnTo>
                <a:lnTo>
                  <a:pt x="12051" y="9611"/>
                </a:lnTo>
                <a:lnTo>
                  <a:pt x="12068" y="9492"/>
                </a:lnTo>
                <a:lnTo>
                  <a:pt x="12084" y="9373"/>
                </a:lnTo>
                <a:lnTo>
                  <a:pt x="12100" y="9253"/>
                </a:lnTo>
                <a:lnTo>
                  <a:pt x="12113" y="9133"/>
                </a:lnTo>
                <a:lnTo>
                  <a:pt x="12126" y="9011"/>
                </a:lnTo>
                <a:lnTo>
                  <a:pt x="12137" y="8890"/>
                </a:lnTo>
                <a:lnTo>
                  <a:pt x="12147" y="8769"/>
                </a:lnTo>
                <a:lnTo>
                  <a:pt x="12155" y="8646"/>
                </a:lnTo>
                <a:lnTo>
                  <a:pt x="12161" y="8523"/>
                </a:lnTo>
                <a:lnTo>
                  <a:pt x="12166" y="8400"/>
                </a:lnTo>
                <a:lnTo>
                  <a:pt x="12171" y="8277"/>
                </a:lnTo>
                <a:lnTo>
                  <a:pt x="15347" y="8277"/>
                </a:lnTo>
                <a:lnTo>
                  <a:pt x="15337" y="8448"/>
                </a:lnTo>
                <a:lnTo>
                  <a:pt x="15325" y="8617"/>
                </a:lnTo>
                <a:lnTo>
                  <a:pt x="15309" y="8786"/>
                </a:lnTo>
                <a:lnTo>
                  <a:pt x="15287" y="8954"/>
                </a:lnTo>
                <a:lnTo>
                  <a:pt x="15262" y="9119"/>
                </a:lnTo>
                <a:lnTo>
                  <a:pt x="15234" y="9285"/>
                </a:lnTo>
                <a:lnTo>
                  <a:pt x="15201" y="9449"/>
                </a:lnTo>
                <a:lnTo>
                  <a:pt x="15164" y="9612"/>
                </a:lnTo>
                <a:lnTo>
                  <a:pt x="15124" y="9772"/>
                </a:lnTo>
                <a:lnTo>
                  <a:pt x="15080" y="9931"/>
                </a:lnTo>
                <a:lnTo>
                  <a:pt x="15032" y="10090"/>
                </a:lnTo>
                <a:lnTo>
                  <a:pt x="14980" y="10246"/>
                </a:lnTo>
                <a:lnTo>
                  <a:pt x="14925" y="10400"/>
                </a:lnTo>
                <a:lnTo>
                  <a:pt x="14866" y="10554"/>
                </a:lnTo>
                <a:lnTo>
                  <a:pt x="14804" y="10705"/>
                </a:lnTo>
                <a:lnTo>
                  <a:pt x="14738" y="10854"/>
                </a:lnTo>
                <a:lnTo>
                  <a:pt x="14668" y="11002"/>
                </a:lnTo>
                <a:lnTo>
                  <a:pt x="14596" y="11148"/>
                </a:lnTo>
                <a:lnTo>
                  <a:pt x="14521" y="11292"/>
                </a:lnTo>
                <a:lnTo>
                  <a:pt x="14441" y="11434"/>
                </a:lnTo>
                <a:lnTo>
                  <a:pt x="14358" y="11574"/>
                </a:lnTo>
                <a:lnTo>
                  <a:pt x="14272" y="11712"/>
                </a:lnTo>
                <a:lnTo>
                  <a:pt x="14183" y="11848"/>
                </a:lnTo>
                <a:lnTo>
                  <a:pt x="14092" y="11981"/>
                </a:lnTo>
                <a:lnTo>
                  <a:pt x="13996" y="12113"/>
                </a:lnTo>
                <a:lnTo>
                  <a:pt x="13898" y="12241"/>
                </a:lnTo>
                <a:lnTo>
                  <a:pt x="13797" y="12369"/>
                </a:lnTo>
                <a:lnTo>
                  <a:pt x="13693" y="12493"/>
                </a:lnTo>
                <a:lnTo>
                  <a:pt x="13586" y="12615"/>
                </a:lnTo>
                <a:lnTo>
                  <a:pt x="13476" y="12735"/>
                </a:lnTo>
                <a:lnTo>
                  <a:pt x="13364" y="12852"/>
                </a:lnTo>
                <a:lnTo>
                  <a:pt x="13248" y="12967"/>
                </a:lnTo>
                <a:close/>
                <a:moveTo>
                  <a:pt x="1073" y="8277"/>
                </a:moveTo>
                <a:lnTo>
                  <a:pt x="4248" y="8277"/>
                </a:lnTo>
                <a:lnTo>
                  <a:pt x="4253" y="8400"/>
                </a:lnTo>
                <a:lnTo>
                  <a:pt x="4258" y="8523"/>
                </a:lnTo>
                <a:lnTo>
                  <a:pt x="4265" y="8646"/>
                </a:lnTo>
                <a:lnTo>
                  <a:pt x="4273" y="8769"/>
                </a:lnTo>
                <a:lnTo>
                  <a:pt x="4282" y="8890"/>
                </a:lnTo>
                <a:lnTo>
                  <a:pt x="4294" y="9011"/>
                </a:lnTo>
                <a:lnTo>
                  <a:pt x="4306" y="9133"/>
                </a:lnTo>
                <a:lnTo>
                  <a:pt x="4319" y="9253"/>
                </a:lnTo>
                <a:lnTo>
                  <a:pt x="4335" y="9373"/>
                </a:lnTo>
                <a:lnTo>
                  <a:pt x="4351" y="9492"/>
                </a:lnTo>
                <a:lnTo>
                  <a:pt x="4370" y="9611"/>
                </a:lnTo>
                <a:lnTo>
                  <a:pt x="4388" y="9729"/>
                </a:lnTo>
                <a:lnTo>
                  <a:pt x="4410" y="9847"/>
                </a:lnTo>
                <a:lnTo>
                  <a:pt x="4431" y="9964"/>
                </a:lnTo>
                <a:lnTo>
                  <a:pt x="4455" y="10081"/>
                </a:lnTo>
                <a:lnTo>
                  <a:pt x="4479" y="10197"/>
                </a:lnTo>
                <a:lnTo>
                  <a:pt x="4505" y="10312"/>
                </a:lnTo>
                <a:lnTo>
                  <a:pt x="4533" y="10427"/>
                </a:lnTo>
                <a:lnTo>
                  <a:pt x="4560" y="10542"/>
                </a:lnTo>
                <a:lnTo>
                  <a:pt x="4590" y="10655"/>
                </a:lnTo>
                <a:lnTo>
                  <a:pt x="4622" y="10768"/>
                </a:lnTo>
                <a:lnTo>
                  <a:pt x="4654" y="10880"/>
                </a:lnTo>
                <a:lnTo>
                  <a:pt x="4688" y="10993"/>
                </a:lnTo>
                <a:lnTo>
                  <a:pt x="4723" y="11104"/>
                </a:lnTo>
                <a:lnTo>
                  <a:pt x="4758" y="11214"/>
                </a:lnTo>
                <a:lnTo>
                  <a:pt x="4795" y="11323"/>
                </a:lnTo>
                <a:lnTo>
                  <a:pt x="4834" y="11433"/>
                </a:lnTo>
                <a:lnTo>
                  <a:pt x="4874" y="11541"/>
                </a:lnTo>
                <a:lnTo>
                  <a:pt x="4915" y="11649"/>
                </a:lnTo>
                <a:lnTo>
                  <a:pt x="4958" y="11756"/>
                </a:lnTo>
                <a:lnTo>
                  <a:pt x="5001" y="11863"/>
                </a:lnTo>
                <a:lnTo>
                  <a:pt x="5045" y="11968"/>
                </a:lnTo>
                <a:lnTo>
                  <a:pt x="4982" y="11992"/>
                </a:lnTo>
                <a:lnTo>
                  <a:pt x="4920" y="12017"/>
                </a:lnTo>
                <a:lnTo>
                  <a:pt x="4857" y="12042"/>
                </a:lnTo>
                <a:lnTo>
                  <a:pt x="4795" y="12068"/>
                </a:lnTo>
                <a:lnTo>
                  <a:pt x="4734" y="12094"/>
                </a:lnTo>
                <a:lnTo>
                  <a:pt x="4672" y="12120"/>
                </a:lnTo>
                <a:lnTo>
                  <a:pt x="4611" y="12147"/>
                </a:lnTo>
                <a:lnTo>
                  <a:pt x="4550" y="12175"/>
                </a:lnTo>
                <a:lnTo>
                  <a:pt x="4490" y="12203"/>
                </a:lnTo>
                <a:lnTo>
                  <a:pt x="4429" y="12231"/>
                </a:lnTo>
                <a:lnTo>
                  <a:pt x="4370" y="12261"/>
                </a:lnTo>
                <a:lnTo>
                  <a:pt x="4309" y="12291"/>
                </a:lnTo>
                <a:lnTo>
                  <a:pt x="4191" y="12351"/>
                </a:lnTo>
                <a:lnTo>
                  <a:pt x="4073" y="12413"/>
                </a:lnTo>
                <a:lnTo>
                  <a:pt x="3956" y="12476"/>
                </a:lnTo>
                <a:lnTo>
                  <a:pt x="3841" y="12541"/>
                </a:lnTo>
                <a:lnTo>
                  <a:pt x="3726" y="12608"/>
                </a:lnTo>
                <a:lnTo>
                  <a:pt x="3613" y="12676"/>
                </a:lnTo>
                <a:lnTo>
                  <a:pt x="3501" y="12748"/>
                </a:lnTo>
                <a:lnTo>
                  <a:pt x="3389" y="12819"/>
                </a:lnTo>
                <a:lnTo>
                  <a:pt x="3280" y="12892"/>
                </a:lnTo>
                <a:lnTo>
                  <a:pt x="3171" y="12967"/>
                </a:lnTo>
                <a:lnTo>
                  <a:pt x="3056" y="12852"/>
                </a:lnTo>
                <a:lnTo>
                  <a:pt x="2943" y="12735"/>
                </a:lnTo>
                <a:lnTo>
                  <a:pt x="2833" y="12615"/>
                </a:lnTo>
                <a:lnTo>
                  <a:pt x="2727" y="12493"/>
                </a:lnTo>
                <a:lnTo>
                  <a:pt x="2623" y="12369"/>
                </a:lnTo>
                <a:lnTo>
                  <a:pt x="2521" y="12241"/>
                </a:lnTo>
                <a:lnTo>
                  <a:pt x="2423" y="12113"/>
                </a:lnTo>
                <a:lnTo>
                  <a:pt x="2328" y="11981"/>
                </a:lnTo>
                <a:lnTo>
                  <a:pt x="2236" y="11848"/>
                </a:lnTo>
                <a:lnTo>
                  <a:pt x="2147" y="11712"/>
                </a:lnTo>
                <a:lnTo>
                  <a:pt x="2062" y="11574"/>
                </a:lnTo>
                <a:lnTo>
                  <a:pt x="1978" y="11434"/>
                </a:lnTo>
                <a:lnTo>
                  <a:pt x="1899" y="11292"/>
                </a:lnTo>
                <a:lnTo>
                  <a:pt x="1824" y="11148"/>
                </a:lnTo>
                <a:lnTo>
                  <a:pt x="1751" y="11002"/>
                </a:lnTo>
                <a:lnTo>
                  <a:pt x="1682" y="10854"/>
                </a:lnTo>
                <a:lnTo>
                  <a:pt x="1615" y="10705"/>
                </a:lnTo>
                <a:lnTo>
                  <a:pt x="1554" y="10554"/>
                </a:lnTo>
                <a:lnTo>
                  <a:pt x="1494" y="10400"/>
                </a:lnTo>
                <a:lnTo>
                  <a:pt x="1440" y="10246"/>
                </a:lnTo>
                <a:lnTo>
                  <a:pt x="1387" y="10090"/>
                </a:lnTo>
                <a:lnTo>
                  <a:pt x="1340" y="9931"/>
                </a:lnTo>
                <a:lnTo>
                  <a:pt x="1296" y="9772"/>
                </a:lnTo>
                <a:lnTo>
                  <a:pt x="1255" y="9612"/>
                </a:lnTo>
                <a:lnTo>
                  <a:pt x="1219" y="9449"/>
                </a:lnTo>
                <a:lnTo>
                  <a:pt x="1186" y="9285"/>
                </a:lnTo>
                <a:lnTo>
                  <a:pt x="1158" y="9119"/>
                </a:lnTo>
                <a:lnTo>
                  <a:pt x="1132" y="8954"/>
                </a:lnTo>
                <a:lnTo>
                  <a:pt x="1111" y="8786"/>
                </a:lnTo>
                <a:lnTo>
                  <a:pt x="1095" y="8617"/>
                </a:lnTo>
                <a:lnTo>
                  <a:pt x="1082" y="8448"/>
                </a:lnTo>
                <a:lnTo>
                  <a:pt x="1073" y="8277"/>
                </a:lnTo>
                <a:close/>
                <a:moveTo>
                  <a:pt x="2878" y="3381"/>
                </a:moveTo>
                <a:lnTo>
                  <a:pt x="2935" y="3423"/>
                </a:lnTo>
                <a:lnTo>
                  <a:pt x="2992" y="3466"/>
                </a:lnTo>
                <a:lnTo>
                  <a:pt x="3050" y="3507"/>
                </a:lnTo>
                <a:lnTo>
                  <a:pt x="3107" y="3549"/>
                </a:lnTo>
                <a:lnTo>
                  <a:pt x="3165" y="3590"/>
                </a:lnTo>
                <a:lnTo>
                  <a:pt x="3223" y="3630"/>
                </a:lnTo>
                <a:lnTo>
                  <a:pt x="3282" y="3670"/>
                </a:lnTo>
                <a:lnTo>
                  <a:pt x="3341" y="3710"/>
                </a:lnTo>
                <a:lnTo>
                  <a:pt x="3401" y="3749"/>
                </a:lnTo>
                <a:lnTo>
                  <a:pt x="3460" y="3789"/>
                </a:lnTo>
                <a:lnTo>
                  <a:pt x="3521" y="3827"/>
                </a:lnTo>
                <a:lnTo>
                  <a:pt x="3581" y="3865"/>
                </a:lnTo>
                <a:lnTo>
                  <a:pt x="3642" y="3902"/>
                </a:lnTo>
                <a:lnTo>
                  <a:pt x="3702" y="3939"/>
                </a:lnTo>
                <a:lnTo>
                  <a:pt x="3764" y="3975"/>
                </a:lnTo>
                <a:lnTo>
                  <a:pt x="3826" y="4011"/>
                </a:lnTo>
                <a:lnTo>
                  <a:pt x="3887" y="4046"/>
                </a:lnTo>
                <a:lnTo>
                  <a:pt x="3950" y="4081"/>
                </a:lnTo>
                <a:lnTo>
                  <a:pt x="4012" y="4116"/>
                </a:lnTo>
                <a:lnTo>
                  <a:pt x="4076" y="4150"/>
                </a:lnTo>
                <a:lnTo>
                  <a:pt x="4139" y="4183"/>
                </a:lnTo>
                <a:lnTo>
                  <a:pt x="4202" y="4216"/>
                </a:lnTo>
                <a:lnTo>
                  <a:pt x="4267" y="4249"/>
                </a:lnTo>
                <a:lnTo>
                  <a:pt x="4331" y="4281"/>
                </a:lnTo>
                <a:lnTo>
                  <a:pt x="4395" y="4312"/>
                </a:lnTo>
                <a:lnTo>
                  <a:pt x="4461" y="4343"/>
                </a:lnTo>
                <a:lnTo>
                  <a:pt x="4525" y="4374"/>
                </a:lnTo>
                <a:lnTo>
                  <a:pt x="4591" y="4403"/>
                </a:lnTo>
                <a:lnTo>
                  <a:pt x="4657" y="4432"/>
                </a:lnTo>
                <a:lnTo>
                  <a:pt x="4724" y="4461"/>
                </a:lnTo>
                <a:lnTo>
                  <a:pt x="4789" y="4489"/>
                </a:lnTo>
                <a:lnTo>
                  <a:pt x="4856" y="4517"/>
                </a:lnTo>
                <a:lnTo>
                  <a:pt x="4822" y="4611"/>
                </a:lnTo>
                <a:lnTo>
                  <a:pt x="4789" y="4706"/>
                </a:lnTo>
                <a:lnTo>
                  <a:pt x="4756" y="4801"/>
                </a:lnTo>
                <a:lnTo>
                  <a:pt x="4726" y="4897"/>
                </a:lnTo>
                <a:lnTo>
                  <a:pt x="4695" y="4993"/>
                </a:lnTo>
                <a:lnTo>
                  <a:pt x="4665" y="5090"/>
                </a:lnTo>
                <a:lnTo>
                  <a:pt x="4637" y="5188"/>
                </a:lnTo>
                <a:lnTo>
                  <a:pt x="4610" y="5285"/>
                </a:lnTo>
                <a:lnTo>
                  <a:pt x="4583" y="5383"/>
                </a:lnTo>
                <a:lnTo>
                  <a:pt x="4557" y="5482"/>
                </a:lnTo>
                <a:lnTo>
                  <a:pt x="4533" y="5582"/>
                </a:lnTo>
                <a:lnTo>
                  <a:pt x="4509" y="5681"/>
                </a:lnTo>
                <a:lnTo>
                  <a:pt x="4486" y="5781"/>
                </a:lnTo>
                <a:lnTo>
                  <a:pt x="4465" y="5881"/>
                </a:lnTo>
                <a:lnTo>
                  <a:pt x="4444" y="5982"/>
                </a:lnTo>
                <a:lnTo>
                  <a:pt x="4425" y="6084"/>
                </a:lnTo>
                <a:lnTo>
                  <a:pt x="4406" y="6186"/>
                </a:lnTo>
                <a:lnTo>
                  <a:pt x="4388" y="6288"/>
                </a:lnTo>
                <a:lnTo>
                  <a:pt x="4372" y="6391"/>
                </a:lnTo>
                <a:lnTo>
                  <a:pt x="4356" y="6494"/>
                </a:lnTo>
                <a:lnTo>
                  <a:pt x="4342" y="6598"/>
                </a:lnTo>
                <a:lnTo>
                  <a:pt x="4328" y="6701"/>
                </a:lnTo>
                <a:lnTo>
                  <a:pt x="4315" y="6805"/>
                </a:lnTo>
                <a:lnTo>
                  <a:pt x="4304" y="6911"/>
                </a:lnTo>
                <a:lnTo>
                  <a:pt x="4294" y="7015"/>
                </a:lnTo>
                <a:lnTo>
                  <a:pt x="4284" y="7120"/>
                </a:lnTo>
                <a:lnTo>
                  <a:pt x="4275" y="7226"/>
                </a:lnTo>
                <a:lnTo>
                  <a:pt x="4268" y="7332"/>
                </a:lnTo>
                <a:lnTo>
                  <a:pt x="4262" y="7439"/>
                </a:lnTo>
                <a:lnTo>
                  <a:pt x="4257" y="7545"/>
                </a:lnTo>
                <a:lnTo>
                  <a:pt x="4253" y="7652"/>
                </a:lnTo>
                <a:lnTo>
                  <a:pt x="4248" y="7759"/>
                </a:lnTo>
                <a:lnTo>
                  <a:pt x="1073" y="7759"/>
                </a:lnTo>
                <a:lnTo>
                  <a:pt x="1081" y="7602"/>
                </a:lnTo>
                <a:lnTo>
                  <a:pt x="1092" y="7446"/>
                </a:lnTo>
                <a:lnTo>
                  <a:pt x="1107" y="7291"/>
                </a:lnTo>
                <a:lnTo>
                  <a:pt x="1125" y="7137"/>
                </a:lnTo>
                <a:lnTo>
                  <a:pt x="1146" y="6984"/>
                </a:lnTo>
                <a:lnTo>
                  <a:pt x="1171" y="6832"/>
                </a:lnTo>
                <a:lnTo>
                  <a:pt x="1200" y="6681"/>
                </a:lnTo>
                <a:lnTo>
                  <a:pt x="1231" y="6532"/>
                </a:lnTo>
                <a:lnTo>
                  <a:pt x="1265" y="6383"/>
                </a:lnTo>
                <a:lnTo>
                  <a:pt x="1304" y="6236"/>
                </a:lnTo>
                <a:lnTo>
                  <a:pt x="1345" y="6090"/>
                </a:lnTo>
                <a:lnTo>
                  <a:pt x="1389" y="5945"/>
                </a:lnTo>
                <a:lnTo>
                  <a:pt x="1437" y="5802"/>
                </a:lnTo>
                <a:lnTo>
                  <a:pt x="1487" y="5660"/>
                </a:lnTo>
                <a:lnTo>
                  <a:pt x="1540" y="5519"/>
                </a:lnTo>
                <a:lnTo>
                  <a:pt x="1597" y="5380"/>
                </a:lnTo>
                <a:lnTo>
                  <a:pt x="1656" y="5243"/>
                </a:lnTo>
                <a:lnTo>
                  <a:pt x="1719" y="5106"/>
                </a:lnTo>
                <a:lnTo>
                  <a:pt x="1785" y="4972"/>
                </a:lnTo>
                <a:lnTo>
                  <a:pt x="1852" y="4839"/>
                </a:lnTo>
                <a:lnTo>
                  <a:pt x="1923" y="4708"/>
                </a:lnTo>
                <a:lnTo>
                  <a:pt x="1997" y="4578"/>
                </a:lnTo>
                <a:lnTo>
                  <a:pt x="2074" y="4450"/>
                </a:lnTo>
                <a:lnTo>
                  <a:pt x="2153" y="4324"/>
                </a:lnTo>
                <a:lnTo>
                  <a:pt x="2234" y="4199"/>
                </a:lnTo>
                <a:lnTo>
                  <a:pt x="2319" y="4076"/>
                </a:lnTo>
                <a:lnTo>
                  <a:pt x="2405" y="3956"/>
                </a:lnTo>
                <a:lnTo>
                  <a:pt x="2496" y="3837"/>
                </a:lnTo>
                <a:lnTo>
                  <a:pt x="2587" y="3719"/>
                </a:lnTo>
                <a:lnTo>
                  <a:pt x="2681" y="3605"/>
                </a:lnTo>
                <a:lnTo>
                  <a:pt x="2779" y="3492"/>
                </a:lnTo>
                <a:lnTo>
                  <a:pt x="2878" y="3381"/>
                </a:lnTo>
                <a:close/>
                <a:moveTo>
                  <a:pt x="8474" y="7759"/>
                </a:moveTo>
                <a:lnTo>
                  <a:pt x="8474" y="5160"/>
                </a:lnTo>
                <a:lnTo>
                  <a:pt x="8559" y="5157"/>
                </a:lnTo>
                <a:lnTo>
                  <a:pt x="8644" y="5153"/>
                </a:lnTo>
                <a:lnTo>
                  <a:pt x="8728" y="5149"/>
                </a:lnTo>
                <a:lnTo>
                  <a:pt x="8812" y="5143"/>
                </a:lnTo>
                <a:lnTo>
                  <a:pt x="8896" y="5137"/>
                </a:lnTo>
                <a:lnTo>
                  <a:pt x="8980" y="5131"/>
                </a:lnTo>
                <a:lnTo>
                  <a:pt x="9063" y="5122"/>
                </a:lnTo>
                <a:lnTo>
                  <a:pt x="9146" y="5114"/>
                </a:lnTo>
                <a:lnTo>
                  <a:pt x="9230" y="5105"/>
                </a:lnTo>
                <a:lnTo>
                  <a:pt x="9313" y="5095"/>
                </a:lnTo>
                <a:lnTo>
                  <a:pt x="9395" y="5084"/>
                </a:lnTo>
                <a:lnTo>
                  <a:pt x="9477" y="5073"/>
                </a:lnTo>
                <a:lnTo>
                  <a:pt x="9559" y="5061"/>
                </a:lnTo>
                <a:lnTo>
                  <a:pt x="9641" y="5048"/>
                </a:lnTo>
                <a:lnTo>
                  <a:pt x="9723" y="5035"/>
                </a:lnTo>
                <a:lnTo>
                  <a:pt x="9804" y="5020"/>
                </a:lnTo>
                <a:lnTo>
                  <a:pt x="9885" y="5005"/>
                </a:lnTo>
                <a:lnTo>
                  <a:pt x="9965" y="4990"/>
                </a:lnTo>
                <a:lnTo>
                  <a:pt x="10046" y="4973"/>
                </a:lnTo>
                <a:lnTo>
                  <a:pt x="10126" y="4956"/>
                </a:lnTo>
                <a:lnTo>
                  <a:pt x="10206" y="4938"/>
                </a:lnTo>
                <a:lnTo>
                  <a:pt x="10287" y="4920"/>
                </a:lnTo>
                <a:lnTo>
                  <a:pt x="10366" y="4900"/>
                </a:lnTo>
                <a:lnTo>
                  <a:pt x="10445" y="4880"/>
                </a:lnTo>
                <a:lnTo>
                  <a:pt x="10524" y="4860"/>
                </a:lnTo>
                <a:lnTo>
                  <a:pt x="10602" y="4838"/>
                </a:lnTo>
                <a:lnTo>
                  <a:pt x="10681" y="4816"/>
                </a:lnTo>
                <a:lnTo>
                  <a:pt x="10759" y="4793"/>
                </a:lnTo>
                <a:lnTo>
                  <a:pt x="10836" y="4770"/>
                </a:lnTo>
                <a:lnTo>
                  <a:pt x="10914" y="4746"/>
                </a:lnTo>
                <a:lnTo>
                  <a:pt x="10990" y="4721"/>
                </a:lnTo>
                <a:lnTo>
                  <a:pt x="11066" y="4695"/>
                </a:lnTo>
                <a:lnTo>
                  <a:pt x="11099" y="4784"/>
                </a:lnTo>
                <a:lnTo>
                  <a:pt x="11130" y="4873"/>
                </a:lnTo>
                <a:lnTo>
                  <a:pt x="11161" y="4963"/>
                </a:lnTo>
                <a:lnTo>
                  <a:pt x="11191" y="5053"/>
                </a:lnTo>
                <a:lnTo>
                  <a:pt x="11219" y="5145"/>
                </a:lnTo>
                <a:lnTo>
                  <a:pt x="11247" y="5236"/>
                </a:lnTo>
                <a:lnTo>
                  <a:pt x="11274" y="5328"/>
                </a:lnTo>
                <a:lnTo>
                  <a:pt x="11299" y="5420"/>
                </a:lnTo>
                <a:lnTo>
                  <a:pt x="11325" y="5513"/>
                </a:lnTo>
                <a:lnTo>
                  <a:pt x="11349" y="5607"/>
                </a:lnTo>
                <a:lnTo>
                  <a:pt x="11372" y="5701"/>
                </a:lnTo>
                <a:lnTo>
                  <a:pt x="11395" y="5795"/>
                </a:lnTo>
                <a:lnTo>
                  <a:pt x="11415" y="5889"/>
                </a:lnTo>
                <a:lnTo>
                  <a:pt x="11436" y="5984"/>
                </a:lnTo>
                <a:lnTo>
                  <a:pt x="11455" y="6080"/>
                </a:lnTo>
                <a:lnTo>
                  <a:pt x="11474" y="6176"/>
                </a:lnTo>
                <a:lnTo>
                  <a:pt x="11491" y="6272"/>
                </a:lnTo>
                <a:lnTo>
                  <a:pt x="11509" y="6368"/>
                </a:lnTo>
                <a:lnTo>
                  <a:pt x="11524" y="6466"/>
                </a:lnTo>
                <a:lnTo>
                  <a:pt x="11538" y="6563"/>
                </a:lnTo>
                <a:lnTo>
                  <a:pt x="11553" y="6661"/>
                </a:lnTo>
                <a:lnTo>
                  <a:pt x="11565" y="6759"/>
                </a:lnTo>
                <a:lnTo>
                  <a:pt x="11577" y="6857"/>
                </a:lnTo>
                <a:lnTo>
                  <a:pt x="11589" y="6957"/>
                </a:lnTo>
                <a:lnTo>
                  <a:pt x="11598" y="7056"/>
                </a:lnTo>
                <a:lnTo>
                  <a:pt x="11607" y="7155"/>
                </a:lnTo>
                <a:lnTo>
                  <a:pt x="11615" y="7255"/>
                </a:lnTo>
                <a:lnTo>
                  <a:pt x="11623" y="7356"/>
                </a:lnTo>
                <a:lnTo>
                  <a:pt x="11629" y="7456"/>
                </a:lnTo>
                <a:lnTo>
                  <a:pt x="11634" y="7557"/>
                </a:lnTo>
                <a:lnTo>
                  <a:pt x="11638" y="7658"/>
                </a:lnTo>
                <a:lnTo>
                  <a:pt x="11641" y="7759"/>
                </a:lnTo>
                <a:lnTo>
                  <a:pt x="8474" y="7759"/>
                </a:lnTo>
                <a:close/>
                <a:moveTo>
                  <a:pt x="10879" y="11791"/>
                </a:moveTo>
                <a:lnTo>
                  <a:pt x="10807" y="11768"/>
                </a:lnTo>
                <a:lnTo>
                  <a:pt x="10735" y="11747"/>
                </a:lnTo>
                <a:lnTo>
                  <a:pt x="10663" y="11726"/>
                </a:lnTo>
                <a:lnTo>
                  <a:pt x="10590" y="11706"/>
                </a:lnTo>
                <a:lnTo>
                  <a:pt x="10518" y="11686"/>
                </a:lnTo>
                <a:lnTo>
                  <a:pt x="10446" y="11667"/>
                </a:lnTo>
                <a:lnTo>
                  <a:pt x="10373" y="11649"/>
                </a:lnTo>
                <a:lnTo>
                  <a:pt x="10299" y="11631"/>
                </a:lnTo>
                <a:lnTo>
                  <a:pt x="10226" y="11614"/>
                </a:lnTo>
                <a:lnTo>
                  <a:pt x="10152" y="11598"/>
                </a:lnTo>
                <a:lnTo>
                  <a:pt x="10078" y="11582"/>
                </a:lnTo>
                <a:lnTo>
                  <a:pt x="10003" y="11566"/>
                </a:lnTo>
                <a:lnTo>
                  <a:pt x="9929" y="11552"/>
                </a:lnTo>
                <a:lnTo>
                  <a:pt x="9854" y="11538"/>
                </a:lnTo>
                <a:lnTo>
                  <a:pt x="9780" y="11525"/>
                </a:lnTo>
                <a:lnTo>
                  <a:pt x="9704" y="11512"/>
                </a:lnTo>
                <a:lnTo>
                  <a:pt x="9629" y="11500"/>
                </a:lnTo>
                <a:lnTo>
                  <a:pt x="9553" y="11488"/>
                </a:lnTo>
                <a:lnTo>
                  <a:pt x="9477" y="11477"/>
                </a:lnTo>
                <a:lnTo>
                  <a:pt x="9401" y="11467"/>
                </a:lnTo>
                <a:lnTo>
                  <a:pt x="9325" y="11458"/>
                </a:lnTo>
                <a:lnTo>
                  <a:pt x="9249" y="11449"/>
                </a:lnTo>
                <a:lnTo>
                  <a:pt x="9172" y="11440"/>
                </a:lnTo>
                <a:lnTo>
                  <a:pt x="9095" y="11433"/>
                </a:lnTo>
                <a:lnTo>
                  <a:pt x="9018" y="11425"/>
                </a:lnTo>
                <a:lnTo>
                  <a:pt x="8941" y="11419"/>
                </a:lnTo>
                <a:lnTo>
                  <a:pt x="8864" y="11413"/>
                </a:lnTo>
                <a:lnTo>
                  <a:pt x="8786" y="11408"/>
                </a:lnTo>
                <a:lnTo>
                  <a:pt x="8708" y="11404"/>
                </a:lnTo>
                <a:lnTo>
                  <a:pt x="8630" y="11400"/>
                </a:lnTo>
                <a:lnTo>
                  <a:pt x="8552" y="11396"/>
                </a:lnTo>
                <a:lnTo>
                  <a:pt x="8474" y="11394"/>
                </a:lnTo>
                <a:lnTo>
                  <a:pt x="8474" y="8277"/>
                </a:lnTo>
                <a:lnTo>
                  <a:pt x="11641" y="8277"/>
                </a:lnTo>
                <a:lnTo>
                  <a:pt x="11637" y="8394"/>
                </a:lnTo>
                <a:lnTo>
                  <a:pt x="11632" y="8512"/>
                </a:lnTo>
                <a:lnTo>
                  <a:pt x="11626" y="8628"/>
                </a:lnTo>
                <a:lnTo>
                  <a:pt x="11617" y="8746"/>
                </a:lnTo>
                <a:lnTo>
                  <a:pt x="11608" y="8862"/>
                </a:lnTo>
                <a:lnTo>
                  <a:pt x="11598" y="8977"/>
                </a:lnTo>
                <a:lnTo>
                  <a:pt x="11586" y="9092"/>
                </a:lnTo>
                <a:lnTo>
                  <a:pt x="11572" y="9207"/>
                </a:lnTo>
                <a:lnTo>
                  <a:pt x="11558" y="9321"/>
                </a:lnTo>
                <a:lnTo>
                  <a:pt x="11542" y="9435"/>
                </a:lnTo>
                <a:lnTo>
                  <a:pt x="11525" y="9548"/>
                </a:lnTo>
                <a:lnTo>
                  <a:pt x="11506" y="9661"/>
                </a:lnTo>
                <a:lnTo>
                  <a:pt x="11486" y="9773"/>
                </a:lnTo>
                <a:lnTo>
                  <a:pt x="11466" y="9884"/>
                </a:lnTo>
                <a:lnTo>
                  <a:pt x="11443" y="9995"/>
                </a:lnTo>
                <a:lnTo>
                  <a:pt x="11419" y="10106"/>
                </a:lnTo>
                <a:lnTo>
                  <a:pt x="11395" y="10216"/>
                </a:lnTo>
                <a:lnTo>
                  <a:pt x="11368" y="10325"/>
                </a:lnTo>
                <a:lnTo>
                  <a:pt x="11341" y="10434"/>
                </a:lnTo>
                <a:lnTo>
                  <a:pt x="11313" y="10543"/>
                </a:lnTo>
                <a:lnTo>
                  <a:pt x="11283" y="10650"/>
                </a:lnTo>
                <a:lnTo>
                  <a:pt x="11252" y="10757"/>
                </a:lnTo>
                <a:lnTo>
                  <a:pt x="11220" y="10863"/>
                </a:lnTo>
                <a:lnTo>
                  <a:pt x="11186" y="10969"/>
                </a:lnTo>
                <a:lnTo>
                  <a:pt x="11152" y="11074"/>
                </a:lnTo>
                <a:lnTo>
                  <a:pt x="11117" y="11178"/>
                </a:lnTo>
                <a:lnTo>
                  <a:pt x="11080" y="11282"/>
                </a:lnTo>
                <a:lnTo>
                  <a:pt x="11042" y="11386"/>
                </a:lnTo>
                <a:lnTo>
                  <a:pt x="11003" y="11488"/>
                </a:lnTo>
                <a:lnTo>
                  <a:pt x="10962" y="11590"/>
                </a:lnTo>
                <a:lnTo>
                  <a:pt x="10921" y="11690"/>
                </a:lnTo>
                <a:lnTo>
                  <a:pt x="10879" y="11791"/>
                </a:lnTo>
                <a:close/>
                <a:moveTo>
                  <a:pt x="11162" y="12440"/>
                </a:moveTo>
                <a:lnTo>
                  <a:pt x="11275" y="12484"/>
                </a:lnTo>
                <a:lnTo>
                  <a:pt x="11387" y="12529"/>
                </a:lnTo>
                <a:lnTo>
                  <a:pt x="11497" y="12575"/>
                </a:lnTo>
                <a:lnTo>
                  <a:pt x="11606" y="12624"/>
                </a:lnTo>
                <a:lnTo>
                  <a:pt x="11715" y="12674"/>
                </a:lnTo>
                <a:lnTo>
                  <a:pt x="11824" y="12726"/>
                </a:lnTo>
                <a:lnTo>
                  <a:pt x="11930" y="12779"/>
                </a:lnTo>
                <a:lnTo>
                  <a:pt x="12036" y="12833"/>
                </a:lnTo>
                <a:lnTo>
                  <a:pt x="12142" y="12889"/>
                </a:lnTo>
                <a:lnTo>
                  <a:pt x="12245" y="12946"/>
                </a:lnTo>
                <a:lnTo>
                  <a:pt x="12349" y="13005"/>
                </a:lnTo>
                <a:lnTo>
                  <a:pt x="12451" y="13065"/>
                </a:lnTo>
                <a:lnTo>
                  <a:pt x="12552" y="13127"/>
                </a:lnTo>
                <a:lnTo>
                  <a:pt x="12653" y="13191"/>
                </a:lnTo>
                <a:lnTo>
                  <a:pt x="12751" y="13255"/>
                </a:lnTo>
                <a:lnTo>
                  <a:pt x="12850" y="13320"/>
                </a:lnTo>
                <a:lnTo>
                  <a:pt x="12759" y="13395"/>
                </a:lnTo>
                <a:lnTo>
                  <a:pt x="12666" y="13469"/>
                </a:lnTo>
                <a:lnTo>
                  <a:pt x="12573" y="13540"/>
                </a:lnTo>
                <a:lnTo>
                  <a:pt x="12477" y="13612"/>
                </a:lnTo>
                <a:lnTo>
                  <a:pt x="12381" y="13681"/>
                </a:lnTo>
                <a:lnTo>
                  <a:pt x="12283" y="13748"/>
                </a:lnTo>
                <a:lnTo>
                  <a:pt x="12185" y="13814"/>
                </a:lnTo>
                <a:lnTo>
                  <a:pt x="12084" y="13878"/>
                </a:lnTo>
                <a:lnTo>
                  <a:pt x="11984" y="13940"/>
                </a:lnTo>
                <a:lnTo>
                  <a:pt x="11881" y="14001"/>
                </a:lnTo>
                <a:lnTo>
                  <a:pt x="11779" y="14062"/>
                </a:lnTo>
                <a:lnTo>
                  <a:pt x="11674" y="14119"/>
                </a:lnTo>
                <a:lnTo>
                  <a:pt x="11568" y="14175"/>
                </a:lnTo>
                <a:lnTo>
                  <a:pt x="11461" y="14229"/>
                </a:lnTo>
                <a:lnTo>
                  <a:pt x="11354" y="14282"/>
                </a:lnTo>
                <a:lnTo>
                  <a:pt x="11245" y="14333"/>
                </a:lnTo>
                <a:lnTo>
                  <a:pt x="11136" y="14382"/>
                </a:lnTo>
                <a:lnTo>
                  <a:pt x="11025" y="14429"/>
                </a:lnTo>
                <a:lnTo>
                  <a:pt x="10914" y="14475"/>
                </a:lnTo>
                <a:lnTo>
                  <a:pt x="10802" y="14519"/>
                </a:lnTo>
                <a:lnTo>
                  <a:pt x="10688" y="14561"/>
                </a:lnTo>
                <a:lnTo>
                  <a:pt x="10573" y="14601"/>
                </a:lnTo>
                <a:lnTo>
                  <a:pt x="10458" y="14639"/>
                </a:lnTo>
                <a:lnTo>
                  <a:pt x="10342" y="14676"/>
                </a:lnTo>
                <a:lnTo>
                  <a:pt x="10225" y="14710"/>
                </a:lnTo>
                <a:lnTo>
                  <a:pt x="10107" y="14743"/>
                </a:lnTo>
                <a:lnTo>
                  <a:pt x="9989" y="14774"/>
                </a:lnTo>
                <a:lnTo>
                  <a:pt x="9869" y="14802"/>
                </a:lnTo>
                <a:lnTo>
                  <a:pt x="9749" y="14829"/>
                </a:lnTo>
                <a:lnTo>
                  <a:pt x="9628" y="14854"/>
                </a:lnTo>
                <a:lnTo>
                  <a:pt x="9507" y="14877"/>
                </a:lnTo>
                <a:lnTo>
                  <a:pt x="9383" y="14898"/>
                </a:lnTo>
                <a:lnTo>
                  <a:pt x="9450" y="14833"/>
                </a:lnTo>
                <a:lnTo>
                  <a:pt x="9516" y="14767"/>
                </a:lnTo>
                <a:lnTo>
                  <a:pt x="9582" y="14700"/>
                </a:lnTo>
                <a:lnTo>
                  <a:pt x="9645" y="14633"/>
                </a:lnTo>
                <a:lnTo>
                  <a:pt x="9710" y="14564"/>
                </a:lnTo>
                <a:lnTo>
                  <a:pt x="9772" y="14495"/>
                </a:lnTo>
                <a:lnTo>
                  <a:pt x="9835" y="14424"/>
                </a:lnTo>
                <a:lnTo>
                  <a:pt x="9897" y="14354"/>
                </a:lnTo>
                <a:lnTo>
                  <a:pt x="9958" y="14282"/>
                </a:lnTo>
                <a:lnTo>
                  <a:pt x="10019" y="14210"/>
                </a:lnTo>
                <a:lnTo>
                  <a:pt x="10078" y="14137"/>
                </a:lnTo>
                <a:lnTo>
                  <a:pt x="10138" y="14064"/>
                </a:lnTo>
                <a:lnTo>
                  <a:pt x="10195" y="13988"/>
                </a:lnTo>
                <a:lnTo>
                  <a:pt x="10254" y="13913"/>
                </a:lnTo>
                <a:lnTo>
                  <a:pt x="10310" y="13837"/>
                </a:lnTo>
                <a:lnTo>
                  <a:pt x="10367" y="13761"/>
                </a:lnTo>
                <a:lnTo>
                  <a:pt x="10422" y="13684"/>
                </a:lnTo>
                <a:lnTo>
                  <a:pt x="10476" y="13606"/>
                </a:lnTo>
                <a:lnTo>
                  <a:pt x="10531" y="13526"/>
                </a:lnTo>
                <a:lnTo>
                  <a:pt x="10584" y="13447"/>
                </a:lnTo>
                <a:lnTo>
                  <a:pt x="10636" y="13367"/>
                </a:lnTo>
                <a:lnTo>
                  <a:pt x="10688" y="13286"/>
                </a:lnTo>
                <a:lnTo>
                  <a:pt x="10739" y="13204"/>
                </a:lnTo>
                <a:lnTo>
                  <a:pt x="10789" y="13121"/>
                </a:lnTo>
                <a:lnTo>
                  <a:pt x="10839" y="13039"/>
                </a:lnTo>
                <a:lnTo>
                  <a:pt x="10888" y="12955"/>
                </a:lnTo>
                <a:lnTo>
                  <a:pt x="10935" y="12871"/>
                </a:lnTo>
                <a:lnTo>
                  <a:pt x="10982" y="12786"/>
                </a:lnTo>
                <a:lnTo>
                  <a:pt x="11028" y="12701"/>
                </a:lnTo>
                <a:lnTo>
                  <a:pt x="11074" y="12614"/>
                </a:lnTo>
                <a:lnTo>
                  <a:pt x="11119" y="12528"/>
                </a:lnTo>
                <a:lnTo>
                  <a:pt x="11162" y="12440"/>
                </a:lnTo>
                <a:close/>
                <a:moveTo>
                  <a:pt x="8474" y="14988"/>
                </a:moveTo>
                <a:lnTo>
                  <a:pt x="8474" y="11911"/>
                </a:lnTo>
                <a:lnTo>
                  <a:pt x="8545" y="11913"/>
                </a:lnTo>
                <a:lnTo>
                  <a:pt x="8616" y="11916"/>
                </a:lnTo>
                <a:lnTo>
                  <a:pt x="8687" y="11920"/>
                </a:lnTo>
                <a:lnTo>
                  <a:pt x="8757" y="11924"/>
                </a:lnTo>
                <a:lnTo>
                  <a:pt x="8828" y="11929"/>
                </a:lnTo>
                <a:lnTo>
                  <a:pt x="8899" y="11934"/>
                </a:lnTo>
                <a:lnTo>
                  <a:pt x="8969" y="11940"/>
                </a:lnTo>
                <a:lnTo>
                  <a:pt x="9039" y="11946"/>
                </a:lnTo>
                <a:lnTo>
                  <a:pt x="9108" y="11953"/>
                </a:lnTo>
                <a:lnTo>
                  <a:pt x="9178" y="11960"/>
                </a:lnTo>
                <a:lnTo>
                  <a:pt x="9248" y="11968"/>
                </a:lnTo>
                <a:lnTo>
                  <a:pt x="9317" y="11976"/>
                </a:lnTo>
                <a:lnTo>
                  <a:pt x="9387" y="11986"/>
                </a:lnTo>
                <a:lnTo>
                  <a:pt x="9455" y="11995"/>
                </a:lnTo>
                <a:lnTo>
                  <a:pt x="9524" y="12005"/>
                </a:lnTo>
                <a:lnTo>
                  <a:pt x="9593" y="12016"/>
                </a:lnTo>
                <a:lnTo>
                  <a:pt x="9661" y="12027"/>
                </a:lnTo>
                <a:lnTo>
                  <a:pt x="9729" y="12039"/>
                </a:lnTo>
                <a:lnTo>
                  <a:pt x="9797" y="12051"/>
                </a:lnTo>
                <a:lnTo>
                  <a:pt x="9865" y="12064"/>
                </a:lnTo>
                <a:lnTo>
                  <a:pt x="9932" y="12077"/>
                </a:lnTo>
                <a:lnTo>
                  <a:pt x="10000" y="12091"/>
                </a:lnTo>
                <a:lnTo>
                  <a:pt x="10067" y="12106"/>
                </a:lnTo>
                <a:lnTo>
                  <a:pt x="10134" y="12121"/>
                </a:lnTo>
                <a:lnTo>
                  <a:pt x="10200" y="12136"/>
                </a:lnTo>
                <a:lnTo>
                  <a:pt x="10267" y="12153"/>
                </a:lnTo>
                <a:lnTo>
                  <a:pt x="10334" y="12169"/>
                </a:lnTo>
                <a:lnTo>
                  <a:pt x="10399" y="12187"/>
                </a:lnTo>
                <a:lnTo>
                  <a:pt x="10465" y="12204"/>
                </a:lnTo>
                <a:lnTo>
                  <a:pt x="10531" y="12223"/>
                </a:lnTo>
                <a:lnTo>
                  <a:pt x="10596" y="12242"/>
                </a:lnTo>
                <a:lnTo>
                  <a:pt x="10661" y="12262"/>
                </a:lnTo>
                <a:lnTo>
                  <a:pt x="10610" y="12363"/>
                </a:lnTo>
                <a:lnTo>
                  <a:pt x="10557" y="12462"/>
                </a:lnTo>
                <a:lnTo>
                  <a:pt x="10504" y="12561"/>
                </a:lnTo>
                <a:lnTo>
                  <a:pt x="10450" y="12659"/>
                </a:lnTo>
                <a:lnTo>
                  <a:pt x="10393" y="12757"/>
                </a:lnTo>
                <a:lnTo>
                  <a:pt x="10337" y="12853"/>
                </a:lnTo>
                <a:lnTo>
                  <a:pt x="10279" y="12948"/>
                </a:lnTo>
                <a:lnTo>
                  <a:pt x="10220" y="13042"/>
                </a:lnTo>
                <a:lnTo>
                  <a:pt x="10159" y="13135"/>
                </a:lnTo>
                <a:lnTo>
                  <a:pt x="10099" y="13228"/>
                </a:lnTo>
                <a:lnTo>
                  <a:pt x="10036" y="13319"/>
                </a:lnTo>
                <a:lnTo>
                  <a:pt x="9972" y="13410"/>
                </a:lnTo>
                <a:lnTo>
                  <a:pt x="9909" y="13499"/>
                </a:lnTo>
                <a:lnTo>
                  <a:pt x="9843" y="13588"/>
                </a:lnTo>
                <a:lnTo>
                  <a:pt x="9776" y="13675"/>
                </a:lnTo>
                <a:lnTo>
                  <a:pt x="9710" y="13761"/>
                </a:lnTo>
                <a:lnTo>
                  <a:pt x="9641" y="13846"/>
                </a:lnTo>
                <a:lnTo>
                  <a:pt x="9571" y="13930"/>
                </a:lnTo>
                <a:lnTo>
                  <a:pt x="9501" y="14012"/>
                </a:lnTo>
                <a:lnTo>
                  <a:pt x="9430" y="14095"/>
                </a:lnTo>
                <a:lnTo>
                  <a:pt x="9358" y="14175"/>
                </a:lnTo>
                <a:lnTo>
                  <a:pt x="9284" y="14255"/>
                </a:lnTo>
                <a:lnTo>
                  <a:pt x="9210" y="14333"/>
                </a:lnTo>
                <a:lnTo>
                  <a:pt x="9135" y="14410"/>
                </a:lnTo>
                <a:lnTo>
                  <a:pt x="9059" y="14487"/>
                </a:lnTo>
                <a:lnTo>
                  <a:pt x="8982" y="14562"/>
                </a:lnTo>
                <a:lnTo>
                  <a:pt x="8904" y="14636"/>
                </a:lnTo>
                <a:lnTo>
                  <a:pt x="8825" y="14708"/>
                </a:lnTo>
                <a:lnTo>
                  <a:pt x="8746" y="14779"/>
                </a:lnTo>
                <a:lnTo>
                  <a:pt x="8666" y="14850"/>
                </a:lnTo>
                <a:lnTo>
                  <a:pt x="8584" y="14918"/>
                </a:lnTo>
                <a:lnTo>
                  <a:pt x="8502" y="14987"/>
                </a:lnTo>
                <a:lnTo>
                  <a:pt x="8474" y="14988"/>
                </a:lnTo>
                <a:close/>
                <a:moveTo>
                  <a:pt x="7036" y="14898"/>
                </a:moveTo>
                <a:lnTo>
                  <a:pt x="6913" y="14877"/>
                </a:lnTo>
                <a:lnTo>
                  <a:pt x="6791" y="14854"/>
                </a:lnTo>
                <a:lnTo>
                  <a:pt x="6670" y="14829"/>
                </a:lnTo>
                <a:lnTo>
                  <a:pt x="6550" y="14802"/>
                </a:lnTo>
                <a:lnTo>
                  <a:pt x="6431" y="14774"/>
                </a:lnTo>
                <a:lnTo>
                  <a:pt x="6312" y="14743"/>
                </a:lnTo>
                <a:lnTo>
                  <a:pt x="6194" y="14710"/>
                </a:lnTo>
                <a:lnTo>
                  <a:pt x="6077" y="14676"/>
                </a:lnTo>
                <a:lnTo>
                  <a:pt x="5961" y="14639"/>
                </a:lnTo>
                <a:lnTo>
                  <a:pt x="5846" y="14601"/>
                </a:lnTo>
                <a:lnTo>
                  <a:pt x="5731" y="14561"/>
                </a:lnTo>
                <a:lnTo>
                  <a:pt x="5618" y="14519"/>
                </a:lnTo>
                <a:lnTo>
                  <a:pt x="5505" y="14475"/>
                </a:lnTo>
                <a:lnTo>
                  <a:pt x="5395" y="14429"/>
                </a:lnTo>
                <a:lnTo>
                  <a:pt x="5284" y="14382"/>
                </a:lnTo>
                <a:lnTo>
                  <a:pt x="5174" y="14333"/>
                </a:lnTo>
                <a:lnTo>
                  <a:pt x="5065" y="14282"/>
                </a:lnTo>
                <a:lnTo>
                  <a:pt x="4958" y="14229"/>
                </a:lnTo>
                <a:lnTo>
                  <a:pt x="4851" y="14175"/>
                </a:lnTo>
                <a:lnTo>
                  <a:pt x="4746" y="14119"/>
                </a:lnTo>
                <a:lnTo>
                  <a:pt x="4641" y="14062"/>
                </a:lnTo>
                <a:lnTo>
                  <a:pt x="4538" y="14001"/>
                </a:lnTo>
                <a:lnTo>
                  <a:pt x="4436" y="13940"/>
                </a:lnTo>
                <a:lnTo>
                  <a:pt x="4335" y="13878"/>
                </a:lnTo>
                <a:lnTo>
                  <a:pt x="4235" y="13814"/>
                </a:lnTo>
                <a:lnTo>
                  <a:pt x="4137" y="13748"/>
                </a:lnTo>
                <a:lnTo>
                  <a:pt x="4038" y="13681"/>
                </a:lnTo>
                <a:lnTo>
                  <a:pt x="3943" y="13612"/>
                </a:lnTo>
                <a:lnTo>
                  <a:pt x="3847" y="13540"/>
                </a:lnTo>
                <a:lnTo>
                  <a:pt x="3753" y="13469"/>
                </a:lnTo>
                <a:lnTo>
                  <a:pt x="3660" y="13395"/>
                </a:lnTo>
                <a:lnTo>
                  <a:pt x="3569" y="13320"/>
                </a:lnTo>
                <a:lnTo>
                  <a:pt x="3668" y="13255"/>
                </a:lnTo>
                <a:lnTo>
                  <a:pt x="3767" y="13191"/>
                </a:lnTo>
                <a:lnTo>
                  <a:pt x="3867" y="13127"/>
                </a:lnTo>
                <a:lnTo>
                  <a:pt x="3968" y="13065"/>
                </a:lnTo>
                <a:lnTo>
                  <a:pt x="4071" y="13005"/>
                </a:lnTo>
                <a:lnTo>
                  <a:pt x="4174" y="12946"/>
                </a:lnTo>
                <a:lnTo>
                  <a:pt x="4278" y="12889"/>
                </a:lnTo>
                <a:lnTo>
                  <a:pt x="4383" y="12833"/>
                </a:lnTo>
                <a:lnTo>
                  <a:pt x="4489" y="12779"/>
                </a:lnTo>
                <a:lnTo>
                  <a:pt x="4596" y="12726"/>
                </a:lnTo>
                <a:lnTo>
                  <a:pt x="4704" y="12674"/>
                </a:lnTo>
                <a:lnTo>
                  <a:pt x="4813" y="12624"/>
                </a:lnTo>
                <a:lnTo>
                  <a:pt x="4923" y="12575"/>
                </a:lnTo>
                <a:lnTo>
                  <a:pt x="5033" y="12529"/>
                </a:lnTo>
                <a:lnTo>
                  <a:pt x="5144" y="12484"/>
                </a:lnTo>
                <a:lnTo>
                  <a:pt x="5257" y="12440"/>
                </a:lnTo>
                <a:lnTo>
                  <a:pt x="5301" y="12528"/>
                </a:lnTo>
                <a:lnTo>
                  <a:pt x="5345" y="12614"/>
                </a:lnTo>
                <a:lnTo>
                  <a:pt x="5391" y="12701"/>
                </a:lnTo>
                <a:lnTo>
                  <a:pt x="5437" y="12786"/>
                </a:lnTo>
                <a:lnTo>
                  <a:pt x="5484" y="12871"/>
                </a:lnTo>
                <a:lnTo>
                  <a:pt x="5532" y="12955"/>
                </a:lnTo>
                <a:lnTo>
                  <a:pt x="5580" y="13039"/>
                </a:lnTo>
                <a:lnTo>
                  <a:pt x="5630" y="13121"/>
                </a:lnTo>
                <a:lnTo>
                  <a:pt x="5680" y="13204"/>
                </a:lnTo>
                <a:lnTo>
                  <a:pt x="5731" y="13286"/>
                </a:lnTo>
                <a:lnTo>
                  <a:pt x="5783" y="13367"/>
                </a:lnTo>
                <a:lnTo>
                  <a:pt x="5835" y="13447"/>
                </a:lnTo>
                <a:lnTo>
                  <a:pt x="5888" y="13526"/>
                </a:lnTo>
                <a:lnTo>
                  <a:pt x="5943" y="13606"/>
                </a:lnTo>
                <a:lnTo>
                  <a:pt x="5997" y="13684"/>
                </a:lnTo>
                <a:lnTo>
                  <a:pt x="6052" y="13761"/>
                </a:lnTo>
                <a:lnTo>
                  <a:pt x="6109" y="13837"/>
                </a:lnTo>
                <a:lnTo>
                  <a:pt x="6166" y="13913"/>
                </a:lnTo>
                <a:lnTo>
                  <a:pt x="6224" y="13988"/>
                </a:lnTo>
                <a:lnTo>
                  <a:pt x="6282" y="14064"/>
                </a:lnTo>
                <a:lnTo>
                  <a:pt x="6341" y="14137"/>
                </a:lnTo>
                <a:lnTo>
                  <a:pt x="6400" y="14210"/>
                </a:lnTo>
                <a:lnTo>
                  <a:pt x="6461" y="14282"/>
                </a:lnTo>
                <a:lnTo>
                  <a:pt x="6522" y="14354"/>
                </a:lnTo>
                <a:lnTo>
                  <a:pt x="6584" y="14424"/>
                </a:lnTo>
                <a:lnTo>
                  <a:pt x="6647" y="14495"/>
                </a:lnTo>
                <a:lnTo>
                  <a:pt x="6710" y="14564"/>
                </a:lnTo>
                <a:lnTo>
                  <a:pt x="6774" y="14633"/>
                </a:lnTo>
                <a:lnTo>
                  <a:pt x="6839" y="14700"/>
                </a:lnTo>
                <a:lnTo>
                  <a:pt x="6903" y="14767"/>
                </a:lnTo>
                <a:lnTo>
                  <a:pt x="6969" y="14833"/>
                </a:lnTo>
                <a:lnTo>
                  <a:pt x="7036" y="14898"/>
                </a:lnTo>
                <a:close/>
                <a:moveTo>
                  <a:pt x="7945" y="8277"/>
                </a:moveTo>
                <a:lnTo>
                  <a:pt x="7945" y="11394"/>
                </a:lnTo>
                <a:lnTo>
                  <a:pt x="7867" y="11396"/>
                </a:lnTo>
                <a:lnTo>
                  <a:pt x="7789" y="11400"/>
                </a:lnTo>
                <a:lnTo>
                  <a:pt x="7711" y="11404"/>
                </a:lnTo>
                <a:lnTo>
                  <a:pt x="7633" y="11408"/>
                </a:lnTo>
                <a:lnTo>
                  <a:pt x="7555" y="11413"/>
                </a:lnTo>
                <a:lnTo>
                  <a:pt x="7478" y="11419"/>
                </a:lnTo>
                <a:lnTo>
                  <a:pt x="7401" y="11425"/>
                </a:lnTo>
                <a:lnTo>
                  <a:pt x="7324" y="11433"/>
                </a:lnTo>
                <a:lnTo>
                  <a:pt x="7247" y="11440"/>
                </a:lnTo>
                <a:lnTo>
                  <a:pt x="7170" y="11449"/>
                </a:lnTo>
                <a:lnTo>
                  <a:pt x="7094" y="11458"/>
                </a:lnTo>
                <a:lnTo>
                  <a:pt x="7018" y="11467"/>
                </a:lnTo>
                <a:lnTo>
                  <a:pt x="6942" y="11477"/>
                </a:lnTo>
                <a:lnTo>
                  <a:pt x="6866" y="11488"/>
                </a:lnTo>
                <a:lnTo>
                  <a:pt x="6790" y="11500"/>
                </a:lnTo>
                <a:lnTo>
                  <a:pt x="6715" y="11512"/>
                </a:lnTo>
                <a:lnTo>
                  <a:pt x="6640" y="11525"/>
                </a:lnTo>
                <a:lnTo>
                  <a:pt x="6565" y="11538"/>
                </a:lnTo>
                <a:lnTo>
                  <a:pt x="6491" y="11552"/>
                </a:lnTo>
                <a:lnTo>
                  <a:pt x="6416" y="11566"/>
                </a:lnTo>
                <a:lnTo>
                  <a:pt x="6342" y="11582"/>
                </a:lnTo>
                <a:lnTo>
                  <a:pt x="6268" y="11598"/>
                </a:lnTo>
                <a:lnTo>
                  <a:pt x="6194" y="11614"/>
                </a:lnTo>
                <a:lnTo>
                  <a:pt x="6120" y="11631"/>
                </a:lnTo>
                <a:lnTo>
                  <a:pt x="6047" y="11649"/>
                </a:lnTo>
                <a:lnTo>
                  <a:pt x="5973" y="11667"/>
                </a:lnTo>
                <a:lnTo>
                  <a:pt x="5901" y="11686"/>
                </a:lnTo>
                <a:lnTo>
                  <a:pt x="5829" y="11706"/>
                </a:lnTo>
                <a:lnTo>
                  <a:pt x="5756" y="11726"/>
                </a:lnTo>
                <a:lnTo>
                  <a:pt x="5684" y="11747"/>
                </a:lnTo>
                <a:lnTo>
                  <a:pt x="5612" y="11768"/>
                </a:lnTo>
                <a:lnTo>
                  <a:pt x="5540" y="11791"/>
                </a:lnTo>
                <a:lnTo>
                  <a:pt x="5498" y="11690"/>
                </a:lnTo>
                <a:lnTo>
                  <a:pt x="5457" y="11590"/>
                </a:lnTo>
                <a:lnTo>
                  <a:pt x="5417" y="11488"/>
                </a:lnTo>
                <a:lnTo>
                  <a:pt x="5377" y="11386"/>
                </a:lnTo>
                <a:lnTo>
                  <a:pt x="5339" y="11282"/>
                </a:lnTo>
                <a:lnTo>
                  <a:pt x="5303" y="11178"/>
                </a:lnTo>
                <a:lnTo>
                  <a:pt x="5267" y="11074"/>
                </a:lnTo>
                <a:lnTo>
                  <a:pt x="5233" y="10969"/>
                </a:lnTo>
                <a:lnTo>
                  <a:pt x="5200" y="10863"/>
                </a:lnTo>
                <a:lnTo>
                  <a:pt x="5167" y="10757"/>
                </a:lnTo>
                <a:lnTo>
                  <a:pt x="5136" y="10650"/>
                </a:lnTo>
                <a:lnTo>
                  <a:pt x="5106" y="10543"/>
                </a:lnTo>
                <a:lnTo>
                  <a:pt x="5079" y="10434"/>
                </a:lnTo>
                <a:lnTo>
                  <a:pt x="5051" y="10325"/>
                </a:lnTo>
                <a:lnTo>
                  <a:pt x="5025" y="10216"/>
                </a:lnTo>
                <a:lnTo>
                  <a:pt x="5000" y="10106"/>
                </a:lnTo>
                <a:lnTo>
                  <a:pt x="4976" y="9995"/>
                </a:lnTo>
                <a:lnTo>
                  <a:pt x="4954" y="9884"/>
                </a:lnTo>
                <a:lnTo>
                  <a:pt x="4933" y="9773"/>
                </a:lnTo>
                <a:lnTo>
                  <a:pt x="4913" y="9661"/>
                </a:lnTo>
                <a:lnTo>
                  <a:pt x="4895" y="9548"/>
                </a:lnTo>
                <a:lnTo>
                  <a:pt x="4877" y="9435"/>
                </a:lnTo>
                <a:lnTo>
                  <a:pt x="4861" y="9321"/>
                </a:lnTo>
                <a:lnTo>
                  <a:pt x="4847" y="9207"/>
                </a:lnTo>
                <a:lnTo>
                  <a:pt x="4833" y="9092"/>
                </a:lnTo>
                <a:lnTo>
                  <a:pt x="4822" y="8977"/>
                </a:lnTo>
                <a:lnTo>
                  <a:pt x="4811" y="8862"/>
                </a:lnTo>
                <a:lnTo>
                  <a:pt x="4802" y="8746"/>
                </a:lnTo>
                <a:lnTo>
                  <a:pt x="4794" y="8628"/>
                </a:lnTo>
                <a:lnTo>
                  <a:pt x="4787" y="8512"/>
                </a:lnTo>
                <a:lnTo>
                  <a:pt x="4782" y="8394"/>
                </a:lnTo>
                <a:lnTo>
                  <a:pt x="4779" y="8277"/>
                </a:lnTo>
                <a:lnTo>
                  <a:pt x="7945" y="8277"/>
                </a:lnTo>
                <a:close/>
                <a:moveTo>
                  <a:pt x="5353" y="4695"/>
                </a:moveTo>
                <a:lnTo>
                  <a:pt x="5430" y="4721"/>
                </a:lnTo>
                <a:lnTo>
                  <a:pt x="5507" y="4746"/>
                </a:lnTo>
                <a:lnTo>
                  <a:pt x="5583" y="4770"/>
                </a:lnTo>
                <a:lnTo>
                  <a:pt x="5661" y="4793"/>
                </a:lnTo>
                <a:lnTo>
                  <a:pt x="5739" y="4816"/>
                </a:lnTo>
                <a:lnTo>
                  <a:pt x="5817" y="4838"/>
                </a:lnTo>
                <a:lnTo>
                  <a:pt x="5896" y="4860"/>
                </a:lnTo>
                <a:lnTo>
                  <a:pt x="5974" y="4880"/>
                </a:lnTo>
                <a:lnTo>
                  <a:pt x="6053" y="4900"/>
                </a:lnTo>
                <a:lnTo>
                  <a:pt x="6134" y="4920"/>
                </a:lnTo>
                <a:lnTo>
                  <a:pt x="6213" y="4938"/>
                </a:lnTo>
                <a:lnTo>
                  <a:pt x="6293" y="4956"/>
                </a:lnTo>
                <a:lnTo>
                  <a:pt x="6373" y="4973"/>
                </a:lnTo>
                <a:lnTo>
                  <a:pt x="6454" y="4990"/>
                </a:lnTo>
                <a:lnTo>
                  <a:pt x="6535" y="5005"/>
                </a:lnTo>
                <a:lnTo>
                  <a:pt x="6615" y="5020"/>
                </a:lnTo>
                <a:lnTo>
                  <a:pt x="6697" y="5035"/>
                </a:lnTo>
                <a:lnTo>
                  <a:pt x="6778" y="5048"/>
                </a:lnTo>
                <a:lnTo>
                  <a:pt x="6860" y="5061"/>
                </a:lnTo>
                <a:lnTo>
                  <a:pt x="6942" y="5073"/>
                </a:lnTo>
                <a:lnTo>
                  <a:pt x="7024" y="5084"/>
                </a:lnTo>
                <a:lnTo>
                  <a:pt x="7106" y="5095"/>
                </a:lnTo>
                <a:lnTo>
                  <a:pt x="7189" y="5105"/>
                </a:lnTo>
                <a:lnTo>
                  <a:pt x="7273" y="5114"/>
                </a:lnTo>
                <a:lnTo>
                  <a:pt x="7356" y="5122"/>
                </a:lnTo>
                <a:lnTo>
                  <a:pt x="7439" y="5131"/>
                </a:lnTo>
                <a:lnTo>
                  <a:pt x="7523" y="5137"/>
                </a:lnTo>
                <a:lnTo>
                  <a:pt x="7607" y="5143"/>
                </a:lnTo>
                <a:lnTo>
                  <a:pt x="7691" y="5149"/>
                </a:lnTo>
                <a:lnTo>
                  <a:pt x="7775" y="5153"/>
                </a:lnTo>
                <a:lnTo>
                  <a:pt x="7860" y="5157"/>
                </a:lnTo>
                <a:lnTo>
                  <a:pt x="7945" y="5160"/>
                </a:lnTo>
                <a:lnTo>
                  <a:pt x="7945" y="7759"/>
                </a:lnTo>
                <a:lnTo>
                  <a:pt x="4779" y="7759"/>
                </a:lnTo>
                <a:lnTo>
                  <a:pt x="4782" y="7658"/>
                </a:lnTo>
                <a:lnTo>
                  <a:pt x="4786" y="7557"/>
                </a:lnTo>
                <a:lnTo>
                  <a:pt x="4791" y="7456"/>
                </a:lnTo>
                <a:lnTo>
                  <a:pt x="4797" y="7356"/>
                </a:lnTo>
                <a:lnTo>
                  <a:pt x="4805" y="7255"/>
                </a:lnTo>
                <a:lnTo>
                  <a:pt x="4812" y="7155"/>
                </a:lnTo>
                <a:lnTo>
                  <a:pt x="4821" y="7056"/>
                </a:lnTo>
                <a:lnTo>
                  <a:pt x="4831" y="6957"/>
                </a:lnTo>
                <a:lnTo>
                  <a:pt x="4843" y="6857"/>
                </a:lnTo>
                <a:lnTo>
                  <a:pt x="4854" y="6759"/>
                </a:lnTo>
                <a:lnTo>
                  <a:pt x="4867" y="6661"/>
                </a:lnTo>
                <a:lnTo>
                  <a:pt x="4881" y="6563"/>
                </a:lnTo>
                <a:lnTo>
                  <a:pt x="4896" y="6466"/>
                </a:lnTo>
                <a:lnTo>
                  <a:pt x="4911" y="6368"/>
                </a:lnTo>
                <a:lnTo>
                  <a:pt x="4928" y="6272"/>
                </a:lnTo>
                <a:lnTo>
                  <a:pt x="4945" y="6176"/>
                </a:lnTo>
                <a:lnTo>
                  <a:pt x="4964" y="6080"/>
                </a:lnTo>
                <a:lnTo>
                  <a:pt x="4983" y="5984"/>
                </a:lnTo>
                <a:lnTo>
                  <a:pt x="5004" y="5889"/>
                </a:lnTo>
                <a:lnTo>
                  <a:pt x="5025" y="5795"/>
                </a:lnTo>
                <a:lnTo>
                  <a:pt x="5048" y="5701"/>
                </a:lnTo>
                <a:lnTo>
                  <a:pt x="5070" y="5607"/>
                </a:lnTo>
                <a:lnTo>
                  <a:pt x="5095" y="5513"/>
                </a:lnTo>
                <a:lnTo>
                  <a:pt x="5120" y="5420"/>
                </a:lnTo>
                <a:lnTo>
                  <a:pt x="5145" y="5328"/>
                </a:lnTo>
                <a:lnTo>
                  <a:pt x="5172" y="5236"/>
                </a:lnTo>
                <a:lnTo>
                  <a:pt x="5201" y="5145"/>
                </a:lnTo>
                <a:lnTo>
                  <a:pt x="5228" y="5053"/>
                </a:lnTo>
                <a:lnTo>
                  <a:pt x="5258" y="4963"/>
                </a:lnTo>
                <a:lnTo>
                  <a:pt x="5289" y="4873"/>
                </a:lnTo>
                <a:lnTo>
                  <a:pt x="5321" y="4784"/>
                </a:lnTo>
                <a:lnTo>
                  <a:pt x="5353" y="4695"/>
                </a:lnTo>
                <a:close/>
                <a:moveTo>
                  <a:pt x="5056" y="4040"/>
                </a:moveTo>
                <a:lnTo>
                  <a:pt x="4994" y="4015"/>
                </a:lnTo>
                <a:lnTo>
                  <a:pt x="4934" y="3989"/>
                </a:lnTo>
                <a:lnTo>
                  <a:pt x="4873" y="3963"/>
                </a:lnTo>
                <a:lnTo>
                  <a:pt x="4813" y="3936"/>
                </a:lnTo>
                <a:lnTo>
                  <a:pt x="4753" y="3909"/>
                </a:lnTo>
                <a:lnTo>
                  <a:pt x="4693" y="3882"/>
                </a:lnTo>
                <a:lnTo>
                  <a:pt x="4633" y="3854"/>
                </a:lnTo>
                <a:lnTo>
                  <a:pt x="4575" y="3825"/>
                </a:lnTo>
                <a:lnTo>
                  <a:pt x="4515" y="3796"/>
                </a:lnTo>
                <a:lnTo>
                  <a:pt x="4457" y="3766"/>
                </a:lnTo>
                <a:lnTo>
                  <a:pt x="4398" y="3736"/>
                </a:lnTo>
                <a:lnTo>
                  <a:pt x="4341" y="3705"/>
                </a:lnTo>
                <a:lnTo>
                  <a:pt x="4282" y="3674"/>
                </a:lnTo>
                <a:lnTo>
                  <a:pt x="4225" y="3643"/>
                </a:lnTo>
                <a:lnTo>
                  <a:pt x="4168" y="3611"/>
                </a:lnTo>
                <a:lnTo>
                  <a:pt x="4111" y="3579"/>
                </a:lnTo>
                <a:lnTo>
                  <a:pt x="3998" y="3513"/>
                </a:lnTo>
                <a:lnTo>
                  <a:pt x="3886" y="3446"/>
                </a:lnTo>
                <a:lnTo>
                  <a:pt x="3776" y="3377"/>
                </a:lnTo>
                <a:lnTo>
                  <a:pt x="3667" y="3305"/>
                </a:lnTo>
                <a:lnTo>
                  <a:pt x="3559" y="3233"/>
                </a:lnTo>
                <a:lnTo>
                  <a:pt x="3451" y="3159"/>
                </a:lnTo>
                <a:lnTo>
                  <a:pt x="3345" y="3084"/>
                </a:lnTo>
                <a:lnTo>
                  <a:pt x="3241" y="3007"/>
                </a:lnTo>
                <a:lnTo>
                  <a:pt x="3337" y="2917"/>
                </a:lnTo>
                <a:lnTo>
                  <a:pt x="3436" y="2829"/>
                </a:lnTo>
                <a:lnTo>
                  <a:pt x="3535" y="2743"/>
                </a:lnTo>
                <a:lnTo>
                  <a:pt x="3637" y="2659"/>
                </a:lnTo>
                <a:lnTo>
                  <a:pt x="3740" y="2576"/>
                </a:lnTo>
                <a:lnTo>
                  <a:pt x="3845" y="2496"/>
                </a:lnTo>
                <a:lnTo>
                  <a:pt x="3951" y="2417"/>
                </a:lnTo>
                <a:lnTo>
                  <a:pt x="4059" y="2340"/>
                </a:lnTo>
                <a:lnTo>
                  <a:pt x="4168" y="2266"/>
                </a:lnTo>
                <a:lnTo>
                  <a:pt x="4279" y="2193"/>
                </a:lnTo>
                <a:lnTo>
                  <a:pt x="4391" y="2122"/>
                </a:lnTo>
                <a:lnTo>
                  <a:pt x="4505" y="2054"/>
                </a:lnTo>
                <a:lnTo>
                  <a:pt x="4620" y="1986"/>
                </a:lnTo>
                <a:lnTo>
                  <a:pt x="4736" y="1921"/>
                </a:lnTo>
                <a:lnTo>
                  <a:pt x="4854" y="1859"/>
                </a:lnTo>
                <a:lnTo>
                  <a:pt x="4973" y="1799"/>
                </a:lnTo>
                <a:lnTo>
                  <a:pt x="5093" y="1740"/>
                </a:lnTo>
                <a:lnTo>
                  <a:pt x="5215" y="1684"/>
                </a:lnTo>
                <a:lnTo>
                  <a:pt x="5338" y="1630"/>
                </a:lnTo>
                <a:lnTo>
                  <a:pt x="5461" y="1579"/>
                </a:lnTo>
                <a:lnTo>
                  <a:pt x="5587" y="1528"/>
                </a:lnTo>
                <a:lnTo>
                  <a:pt x="5714" y="1481"/>
                </a:lnTo>
                <a:lnTo>
                  <a:pt x="5841" y="1436"/>
                </a:lnTo>
                <a:lnTo>
                  <a:pt x="5969" y="1393"/>
                </a:lnTo>
                <a:lnTo>
                  <a:pt x="6100" y="1353"/>
                </a:lnTo>
                <a:lnTo>
                  <a:pt x="6230" y="1315"/>
                </a:lnTo>
                <a:lnTo>
                  <a:pt x="6362" y="1279"/>
                </a:lnTo>
                <a:lnTo>
                  <a:pt x="6495" y="1246"/>
                </a:lnTo>
                <a:lnTo>
                  <a:pt x="6628" y="1215"/>
                </a:lnTo>
                <a:lnTo>
                  <a:pt x="6764" y="1187"/>
                </a:lnTo>
                <a:lnTo>
                  <a:pt x="6899" y="1161"/>
                </a:lnTo>
                <a:lnTo>
                  <a:pt x="7036" y="1137"/>
                </a:lnTo>
                <a:lnTo>
                  <a:pt x="6960" y="1213"/>
                </a:lnTo>
                <a:lnTo>
                  <a:pt x="6884" y="1289"/>
                </a:lnTo>
                <a:lnTo>
                  <a:pt x="6809" y="1367"/>
                </a:lnTo>
                <a:lnTo>
                  <a:pt x="6735" y="1446"/>
                </a:lnTo>
                <a:lnTo>
                  <a:pt x="6662" y="1525"/>
                </a:lnTo>
                <a:lnTo>
                  <a:pt x="6589" y="1607"/>
                </a:lnTo>
                <a:lnTo>
                  <a:pt x="6518" y="1689"/>
                </a:lnTo>
                <a:lnTo>
                  <a:pt x="6448" y="1771"/>
                </a:lnTo>
                <a:lnTo>
                  <a:pt x="6379" y="1855"/>
                </a:lnTo>
                <a:lnTo>
                  <a:pt x="6310" y="1940"/>
                </a:lnTo>
                <a:lnTo>
                  <a:pt x="6242" y="2027"/>
                </a:lnTo>
                <a:lnTo>
                  <a:pt x="6176" y="2113"/>
                </a:lnTo>
                <a:lnTo>
                  <a:pt x="6110" y="2201"/>
                </a:lnTo>
                <a:lnTo>
                  <a:pt x="6045" y="2290"/>
                </a:lnTo>
                <a:lnTo>
                  <a:pt x="5982" y="2379"/>
                </a:lnTo>
                <a:lnTo>
                  <a:pt x="5919" y="2471"/>
                </a:lnTo>
                <a:lnTo>
                  <a:pt x="5857" y="2562"/>
                </a:lnTo>
                <a:lnTo>
                  <a:pt x="5797" y="2654"/>
                </a:lnTo>
                <a:lnTo>
                  <a:pt x="5736" y="2748"/>
                </a:lnTo>
                <a:lnTo>
                  <a:pt x="5678" y="2842"/>
                </a:lnTo>
                <a:lnTo>
                  <a:pt x="5620" y="2938"/>
                </a:lnTo>
                <a:lnTo>
                  <a:pt x="5564" y="3034"/>
                </a:lnTo>
                <a:lnTo>
                  <a:pt x="5508" y="3130"/>
                </a:lnTo>
                <a:lnTo>
                  <a:pt x="5453" y="3228"/>
                </a:lnTo>
                <a:lnTo>
                  <a:pt x="5400" y="3326"/>
                </a:lnTo>
                <a:lnTo>
                  <a:pt x="5347" y="3427"/>
                </a:lnTo>
                <a:lnTo>
                  <a:pt x="5296" y="3527"/>
                </a:lnTo>
                <a:lnTo>
                  <a:pt x="5246" y="3628"/>
                </a:lnTo>
                <a:lnTo>
                  <a:pt x="5197" y="3729"/>
                </a:lnTo>
                <a:lnTo>
                  <a:pt x="5148" y="3833"/>
                </a:lnTo>
                <a:lnTo>
                  <a:pt x="5102" y="3936"/>
                </a:lnTo>
                <a:lnTo>
                  <a:pt x="5056" y="4040"/>
                </a:lnTo>
                <a:close/>
                <a:moveTo>
                  <a:pt x="7945" y="1047"/>
                </a:moveTo>
                <a:lnTo>
                  <a:pt x="7945" y="4642"/>
                </a:lnTo>
                <a:lnTo>
                  <a:pt x="7867" y="4639"/>
                </a:lnTo>
                <a:lnTo>
                  <a:pt x="7789" y="4635"/>
                </a:lnTo>
                <a:lnTo>
                  <a:pt x="7711" y="4631"/>
                </a:lnTo>
                <a:lnTo>
                  <a:pt x="7633" y="4626"/>
                </a:lnTo>
                <a:lnTo>
                  <a:pt x="7556" y="4621"/>
                </a:lnTo>
                <a:lnTo>
                  <a:pt x="7478" y="4614"/>
                </a:lnTo>
                <a:lnTo>
                  <a:pt x="7401" y="4607"/>
                </a:lnTo>
                <a:lnTo>
                  <a:pt x="7325" y="4600"/>
                </a:lnTo>
                <a:lnTo>
                  <a:pt x="7248" y="4591"/>
                </a:lnTo>
                <a:lnTo>
                  <a:pt x="7172" y="4582"/>
                </a:lnTo>
                <a:lnTo>
                  <a:pt x="7095" y="4573"/>
                </a:lnTo>
                <a:lnTo>
                  <a:pt x="7020" y="4562"/>
                </a:lnTo>
                <a:lnTo>
                  <a:pt x="6944" y="4551"/>
                </a:lnTo>
                <a:lnTo>
                  <a:pt x="6868" y="4540"/>
                </a:lnTo>
                <a:lnTo>
                  <a:pt x="6793" y="4527"/>
                </a:lnTo>
                <a:lnTo>
                  <a:pt x="6718" y="4514"/>
                </a:lnTo>
                <a:lnTo>
                  <a:pt x="6644" y="4501"/>
                </a:lnTo>
                <a:lnTo>
                  <a:pt x="6569" y="4486"/>
                </a:lnTo>
                <a:lnTo>
                  <a:pt x="6495" y="4471"/>
                </a:lnTo>
                <a:lnTo>
                  <a:pt x="6421" y="4456"/>
                </a:lnTo>
                <a:lnTo>
                  <a:pt x="6347" y="4439"/>
                </a:lnTo>
                <a:lnTo>
                  <a:pt x="6273" y="4423"/>
                </a:lnTo>
                <a:lnTo>
                  <a:pt x="6200" y="4405"/>
                </a:lnTo>
                <a:lnTo>
                  <a:pt x="6127" y="4387"/>
                </a:lnTo>
                <a:lnTo>
                  <a:pt x="6055" y="4368"/>
                </a:lnTo>
                <a:lnTo>
                  <a:pt x="5982" y="4348"/>
                </a:lnTo>
                <a:lnTo>
                  <a:pt x="5910" y="4328"/>
                </a:lnTo>
                <a:lnTo>
                  <a:pt x="5838" y="4308"/>
                </a:lnTo>
                <a:lnTo>
                  <a:pt x="5766" y="4286"/>
                </a:lnTo>
                <a:lnTo>
                  <a:pt x="5694" y="4264"/>
                </a:lnTo>
                <a:lnTo>
                  <a:pt x="5624" y="4242"/>
                </a:lnTo>
                <a:lnTo>
                  <a:pt x="5553" y="4217"/>
                </a:lnTo>
                <a:lnTo>
                  <a:pt x="5605" y="4099"/>
                </a:lnTo>
                <a:lnTo>
                  <a:pt x="5658" y="3982"/>
                </a:lnTo>
                <a:lnTo>
                  <a:pt x="5714" y="3866"/>
                </a:lnTo>
                <a:lnTo>
                  <a:pt x="5771" y="3750"/>
                </a:lnTo>
                <a:lnTo>
                  <a:pt x="5830" y="3637"/>
                </a:lnTo>
                <a:lnTo>
                  <a:pt x="5889" y="3524"/>
                </a:lnTo>
                <a:lnTo>
                  <a:pt x="5951" y="3412"/>
                </a:lnTo>
                <a:lnTo>
                  <a:pt x="6014" y="3301"/>
                </a:lnTo>
                <a:lnTo>
                  <a:pt x="6078" y="3192"/>
                </a:lnTo>
                <a:lnTo>
                  <a:pt x="6144" y="3084"/>
                </a:lnTo>
                <a:lnTo>
                  <a:pt x="6212" y="2978"/>
                </a:lnTo>
                <a:lnTo>
                  <a:pt x="6279" y="2871"/>
                </a:lnTo>
                <a:lnTo>
                  <a:pt x="6349" y="2767"/>
                </a:lnTo>
                <a:lnTo>
                  <a:pt x="6421" y="2664"/>
                </a:lnTo>
                <a:lnTo>
                  <a:pt x="6494" y="2563"/>
                </a:lnTo>
                <a:lnTo>
                  <a:pt x="6568" y="2463"/>
                </a:lnTo>
                <a:lnTo>
                  <a:pt x="6643" y="2363"/>
                </a:lnTo>
                <a:lnTo>
                  <a:pt x="6718" y="2265"/>
                </a:lnTo>
                <a:lnTo>
                  <a:pt x="6796" y="2169"/>
                </a:lnTo>
                <a:lnTo>
                  <a:pt x="6875" y="2074"/>
                </a:lnTo>
                <a:lnTo>
                  <a:pt x="6955" y="1980"/>
                </a:lnTo>
                <a:lnTo>
                  <a:pt x="7038" y="1888"/>
                </a:lnTo>
                <a:lnTo>
                  <a:pt x="7121" y="1798"/>
                </a:lnTo>
                <a:lnTo>
                  <a:pt x="7204" y="1709"/>
                </a:lnTo>
                <a:lnTo>
                  <a:pt x="7289" y="1621"/>
                </a:lnTo>
                <a:lnTo>
                  <a:pt x="7375" y="1534"/>
                </a:lnTo>
                <a:lnTo>
                  <a:pt x="7463" y="1449"/>
                </a:lnTo>
                <a:lnTo>
                  <a:pt x="7552" y="1366"/>
                </a:lnTo>
                <a:lnTo>
                  <a:pt x="7642" y="1285"/>
                </a:lnTo>
                <a:lnTo>
                  <a:pt x="7732" y="1205"/>
                </a:lnTo>
                <a:lnTo>
                  <a:pt x="7825" y="1126"/>
                </a:lnTo>
                <a:lnTo>
                  <a:pt x="7918" y="1049"/>
                </a:lnTo>
                <a:lnTo>
                  <a:pt x="7931" y="1048"/>
                </a:lnTo>
                <a:lnTo>
                  <a:pt x="7945" y="1047"/>
                </a:lnTo>
                <a:close/>
                <a:moveTo>
                  <a:pt x="9383" y="1137"/>
                </a:moveTo>
                <a:lnTo>
                  <a:pt x="9520" y="1161"/>
                </a:lnTo>
                <a:lnTo>
                  <a:pt x="9656" y="1187"/>
                </a:lnTo>
                <a:lnTo>
                  <a:pt x="9791" y="1215"/>
                </a:lnTo>
                <a:lnTo>
                  <a:pt x="9924" y="1246"/>
                </a:lnTo>
                <a:lnTo>
                  <a:pt x="10058" y="1279"/>
                </a:lnTo>
                <a:lnTo>
                  <a:pt x="10189" y="1315"/>
                </a:lnTo>
                <a:lnTo>
                  <a:pt x="10320" y="1353"/>
                </a:lnTo>
                <a:lnTo>
                  <a:pt x="10450" y="1393"/>
                </a:lnTo>
                <a:lnTo>
                  <a:pt x="10578" y="1436"/>
                </a:lnTo>
                <a:lnTo>
                  <a:pt x="10706" y="1481"/>
                </a:lnTo>
                <a:lnTo>
                  <a:pt x="10832" y="1528"/>
                </a:lnTo>
                <a:lnTo>
                  <a:pt x="10958" y="1579"/>
                </a:lnTo>
                <a:lnTo>
                  <a:pt x="11082" y="1630"/>
                </a:lnTo>
                <a:lnTo>
                  <a:pt x="11205" y="1684"/>
                </a:lnTo>
                <a:lnTo>
                  <a:pt x="11326" y="1740"/>
                </a:lnTo>
                <a:lnTo>
                  <a:pt x="11446" y="1799"/>
                </a:lnTo>
                <a:lnTo>
                  <a:pt x="11565" y="1859"/>
                </a:lnTo>
                <a:lnTo>
                  <a:pt x="11683" y="1921"/>
                </a:lnTo>
                <a:lnTo>
                  <a:pt x="11799" y="1986"/>
                </a:lnTo>
                <a:lnTo>
                  <a:pt x="11914" y="2054"/>
                </a:lnTo>
                <a:lnTo>
                  <a:pt x="12028" y="2122"/>
                </a:lnTo>
                <a:lnTo>
                  <a:pt x="12140" y="2193"/>
                </a:lnTo>
                <a:lnTo>
                  <a:pt x="12251" y="2266"/>
                </a:lnTo>
                <a:lnTo>
                  <a:pt x="12360" y="2340"/>
                </a:lnTo>
                <a:lnTo>
                  <a:pt x="12468" y="2417"/>
                </a:lnTo>
                <a:lnTo>
                  <a:pt x="12574" y="2496"/>
                </a:lnTo>
                <a:lnTo>
                  <a:pt x="12679" y="2576"/>
                </a:lnTo>
                <a:lnTo>
                  <a:pt x="12782" y="2659"/>
                </a:lnTo>
                <a:lnTo>
                  <a:pt x="12884" y="2743"/>
                </a:lnTo>
                <a:lnTo>
                  <a:pt x="12983" y="2829"/>
                </a:lnTo>
                <a:lnTo>
                  <a:pt x="13082" y="2917"/>
                </a:lnTo>
                <a:lnTo>
                  <a:pt x="13178" y="3007"/>
                </a:lnTo>
                <a:lnTo>
                  <a:pt x="13074" y="3084"/>
                </a:lnTo>
                <a:lnTo>
                  <a:pt x="12968" y="3159"/>
                </a:lnTo>
                <a:lnTo>
                  <a:pt x="12861" y="3233"/>
                </a:lnTo>
                <a:lnTo>
                  <a:pt x="12752" y="3305"/>
                </a:lnTo>
                <a:lnTo>
                  <a:pt x="12644" y="3377"/>
                </a:lnTo>
                <a:lnTo>
                  <a:pt x="12533" y="3446"/>
                </a:lnTo>
                <a:lnTo>
                  <a:pt x="12421" y="3513"/>
                </a:lnTo>
                <a:lnTo>
                  <a:pt x="12308" y="3579"/>
                </a:lnTo>
                <a:lnTo>
                  <a:pt x="12252" y="3611"/>
                </a:lnTo>
                <a:lnTo>
                  <a:pt x="12194" y="3643"/>
                </a:lnTo>
                <a:lnTo>
                  <a:pt x="12137" y="3674"/>
                </a:lnTo>
                <a:lnTo>
                  <a:pt x="12078" y="3705"/>
                </a:lnTo>
                <a:lnTo>
                  <a:pt x="12021" y="3736"/>
                </a:lnTo>
                <a:lnTo>
                  <a:pt x="11962" y="3766"/>
                </a:lnTo>
                <a:lnTo>
                  <a:pt x="11904" y="3796"/>
                </a:lnTo>
                <a:lnTo>
                  <a:pt x="11844" y="3825"/>
                </a:lnTo>
                <a:lnTo>
                  <a:pt x="11786" y="3854"/>
                </a:lnTo>
                <a:lnTo>
                  <a:pt x="11726" y="3882"/>
                </a:lnTo>
                <a:lnTo>
                  <a:pt x="11667" y="3909"/>
                </a:lnTo>
                <a:lnTo>
                  <a:pt x="11606" y="3936"/>
                </a:lnTo>
                <a:lnTo>
                  <a:pt x="11546" y="3963"/>
                </a:lnTo>
                <a:lnTo>
                  <a:pt x="11485" y="3989"/>
                </a:lnTo>
                <a:lnTo>
                  <a:pt x="11425" y="4015"/>
                </a:lnTo>
                <a:lnTo>
                  <a:pt x="11363" y="4040"/>
                </a:lnTo>
                <a:lnTo>
                  <a:pt x="11317" y="3936"/>
                </a:lnTo>
                <a:lnTo>
                  <a:pt x="11271" y="3833"/>
                </a:lnTo>
                <a:lnTo>
                  <a:pt x="11222" y="3729"/>
                </a:lnTo>
                <a:lnTo>
                  <a:pt x="11173" y="3628"/>
                </a:lnTo>
                <a:lnTo>
                  <a:pt x="11123" y="3527"/>
                </a:lnTo>
                <a:lnTo>
                  <a:pt x="11072" y="3427"/>
                </a:lnTo>
                <a:lnTo>
                  <a:pt x="11019" y="3326"/>
                </a:lnTo>
                <a:lnTo>
                  <a:pt x="10966" y="3228"/>
                </a:lnTo>
                <a:lnTo>
                  <a:pt x="10911" y="3130"/>
                </a:lnTo>
                <a:lnTo>
                  <a:pt x="10855" y="3034"/>
                </a:lnTo>
                <a:lnTo>
                  <a:pt x="10799" y="2938"/>
                </a:lnTo>
                <a:lnTo>
                  <a:pt x="10741" y="2842"/>
                </a:lnTo>
                <a:lnTo>
                  <a:pt x="10683" y="2748"/>
                </a:lnTo>
                <a:lnTo>
                  <a:pt x="10623" y="2654"/>
                </a:lnTo>
                <a:lnTo>
                  <a:pt x="10562" y="2562"/>
                </a:lnTo>
                <a:lnTo>
                  <a:pt x="10500" y="2471"/>
                </a:lnTo>
                <a:lnTo>
                  <a:pt x="10437" y="2379"/>
                </a:lnTo>
                <a:lnTo>
                  <a:pt x="10374" y="2290"/>
                </a:lnTo>
                <a:lnTo>
                  <a:pt x="10309" y="2201"/>
                </a:lnTo>
                <a:lnTo>
                  <a:pt x="10243" y="2113"/>
                </a:lnTo>
                <a:lnTo>
                  <a:pt x="10177" y="2027"/>
                </a:lnTo>
                <a:lnTo>
                  <a:pt x="10109" y="1940"/>
                </a:lnTo>
                <a:lnTo>
                  <a:pt x="10041" y="1855"/>
                </a:lnTo>
                <a:lnTo>
                  <a:pt x="9971" y="1771"/>
                </a:lnTo>
                <a:lnTo>
                  <a:pt x="9901" y="1689"/>
                </a:lnTo>
                <a:lnTo>
                  <a:pt x="9830" y="1607"/>
                </a:lnTo>
                <a:lnTo>
                  <a:pt x="9758" y="1525"/>
                </a:lnTo>
                <a:lnTo>
                  <a:pt x="9685" y="1446"/>
                </a:lnTo>
                <a:lnTo>
                  <a:pt x="9610" y="1367"/>
                </a:lnTo>
                <a:lnTo>
                  <a:pt x="9536" y="1289"/>
                </a:lnTo>
                <a:lnTo>
                  <a:pt x="9460" y="1213"/>
                </a:lnTo>
                <a:lnTo>
                  <a:pt x="9383" y="1137"/>
                </a:lnTo>
                <a:close/>
                <a:moveTo>
                  <a:pt x="8502" y="1049"/>
                </a:moveTo>
                <a:lnTo>
                  <a:pt x="8595" y="1126"/>
                </a:lnTo>
                <a:lnTo>
                  <a:pt x="8687" y="1205"/>
                </a:lnTo>
                <a:lnTo>
                  <a:pt x="8778" y="1285"/>
                </a:lnTo>
                <a:lnTo>
                  <a:pt x="8867" y="1366"/>
                </a:lnTo>
                <a:lnTo>
                  <a:pt x="8957" y="1449"/>
                </a:lnTo>
                <a:lnTo>
                  <a:pt x="9044" y="1534"/>
                </a:lnTo>
                <a:lnTo>
                  <a:pt x="9130" y="1621"/>
                </a:lnTo>
                <a:lnTo>
                  <a:pt x="9215" y="1709"/>
                </a:lnTo>
                <a:lnTo>
                  <a:pt x="9299" y="1798"/>
                </a:lnTo>
                <a:lnTo>
                  <a:pt x="9382" y="1888"/>
                </a:lnTo>
                <a:lnTo>
                  <a:pt x="9464" y="1980"/>
                </a:lnTo>
                <a:lnTo>
                  <a:pt x="9544" y="2074"/>
                </a:lnTo>
                <a:lnTo>
                  <a:pt x="9623" y="2169"/>
                </a:lnTo>
                <a:lnTo>
                  <a:pt x="9701" y="2265"/>
                </a:lnTo>
                <a:lnTo>
                  <a:pt x="9778" y="2363"/>
                </a:lnTo>
                <a:lnTo>
                  <a:pt x="9852" y="2463"/>
                </a:lnTo>
                <a:lnTo>
                  <a:pt x="9926" y="2563"/>
                </a:lnTo>
                <a:lnTo>
                  <a:pt x="9999" y="2664"/>
                </a:lnTo>
                <a:lnTo>
                  <a:pt x="10070" y="2767"/>
                </a:lnTo>
                <a:lnTo>
                  <a:pt x="10140" y="2871"/>
                </a:lnTo>
                <a:lnTo>
                  <a:pt x="10209" y="2978"/>
                </a:lnTo>
                <a:lnTo>
                  <a:pt x="10275" y="3084"/>
                </a:lnTo>
                <a:lnTo>
                  <a:pt x="10341" y="3192"/>
                </a:lnTo>
                <a:lnTo>
                  <a:pt x="10406" y="3301"/>
                </a:lnTo>
                <a:lnTo>
                  <a:pt x="10468" y="3412"/>
                </a:lnTo>
                <a:lnTo>
                  <a:pt x="10530" y="3524"/>
                </a:lnTo>
                <a:lnTo>
                  <a:pt x="10589" y="3637"/>
                </a:lnTo>
                <a:lnTo>
                  <a:pt x="10648" y="3750"/>
                </a:lnTo>
                <a:lnTo>
                  <a:pt x="10705" y="3866"/>
                </a:lnTo>
                <a:lnTo>
                  <a:pt x="10761" y="3982"/>
                </a:lnTo>
                <a:lnTo>
                  <a:pt x="10815" y="4099"/>
                </a:lnTo>
                <a:lnTo>
                  <a:pt x="10867" y="4217"/>
                </a:lnTo>
                <a:lnTo>
                  <a:pt x="10797" y="4242"/>
                </a:lnTo>
                <a:lnTo>
                  <a:pt x="10725" y="4264"/>
                </a:lnTo>
                <a:lnTo>
                  <a:pt x="10654" y="4286"/>
                </a:lnTo>
                <a:lnTo>
                  <a:pt x="10582" y="4308"/>
                </a:lnTo>
                <a:lnTo>
                  <a:pt x="10510" y="4328"/>
                </a:lnTo>
                <a:lnTo>
                  <a:pt x="10437" y="4348"/>
                </a:lnTo>
                <a:lnTo>
                  <a:pt x="10366" y="4368"/>
                </a:lnTo>
                <a:lnTo>
                  <a:pt x="10293" y="4387"/>
                </a:lnTo>
                <a:lnTo>
                  <a:pt x="10219" y="4405"/>
                </a:lnTo>
                <a:lnTo>
                  <a:pt x="10146" y="4423"/>
                </a:lnTo>
                <a:lnTo>
                  <a:pt x="10072" y="4439"/>
                </a:lnTo>
                <a:lnTo>
                  <a:pt x="9998" y="4456"/>
                </a:lnTo>
                <a:lnTo>
                  <a:pt x="9924" y="4471"/>
                </a:lnTo>
                <a:lnTo>
                  <a:pt x="9850" y="4486"/>
                </a:lnTo>
                <a:lnTo>
                  <a:pt x="9775" y="4501"/>
                </a:lnTo>
                <a:lnTo>
                  <a:pt x="9701" y="4514"/>
                </a:lnTo>
                <a:lnTo>
                  <a:pt x="9626" y="4527"/>
                </a:lnTo>
                <a:lnTo>
                  <a:pt x="9551" y="4540"/>
                </a:lnTo>
                <a:lnTo>
                  <a:pt x="9475" y="4551"/>
                </a:lnTo>
                <a:lnTo>
                  <a:pt x="9400" y="4562"/>
                </a:lnTo>
                <a:lnTo>
                  <a:pt x="9324" y="4573"/>
                </a:lnTo>
                <a:lnTo>
                  <a:pt x="9247" y="4582"/>
                </a:lnTo>
                <a:lnTo>
                  <a:pt x="9171" y="4591"/>
                </a:lnTo>
                <a:lnTo>
                  <a:pt x="9094" y="4600"/>
                </a:lnTo>
                <a:lnTo>
                  <a:pt x="9018" y="4607"/>
                </a:lnTo>
                <a:lnTo>
                  <a:pt x="8940" y="4614"/>
                </a:lnTo>
                <a:lnTo>
                  <a:pt x="8863" y="4621"/>
                </a:lnTo>
                <a:lnTo>
                  <a:pt x="8786" y="4626"/>
                </a:lnTo>
                <a:lnTo>
                  <a:pt x="8708" y="4631"/>
                </a:lnTo>
                <a:lnTo>
                  <a:pt x="8630" y="4635"/>
                </a:lnTo>
                <a:lnTo>
                  <a:pt x="8552" y="4639"/>
                </a:lnTo>
                <a:lnTo>
                  <a:pt x="8474" y="4642"/>
                </a:lnTo>
                <a:lnTo>
                  <a:pt x="8474" y="1047"/>
                </a:lnTo>
                <a:lnTo>
                  <a:pt x="8489" y="1048"/>
                </a:lnTo>
                <a:lnTo>
                  <a:pt x="8502" y="1049"/>
                </a:lnTo>
                <a:close/>
                <a:moveTo>
                  <a:pt x="7917" y="14987"/>
                </a:moveTo>
                <a:lnTo>
                  <a:pt x="7835" y="14918"/>
                </a:lnTo>
                <a:lnTo>
                  <a:pt x="7754" y="14850"/>
                </a:lnTo>
                <a:lnTo>
                  <a:pt x="7673" y="14779"/>
                </a:lnTo>
                <a:lnTo>
                  <a:pt x="7594" y="14708"/>
                </a:lnTo>
                <a:lnTo>
                  <a:pt x="7515" y="14636"/>
                </a:lnTo>
                <a:lnTo>
                  <a:pt x="7437" y="14562"/>
                </a:lnTo>
                <a:lnTo>
                  <a:pt x="7360" y="14487"/>
                </a:lnTo>
                <a:lnTo>
                  <a:pt x="7284" y="14410"/>
                </a:lnTo>
                <a:lnTo>
                  <a:pt x="7209" y="14333"/>
                </a:lnTo>
                <a:lnTo>
                  <a:pt x="7135" y="14255"/>
                </a:lnTo>
                <a:lnTo>
                  <a:pt x="7061" y="14175"/>
                </a:lnTo>
                <a:lnTo>
                  <a:pt x="6989" y="14095"/>
                </a:lnTo>
                <a:lnTo>
                  <a:pt x="6919" y="14012"/>
                </a:lnTo>
                <a:lnTo>
                  <a:pt x="6848" y="13930"/>
                </a:lnTo>
                <a:lnTo>
                  <a:pt x="6778" y="13846"/>
                </a:lnTo>
                <a:lnTo>
                  <a:pt x="6710" y="13761"/>
                </a:lnTo>
                <a:lnTo>
                  <a:pt x="6643" y="13675"/>
                </a:lnTo>
                <a:lnTo>
                  <a:pt x="6576" y="13588"/>
                </a:lnTo>
                <a:lnTo>
                  <a:pt x="6511" y="13499"/>
                </a:lnTo>
                <a:lnTo>
                  <a:pt x="6447" y="13410"/>
                </a:lnTo>
                <a:lnTo>
                  <a:pt x="6383" y="13319"/>
                </a:lnTo>
                <a:lnTo>
                  <a:pt x="6321" y="13228"/>
                </a:lnTo>
                <a:lnTo>
                  <a:pt x="6260" y="13135"/>
                </a:lnTo>
                <a:lnTo>
                  <a:pt x="6199" y="13042"/>
                </a:lnTo>
                <a:lnTo>
                  <a:pt x="6141" y="12948"/>
                </a:lnTo>
                <a:lnTo>
                  <a:pt x="6082" y="12853"/>
                </a:lnTo>
                <a:lnTo>
                  <a:pt x="6026" y="12757"/>
                </a:lnTo>
                <a:lnTo>
                  <a:pt x="5969" y="12659"/>
                </a:lnTo>
                <a:lnTo>
                  <a:pt x="5915" y="12561"/>
                </a:lnTo>
                <a:lnTo>
                  <a:pt x="5862" y="12462"/>
                </a:lnTo>
                <a:lnTo>
                  <a:pt x="5809" y="12363"/>
                </a:lnTo>
                <a:lnTo>
                  <a:pt x="5758" y="12262"/>
                </a:lnTo>
                <a:lnTo>
                  <a:pt x="5823" y="12242"/>
                </a:lnTo>
                <a:lnTo>
                  <a:pt x="5888" y="12223"/>
                </a:lnTo>
                <a:lnTo>
                  <a:pt x="5954" y="12204"/>
                </a:lnTo>
                <a:lnTo>
                  <a:pt x="6020" y="12187"/>
                </a:lnTo>
                <a:lnTo>
                  <a:pt x="6086" y="12169"/>
                </a:lnTo>
                <a:lnTo>
                  <a:pt x="6152" y="12153"/>
                </a:lnTo>
                <a:lnTo>
                  <a:pt x="6219" y="12136"/>
                </a:lnTo>
                <a:lnTo>
                  <a:pt x="6285" y="12121"/>
                </a:lnTo>
                <a:lnTo>
                  <a:pt x="6352" y="12106"/>
                </a:lnTo>
                <a:lnTo>
                  <a:pt x="6420" y="12091"/>
                </a:lnTo>
                <a:lnTo>
                  <a:pt x="6487" y="12077"/>
                </a:lnTo>
                <a:lnTo>
                  <a:pt x="6554" y="12064"/>
                </a:lnTo>
                <a:lnTo>
                  <a:pt x="6622" y="12051"/>
                </a:lnTo>
                <a:lnTo>
                  <a:pt x="6691" y="12039"/>
                </a:lnTo>
                <a:lnTo>
                  <a:pt x="6758" y="12027"/>
                </a:lnTo>
                <a:lnTo>
                  <a:pt x="6827" y="12016"/>
                </a:lnTo>
                <a:lnTo>
                  <a:pt x="6895" y="12005"/>
                </a:lnTo>
                <a:lnTo>
                  <a:pt x="6964" y="11995"/>
                </a:lnTo>
                <a:lnTo>
                  <a:pt x="7033" y="11986"/>
                </a:lnTo>
                <a:lnTo>
                  <a:pt x="7102" y="11976"/>
                </a:lnTo>
                <a:lnTo>
                  <a:pt x="7171" y="11968"/>
                </a:lnTo>
                <a:lnTo>
                  <a:pt x="7241" y="11960"/>
                </a:lnTo>
                <a:lnTo>
                  <a:pt x="7311" y="11953"/>
                </a:lnTo>
                <a:lnTo>
                  <a:pt x="7380" y="11946"/>
                </a:lnTo>
                <a:lnTo>
                  <a:pt x="7450" y="11940"/>
                </a:lnTo>
                <a:lnTo>
                  <a:pt x="7521" y="11934"/>
                </a:lnTo>
                <a:lnTo>
                  <a:pt x="7591" y="11929"/>
                </a:lnTo>
                <a:lnTo>
                  <a:pt x="7662" y="11924"/>
                </a:lnTo>
                <a:lnTo>
                  <a:pt x="7732" y="11920"/>
                </a:lnTo>
                <a:lnTo>
                  <a:pt x="7803" y="11916"/>
                </a:lnTo>
                <a:lnTo>
                  <a:pt x="7874" y="11913"/>
                </a:lnTo>
                <a:lnTo>
                  <a:pt x="7945" y="11911"/>
                </a:lnTo>
                <a:lnTo>
                  <a:pt x="7945" y="14988"/>
                </a:lnTo>
                <a:lnTo>
                  <a:pt x="7917" y="14987"/>
                </a:lnTo>
                <a:close/>
                <a:moveTo>
                  <a:pt x="15347" y="7759"/>
                </a:moveTo>
                <a:lnTo>
                  <a:pt x="12171" y="7759"/>
                </a:lnTo>
                <a:lnTo>
                  <a:pt x="12168" y="7652"/>
                </a:lnTo>
                <a:lnTo>
                  <a:pt x="12163" y="7545"/>
                </a:lnTo>
                <a:lnTo>
                  <a:pt x="12157" y="7439"/>
                </a:lnTo>
                <a:lnTo>
                  <a:pt x="12151" y="7332"/>
                </a:lnTo>
                <a:lnTo>
                  <a:pt x="12144" y="7226"/>
                </a:lnTo>
                <a:lnTo>
                  <a:pt x="12136" y="7120"/>
                </a:lnTo>
                <a:lnTo>
                  <a:pt x="12126" y="7015"/>
                </a:lnTo>
                <a:lnTo>
                  <a:pt x="12115" y="6911"/>
                </a:lnTo>
                <a:lnTo>
                  <a:pt x="12104" y="6805"/>
                </a:lnTo>
                <a:lnTo>
                  <a:pt x="12092" y="6701"/>
                </a:lnTo>
                <a:lnTo>
                  <a:pt x="12078" y="6598"/>
                </a:lnTo>
                <a:lnTo>
                  <a:pt x="12063" y="6494"/>
                </a:lnTo>
                <a:lnTo>
                  <a:pt x="12047" y="6391"/>
                </a:lnTo>
                <a:lnTo>
                  <a:pt x="12031" y="6288"/>
                </a:lnTo>
                <a:lnTo>
                  <a:pt x="12014" y="6186"/>
                </a:lnTo>
                <a:lnTo>
                  <a:pt x="11995" y="6084"/>
                </a:lnTo>
                <a:lnTo>
                  <a:pt x="11976" y="5982"/>
                </a:lnTo>
                <a:lnTo>
                  <a:pt x="11954" y="5881"/>
                </a:lnTo>
                <a:lnTo>
                  <a:pt x="11933" y="5781"/>
                </a:lnTo>
                <a:lnTo>
                  <a:pt x="11910" y="5681"/>
                </a:lnTo>
                <a:lnTo>
                  <a:pt x="11886" y="5582"/>
                </a:lnTo>
                <a:lnTo>
                  <a:pt x="11862" y="5482"/>
                </a:lnTo>
                <a:lnTo>
                  <a:pt x="11836" y="5383"/>
                </a:lnTo>
                <a:lnTo>
                  <a:pt x="11810" y="5285"/>
                </a:lnTo>
                <a:lnTo>
                  <a:pt x="11783" y="5188"/>
                </a:lnTo>
                <a:lnTo>
                  <a:pt x="11754" y="5090"/>
                </a:lnTo>
                <a:lnTo>
                  <a:pt x="11724" y="4993"/>
                </a:lnTo>
                <a:lnTo>
                  <a:pt x="11694" y="4897"/>
                </a:lnTo>
                <a:lnTo>
                  <a:pt x="11663" y="4801"/>
                </a:lnTo>
                <a:lnTo>
                  <a:pt x="11630" y="4706"/>
                </a:lnTo>
                <a:lnTo>
                  <a:pt x="11597" y="4611"/>
                </a:lnTo>
                <a:lnTo>
                  <a:pt x="11563" y="4517"/>
                </a:lnTo>
                <a:lnTo>
                  <a:pt x="11630" y="4489"/>
                </a:lnTo>
                <a:lnTo>
                  <a:pt x="11695" y="4461"/>
                </a:lnTo>
                <a:lnTo>
                  <a:pt x="11762" y="4432"/>
                </a:lnTo>
                <a:lnTo>
                  <a:pt x="11828" y="4403"/>
                </a:lnTo>
                <a:lnTo>
                  <a:pt x="11894" y="4374"/>
                </a:lnTo>
                <a:lnTo>
                  <a:pt x="11959" y="4343"/>
                </a:lnTo>
                <a:lnTo>
                  <a:pt x="12024" y="4312"/>
                </a:lnTo>
                <a:lnTo>
                  <a:pt x="12088" y="4281"/>
                </a:lnTo>
                <a:lnTo>
                  <a:pt x="12153" y="4249"/>
                </a:lnTo>
                <a:lnTo>
                  <a:pt x="12217" y="4216"/>
                </a:lnTo>
                <a:lnTo>
                  <a:pt x="12280" y="4183"/>
                </a:lnTo>
                <a:lnTo>
                  <a:pt x="12344" y="4150"/>
                </a:lnTo>
                <a:lnTo>
                  <a:pt x="12407" y="4116"/>
                </a:lnTo>
                <a:lnTo>
                  <a:pt x="12469" y="4081"/>
                </a:lnTo>
                <a:lnTo>
                  <a:pt x="12532" y="4046"/>
                </a:lnTo>
                <a:lnTo>
                  <a:pt x="12593" y="4011"/>
                </a:lnTo>
                <a:lnTo>
                  <a:pt x="12655" y="3975"/>
                </a:lnTo>
                <a:lnTo>
                  <a:pt x="12717" y="3939"/>
                </a:lnTo>
                <a:lnTo>
                  <a:pt x="12778" y="3902"/>
                </a:lnTo>
                <a:lnTo>
                  <a:pt x="12839" y="3865"/>
                </a:lnTo>
                <a:lnTo>
                  <a:pt x="12899" y="3827"/>
                </a:lnTo>
                <a:lnTo>
                  <a:pt x="12959" y="3789"/>
                </a:lnTo>
                <a:lnTo>
                  <a:pt x="13019" y="3749"/>
                </a:lnTo>
                <a:lnTo>
                  <a:pt x="13078" y="3710"/>
                </a:lnTo>
                <a:lnTo>
                  <a:pt x="13137" y="3670"/>
                </a:lnTo>
                <a:lnTo>
                  <a:pt x="13196" y="3630"/>
                </a:lnTo>
                <a:lnTo>
                  <a:pt x="13254" y="3590"/>
                </a:lnTo>
                <a:lnTo>
                  <a:pt x="13313" y="3549"/>
                </a:lnTo>
                <a:lnTo>
                  <a:pt x="13370" y="3507"/>
                </a:lnTo>
                <a:lnTo>
                  <a:pt x="13428" y="3466"/>
                </a:lnTo>
                <a:lnTo>
                  <a:pt x="13485" y="3423"/>
                </a:lnTo>
                <a:lnTo>
                  <a:pt x="13542" y="3381"/>
                </a:lnTo>
                <a:lnTo>
                  <a:pt x="13641" y="3492"/>
                </a:lnTo>
                <a:lnTo>
                  <a:pt x="13738" y="3605"/>
                </a:lnTo>
                <a:lnTo>
                  <a:pt x="13832" y="3719"/>
                </a:lnTo>
                <a:lnTo>
                  <a:pt x="13924" y="3837"/>
                </a:lnTo>
                <a:lnTo>
                  <a:pt x="14014" y="3956"/>
                </a:lnTo>
                <a:lnTo>
                  <a:pt x="14101" y="4076"/>
                </a:lnTo>
                <a:lnTo>
                  <a:pt x="14185" y="4199"/>
                </a:lnTo>
                <a:lnTo>
                  <a:pt x="14266" y="4324"/>
                </a:lnTo>
                <a:lnTo>
                  <a:pt x="14346" y="4450"/>
                </a:lnTo>
                <a:lnTo>
                  <a:pt x="14422" y="4578"/>
                </a:lnTo>
                <a:lnTo>
                  <a:pt x="14496" y="4708"/>
                </a:lnTo>
                <a:lnTo>
                  <a:pt x="14567" y="4839"/>
                </a:lnTo>
                <a:lnTo>
                  <a:pt x="14634" y="4972"/>
                </a:lnTo>
                <a:lnTo>
                  <a:pt x="14700" y="5106"/>
                </a:lnTo>
                <a:lnTo>
                  <a:pt x="14763" y="5243"/>
                </a:lnTo>
                <a:lnTo>
                  <a:pt x="14822" y="5380"/>
                </a:lnTo>
                <a:lnTo>
                  <a:pt x="14879" y="5519"/>
                </a:lnTo>
                <a:lnTo>
                  <a:pt x="14932" y="5660"/>
                </a:lnTo>
                <a:lnTo>
                  <a:pt x="14982" y="5802"/>
                </a:lnTo>
                <a:lnTo>
                  <a:pt x="15031" y="5945"/>
                </a:lnTo>
                <a:lnTo>
                  <a:pt x="15075" y="6090"/>
                </a:lnTo>
                <a:lnTo>
                  <a:pt x="15116" y="6236"/>
                </a:lnTo>
                <a:lnTo>
                  <a:pt x="15154" y="6383"/>
                </a:lnTo>
                <a:lnTo>
                  <a:pt x="15189" y="6532"/>
                </a:lnTo>
                <a:lnTo>
                  <a:pt x="15220" y="6681"/>
                </a:lnTo>
                <a:lnTo>
                  <a:pt x="15248" y="6832"/>
                </a:lnTo>
                <a:lnTo>
                  <a:pt x="15273" y="6984"/>
                </a:lnTo>
                <a:lnTo>
                  <a:pt x="15294" y="7137"/>
                </a:lnTo>
                <a:lnTo>
                  <a:pt x="15313" y="7291"/>
                </a:lnTo>
                <a:lnTo>
                  <a:pt x="15327" y="7446"/>
                </a:lnTo>
                <a:lnTo>
                  <a:pt x="15338" y="7602"/>
                </a:lnTo>
                <a:lnTo>
                  <a:pt x="15347" y="7759"/>
                </a:lnTo>
                <a:close/>
                <a:moveTo>
                  <a:pt x="8210" y="0"/>
                </a:moveTo>
                <a:lnTo>
                  <a:pt x="7787" y="10"/>
                </a:lnTo>
                <a:lnTo>
                  <a:pt x="7370" y="41"/>
                </a:lnTo>
                <a:lnTo>
                  <a:pt x="6960" y="92"/>
                </a:lnTo>
                <a:lnTo>
                  <a:pt x="6555" y="162"/>
                </a:lnTo>
                <a:lnTo>
                  <a:pt x="6158" y="253"/>
                </a:lnTo>
                <a:lnTo>
                  <a:pt x="5768" y="361"/>
                </a:lnTo>
                <a:lnTo>
                  <a:pt x="5386" y="486"/>
                </a:lnTo>
                <a:lnTo>
                  <a:pt x="5014" y="630"/>
                </a:lnTo>
                <a:lnTo>
                  <a:pt x="4651" y="791"/>
                </a:lnTo>
                <a:lnTo>
                  <a:pt x="4297" y="967"/>
                </a:lnTo>
                <a:lnTo>
                  <a:pt x="3953" y="1161"/>
                </a:lnTo>
                <a:lnTo>
                  <a:pt x="3619" y="1369"/>
                </a:lnTo>
                <a:lnTo>
                  <a:pt x="3298" y="1593"/>
                </a:lnTo>
                <a:lnTo>
                  <a:pt x="2987" y="1831"/>
                </a:lnTo>
                <a:lnTo>
                  <a:pt x="2690" y="2083"/>
                </a:lnTo>
                <a:lnTo>
                  <a:pt x="2404" y="2348"/>
                </a:lnTo>
                <a:lnTo>
                  <a:pt x="2132" y="2627"/>
                </a:lnTo>
                <a:lnTo>
                  <a:pt x="1875" y="2918"/>
                </a:lnTo>
                <a:lnTo>
                  <a:pt x="1631" y="3220"/>
                </a:lnTo>
                <a:lnTo>
                  <a:pt x="1402" y="3535"/>
                </a:lnTo>
                <a:lnTo>
                  <a:pt x="1188" y="3861"/>
                </a:lnTo>
                <a:lnTo>
                  <a:pt x="991" y="4195"/>
                </a:lnTo>
                <a:lnTo>
                  <a:pt x="810" y="4541"/>
                </a:lnTo>
                <a:lnTo>
                  <a:pt x="645" y="4897"/>
                </a:lnTo>
                <a:lnTo>
                  <a:pt x="498" y="5261"/>
                </a:lnTo>
                <a:lnTo>
                  <a:pt x="369" y="5634"/>
                </a:lnTo>
                <a:lnTo>
                  <a:pt x="259" y="6014"/>
                </a:lnTo>
                <a:lnTo>
                  <a:pt x="167" y="6402"/>
                </a:lnTo>
                <a:lnTo>
                  <a:pt x="94" y="6797"/>
                </a:lnTo>
                <a:lnTo>
                  <a:pt x="42" y="7198"/>
                </a:lnTo>
                <a:lnTo>
                  <a:pt x="10" y="7605"/>
                </a:lnTo>
                <a:lnTo>
                  <a:pt x="0" y="8018"/>
                </a:lnTo>
                <a:lnTo>
                  <a:pt x="10" y="8431"/>
                </a:lnTo>
                <a:lnTo>
                  <a:pt x="42" y="8838"/>
                </a:lnTo>
                <a:lnTo>
                  <a:pt x="94" y="9239"/>
                </a:lnTo>
                <a:lnTo>
                  <a:pt x="167" y="9634"/>
                </a:lnTo>
                <a:lnTo>
                  <a:pt x="259" y="10021"/>
                </a:lnTo>
                <a:lnTo>
                  <a:pt x="369" y="10402"/>
                </a:lnTo>
                <a:lnTo>
                  <a:pt x="498" y="10774"/>
                </a:lnTo>
                <a:lnTo>
                  <a:pt x="645" y="11139"/>
                </a:lnTo>
                <a:lnTo>
                  <a:pt x="810" y="11494"/>
                </a:lnTo>
                <a:lnTo>
                  <a:pt x="991" y="11840"/>
                </a:lnTo>
                <a:lnTo>
                  <a:pt x="1188" y="12175"/>
                </a:lnTo>
                <a:lnTo>
                  <a:pt x="1402" y="12501"/>
                </a:lnTo>
                <a:lnTo>
                  <a:pt x="1631" y="12815"/>
                </a:lnTo>
                <a:lnTo>
                  <a:pt x="1875" y="13118"/>
                </a:lnTo>
                <a:lnTo>
                  <a:pt x="2132" y="13409"/>
                </a:lnTo>
                <a:lnTo>
                  <a:pt x="2404" y="13688"/>
                </a:lnTo>
                <a:lnTo>
                  <a:pt x="2690" y="13953"/>
                </a:lnTo>
                <a:lnTo>
                  <a:pt x="2987" y="14205"/>
                </a:lnTo>
                <a:lnTo>
                  <a:pt x="3298" y="14443"/>
                </a:lnTo>
                <a:lnTo>
                  <a:pt x="3619" y="14667"/>
                </a:lnTo>
                <a:lnTo>
                  <a:pt x="3953" y="14875"/>
                </a:lnTo>
                <a:lnTo>
                  <a:pt x="4297" y="15068"/>
                </a:lnTo>
                <a:lnTo>
                  <a:pt x="4651" y="15245"/>
                </a:lnTo>
                <a:lnTo>
                  <a:pt x="5014" y="15406"/>
                </a:lnTo>
                <a:lnTo>
                  <a:pt x="5386" y="15550"/>
                </a:lnTo>
                <a:lnTo>
                  <a:pt x="5768" y="15675"/>
                </a:lnTo>
                <a:lnTo>
                  <a:pt x="6158" y="15783"/>
                </a:lnTo>
                <a:lnTo>
                  <a:pt x="6555" y="15873"/>
                </a:lnTo>
                <a:lnTo>
                  <a:pt x="6960" y="15944"/>
                </a:lnTo>
                <a:lnTo>
                  <a:pt x="7370" y="15995"/>
                </a:lnTo>
                <a:lnTo>
                  <a:pt x="7787" y="16026"/>
                </a:lnTo>
                <a:lnTo>
                  <a:pt x="8210" y="16036"/>
                </a:lnTo>
                <a:lnTo>
                  <a:pt x="8632" y="16026"/>
                </a:lnTo>
                <a:lnTo>
                  <a:pt x="9049" y="15995"/>
                </a:lnTo>
                <a:lnTo>
                  <a:pt x="9459" y="15944"/>
                </a:lnTo>
                <a:lnTo>
                  <a:pt x="9864" y="15873"/>
                </a:lnTo>
                <a:lnTo>
                  <a:pt x="10261" y="15783"/>
                </a:lnTo>
                <a:lnTo>
                  <a:pt x="10651" y="15675"/>
                </a:lnTo>
                <a:lnTo>
                  <a:pt x="11033" y="15550"/>
                </a:lnTo>
                <a:lnTo>
                  <a:pt x="11405" y="15406"/>
                </a:lnTo>
                <a:lnTo>
                  <a:pt x="11768" y="15245"/>
                </a:lnTo>
                <a:lnTo>
                  <a:pt x="12122" y="15068"/>
                </a:lnTo>
                <a:lnTo>
                  <a:pt x="12466" y="14875"/>
                </a:lnTo>
                <a:lnTo>
                  <a:pt x="12800" y="14667"/>
                </a:lnTo>
                <a:lnTo>
                  <a:pt x="13122" y="14443"/>
                </a:lnTo>
                <a:lnTo>
                  <a:pt x="13432" y="14205"/>
                </a:lnTo>
                <a:lnTo>
                  <a:pt x="13729" y="13953"/>
                </a:lnTo>
                <a:lnTo>
                  <a:pt x="14015" y="13688"/>
                </a:lnTo>
                <a:lnTo>
                  <a:pt x="14287" y="13409"/>
                </a:lnTo>
                <a:lnTo>
                  <a:pt x="14544" y="13118"/>
                </a:lnTo>
                <a:lnTo>
                  <a:pt x="14788" y="12815"/>
                </a:lnTo>
                <a:lnTo>
                  <a:pt x="15017" y="12501"/>
                </a:lnTo>
                <a:lnTo>
                  <a:pt x="15231" y="12175"/>
                </a:lnTo>
                <a:lnTo>
                  <a:pt x="15428" y="11840"/>
                </a:lnTo>
                <a:lnTo>
                  <a:pt x="15609" y="11494"/>
                </a:lnTo>
                <a:lnTo>
                  <a:pt x="15774" y="11139"/>
                </a:lnTo>
                <a:lnTo>
                  <a:pt x="15921" y="10774"/>
                </a:lnTo>
                <a:lnTo>
                  <a:pt x="16050" y="10402"/>
                </a:lnTo>
                <a:lnTo>
                  <a:pt x="16160" y="10021"/>
                </a:lnTo>
                <a:lnTo>
                  <a:pt x="16253" y="9634"/>
                </a:lnTo>
                <a:lnTo>
                  <a:pt x="16325" y="9239"/>
                </a:lnTo>
                <a:lnTo>
                  <a:pt x="16377" y="8838"/>
                </a:lnTo>
                <a:lnTo>
                  <a:pt x="16409" y="8431"/>
                </a:lnTo>
                <a:lnTo>
                  <a:pt x="16419" y="8018"/>
                </a:lnTo>
                <a:lnTo>
                  <a:pt x="16409" y="7605"/>
                </a:lnTo>
                <a:lnTo>
                  <a:pt x="16377" y="7198"/>
                </a:lnTo>
                <a:lnTo>
                  <a:pt x="16325" y="6797"/>
                </a:lnTo>
                <a:lnTo>
                  <a:pt x="16253" y="6402"/>
                </a:lnTo>
                <a:lnTo>
                  <a:pt x="16160" y="6014"/>
                </a:lnTo>
                <a:lnTo>
                  <a:pt x="16050" y="5634"/>
                </a:lnTo>
                <a:lnTo>
                  <a:pt x="15921" y="5261"/>
                </a:lnTo>
                <a:lnTo>
                  <a:pt x="15774" y="4897"/>
                </a:lnTo>
                <a:lnTo>
                  <a:pt x="15609" y="4541"/>
                </a:lnTo>
                <a:lnTo>
                  <a:pt x="15428" y="4195"/>
                </a:lnTo>
                <a:lnTo>
                  <a:pt x="15231" y="3861"/>
                </a:lnTo>
                <a:lnTo>
                  <a:pt x="15017" y="3535"/>
                </a:lnTo>
                <a:lnTo>
                  <a:pt x="14788" y="3220"/>
                </a:lnTo>
                <a:lnTo>
                  <a:pt x="14544" y="2918"/>
                </a:lnTo>
                <a:lnTo>
                  <a:pt x="14287" y="2627"/>
                </a:lnTo>
                <a:lnTo>
                  <a:pt x="14015" y="2348"/>
                </a:lnTo>
                <a:lnTo>
                  <a:pt x="13729" y="2083"/>
                </a:lnTo>
                <a:lnTo>
                  <a:pt x="13432" y="1831"/>
                </a:lnTo>
                <a:lnTo>
                  <a:pt x="13122" y="1593"/>
                </a:lnTo>
                <a:lnTo>
                  <a:pt x="12800" y="1369"/>
                </a:lnTo>
                <a:lnTo>
                  <a:pt x="12466" y="1161"/>
                </a:lnTo>
                <a:lnTo>
                  <a:pt x="12122" y="967"/>
                </a:lnTo>
                <a:lnTo>
                  <a:pt x="11768" y="791"/>
                </a:lnTo>
                <a:lnTo>
                  <a:pt x="11405" y="630"/>
                </a:lnTo>
                <a:lnTo>
                  <a:pt x="11033" y="486"/>
                </a:lnTo>
                <a:lnTo>
                  <a:pt x="10651" y="361"/>
                </a:lnTo>
                <a:lnTo>
                  <a:pt x="10261" y="253"/>
                </a:lnTo>
                <a:lnTo>
                  <a:pt x="9864" y="162"/>
                </a:lnTo>
                <a:lnTo>
                  <a:pt x="9459" y="92"/>
                </a:lnTo>
                <a:lnTo>
                  <a:pt x="9049" y="41"/>
                </a:lnTo>
                <a:lnTo>
                  <a:pt x="8632" y="10"/>
                </a:lnTo>
                <a:lnTo>
                  <a:pt x="8210" y="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5" name="Group 32"/>
          <p:cNvGrpSpPr/>
          <p:nvPr/>
        </p:nvGrpSpPr>
        <p:grpSpPr>
          <a:xfrm>
            <a:off x="10517981" y="1938592"/>
            <a:ext cx="399003" cy="324706"/>
            <a:chOff x="5245100" y="5103813"/>
            <a:chExt cx="690563" cy="561975"/>
          </a:xfrm>
          <a:solidFill>
            <a:schemeClr val="bg1">
              <a:lumMod val="75000"/>
            </a:schemeClr>
          </a:solidFill>
        </p:grpSpPr>
        <p:sp>
          <p:nvSpPr>
            <p:cNvPr id="86" name="Freeform 290"/>
            <p:cNvSpPr>
              <a:spLocks noEditPoints="1"/>
            </p:cNvSpPr>
            <p:nvPr/>
          </p:nvSpPr>
          <p:spPr bwMode="auto">
            <a:xfrm>
              <a:off x="5719763" y="5276851"/>
              <a:ext cx="130175" cy="173038"/>
            </a:xfrm>
            <a:custGeom>
              <a:avLst/>
              <a:gdLst>
                <a:gd name="T0" fmla="*/ 503 w 3018"/>
                <a:gd name="T1" fmla="*/ 504 h 4030"/>
                <a:gd name="T2" fmla="*/ 2515 w 3018"/>
                <a:gd name="T3" fmla="*/ 3526 h 4030"/>
                <a:gd name="T4" fmla="*/ 1386 w 3018"/>
                <a:gd name="T5" fmla="*/ 175 h 4030"/>
                <a:gd name="T6" fmla="*/ 1320 w 3018"/>
                <a:gd name="T7" fmla="*/ 110 h 4030"/>
                <a:gd name="T8" fmla="*/ 1244 w 3018"/>
                <a:gd name="T9" fmla="*/ 60 h 4030"/>
                <a:gd name="T10" fmla="*/ 1159 w 3018"/>
                <a:gd name="T11" fmla="*/ 24 h 4030"/>
                <a:gd name="T12" fmla="*/ 1069 w 3018"/>
                <a:gd name="T13" fmla="*/ 3 h 4030"/>
                <a:gd name="T14" fmla="*/ 503 w 3018"/>
                <a:gd name="T15" fmla="*/ 0 h 4030"/>
                <a:gd name="T16" fmla="*/ 427 w 3018"/>
                <a:gd name="T17" fmla="*/ 6 h 4030"/>
                <a:gd name="T18" fmla="*/ 353 w 3018"/>
                <a:gd name="T19" fmla="*/ 23 h 4030"/>
                <a:gd name="T20" fmla="*/ 285 w 3018"/>
                <a:gd name="T21" fmla="*/ 50 h 4030"/>
                <a:gd name="T22" fmla="*/ 222 w 3018"/>
                <a:gd name="T23" fmla="*/ 86 h 4030"/>
                <a:gd name="T24" fmla="*/ 165 w 3018"/>
                <a:gd name="T25" fmla="*/ 130 h 4030"/>
                <a:gd name="T26" fmla="*/ 115 w 3018"/>
                <a:gd name="T27" fmla="*/ 183 h 4030"/>
                <a:gd name="T28" fmla="*/ 74 w 3018"/>
                <a:gd name="T29" fmla="*/ 242 h 4030"/>
                <a:gd name="T30" fmla="*/ 40 w 3018"/>
                <a:gd name="T31" fmla="*/ 308 h 4030"/>
                <a:gd name="T32" fmla="*/ 16 w 3018"/>
                <a:gd name="T33" fmla="*/ 377 h 4030"/>
                <a:gd name="T34" fmla="*/ 3 w 3018"/>
                <a:gd name="T35" fmla="*/ 452 h 4030"/>
                <a:gd name="T36" fmla="*/ 0 w 3018"/>
                <a:gd name="T37" fmla="*/ 3526 h 4030"/>
                <a:gd name="T38" fmla="*/ 6 w 3018"/>
                <a:gd name="T39" fmla="*/ 3604 h 4030"/>
                <a:gd name="T40" fmla="*/ 23 w 3018"/>
                <a:gd name="T41" fmla="*/ 3676 h 4030"/>
                <a:gd name="T42" fmla="*/ 50 w 3018"/>
                <a:gd name="T43" fmla="*/ 3745 h 4030"/>
                <a:gd name="T44" fmla="*/ 86 w 3018"/>
                <a:gd name="T45" fmla="*/ 3808 h 4030"/>
                <a:gd name="T46" fmla="*/ 131 w 3018"/>
                <a:gd name="T47" fmla="*/ 3866 h 4030"/>
                <a:gd name="T48" fmla="*/ 183 w 3018"/>
                <a:gd name="T49" fmla="*/ 3915 h 4030"/>
                <a:gd name="T50" fmla="*/ 243 w 3018"/>
                <a:gd name="T51" fmla="*/ 3957 h 4030"/>
                <a:gd name="T52" fmla="*/ 307 w 3018"/>
                <a:gd name="T53" fmla="*/ 3991 h 4030"/>
                <a:gd name="T54" fmla="*/ 378 w 3018"/>
                <a:gd name="T55" fmla="*/ 4015 h 4030"/>
                <a:gd name="T56" fmla="*/ 452 w 3018"/>
                <a:gd name="T57" fmla="*/ 4028 h 4030"/>
                <a:gd name="T58" fmla="*/ 2515 w 3018"/>
                <a:gd name="T59" fmla="*/ 4030 h 4030"/>
                <a:gd name="T60" fmla="*/ 2592 w 3018"/>
                <a:gd name="T61" fmla="*/ 4025 h 4030"/>
                <a:gd name="T62" fmla="*/ 2665 w 3018"/>
                <a:gd name="T63" fmla="*/ 4008 h 4030"/>
                <a:gd name="T64" fmla="*/ 2733 w 3018"/>
                <a:gd name="T65" fmla="*/ 3981 h 4030"/>
                <a:gd name="T66" fmla="*/ 2797 w 3018"/>
                <a:gd name="T67" fmla="*/ 3944 h 4030"/>
                <a:gd name="T68" fmla="*/ 2853 w 3018"/>
                <a:gd name="T69" fmla="*/ 3899 h 4030"/>
                <a:gd name="T70" fmla="*/ 2903 w 3018"/>
                <a:gd name="T71" fmla="*/ 3848 h 4030"/>
                <a:gd name="T72" fmla="*/ 2946 w 3018"/>
                <a:gd name="T73" fmla="*/ 3788 h 4030"/>
                <a:gd name="T74" fmla="*/ 2979 w 3018"/>
                <a:gd name="T75" fmla="*/ 3723 h 4030"/>
                <a:gd name="T76" fmla="*/ 3002 w 3018"/>
                <a:gd name="T77" fmla="*/ 3652 h 4030"/>
                <a:gd name="T78" fmla="*/ 3015 w 3018"/>
                <a:gd name="T79" fmla="*/ 3578 h 4030"/>
                <a:gd name="T80" fmla="*/ 3018 w 3018"/>
                <a:gd name="T81" fmla="*/ 2770 h 4030"/>
                <a:gd name="T82" fmla="*/ 3015 w 3018"/>
                <a:gd name="T83" fmla="*/ 2715 h 4030"/>
                <a:gd name="T84" fmla="*/ 3006 w 3018"/>
                <a:gd name="T85" fmla="*/ 2661 h 4030"/>
                <a:gd name="T86" fmla="*/ 2991 w 3018"/>
                <a:gd name="T87" fmla="*/ 2607 h 4030"/>
                <a:gd name="T88" fmla="*/ 2970 w 3018"/>
                <a:gd name="T89" fmla="*/ 2556 h 4030"/>
                <a:gd name="T90" fmla="*/ 2944 w 3018"/>
                <a:gd name="T91" fmla="*/ 2506 h 40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018" h="4030">
                  <a:moveTo>
                    <a:pt x="2515" y="3526"/>
                  </a:moveTo>
                  <a:lnTo>
                    <a:pt x="503" y="3526"/>
                  </a:lnTo>
                  <a:lnTo>
                    <a:pt x="503" y="504"/>
                  </a:lnTo>
                  <a:lnTo>
                    <a:pt x="1006" y="504"/>
                  </a:lnTo>
                  <a:lnTo>
                    <a:pt x="2515" y="2770"/>
                  </a:lnTo>
                  <a:lnTo>
                    <a:pt x="2515" y="3526"/>
                  </a:lnTo>
                  <a:close/>
                  <a:moveTo>
                    <a:pt x="1425" y="224"/>
                  </a:moveTo>
                  <a:lnTo>
                    <a:pt x="1407" y="199"/>
                  </a:lnTo>
                  <a:lnTo>
                    <a:pt x="1386" y="175"/>
                  </a:lnTo>
                  <a:lnTo>
                    <a:pt x="1365" y="152"/>
                  </a:lnTo>
                  <a:lnTo>
                    <a:pt x="1343" y="130"/>
                  </a:lnTo>
                  <a:lnTo>
                    <a:pt x="1320" y="110"/>
                  </a:lnTo>
                  <a:lnTo>
                    <a:pt x="1296" y="92"/>
                  </a:lnTo>
                  <a:lnTo>
                    <a:pt x="1270" y="75"/>
                  </a:lnTo>
                  <a:lnTo>
                    <a:pt x="1244" y="60"/>
                  </a:lnTo>
                  <a:lnTo>
                    <a:pt x="1216" y="46"/>
                  </a:lnTo>
                  <a:lnTo>
                    <a:pt x="1188" y="34"/>
                  </a:lnTo>
                  <a:lnTo>
                    <a:pt x="1159" y="24"/>
                  </a:lnTo>
                  <a:lnTo>
                    <a:pt x="1130" y="16"/>
                  </a:lnTo>
                  <a:lnTo>
                    <a:pt x="1100" y="9"/>
                  </a:lnTo>
                  <a:lnTo>
                    <a:pt x="1069" y="3"/>
                  </a:lnTo>
                  <a:lnTo>
                    <a:pt x="1037" y="1"/>
                  </a:lnTo>
                  <a:lnTo>
                    <a:pt x="1006" y="0"/>
                  </a:lnTo>
                  <a:lnTo>
                    <a:pt x="503" y="0"/>
                  </a:lnTo>
                  <a:lnTo>
                    <a:pt x="477" y="0"/>
                  </a:lnTo>
                  <a:lnTo>
                    <a:pt x="452" y="2"/>
                  </a:lnTo>
                  <a:lnTo>
                    <a:pt x="427" y="6"/>
                  </a:lnTo>
                  <a:lnTo>
                    <a:pt x="402" y="11"/>
                  </a:lnTo>
                  <a:lnTo>
                    <a:pt x="378" y="16"/>
                  </a:lnTo>
                  <a:lnTo>
                    <a:pt x="353" y="23"/>
                  </a:lnTo>
                  <a:lnTo>
                    <a:pt x="330" y="31"/>
                  </a:lnTo>
                  <a:lnTo>
                    <a:pt x="307" y="40"/>
                  </a:lnTo>
                  <a:lnTo>
                    <a:pt x="285" y="50"/>
                  </a:lnTo>
                  <a:lnTo>
                    <a:pt x="264" y="61"/>
                  </a:lnTo>
                  <a:lnTo>
                    <a:pt x="243" y="73"/>
                  </a:lnTo>
                  <a:lnTo>
                    <a:pt x="222" y="86"/>
                  </a:lnTo>
                  <a:lnTo>
                    <a:pt x="203" y="100"/>
                  </a:lnTo>
                  <a:lnTo>
                    <a:pt x="183" y="115"/>
                  </a:lnTo>
                  <a:lnTo>
                    <a:pt x="165" y="130"/>
                  </a:lnTo>
                  <a:lnTo>
                    <a:pt x="148" y="148"/>
                  </a:lnTo>
                  <a:lnTo>
                    <a:pt x="131" y="165"/>
                  </a:lnTo>
                  <a:lnTo>
                    <a:pt x="115" y="183"/>
                  </a:lnTo>
                  <a:lnTo>
                    <a:pt x="100" y="202"/>
                  </a:lnTo>
                  <a:lnTo>
                    <a:pt x="86" y="222"/>
                  </a:lnTo>
                  <a:lnTo>
                    <a:pt x="74" y="242"/>
                  </a:lnTo>
                  <a:lnTo>
                    <a:pt x="61" y="263"/>
                  </a:lnTo>
                  <a:lnTo>
                    <a:pt x="50" y="286"/>
                  </a:lnTo>
                  <a:lnTo>
                    <a:pt x="40" y="308"/>
                  </a:lnTo>
                  <a:lnTo>
                    <a:pt x="31" y="331"/>
                  </a:lnTo>
                  <a:lnTo>
                    <a:pt x="23" y="354"/>
                  </a:lnTo>
                  <a:lnTo>
                    <a:pt x="16" y="377"/>
                  </a:lnTo>
                  <a:lnTo>
                    <a:pt x="10" y="403"/>
                  </a:lnTo>
                  <a:lnTo>
                    <a:pt x="6" y="427"/>
                  </a:lnTo>
                  <a:lnTo>
                    <a:pt x="3" y="452"/>
                  </a:lnTo>
                  <a:lnTo>
                    <a:pt x="1" y="478"/>
                  </a:lnTo>
                  <a:lnTo>
                    <a:pt x="0" y="504"/>
                  </a:lnTo>
                  <a:lnTo>
                    <a:pt x="0" y="3526"/>
                  </a:lnTo>
                  <a:lnTo>
                    <a:pt x="1" y="3552"/>
                  </a:lnTo>
                  <a:lnTo>
                    <a:pt x="3" y="3578"/>
                  </a:lnTo>
                  <a:lnTo>
                    <a:pt x="6" y="3604"/>
                  </a:lnTo>
                  <a:lnTo>
                    <a:pt x="10" y="3628"/>
                  </a:lnTo>
                  <a:lnTo>
                    <a:pt x="16" y="3652"/>
                  </a:lnTo>
                  <a:lnTo>
                    <a:pt x="23" y="3676"/>
                  </a:lnTo>
                  <a:lnTo>
                    <a:pt x="31" y="3699"/>
                  </a:lnTo>
                  <a:lnTo>
                    <a:pt x="40" y="3723"/>
                  </a:lnTo>
                  <a:lnTo>
                    <a:pt x="50" y="3745"/>
                  </a:lnTo>
                  <a:lnTo>
                    <a:pt x="61" y="3767"/>
                  </a:lnTo>
                  <a:lnTo>
                    <a:pt x="74" y="3788"/>
                  </a:lnTo>
                  <a:lnTo>
                    <a:pt x="86" y="3808"/>
                  </a:lnTo>
                  <a:lnTo>
                    <a:pt x="100" y="3828"/>
                  </a:lnTo>
                  <a:lnTo>
                    <a:pt x="115" y="3848"/>
                  </a:lnTo>
                  <a:lnTo>
                    <a:pt x="131" y="3866"/>
                  </a:lnTo>
                  <a:lnTo>
                    <a:pt x="148" y="3883"/>
                  </a:lnTo>
                  <a:lnTo>
                    <a:pt x="165" y="3899"/>
                  </a:lnTo>
                  <a:lnTo>
                    <a:pt x="183" y="3915"/>
                  </a:lnTo>
                  <a:lnTo>
                    <a:pt x="203" y="3930"/>
                  </a:lnTo>
                  <a:lnTo>
                    <a:pt x="222" y="3944"/>
                  </a:lnTo>
                  <a:lnTo>
                    <a:pt x="243" y="3957"/>
                  </a:lnTo>
                  <a:lnTo>
                    <a:pt x="264" y="3969"/>
                  </a:lnTo>
                  <a:lnTo>
                    <a:pt x="285" y="3981"/>
                  </a:lnTo>
                  <a:lnTo>
                    <a:pt x="307" y="3991"/>
                  </a:lnTo>
                  <a:lnTo>
                    <a:pt x="330" y="4000"/>
                  </a:lnTo>
                  <a:lnTo>
                    <a:pt x="353" y="4008"/>
                  </a:lnTo>
                  <a:lnTo>
                    <a:pt x="378" y="4015"/>
                  </a:lnTo>
                  <a:lnTo>
                    <a:pt x="402" y="4020"/>
                  </a:lnTo>
                  <a:lnTo>
                    <a:pt x="427" y="4025"/>
                  </a:lnTo>
                  <a:lnTo>
                    <a:pt x="452" y="4028"/>
                  </a:lnTo>
                  <a:lnTo>
                    <a:pt x="477" y="4030"/>
                  </a:lnTo>
                  <a:lnTo>
                    <a:pt x="503" y="4030"/>
                  </a:lnTo>
                  <a:lnTo>
                    <a:pt x="2515" y="4030"/>
                  </a:lnTo>
                  <a:lnTo>
                    <a:pt x="2541" y="4030"/>
                  </a:lnTo>
                  <a:lnTo>
                    <a:pt x="2566" y="4028"/>
                  </a:lnTo>
                  <a:lnTo>
                    <a:pt x="2592" y="4025"/>
                  </a:lnTo>
                  <a:lnTo>
                    <a:pt x="2617" y="4020"/>
                  </a:lnTo>
                  <a:lnTo>
                    <a:pt x="2641" y="4015"/>
                  </a:lnTo>
                  <a:lnTo>
                    <a:pt x="2665" y="4008"/>
                  </a:lnTo>
                  <a:lnTo>
                    <a:pt x="2688" y="4000"/>
                  </a:lnTo>
                  <a:lnTo>
                    <a:pt x="2711" y="3991"/>
                  </a:lnTo>
                  <a:lnTo>
                    <a:pt x="2733" y="3981"/>
                  </a:lnTo>
                  <a:lnTo>
                    <a:pt x="2756" y="3969"/>
                  </a:lnTo>
                  <a:lnTo>
                    <a:pt x="2777" y="3957"/>
                  </a:lnTo>
                  <a:lnTo>
                    <a:pt x="2797" y="3944"/>
                  </a:lnTo>
                  <a:lnTo>
                    <a:pt x="2816" y="3930"/>
                  </a:lnTo>
                  <a:lnTo>
                    <a:pt x="2835" y="3915"/>
                  </a:lnTo>
                  <a:lnTo>
                    <a:pt x="2853" y="3899"/>
                  </a:lnTo>
                  <a:lnTo>
                    <a:pt x="2871" y="3883"/>
                  </a:lnTo>
                  <a:lnTo>
                    <a:pt x="2887" y="3866"/>
                  </a:lnTo>
                  <a:lnTo>
                    <a:pt x="2903" y="3848"/>
                  </a:lnTo>
                  <a:lnTo>
                    <a:pt x="2919" y="3828"/>
                  </a:lnTo>
                  <a:lnTo>
                    <a:pt x="2933" y="3808"/>
                  </a:lnTo>
                  <a:lnTo>
                    <a:pt x="2946" y="3788"/>
                  </a:lnTo>
                  <a:lnTo>
                    <a:pt x="2958" y="3767"/>
                  </a:lnTo>
                  <a:lnTo>
                    <a:pt x="2969" y="3745"/>
                  </a:lnTo>
                  <a:lnTo>
                    <a:pt x="2979" y="3723"/>
                  </a:lnTo>
                  <a:lnTo>
                    <a:pt x="2988" y="3699"/>
                  </a:lnTo>
                  <a:lnTo>
                    <a:pt x="2996" y="3676"/>
                  </a:lnTo>
                  <a:lnTo>
                    <a:pt x="3002" y="3652"/>
                  </a:lnTo>
                  <a:lnTo>
                    <a:pt x="3008" y="3628"/>
                  </a:lnTo>
                  <a:lnTo>
                    <a:pt x="3012" y="3604"/>
                  </a:lnTo>
                  <a:lnTo>
                    <a:pt x="3015" y="3578"/>
                  </a:lnTo>
                  <a:lnTo>
                    <a:pt x="3017" y="3552"/>
                  </a:lnTo>
                  <a:lnTo>
                    <a:pt x="3018" y="3526"/>
                  </a:lnTo>
                  <a:lnTo>
                    <a:pt x="3018" y="2770"/>
                  </a:lnTo>
                  <a:lnTo>
                    <a:pt x="3018" y="2752"/>
                  </a:lnTo>
                  <a:lnTo>
                    <a:pt x="3017" y="2734"/>
                  </a:lnTo>
                  <a:lnTo>
                    <a:pt x="3015" y="2715"/>
                  </a:lnTo>
                  <a:lnTo>
                    <a:pt x="3013" y="2697"/>
                  </a:lnTo>
                  <a:lnTo>
                    <a:pt x="3010" y="2679"/>
                  </a:lnTo>
                  <a:lnTo>
                    <a:pt x="3006" y="2661"/>
                  </a:lnTo>
                  <a:lnTo>
                    <a:pt x="3002" y="2642"/>
                  </a:lnTo>
                  <a:lnTo>
                    <a:pt x="2997" y="2625"/>
                  </a:lnTo>
                  <a:lnTo>
                    <a:pt x="2991" y="2607"/>
                  </a:lnTo>
                  <a:lnTo>
                    <a:pt x="2985" y="2590"/>
                  </a:lnTo>
                  <a:lnTo>
                    <a:pt x="2978" y="2573"/>
                  </a:lnTo>
                  <a:lnTo>
                    <a:pt x="2970" y="2556"/>
                  </a:lnTo>
                  <a:lnTo>
                    <a:pt x="2962" y="2540"/>
                  </a:lnTo>
                  <a:lnTo>
                    <a:pt x="2953" y="2523"/>
                  </a:lnTo>
                  <a:lnTo>
                    <a:pt x="2944" y="2506"/>
                  </a:lnTo>
                  <a:lnTo>
                    <a:pt x="2934" y="2491"/>
                  </a:lnTo>
                  <a:lnTo>
                    <a:pt x="1425" y="2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Freeform 291"/>
            <p:cNvSpPr>
              <a:spLocks noEditPoints="1"/>
            </p:cNvSpPr>
            <p:nvPr/>
          </p:nvSpPr>
          <p:spPr bwMode="auto">
            <a:xfrm>
              <a:off x="5245100" y="5103813"/>
              <a:ext cx="690563" cy="561975"/>
            </a:xfrm>
            <a:custGeom>
              <a:avLst/>
              <a:gdLst>
                <a:gd name="T0" fmla="*/ 14958 w 16095"/>
                <a:gd name="T1" fmla="*/ 10414 h 13098"/>
                <a:gd name="T2" fmla="*/ 14612 w 16095"/>
                <a:gd name="T3" fmla="*/ 10578 h 13098"/>
                <a:gd name="T4" fmla="*/ 13430 w 16095"/>
                <a:gd name="T5" fmla="*/ 9605 h 13098"/>
                <a:gd name="T6" fmla="*/ 12244 w 16095"/>
                <a:gd name="T7" fmla="*/ 9076 h 13098"/>
                <a:gd name="T8" fmla="*/ 10967 w 16095"/>
                <a:gd name="T9" fmla="*/ 9402 h 13098"/>
                <a:gd name="T10" fmla="*/ 10179 w 16095"/>
                <a:gd name="T11" fmla="*/ 10419 h 13098"/>
                <a:gd name="T12" fmla="*/ 6951 w 16095"/>
                <a:gd name="T13" fmla="*/ 9661 h 13098"/>
                <a:gd name="T14" fmla="*/ 5791 w 16095"/>
                <a:gd name="T15" fmla="*/ 9085 h 13098"/>
                <a:gd name="T16" fmla="*/ 4497 w 16095"/>
                <a:gd name="T17" fmla="*/ 9359 h 13098"/>
                <a:gd name="T18" fmla="*/ 3670 w 16095"/>
                <a:gd name="T19" fmla="*/ 10341 h 13098"/>
                <a:gd name="T20" fmla="*/ 2737 w 16095"/>
                <a:gd name="T21" fmla="*/ 10493 h 13098"/>
                <a:gd name="T22" fmla="*/ 2526 w 16095"/>
                <a:gd name="T23" fmla="*/ 10177 h 13098"/>
                <a:gd name="T24" fmla="*/ 9773 w 16095"/>
                <a:gd name="T25" fmla="*/ 8381 h 13098"/>
                <a:gd name="T26" fmla="*/ 10495 w 16095"/>
                <a:gd name="T27" fmla="*/ 7502 h 13098"/>
                <a:gd name="T28" fmla="*/ 12812 w 16095"/>
                <a:gd name="T29" fmla="*/ 3586 h 13098"/>
                <a:gd name="T30" fmla="*/ 15062 w 16095"/>
                <a:gd name="T31" fmla="*/ 6889 h 13098"/>
                <a:gd name="T32" fmla="*/ 11820 w 16095"/>
                <a:gd name="T33" fmla="*/ 12058 h 13098"/>
                <a:gd name="T34" fmla="*/ 11211 w 16095"/>
                <a:gd name="T35" fmla="*/ 11606 h 13098"/>
                <a:gd name="T36" fmla="*/ 11098 w 16095"/>
                <a:gd name="T37" fmla="*/ 10831 h 13098"/>
                <a:gd name="T38" fmla="*/ 11550 w 16095"/>
                <a:gd name="T39" fmla="*/ 10221 h 13098"/>
                <a:gd name="T40" fmla="*/ 12323 w 16095"/>
                <a:gd name="T41" fmla="*/ 10107 h 13098"/>
                <a:gd name="T42" fmla="*/ 12931 w 16095"/>
                <a:gd name="T43" fmla="*/ 10561 h 13098"/>
                <a:gd name="T44" fmla="*/ 13046 w 16095"/>
                <a:gd name="T45" fmla="*/ 11335 h 13098"/>
                <a:gd name="T46" fmla="*/ 12593 w 16095"/>
                <a:gd name="T47" fmla="*/ 11944 h 13098"/>
                <a:gd name="T48" fmla="*/ 5330 w 16095"/>
                <a:gd name="T49" fmla="*/ 12070 h 13098"/>
                <a:gd name="T50" fmla="*/ 4699 w 16095"/>
                <a:gd name="T51" fmla="*/ 11646 h 13098"/>
                <a:gd name="T52" fmla="*/ 4548 w 16095"/>
                <a:gd name="T53" fmla="*/ 10880 h 13098"/>
                <a:gd name="T54" fmla="*/ 4970 w 16095"/>
                <a:gd name="T55" fmla="*/ 10247 h 13098"/>
                <a:gd name="T56" fmla="*/ 5736 w 16095"/>
                <a:gd name="T57" fmla="*/ 10096 h 13098"/>
                <a:gd name="T58" fmla="*/ 6368 w 16095"/>
                <a:gd name="T59" fmla="*/ 10520 h 13098"/>
                <a:gd name="T60" fmla="*/ 6518 w 16095"/>
                <a:gd name="T61" fmla="*/ 11286 h 13098"/>
                <a:gd name="T62" fmla="*/ 6095 w 16095"/>
                <a:gd name="T63" fmla="*/ 11918 h 13098"/>
                <a:gd name="T64" fmla="*/ 1432 w 16095"/>
                <a:gd name="T65" fmla="*/ 7551 h 13098"/>
                <a:gd name="T66" fmla="*/ 1106 w 16095"/>
                <a:gd name="T67" fmla="*/ 7355 h 13098"/>
                <a:gd name="T68" fmla="*/ 1009 w 16095"/>
                <a:gd name="T69" fmla="*/ 1460 h 13098"/>
                <a:gd name="T70" fmla="*/ 1189 w 16095"/>
                <a:gd name="T71" fmla="*/ 1122 h 13098"/>
                <a:gd name="T72" fmla="*/ 9080 w 16095"/>
                <a:gd name="T73" fmla="*/ 1008 h 13098"/>
                <a:gd name="T74" fmla="*/ 9426 w 16095"/>
                <a:gd name="T75" fmla="*/ 1172 h 13098"/>
                <a:gd name="T76" fmla="*/ 9556 w 16095"/>
                <a:gd name="T77" fmla="*/ 2519 h 13098"/>
                <a:gd name="T78" fmla="*/ 9442 w 16095"/>
                <a:gd name="T79" fmla="*/ 7374 h 13098"/>
                <a:gd name="T80" fmla="*/ 9105 w 16095"/>
                <a:gd name="T81" fmla="*/ 7554 h 13098"/>
                <a:gd name="T82" fmla="*/ 13480 w 16095"/>
                <a:gd name="T83" fmla="*/ 2820 h 13098"/>
                <a:gd name="T84" fmla="*/ 12808 w 16095"/>
                <a:gd name="T85" fmla="*/ 2537 h 13098"/>
                <a:gd name="T86" fmla="*/ 10413 w 16095"/>
                <a:gd name="T87" fmla="*/ 856 h 13098"/>
                <a:gd name="T88" fmla="*/ 9571 w 16095"/>
                <a:gd name="T89" fmla="*/ 92 h 13098"/>
                <a:gd name="T90" fmla="*/ 922 w 16095"/>
                <a:gd name="T91" fmla="*/ 119 h 13098"/>
                <a:gd name="T92" fmla="*/ 119 w 16095"/>
                <a:gd name="T93" fmla="*/ 924 h 13098"/>
                <a:gd name="T94" fmla="*/ 92 w 16095"/>
                <a:gd name="T95" fmla="*/ 7572 h 13098"/>
                <a:gd name="T96" fmla="*/ 855 w 16095"/>
                <a:gd name="T97" fmla="*/ 8415 h 13098"/>
                <a:gd name="T98" fmla="*/ 1557 w 16095"/>
                <a:gd name="T99" fmla="*/ 10453 h 13098"/>
                <a:gd name="T100" fmla="*/ 2236 w 16095"/>
                <a:gd name="T101" fmla="*/ 11368 h 13098"/>
                <a:gd name="T102" fmla="*/ 3702 w 16095"/>
                <a:gd name="T103" fmla="*/ 11901 h 13098"/>
                <a:gd name="T104" fmla="*/ 4567 w 16095"/>
                <a:gd name="T105" fmla="*/ 12848 h 13098"/>
                <a:gd name="T106" fmla="*/ 5876 w 16095"/>
                <a:gd name="T107" fmla="*/ 13069 h 13098"/>
                <a:gd name="T108" fmla="*/ 7006 w 16095"/>
                <a:gd name="T109" fmla="*/ 12446 h 13098"/>
                <a:gd name="T110" fmla="*/ 10208 w 16095"/>
                <a:gd name="T111" fmla="*/ 11824 h 13098"/>
                <a:gd name="T112" fmla="*/ 11035 w 16095"/>
                <a:gd name="T113" fmla="*/ 12807 h 13098"/>
                <a:gd name="T114" fmla="*/ 12330 w 16095"/>
                <a:gd name="T115" fmla="*/ 13081 h 13098"/>
                <a:gd name="T116" fmla="*/ 13489 w 16095"/>
                <a:gd name="T117" fmla="*/ 12505 h 13098"/>
                <a:gd name="T118" fmla="*/ 14740 w 16095"/>
                <a:gd name="T119" fmla="*/ 11579 h 13098"/>
                <a:gd name="T120" fmla="*/ 15750 w 16095"/>
                <a:gd name="T121" fmla="*/ 11036 h 13098"/>
                <a:gd name="T122" fmla="*/ 16095 w 16095"/>
                <a:gd name="T123" fmla="*/ 7025 h 13098"/>
                <a:gd name="T124" fmla="*/ 16023 w 16095"/>
                <a:gd name="T125" fmla="*/ 6588 h 13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6095" h="13098">
                  <a:moveTo>
                    <a:pt x="15089" y="10075"/>
                  </a:moveTo>
                  <a:lnTo>
                    <a:pt x="15088" y="10101"/>
                  </a:lnTo>
                  <a:lnTo>
                    <a:pt x="15087" y="10127"/>
                  </a:lnTo>
                  <a:lnTo>
                    <a:pt x="15083" y="10152"/>
                  </a:lnTo>
                  <a:lnTo>
                    <a:pt x="15079" y="10177"/>
                  </a:lnTo>
                  <a:lnTo>
                    <a:pt x="15073" y="10201"/>
                  </a:lnTo>
                  <a:lnTo>
                    <a:pt x="15067" y="10225"/>
                  </a:lnTo>
                  <a:lnTo>
                    <a:pt x="15059" y="10248"/>
                  </a:lnTo>
                  <a:lnTo>
                    <a:pt x="15050" y="10272"/>
                  </a:lnTo>
                  <a:lnTo>
                    <a:pt x="15040" y="10294"/>
                  </a:lnTo>
                  <a:lnTo>
                    <a:pt x="15029" y="10316"/>
                  </a:lnTo>
                  <a:lnTo>
                    <a:pt x="15017" y="10337"/>
                  </a:lnTo>
                  <a:lnTo>
                    <a:pt x="15004" y="10357"/>
                  </a:lnTo>
                  <a:lnTo>
                    <a:pt x="14989" y="10376"/>
                  </a:lnTo>
                  <a:lnTo>
                    <a:pt x="14974" y="10396"/>
                  </a:lnTo>
                  <a:lnTo>
                    <a:pt x="14958" y="10414"/>
                  </a:lnTo>
                  <a:lnTo>
                    <a:pt x="14942" y="10432"/>
                  </a:lnTo>
                  <a:lnTo>
                    <a:pt x="14924" y="10448"/>
                  </a:lnTo>
                  <a:lnTo>
                    <a:pt x="14906" y="10464"/>
                  </a:lnTo>
                  <a:lnTo>
                    <a:pt x="14887" y="10479"/>
                  </a:lnTo>
                  <a:lnTo>
                    <a:pt x="14868" y="10493"/>
                  </a:lnTo>
                  <a:lnTo>
                    <a:pt x="14848" y="10506"/>
                  </a:lnTo>
                  <a:lnTo>
                    <a:pt x="14827" y="10519"/>
                  </a:lnTo>
                  <a:lnTo>
                    <a:pt x="14804" y="10530"/>
                  </a:lnTo>
                  <a:lnTo>
                    <a:pt x="14782" y="10540"/>
                  </a:lnTo>
                  <a:lnTo>
                    <a:pt x="14759" y="10549"/>
                  </a:lnTo>
                  <a:lnTo>
                    <a:pt x="14736" y="10557"/>
                  </a:lnTo>
                  <a:lnTo>
                    <a:pt x="14712" y="10563"/>
                  </a:lnTo>
                  <a:lnTo>
                    <a:pt x="14688" y="10569"/>
                  </a:lnTo>
                  <a:lnTo>
                    <a:pt x="14663" y="10573"/>
                  </a:lnTo>
                  <a:lnTo>
                    <a:pt x="14637" y="10577"/>
                  </a:lnTo>
                  <a:lnTo>
                    <a:pt x="14612" y="10578"/>
                  </a:lnTo>
                  <a:lnTo>
                    <a:pt x="14586" y="10579"/>
                  </a:lnTo>
                  <a:lnTo>
                    <a:pt x="14012" y="10579"/>
                  </a:lnTo>
                  <a:lnTo>
                    <a:pt x="13989" y="10498"/>
                  </a:lnTo>
                  <a:lnTo>
                    <a:pt x="13962" y="10419"/>
                  </a:lnTo>
                  <a:lnTo>
                    <a:pt x="13934" y="10341"/>
                  </a:lnTo>
                  <a:lnTo>
                    <a:pt x="13902" y="10266"/>
                  </a:lnTo>
                  <a:lnTo>
                    <a:pt x="13867" y="10191"/>
                  </a:lnTo>
                  <a:lnTo>
                    <a:pt x="13829" y="10117"/>
                  </a:lnTo>
                  <a:lnTo>
                    <a:pt x="13788" y="10047"/>
                  </a:lnTo>
                  <a:lnTo>
                    <a:pt x="13745" y="9977"/>
                  </a:lnTo>
                  <a:lnTo>
                    <a:pt x="13699" y="9910"/>
                  </a:lnTo>
                  <a:lnTo>
                    <a:pt x="13650" y="9844"/>
                  </a:lnTo>
                  <a:lnTo>
                    <a:pt x="13598" y="9781"/>
                  </a:lnTo>
                  <a:lnTo>
                    <a:pt x="13545" y="9719"/>
                  </a:lnTo>
                  <a:lnTo>
                    <a:pt x="13489" y="9661"/>
                  </a:lnTo>
                  <a:lnTo>
                    <a:pt x="13430" y="9605"/>
                  </a:lnTo>
                  <a:lnTo>
                    <a:pt x="13370" y="9550"/>
                  </a:lnTo>
                  <a:lnTo>
                    <a:pt x="13308" y="9499"/>
                  </a:lnTo>
                  <a:lnTo>
                    <a:pt x="13242" y="9449"/>
                  </a:lnTo>
                  <a:lnTo>
                    <a:pt x="13176" y="9402"/>
                  </a:lnTo>
                  <a:lnTo>
                    <a:pt x="13107" y="9359"/>
                  </a:lnTo>
                  <a:lnTo>
                    <a:pt x="13036" y="9317"/>
                  </a:lnTo>
                  <a:lnTo>
                    <a:pt x="12964" y="9279"/>
                  </a:lnTo>
                  <a:lnTo>
                    <a:pt x="12890" y="9244"/>
                  </a:lnTo>
                  <a:lnTo>
                    <a:pt x="12815" y="9212"/>
                  </a:lnTo>
                  <a:lnTo>
                    <a:pt x="12737" y="9182"/>
                  </a:lnTo>
                  <a:lnTo>
                    <a:pt x="12658" y="9156"/>
                  </a:lnTo>
                  <a:lnTo>
                    <a:pt x="12578" y="9133"/>
                  </a:lnTo>
                  <a:lnTo>
                    <a:pt x="12497" y="9113"/>
                  </a:lnTo>
                  <a:lnTo>
                    <a:pt x="12413" y="9097"/>
                  </a:lnTo>
                  <a:lnTo>
                    <a:pt x="12330" y="9085"/>
                  </a:lnTo>
                  <a:lnTo>
                    <a:pt x="12244" y="9076"/>
                  </a:lnTo>
                  <a:lnTo>
                    <a:pt x="12159" y="9070"/>
                  </a:lnTo>
                  <a:lnTo>
                    <a:pt x="12071" y="9068"/>
                  </a:lnTo>
                  <a:lnTo>
                    <a:pt x="11984" y="9070"/>
                  </a:lnTo>
                  <a:lnTo>
                    <a:pt x="11898" y="9076"/>
                  </a:lnTo>
                  <a:lnTo>
                    <a:pt x="11813" y="9085"/>
                  </a:lnTo>
                  <a:lnTo>
                    <a:pt x="11729" y="9097"/>
                  </a:lnTo>
                  <a:lnTo>
                    <a:pt x="11646" y="9113"/>
                  </a:lnTo>
                  <a:lnTo>
                    <a:pt x="11564" y="9133"/>
                  </a:lnTo>
                  <a:lnTo>
                    <a:pt x="11484" y="9156"/>
                  </a:lnTo>
                  <a:lnTo>
                    <a:pt x="11405" y="9182"/>
                  </a:lnTo>
                  <a:lnTo>
                    <a:pt x="11328" y="9212"/>
                  </a:lnTo>
                  <a:lnTo>
                    <a:pt x="11252" y="9244"/>
                  </a:lnTo>
                  <a:lnTo>
                    <a:pt x="11178" y="9279"/>
                  </a:lnTo>
                  <a:lnTo>
                    <a:pt x="11106" y="9317"/>
                  </a:lnTo>
                  <a:lnTo>
                    <a:pt x="11035" y="9359"/>
                  </a:lnTo>
                  <a:lnTo>
                    <a:pt x="10967" y="9402"/>
                  </a:lnTo>
                  <a:lnTo>
                    <a:pt x="10899" y="9449"/>
                  </a:lnTo>
                  <a:lnTo>
                    <a:pt x="10835" y="9499"/>
                  </a:lnTo>
                  <a:lnTo>
                    <a:pt x="10772" y="9550"/>
                  </a:lnTo>
                  <a:lnTo>
                    <a:pt x="10711" y="9605"/>
                  </a:lnTo>
                  <a:lnTo>
                    <a:pt x="10653" y="9661"/>
                  </a:lnTo>
                  <a:lnTo>
                    <a:pt x="10597" y="9719"/>
                  </a:lnTo>
                  <a:lnTo>
                    <a:pt x="10543" y="9781"/>
                  </a:lnTo>
                  <a:lnTo>
                    <a:pt x="10492" y="9844"/>
                  </a:lnTo>
                  <a:lnTo>
                    <a:pt x="10444" y="9910"/>
                  </a:lnTo>
                  <a:lnTo>
                    <a:pt x="10397" y="9977"/>
                  </a:lnTo>
                  <a:lnTo>
                    <a:pt x="10354" y="10047"/>
                  </a:lnTo>
                  <a:lnTo>
                    <a:pt x="10313" y="10117"/>
                  </a:lnTo>
                  <a:lnTo>
                    <a:pt x="10275" y="10191"/>
                  </a:lnTo>
                  <a:lnTo>
                    <a:pt x="10240" y="10266"/>
                  </a:lnTo>
                  <a:lnTo>
                    <a:pt x="10208" y="10341"/>
                  </a:lnTo>
                  <a:lnTo>
                    <a:pt x="10179" y="10419"/>
                  </a:lnTo>
                  <a:lnTo>
                    <a:pt x="10153" y="10498"/>
                  </a:lnTo>
                  <a:lnTo>
                    <a:pt x="10131" y="10579"/>
                  </a:lnTo>
                  <a:lnTo>
                    <a:pt x="7473" y="10579"/>
                  </a:lnTo>
                  <a:lnTo>
                    <a:pt x="7450" y="10498"/>
                  </a:lnTo>
                  <a:lnTo>
                    <a:pt x="7425" y="10419"/>
                  </a:lnTo>
                  <a:lnTo>
                    <a:pt x="7396" y="10341"/>
                  </a:lnTo>
                  <a:lnTo>
                    <a:pt x="7363" y="10266"/>
                  </a:lnTo>
                  <a:lnTo>
                    <a:pt x="7328" y="10191"/>
                  </a:lnTo>
                  <a:lnTo>
                    <a:pt x="7290" y="10117"/>
                  </a:lnTo>
                  <a:lnTo>
                    <a:pt x="7250" y="10047"/>
                  </a:lnTo>
                  <a:lnTo>
                    <a:pt x="7207" y="9977"/>
                  </a:lnTo>
                  <a:lnTo>
                    <a:pt x="7160" y="9910"/>
                  </a:lnTo>
                  <a:lnTo>
                    <a:pt x="7112" y="9844"/>
                  </a:lnTo>
                  <a:lnTo>
                    <a:pt x="7061" y="9781"/>
                  </a:lnTo>
                  <a:lnTo>
                    <a:pt x="7006" y="9719"/>
                  </a:lnTo>
                  <a:lnTo>
                    <a:pt x="6951" y="9661"/>
                  </a:lnTo>
                  <a:lnTo>
                    <a:pt x="6892" y="9605"/>
                  </a:lnTo>
                  <a:lnTo>
                    <a:pt x="6831" y="9550"/>
                  </a:lnTo>
                  <a:lnTo>
                    <a:pt x="6769" y="9499"/>
                  </a:lnTo>
                  <a:lnTo>
                    <a:pt x="6705" y="9449"/>
                  </a:lnTo>
                  <a:lnTo>
                    <a:pt x="6637" y="9402"/>
                  </a:lnTo>
                  <a:lnTo>
                    <a:pt x="6569" y="9359"/>
                  </a:lnTo>
                  <a:lnTo>
                    <a:pt x="6498" y="9317"/>
                  </a:lnTo>
                  <a:lnTo>
                    <a:pt x="6426" y="9279"/>
                  </a:lnTo>
                  <a:lnTo>
                    <a:pt x="6351" y="9244"/>
                  </a:lnTo>
                  <a:lnTo>
                    <a:pt x="6276" y="9212"/>
                  </a:lnTo>
                  <a:lnTo>
                    <a:pt x="6199" y="9182"/>
                  </a:lnTo>
                  <a:lnTo>
                    <a:pt x="6120" y="9156"/>
                  </a:lnTo>
                  <a:lnTo>
                    <a:pt x="6040" y="9133"/>
                  </a:lnTo>
                  <a:lnTo>
                    <a:pt x="5958" y="9113"/>
                  </a:lnTo>
                  <a:lnTo>
                    <a:pt x="5876" y="9097"/>
                  </a:lnTo>
                  <a:lnTo>
                    <a:pt x="5791" y="9085"/>
                  </a:lnTo>
                  <a:lnTo>
                    <a:pt x="5707" y="9076"/>
                  </a:lnTo>
                  <a:lnTo>
                    <a:pt x="5620" y="9070"/>
                  </a:lnTo>
                  <a:lnTo>
                    <a:pt x="5533" y="9068"/>
                  </a:lnTo>
                  <a:lnTo>
                    <a:pt x="5446" y="9070"/>
                  </a:lnTo>
                  <a:lnTo>
                    <a:pt x="5360" y="9076"/>
                  </a:lnTo>
                  <a:lnTo>
                    <a:pt x="5274" y="9085"/>
                  </a:lnTo>
                  <a:lnTo>
                    <a:pt x="5191" y="9097"/>
                  </a:lnTo>
                  <a:lnTo>
                    <a:pt x="5107" y="9113"/>
                  </a:lnTo>
                  <a:lnTo>
                    <a:pt x="5026" y="9133"/>
                  </a:lnTo>
                  <a:lnTo>
                    <a:pt x="4946" y="9156"/>
                  </a:lnTo>
                  <a:lnTo>
                    <a:pt x="4867" y="9182"/>
                  </a:lnTo>
                  <a:lnTo>
                    <a:pt x="4789" y="9212"/>
                  </a:lnTo>
                  <a:lnTo>
                    <a:pt x="4714" y="9244"/>
                  </a:lnTo>
                  <a:lnTo>
                    <a:pt x="4639" y="9279"/>
                  </a:lnTo>
                  <a:lnTo>
                    <a:pt x="4567" y="9317"/>
                  </a:lnTo>
                  <a:lnTo>
                    <a:pt x="4497" y="9359"/>
                  </a:lnTo>
                  <a:lnTo>
                    <a:pt x="4428" y="9402"/>
                  </a:lnTo>
                  <a:lnTo>
                    <a:pt x="4361" y="9449"/>
                  </a:lnTo>
                  <a:lnTo>
                    <a:pt x="4296" y="9499"/>
                  </a:lnTo>
                  <a:lnTo>
                    <a:pt x="4233" y="9550"/>
                  </a:lnTo>
                  <a:lnTo>
                    <a:pt x="4173" y="9605"/>
                  </a:lnTo>
                  <a:lnTo>
                    <a:pt x="4114" y="9661"/>
                  </a:lnTo>
                  <a:lnTo>
                    <a:pt x="4059" y="9719"/>
                  </a:lnTo>
                  <a:lnTo>
                    <a:pt x="4005" y="9781"/>
                  </a:lnTo>
                  <a:lnTo>
                    <a:pt x="3953" y="9844"/>
                  </a:lnTo>
                  <a:lnTo>
                    <a:pt x="3905" y="9910"/>
                  </a:lnTo>
                  <a:lnTo>
                    <a:pt x="3859" y="9977"/>
                  </a:lnTo>
                  <a:lnTo>
                    <a:pt x="3816" y="10047"/>
                  </a:lnTo>
                  <a:lnTo>
                    <a:pt x="3774" y="10117"/>
                  </a:lnTo>
                  <a:lnTo>
                    <a:pt x="3737" y="10191"/>
                  </a:lnTo>
                  <a:lnTo>
                    <a:pt x="3702" y="10266"/>
                  </a:lnTo>
                  <a:lnTo>
                    <a:pt x="3670" y="10341"/>
                  </a:lnTo>
                  <a:lnTo>
                    <a:pt x="3640" y="10419"/>
                  </a:lnTo>
                  <a:lnTo>
                    <a:pt x="3614" y="10498"/>
                  </a:lnTo>
                  <a:lnTo>
                    <a:pt x="3592" y="10579"/>
                  </a:lnTo>
                  <a:lnTo>
                    <a:pt x="3018" y="10579"/>
                  </a:lnTo>
                  <a:lnTo>
                    <a:pt x="2993" y="10578"/>
                  </a:lnTo>
                  <a:lnTo>
                    <a:pt x="2967" y="10577"/>
                  </a:lnTo>
                  <a:lnTo>
                    <a:pt x="2941" y="10573"/>
                  </a:lnTo>
                  <a:lnTo>
                    <a:pt x="2917" y="10569"/>
                  </a:lnTo>
                  <a:lnTo>
                    <a:pt x="2892" y="10563"/>
                  </a:lnTo>
                  <a:lnTo>
                    <a:pt x="2869" y="10557"/>
                  </a:lnTo>
                  <a:lnTo>
                    <a:pt x="2845" y="10549"/>
                  </a:lnTo>
                  <a:lnTo>
                    <a:pt x="2823" y="10540"/>
                  </a:lnTo>
                  <a:lnTo>
                    <a:pt x="2800" y="10530"/>
                  </a:lnTo>
                  <a:lnTo>
                    <a:pt x="2778" y="10519"/>
                  </a:lnTo>
                  <a:lnTo>
                    <a:pt x="2757" y="10506"/>
                  </a:lnTo>
                  <a:lnTo>
                    <a:pt x="2737" y="10493"/>
                  </a:lnTo>
                  <a:lnTo>
                    <a:pt x="2717" y="10479"/>
                  </a:lnTo>
                  <a:lnTo>
                    <a:pt x="2698" y="10464"/>
                  </a:lnTo>
                  <a:lnTo>
                    <a:pt x="2680" y="10448"/>
                  </a:lnTo>
                  <a:lnTo>
                    <a:pt x="2663" y="10432"/>
                  </a:lnTo>
                  <a:lnTo>
                    <a:pt x="2646" y="10414"/>
                  </a:lnTo>
                  <a:lnTo>
                    <a:pt x="2630" y="10396"/>
                  </a:lnTo>
                  <a:lnTo>
                    <a:pt x="2615" y="10376"/>
                  </a:lnTo>
                  <a:lnTo>
                    <a:pt x="2601" y="10357"/>
                  </a:lnTo>
                  <a:lnTo>
                    <a:pt x="2588" y="10337"/>
                  </a:lnTo>
                  <a:lnTo>
                    <a:pt x="2576" y="10316"/>
                  </a:lnTo>
                  <a:lnTo>
                    <a:pt x="2565" y="10294"/>
                  </a:lnTo>
                  <a:lnTo>
                    <a:pt x="2555" y="10272"/>
                  </a:lnTo>
                  <a:lnTo>
                    <a:pt x="2546" y="10248"/>
                  </a:lnTo>
                  <a:lnTo>
                    <a:pt x="2538" y="10225"/>
                  </a:lnTo>
                  <a:lnTo>
                    <a:pt x="2531" y="10201"/>
                  </a:lnTo>
                  <a:lnTo>
                    <a:pt x="2526" y="10177"/>
                  </a:lnTo>
                  <a:lnTo>
                    <a:pt x="2521" y="10152"/>
                  </a:lnTo>
                  <a:lnTo>
                    <a:pt x="2518" y="10127"/>
                  </a:lnTo>
                  <a:lnTo>
                    <a:pt x="2516" y="10101"/>
                  </a:lnTo>
                  <a:lnTo>
                    <a:pt x="2515" y="10075"/>
                  </a:lnTo>
                  <a:lnTo>
                    <a:pt x="2515" y="8564"/>
                  </a:lnTo>
                  <a:lnTo>
                    <a:pt x="9053" y="8564"/>
                  </a:lnTo>
                  <a:lnTo>
                    <a:pt x="9131" y="8562"/>
                  </a:lnTo>
                  <a:lnTo>
                    <a:pt x="9207" y="8557"/>
                  </a:lnTo>
                  <a:lnTo>
                    <a:pt x="9283" y="8547"/>
                  </a:lnTo>
                  <a:lnTo>
                    <a:pt x="9357" y="8533"/>
                  </a:lnTo>
                  <a:lnTo>
                    <a:pt x="9431" y="8516"/>
                  </a:lnTo>
                  <a:lnTo>
                    <a:pt x="9502" y="8496"/>
                  </a:lnTo>
                  <a:lnTo>
                    <a:pt x="9571" y="8472"/>
                  </a:lnTo>
                  <a:lnTo>
                    <a:pt x="9641" y="8445"/>
                  </a:lnTo>
                  <a:lnTo>
                    <a:pt x="9707" y="8415"/>
                  </a:lnTo>
                  <a:lnTo>
                    <a:pt x="9773" y="8381"/>
                  </a:lnTo>
                  <a:lnTo>
                    <a:pt x="9835" y="8345"/>
                  </a:lnTo>
                  <a:lnTo>
                    <a:pt x="9896" y="8306"/>
                  </a:lnTo>
                  <a:lnTo>
                    <a:pt x="9956" y="8263"/>
                  </a:lnTo>
                  <a:lnTo>
                    <a:pt x="10013" y="8218"/>
                  </a:lnTo>
                  <a:lnTo>
                    <a:pt x="10067" y="8171"/>
                  </a:lnTo>
                  <a:lnTo>
                    <a:pt x="10120" y="8120"/>
                  </a:lnTo>
                  <a:lnTo>
                    <a:pt x="10170" y="8068"/>
                  </a:lnTo>
                  <a:lnTo>
                    <a:pt x="10217" y="8014"/>
                  </a:lnTo>
                  <a:lnTo>
                    <a:pt x="10263" y="7956"/>
                  </a:lnTo>
                  <a:lnTo>
                    <a:pt x="10305" y="7897"/>
                  </a:lnTo>
                  <a:lnTo>
                    <a:pt x="10344" y="7836"/>
                  </a:lnTo>
                  <a:lnTo>
                    <a:pt x="10380" y="7773"/>
                  </a:lnTo>
                  <a:lnTo>
                    <a:pt x="10413" y="7707"/>
                  </a:lnTo>
                  <a:lnTo>
                    <a:pt x="10444" y="7641"/>
                  </a:lnTo>
                  <a:lnTo>
                    <a:pt x="10471" y="7572"/>
                  </a:lnTo>
                  <a:lnTo>
                    <a:pt x="10495" y="7502"/>
                  </a:lnTo>
                  <a:lnTo>
                    <a:pt x="10515" y="7430"/>
                  </a:lnTo>
                  <a:lnTo>
                    <a:pt x="10532" y="7357"/>
                  </a:lnTo>
                  <a:lnTo>
                    <a:pt x="10545" y="7283"/>
                  </a:lnTo>
                  <a:lnTo>
                    <a:pt x="10554" y="7207"/>
                  </a:lnTo>
                  <a:lnTo>
                    <a:pt x="10560" y="7131"/>
                  </a:lnTo>
                  <a:lnTo>
                    <a:pt x="10562" y="7052"/>
                  </a:lnTo>
                  <a:lnTo>
                    <a:pt x="10562" y="3527"/>
                  </a:lnTo>
                  <a:lnTo>
                    <a:pt x="12574" y="3527"/>
                  </a:lnTo>
                  <a:lnTo>
                    <a:pt x="12605" y="3528"/>
                  </a:lnTo>
                  <a:lnTo>
                    <a:pt x="12637" y="3530"/>
                  </a:lnTo>
                  <a:lnTo>
                    <a:pt x="12668" y="3535"/>
                  </a:lnTo>
                  <a:lnTo>
                    <a:pt x="12698" y="3542"/>
                  </a:lnTo>
                  <a:lnTo>
                    <a:pt x="12727" y="3550"/>
                  </a:lnTo>
                  <a:lnTo>
                    <a:pt x="12756" y="3560"/>
                  </a:lnTo>
                  <a:lnTo>
                    <a:pt x="12784" y="3572"/>
                  </a:lnTo>
                  <a:lnTo>
                    <a:pt x="12812" y="3586"/>
                  </a:lnTo>
                  <a:lnTo>
                    <a:pt x="12838" y="3601"/>
                  </a:lnTo>
                  <a:lnTo>
                    <a:pt x="12864" y="3618"/>
                  </a:lnTo>
                  <a:lnTo>
                    <a:pt x="12888" y="3636"/>
                  </a:lnTo>
                  <a:lnTo>
                    <a:pt x="12911" y="3657"/>
                  </a:lnTo>
                  <a:lnTo>
                    <a:pt x="12933" y="3678"/>
                  </a:lnTo>
                  <a:lnTo>
                    <a:pt x="12954" y="3701"/>
                  </a:lnTo>
                  <a:lnTo>
                    <a:pt x="12975" y="3725"/>
                  </a:lnTo>
                  <a:lnTo>
                    <a:pt x="12993" y="3750"/>
                  </a:lnTo>
                  <a:lnTo>
                    <a:pt x="15005" y="6773"/>
                  </a:lnTo>
                  <a:lnTo>
                    <a:pt x="15015" y="6788"/>
                  </a:lnTo>
                  <a:lnTo>
                    <a:pt x="15024" y="6804"/>
                  </a:lnTo>
                  <a:lnTo>
                    <a:pt x="15033" y="6822"/>
                  </a:lnTo>
                  <a:lnTo>
                    <a:pt x="15041" y="6838"/>
                  </a:lnTo>
                  <a:lnTo>
                    <a:pt x="15049" y="6855"/>
                  </a:lnTo>
                  <a:lnTo>
                    <a:pt x="15056" y="6872"/>
                  </a:lnTo>
                  <a:lnTo>
                    <a:pt x="15062" y="6889"/>
                  </a:lnTo>
                  <a:lnTo>
                    <a:pt x="15067" y="6907"/>
                  </a:lnTo>
                  <a:lnTo>
                    <a:pt x="15072" y="6924"/>
                  </a:lnTo>
                  <a:lnTo>
                    <a:pt x="15077" y="6942"/>
                  </a:lnTo>
                  <a:lnTo>
                    <a:pt x="15081" y="6961"/>
                  </a:lnTo>
                  <a:lnTo>
                    <a:pt x="15084" y="6979"/>
                  </a:lnTo>
                  <a:lnTo>
                    <a:pt x="15086" y="6997"/>
                  </a:lnTo>
                  <a:lnTo>
                    <a:pt x="15088" y="7016"/>
                  </a:lnTo>
                  <a:lnTo>
                    <a:pt x="15089" y="7034"/>
                  </a:lnTo>
                  <a:lnTo>
                    <a:pt x="15089" y="7052"/>
                  </a:lnTo>
                  <a:lnTo>
                    <a:pt x="15089" y="10075"/>
                  </a:lnTo>
                  <a:close/>
                  <a:moveTo>
                    <a:pt x="12071" y="12090"/>
                  </a:moveTo>
                  <a:lnTo>
                    <a:pt x="12020" y="12089"/>
                  </a:lnTo>
                  <a:lnTo>
                    <a:pt x="11969" y="12085"/>
                  </a:lnTo>
                  <a:lnTo>
                    <a:pt x="11918" y="12078"/>
                  </a:lnTo>
                  <a:lnTo>
                    <a:pt x="11869" y="12070"/>
                  </a:lnTo>
                  <a:lnTo>
                    <a:pt x="11820" y="12058"/>
                  </a:lnTo>
                  <a:lnTo>
                    <a:pt x="11772" y="12045"/>
                  </a:lnTo>
                  <a:lnTo>
                    <a:pt x="11725" y="12029"/>
                  </a:lnTo>
                  <a:lnTo>
                    <a:pt x="11680" y="12011"/>
                  </a:lnTo>
                  <a:lnTo>
                    <a:pt x="11636" y="11991"/>
                  </a:lnTo>
                  <a:lnTo>
                    <a:pt x="11591" y="11968"/>
                  </a:lnTo>
                  <a:lnTo>
                    <a:pt x="11550" y="11944"/>
                  </a:lnTo>
                  <a:lnTo>
                    <a:pt x="11509" y="11918"/>
                  </a:lnTo>
                  <a:lnTo>
                    <a:pt x="11470" y="11890"/>
                  </a:lnTo>
                  <a:lnTo>
                    <a:pt x="11431" y="11861"/>
                  </a:lnTo>
                  <a:lnTo>
                    <a:pt x="11395" y="11828"/>
                  </a:lnTo>
                  <a:lnTo>
                    <a:pt x="11360" y="11795"/>
                  </a:lnTo>
                  <a:lnTo>
                    <a:pt x="11327" y="11760"/>
                  </a:lnTo>
                  <a:lnTo>
                    <a:pt x="11295" y="11724"/>
                  </a:lnTo>
                  <a:lnTo>
                    <a:pt x="11265" y="11685"/>
                  </a:lnTo>
                  <a:lnTo>
                    <a:pt x="11237" y="11646"/>
                  </a:lnTo>
                  <a:lnTo>
                    <a:pt x="11211" y="11606"/>
                  </a:lnTo>
                  <a:lnTo>
                    <a:pt x="11187" y="11563"/>
                  </a:lnTo>
                  <a:lnTo>
                    <a:pt x="11165" y="11520"/>
                  </a:lnTo>
                  <a:lnTo>
                    <a:pt x="11145" y="11475"/>
                  </a:lnTo>
                  <a:lnTo>
                    <a:pt x="11127" y="11429"/>
                  </a:lnTo>
                  <a:lnTo>
                    <a:pt x="11111" y="11382"/>
                  </a:lnTo>
                  <a:lnTo>
                    <a:pt x="11098" y="11335"/>
                  </a:lnTo>
                  <a:lnTo>
                    <a:pt x="11086" y="11286"/>
                  </a:lnTo>
                  <a:lnTo>
                    <a:pt x="11077" y="11236"/>
                  </a:lnTo>
                  <a:lnTo>
                    <a:pt x="11070" y="11186"/>
                  </a:lnTo>
                  <a:lnTo>
                    <a:pt x="11067" y="11135"/>
                  </a:lnTo>
                  <a:lnTo>
                    <a:pt x="11065" y="11083"/>
                  </a:lnTo>
                  <a:lnTo>
                    <a:pt x="11067" y="11031"/>
                  </a:lnTo>
                  <a:lnTo>
                    <a:pt x="11070" y="10980"/>
                  </a:lnTo>
                  <a:lnTo>
                    <a:pt x="11077" y="10930"/>
                  </a:lnTo>
                  <a:lnTo>
                    <a:pt x="11086" y="10880"/>
                  </a:lnTo>
                  <a:lnTo>
                    <a:pt x="11098" y="10831"/>
                  </a:lnTo>
                  <a:lnTo>
                    <a:pt x="11111" y="10784"/>
                  </a:lnTo>
                  <a:lnTo>
                    <a:pt x="11127" y="10736"/>
                  </a:lnTo>
                  <a:lnTo>
                    <a:pt x="11145" y="10691"/>
                  </a:lnTo>
                  <a:lnTo>
                    <a:pt x="11165" y="10646"/>
                  </a:lnTo>
                  <a:lnTo>
                    <a:pt x="11187" y="10603"/>
                  </a:lnTo>
                  <a:lnTo>
                    <a:pt x="11211" y="10561"/>
                  </a:lnTo>
                  <a:lnTo>
                    <a:pt x="11237" y="10520"/>
                  </a:lnTo>
                  <a:lnTo>
                    <a:pt x="11265" y="10480"/>
                  </a:lnTo>
                  <a:lnTo>
                    <a:pt x="11295" y="10442"/>
                  </a:lnTo>
                  <a:lnTo>
                    <a:pt x="11327" y="10406"/>
                  </a:lnTo>
                  <a:lnTo>
                    <a:pt x="11360" y="10370"/>
                  </a:lnTo>
                  <a:lnTo>
                    <a:pt x="11395" y="10337"/>
                  </a:lnTo>
                  <a:lnTo>
                    <a:pt x="11431" y="10306"/>
                  </a:lnTo>
                  <a:lnTo>
                    <a:pt x="11470" y="10276"/>
                  </a:lnTo>
                  <a:lnTo>
                    <a:pt x="11509" y="10247"/>
                  </a:lnTo>
                  <a:lnTo>
                    <a:pt x="11550" y="10221"/>
                  </a:lnTo>
                  <a:lnTo>
                    <a:pt x="11591" y="10197"/>
                  </a:lnTo>
                  <a:lnTo>
                    <a:pt x="11636" y="10175"/>
                  </a:lnTo>
                  <a:lnTo>
                    <a:pt x="11680" y="10155"/>
                  </a:lnTo>
                  <a:lnTo>
                    <a:pt x="11725" y="10137"/>
                  </a:lnTo>
                  <a:lnTo>
                    <a:pt x="11772" y="10120"/>
                  </a:lnTo>
                  <a:lnTo>
                    <a:pt x="11820" y="10107"/>
                  </a:lnTo>
                  <a:lnTo>
                    <a:pt x="11869" y="10096"/>
                  </a:lnTo>
                  <a:lnTo>
                    <a:pt x="11918" y="10087"/>
                  </a:lnTo>
                  <a:lnTo>
                    <a:pt x="11969" y="10080"/>
                  </a:lnTo>
                  <a:lnTo>
                    <a:pt x="12020" y="10076"/>
                  </a:lnTo>
                  <a:lnTo>
                    <a:pt x="12071" y="10075"/>
                  </a:lnTo>
                  <a:lnTo>
                    <a:pt x="12124" y="10076"/>
                  </a:lnTo>
                  <a:lnTo>
                    <a:pt x="12174" y="10080"/>
                  </a:lnTo>
                  <a:lnTo>
                    <a:pt x="12224" y="10087"/>
                  </a:lnTo>
                  <a:lnTo>
                    <a:pt x="12274" y="10096"/>
                  </a:lnTo>
                  <a:lnTo>
                    <a:pt x="12323" y="10107"/>
                  </a:lnTo>
                  <a:lnTo>
                    <a:pt x="12370" y="10120"/>
                  </a:lnTo>
                  <a:lnTo>
                    <a:pt x="12417" y="10137"/>
                  </a:lnTo>
                  <a:lnTo>
                    <a:pt x="12463" y="10155"/>
                  </a:lnTo>
                  <a:lnTo>
                    <a:pt x="12508" y="10175"/>
                  </a:lnTo>
                  <a:lnTo>
                    <a:pt x="12551" y="10197"/>
                  </a:lnTo>
                  <a:lnTo>
                    <a:pt x="12593" y="10221"/>
                  </a:lnTo>
                  <a:lnTo>
                    <a:pt x="12634" y="10247"/>
                  </a:lnTo>
                  <a:lnTo>
                    <a:pt x="12673" y="10276"/>
                  </a:lnTo>
                  <a:lnTo>
                    <a:pt x="12711" y="10306"/>
                  </a:lnTo>
                  <a:lnTo>
                    <a:pt x="12747" y="10337"/>
                  </a:lnTo>
                  <a:lnTo>
                    <a:pt x="12782" y="10370"/>
                  </a:lnTo>
                  <a:lnTo>
                    <a:pt x="12816" y="10406"/>
                  </a:lnTo>
                  <a:lnTo>
                    <a:pt x="12848" y="10442"/>
                  </a:lnTo>
                  <a:lnTo>
                    <a:pt x="12877" y="10480"/>
                  </a:lnTo>
                  <a:lnTo>
                    <a:pt x="12905" y="10520"/>
                  </a:lnTo>
                  <a:lnTo>
                    <a:pt x="12931" y="10561"/>
                  </a:lnTo>
                  <a:lnTo>
                    <a:pt x="12955" y="10603"/>
                  </a:lnTo>
                  <a:lnTo>
                    <a:pt x="12978" y="10646"/>
                  </a:lnTo>
                  <a:lnTo>
                    <a:pt x="12999" y="10691"/>
                  </a:lnTo>
                  <a:lnTo>
                    <a:pt x="13016" y="10736"/>
                  </a:lnTo>
                  <a:lnTo>
                    <a:pt x="13032" y="10784"/>
                  </a:lnTo>
                  <a:lnTo>
                    <a:pt x="13046" y="10831"/>
                  </a:lnTo>
                  <a:lnTo>
                    <a:pt x="13057" y="10880"/>
                  </a:lnTo>
                  <a:lnTo>
                    <a:pt x="13066" y="10930"/>
                  </a:lnTo>
                  <a:lnTo>
                    <a:pt x="13072" y="10980"/>
                  </a:lnTo>
                  <a:lnTo>
                    <a:pt x="13076" y="11031"/>
                  </a:lnTo>
                  <a:lnTo>
                    <a:pt x="13077" y="11083"/>
                  </a:lnTo>
                  <a:lnTo>
                    <a:pt x="13076" y="11135"/>
                  </a:lnTo>
                  <a:lnTo>
                    <a:pt x="13072" y="11186"/>
                  </a:lnTo>
                  <a:lnTo>
                    <a:pt x="13066" y="11236"/>
                  </a:lnTo>
                  <a:lnTo>
                    <a:pt x="13057" y="11286"/>
                  </a:lnTo>
                  <a:lnTo>
                    <a:pt x="13046" y="11335"/>
                  </a:lnTo>
                  <a:lnTo>
                    <a:pt x="13032" y="11382"/>
                  </a:lnTo>
                  <a:lnTo>
                    <a:pt x="13016" y="11429"/>
                  </a:lnTo>
                  <a:lnTo>
                    <a:pt x="12999" y="11475"/>
                  </a:lnTo>
                  <a:lnTo>
                    <a:pt x="12978" y="11520"/>
                  </a:lnTo>
                  <a:lnTo>
                    <a:pt x="12955" y="11563"/>
                  </a:lnTo>
                  <a:lnTo>
                    <a:pt x="12931" y="11606"/>
                  </a:lnTo>
                  <a:lnTo>
                    <a:pt x="12905" y="11646"/>
                  </a:lnTo>
                  <a:lnTo>
                    <a:pt x="12877" y="11685"/>
                  </a:lnTo>
                  <a:lnTo>
                    <a:pt x="12848" y="11724"/>
                  </a:lnTo>
                  <a:lnTo>
                    <a:pt x="12816" y="11760"/>
                  </a:lnTo>
                  <a:lnTo>
                    <a:pt x="12782" y="11795"/>
                  </a:lnTo>
                  <a:lnTo>
                    <a:pt x="12747" y="11828"/>
                  </a:lnTo>
                  <a:lnTo>
                    <a:pt x="12711" y="11861"/>
                  </a:lnTo>
                  <a:lnTo>
                    <a:pt x="12673" y="11890"/>
                  </a:lnTo>
                  <a:lnTo>
                    <a:pt x="12634" y="11918"/>
                  </a:lnTo>
                  <a:lnTo>
                    <a:pt x="12593" y="11944"/>
                  </a:lnTo>
                  <a:lnTo>
                    <a:pt x="12551" y="11968"/>
                  </a:lnTo>
                  <a:lnTo>
                    <a:pt x="12508" y="11991"/>
                  </a:lnTo>
                  <a:lnTo>
                    <a:pt x="12463" y="12011"/>
                  </a:lnTo>
                  <a:lnTo>
                    <a:pt x="12417" y="12029"/>
                  </a:lnTo>
                  <a:lnTo>
                    <a:pt x="12370" y="12045"/>
                  </a:lnTo>
                  <a:lnTo>
                    <a:pt x="12323" y="12058"/>
                  </a:lnTo>
                  <a:lnTo>
                    <a:pt x="12274" y="12070"/>
                  </a:lnTo>
                  <a:lnTo>
                    <a:pt x="12224" y="12078"/>
                  </a:lnTo>
                  <a:lnTo>
                    <a:pt x="12174" y="12085"/>
                  </a:lnTo>
                  <a:lnTo>
                    <a:pt x="12124" y="12089"/>
                  </a:lnTo>
                  <a:lnTo>
                    <a:pt x="12071" y="12090"/>
                  </a:lnTo>
                  <a:close/>
                  <a:moveTo>
                    <a:pt x="5533" y="12090"/>
                  </a:moveTo>
                  <a:lnTo>
                    <a:pt x="5481" y="12089"/>
                  </a:lnTo>
                  <a:lnTo>
                    <a:pt x="5430" y="12085"/>
                  </a:lnTo>
                  <a:lnTo>
                    <a:pt x="5380" y="12078"/>
                  </a:lnTo>
                  <a:lnTo>
                    <a:pt x="5330" y="12070"/>
                  </a:lnTo>
                  <a:lnTo>
                    <a:pt x="5281" y="12058"/>
                  </a:lnTo>
                  <a:lnTo>
                    <a:pt x="5234" y="12045"/>
                  </a:lnTo>
                  <a:lnTo>
                    <a:pt x="5187" y="12029"/>
                  </a:lnTo>
                  <a:lnTo>
                    <a:pt x="5141" y="12011"/>
                  </a:lnTo>
                  <a:lnTo>
                    <a:pt x="5097" y="11991"/>
                  </a:lnTo>
                  <a:lnTo>
                    <a:pt x="5054" y="11968"/>
                  </a:lnTo>
                  <a:lnTo>
                    <a:pt x="5012" y="11944"/>
                  </a:lnTo>
                  <a:lnTo>
                    <a:pt x="4970" y="11918"/>
                  </a:lnTo>
                  <a:lnTo>
                    <a:pt x="4931" y="11890"/>
                  </a:lnTo>
                  <a:lnTo>
                    <a:pt x="4893" y="11861"/>
                  </a:lnTo>
                  <a:lnTo>
                    <a:pt x="4857" y="11828"/>
                  </a:lnTo>
                  <a:lnTo>
                    <a:pt x="4821" y="11795"/>
                  </a:lnTo>
                  <a:lnTo>
                    <a:pt x="4788" y="11760"/>
                  </a:lnTo>
                  <a:lnTo>
                    <a:pt x="4757" y="11724"/>
                  </a:lnTo>
                  <a:lnTo>
                    <a:pt x="4727" y="11685"/>
                  </a:lnTo>
                  <a:lnTo>
                    <a:pt x="4699" y="11646"/>
                  </a:lnTo>
                  <a:lnTo>
                    <a:pt x="4673" y="11606"/>
                  </a:lnTo>
                  <a:lnTo>
                    <a:pt x="4648" y="11563"/>
                  </a:lnTo>
                  <a:lnTo>
                    <a:pt x="4626" y="11520"/>
                  </a:lnTo>
                  <a:lnTo>
                    <a:pt x="4606" y="11475"/>
                  </a:lnTo>
                  <a:lnTo>
                    <a:pt x="4588" y="11429"/>
                  </a:lnTo>
                  <a:lnTo>
                    <a:pt x="4572" y="11382"/>
                  </a:lnTo>
                  <a:lnTo>
                    <a:pt x="4559" y="11335"/>
                  </a:lnTo>
                  <a:lnTo>
                    <a:pt x="4548" y="11286"/>
                  </a:lnTo>
                  <a:lnTo>
                    <a:pt x="4539" y="11236"/>
                  </a:lnTo>
                  <a:lnTo>
                    <a:pt x="4533" y="11186"/>
                  </a:lnTo>
                  <a:lnTo>
                    <a:pt x="4529" y="11135"/>
                  </a:lnTo>
                  <a:lnTo>
                    <a:pt x="4527" y="11083"/>
                  </a:lnTo>
                  <a:lnTo>
                    <a:pt x="4529" y="11031"/>
                  </a:lnTo>
                  <a:lnTo>
                    <a:pt x="4533" y="10980"/>
                  </a:lnTo>
                  <a:lnTo>
                    <a:pt x="4539" y="10930"/>
                  </a:lnTo>
                  <a:lnTo>
                    <a:pt x="4548" y="10880"/>
                  </a:lnTo>
                  <a:lnTo>
                    <a:pt x="4559" y="10831"/>
                  </a:lnTo>
                  <a:lnTo>
                    <a:pt x="4572" y="10784"/>
                  </a:lnTo>
                  <a:lnTo>
                    <a:pt x="4588" y="10736"/>
                  </a:lnTo>
                  <a:lnTo>
                    <a:pt x="4606" y="10691"/>
                  </a:lnTo>
                  <a:lnTo>
                    <a:pt x="4626" y="10646"/>
                  </a:lnTo>
                  <a:lnTo>
                    <a:pt x="4648" y="10603"/>
                  </a:lnTo>
                  <a:lnTo>
                    <a:pt x="4673" y="10561"/>
                  </a:lnTo>
                  <a:lnTo>
                    <a:pt x="4699" y="10520"/>
                  </a:lnTo>
                  <a:lnTo>
                    <a:pt x="4727" y="10480"/>
                  </a:lnTo>
                  <a:lnTo>
                    <a:pt x="4757" y="10442"/>
                  </a:lnTo>
                  <a:lnTo>
                    <a:pt x="4788" y="10406"/>
                  </a:lnTo>
                  <a:lnTo>
                    <a:pt x="4821" y="10370"/>
                  </a:lnTo>
                  <a:lnTo>
                    <a:pt x="4857" y="10337"/>
                  </a:lnTo>
                  <a:lnTo>
                    <a:pt x="4893" y="10306"/>
                  </a:lnTo>
                  <a:lnTo>
                    <a:pt x="4931" y="10276"/>
                  </a:lnTo>
                  <a:lnTo>
                    <a:pt x="4970" y="10247"/>
                  </a:lnTo>
                  <a:lnTo>
                    <a:pt x="5012" y="10221"/>
                  </a:lnTo>
                  <a:lnTo>
                    <a:pt x="5054" y="10197"/>
                  </a:lnTo>
                  <a:lnTo>
                    <a:pt x="5097" y="10175"/>
                  </a:lnTo>
                  <a:lnTo>
                    <a:pt x="5141" y="10155"/>
                  </a:lnTo>
                  <a:lnTo>
                    <a:pt x="5187" y="10137"/>
                  </a:lnTo>
                  <a:lnTo>
                    <a:pt x="5234" y="10120"/>
                  </a:lnTo>
                  <a:lnTo>
                    <a:pt x="5281" y="10107"/>
                  </a:lnTo>
                  <a:lnTo>
                    <a:pt x="5330" y="10096"/>
                  </a:lnTo>
                  <a:lnTo>
                    <a:pt x="5380" y="10087"/>
                  </a:lnTo>
                  <a:lnTo>
                    <a:pt x="5430" y="10080"/>
                  </a:lnTo>
                  <a:lnTo>
                    <a:pt x="5481" y="10076"/>
                  </a:lnTo>
                  <a:lnTo>
                    <a:pt x="5533" y="10075"/>
                  </a:lnTo>
                  <a:lnTo>
                    <a:pt x="5585" y="10076"/>
                  </a:lnTo>
                  <a:lnTo>
                    <a:pt x="5636" y="10080"/>
                  </a:lnTo>
                  <a:lnTo>
                    <a:pt x="5687" y="10087"/>
                  </a:lnTo>
                  <a:lnTo>
                    <a:pt x="5736" y="10096"/>
                  </a:lnTo>
                  <a:lnTo>
                    <a:pt x="5784" y="10107"/>
                  </a:lnTo>
                  <a:lnTo>
                    <a:pt x="5832" y="10120"/>
                  </a:lnTo>
                  <a:lnTo>
                    <a:pt x="5879" y="10137"/>
                  </a:lnTo>
                  <a:lnTo>
                    <a:pt x="5924" y="10155"/>
                  </a:lnTo>
                  <a:lnTo>
                    <a:pt x="5969" y="10175"/>
                  </a:lnTo>
                  <a:lnTo>
                    <a:pt x="6012" y="10197"/>
                  </a:lnTo>
                  <a:lnTo>
                    <a:pt x="6055" y="10221"/>
                  </a:lnTo>
                  <a:lnTo>
                    <a:pt x="6095" y="10247"/>
                  </a:lnTo>
                  <a:lnTo>
                    <a:pt x="6135" y="10276"/>
                  </a:lnTo>
                  <a:lnTo>
                    <a:pt x="6172" y="10306"/>
                  </a:lnTo>
                  <a:lnTo>
                    <a:pt x="6210" y="10337"/>
                  </a:lnTo>
                  <a:lnTo>
                    <a:pt x="6244" y="10370"/>
                  </a:lnTo>
                  <a:lnTo>
                    <a:pt x="6277" y="10406"/>
                  </a:lnTo>
                  <a:lnTo>
                    <a:pt x="6309" y="10442"/>
                  </a:lnTo>
                  <a:lnTo>
                    <a:pt x="6339" y="10480"/>
                  </a:lnTo>
                  <a:lnTo>
                    <a:pt x="6368" y="10520"/>
                  </a:lnTo>
                  <a:lnTo>
                    <a:pt x="6394" y="10561"/>
                  </a:lnTo>
                  <a:lnTo>
                    <a:pt x="6418" y="10603"/>
                  </a:lnTo>
                  <a:lnTo>
                    <a:pt x="6440" y="10646"/>
                  </a:lnTo>
                  <a:lnTo>
                    <a:pt x="6460" y="10691"/>
                  </a:lnTo>
                  <a:lnTo>
                    <a:pt x="6478" y="10736"/>
                  </a:lnTo>
                  <a:lnTo>
                    <a:pt x="6493" y="10784"/>
                  </a:lnTo>
                  <a:lnTo>
                    <a:pt x="6507" y="10831"/>
                  </a:lnTo>
                  <a:lnTo>
                    <a:pt x="6518" y="10880"/>
                  </a:lnTo>
                  <a:lnTo>
                    <a:pt x="6528" y="10930"/>
                  </a:lnTo>
                  <a:lnTo>
                    <a:pt x="6534" y="10980"/>
                  </a:lnTo>
                  <a:lnTo>
                    <a:pt x="6538" y="11031"/>
                  </a:lnTo>
                  <a:lnTo>
                    <a:pt x="6539" y="11083"/>
                  </a:lnTo>
                  <a:lnTo>
                    <a:pt x="6538" y="11135"/>
                  </a:lnTo>
                  <a:lnTo>
                    <a:pt x="6534" y="11186"/>
                  </a:lnTo>
                  <a:lnTo>
                    <a:pt x="6528" y="11236"/>
                  </a:lnTo>
                  <a:lnTo>
                    <a:pt x="6518" y="11286"/>
                  </a:lnTo>
                  <a:lnTo>
                    <a:pt x="6507" y="11335"/>
                  </a:lnTo>
                  <a:lnTo>
                    <a:pt x="6493" y="11382"/>
                  </a:lnTo>
                  <a:lnTo>
                    <a:pt x="6478" y="11429"/>
                  </a:lnTo>
                  <a:lnTo>
                    <a:pt x="6460" y="11475"/>
                  </a:lnTo>
                  <a:lnTo>
                    <a:pt x="6440" y="11520"/>
                  </a:lnTo>
                  <a:lnTo>
                    <a:pt x="6418" y="11563"/>
                  </a:lnTo>
                  <a:lnTo>
                    <a:pt x="6394" y="11606"/>
                  </a:lnTo>
                  <a:lnTo>
                    <a:pt x="6368" y="11646"/>
                  </a:lnTo>
                  <a:lnTo>
                    <a:pt x="6339" y="11685"/>
                  </a:lnTo>
                  <a:lnTo>
                    <a:pt x="6309" y="11724"/>
                  </a:lnTo>
                  <a:lnTo>
                    <a:pt x="6277" y="11760"/>
                  </a:lnTo>
                  <a:lnTo>
                    <a:pt x="6244" y="11795"/>
                  </a:lnTo>
                  <a:lnTo>
                    <a:pt x="6210" y="11828"/>
                  </a:lnTo>
                  <a:lnTo>
                    <a:pt x="6172" y="11861"/>
                  </a:lnTo>
                  <a:lnTo>
                    <a:pt x="6135" y="11890"/>
                  </a:lnTo>
                  <a:lnTo>
                    <a:pt x="6095" y="11918"/>
                  </a:lnTo>
                  <a:lnTo>
                    <a:pt x="6055" y="11944"/>
                  </a:lnTo>
                  <a:lnTo>
                    <a:pt x="6012" y="11968"/>
                  </a:lnTo>
                  <a:lnTo>
                    <a:pt x="5969" y="11991"/>
                  </a:lnTo>
                  <a:lnTo>
                    <a:pt x="5924" y="12011"/>
                  </a:lnTo>
                  <a:lnTo>
                    <a:pt x="5879" y="12029"/>
                  </a:lnTo>
                  <a:lnTo>
                    <a:pt x="5832" y="12045"/>
                  </a:lnTo>
                  <a:lnTo>
                    <a:pt x="5784" y="12058"/>
                  </a:lnTo>
                  <a:lnTo>
                    <a:pt x="5736" y="12070"/>
                  </a:lnTo>
                  <a:lnTo>
                    <a:pt x="5687" y="12078"/>
                  </a:lnTo>
                  <a:lnTo>
                    <a:pt x="5636" y="12085"/>
                  </a:lnTo>
                  <a:lnTo>
                    <a:pt x="5585" y="12089"/>
                  </a:lnTo>
                  <a:lnTo>
                    <a:pt x="5533" y="12090"/>
                  </a:lnTo>
                  <a:close/>
                  <a:moveTo>
                    <a:pt x="1509" y="7556"/>
                  </a:moveTo>
                  <a:lnTo>
                    <a:pt x="1483" y="7556"/>
                  </a:lnTo>
                  <a:lnTo>
                    <a:pt x="1458" y="7554"/>
                  </a:lnTo>
                  <a:lnTo>
                    <a:pt x="1432" y="7551"/>
                  </a:lnTo>
                  <a:lnTo>
                    <a:pt x="1407" y="7546"/>
                  </a:lnTo>
                  <a:lnTo>
                    <a:pt x="1383" y="7541"/>
                  </a:lnTo>
                  <a:lnTo>
                    <a:pt x="1359" y="7534"/>
                  </a:lnTo>
                  <a:lnTo>
                    <a:pt x="1336" y="7526"/>
                  </a:lnTo>
                  <a:lnTo>
                    <a:pt x="1313" y="7517"/>
                  </a:lnTo>
                  <a:lnTo>
                    <a:pt x="1291" y="7507"/>
                  </a:lnTo>
                  <a:lnTo>
                    <a:pt x="1269" y="7496"/>
                  </a:lnTo>
                  <a:lnTo>
                    <a:pt x="1248" y="7484"/>
                  </a:lnTo>
                  <a:lnTo>
                    <a:pt x="1228" y="7470"/>
                  </a:lnTo>
                  <a:lnTo>
                    <a:pt x="1208" y="7456"/>
                  </a:lnTo>
                  <a:lnTo>
                    <a:pt x="1189" y="7441"/>
                  </a:lnTo>
                  <a:lnTo>
                    <a:pt x="1171" y="7426"/>
                  </a:lnTo>
                  <a:lnTo>
                    <a:pt x="1154" y="7409"/>
                  </a:lnTo>
                  <a:lnTo>
                    <a:pt x="1137" y="7392"/>
                  </a:lnTo>
                  <a:lnTo>
                    <a:pt x="1121" y="7374"/>
                  </a:lnTo>
                  <a:lnTo>
                    <a:pt x="1106" y="7355"/>
                  </a:lnTo>
                  <a:lnTo>
                    <a:pt x="1091" y="7334"/>
                  </a:lnTo>
                  <a:lnTo>
                    <a:pt x="1078" y="7314"/>
                  </a:lnTo>
                  <a:lnTo>
                    <a:pt x="1066" y="7293"/>
                  </a:lnTo>
                  <a:lnTo>
                    <a:pt x="1055" y="7271"/>
                  </a:lnTo>
                  <a:lnTo>
                    <a:pt x="1045" y="7249"/>
                  </a:lnTo>
                  <a:lnTo>
                    <a:pt x="1036" y="7226"/>
                  </a:lnTo>
                  <a:lnTo>
                    <a:pt x="1029" y="7202"/>
                  </a:lnTo>
                  <a:lnTo>
                    <a:pt x="1022" y="7179"/>
                  </a:lnTo>
                  <a:lnTo>
                    <a:pt x="1016" y="7154"/>
                  </a:lnTo>
                  <a:lnTo>
                    <a:pt x="1012" y="7130"/>
                  </a:lnTo>
                  <a:lnTo>
                    <a:pt x="1009" y="7105"/>
                  </a:lnTo>
                  <a:lnTo>
                    <a:pt x="1007" y="7079"/>
                  </a:lnTo>
                  <a:lnTo>
                    <a:pt x="1006" y="7052"/>
                  </a:lnTo>
                  <a:lnTo>
                    <a:pt x="1006" y="1511"/>
                  </a:lnTo>
                  <a:lnTo>
                    <a:pt x="1007" y="1485"/>
                  </a:lnTo>
                  <a:lnTo>
                    <a:pt x="1009" y="1460"/>
                  </a:lnTo>
                  <a:lnTo>
                    <a:pt x="1012" y="1435"/>
                  </a:lnTo>
                  <a:lnTo>
                    <a:pt x="1016" y="1410"/>
                  </a:lnTo>
                  <a:lnTo>
                    <a:pt x="1022" y="1385"/>
                  </a:lnTo>
                  <a:lnTo>
                    <a:pt x="1029" y="1361"/>
                  </a:lnTo>
                  <a:lnTo>
                    <a:pt x="1036" y="1338"/>
                  </a:lnTo>
                  <a:lnTo>
                    <a:pt x="1045" y="1315"/>
                  </a:lnTo>
                  <a:lnTo>
                    <a:pt x="1055" y="1293"/>
                  </a:lnTo>
                  <a:lnTo>
                    <a:pt x="1066" y="1271"/>
                  </a:lnTo>
                  <a:lnTo>
                    <a:pt x="1078" y="1249"/>
                  </a:lnTo>
                  <a:lnTo>
                    <a:pt x="1091" y="1229"/>
                  </a:lnTo>
                  <a:lnTo>
                    <a:pt x="1106" y="1209"/>
                  </a:lnTo>
                  <a:lnTo>
                    <a:pt x="1121" y="1191"/>
                  </a:lnTo>
                  <a:lnTo>
                    <a:pt x="1137" y="1172"/>
                  </a:lnTo>
                  <a:lnTo>
                    <a:pt x="1154" y="1155"/>
                  </a:lnTo>
                  <a:lnTo>
                    <a:pt x="1171" y="1138"/>
                  </a:lnTo>
                  <a:lnTo>
                    <a:pt x="1189" y="1122"/>
                  </a:lnTo>
                  <a:lnTo>
                    <a:pt x="1208" y="1107"/>
                  </a:lnTo>
                  <a:lnTo>
                    <a:pt x="1228" y="1093"/>
                  </a:lnTo>
                  <a:lnTo>
                    <a:pt x="1248" y="1080"/>
                  </a:lnTo>
                  <a:lnTo>
                    <a:pt x="1269" y="1068"/>
                  </a:lnTo>
                  <a:lnTo>
                    <a:pt x="1291" y="1057"/>
                  </a:lnTo>
                  <a:lnTo>
                    <a:pt x="1313" y="1047"/>
                  </a:lnTo>
                  <a:lnTo>
                    <a:pt x="1336" y="1038"/>
                  </a:lnTo>
                  <a:lnTo>
                    <a:pt x="1359" y="1030"/>
                  </a:lnTo>
                  <a:lnTo>
                    <a:pt x="1383" y="1023"/>
                  </a:lnTo>
                  <a:lnTo>
                    <a:pt x="1407" y="1018"/>
                  </a:lnTo>
                  <a:lnTo>
                    <a:pt x="1432" y="1013"/>
                  </a:lnTo>
                  <a:lnTo>
                    <a:pt x="1458" y="1010"/>
                  </a:lnTo>
                  <a:lnTo>
                    <a:pt x="1483" y="1008"/>
                  </a:lnTo>
                  <a:lnTo>
                    <a:pt x="1509" y="1008"/>
                  </a:lnTo>
                  <a:lnTo>
                    <a:pt x="9053" y="1008"/>
                  </a:lnTo>
                  <a:lnTo>
                    <a:pt x="9080" y="1008"/>
                  </a:lnTo>
                  <a:lnTo>
                    <a:pt x="9105" y="1010"/>
                  </a:lnTo>
                  <a:lnTo>
                    <a:pt x="9131" y="1013"/>
                  </a:lnTo>
                  <a:lnTo>
                    <a:pt x="9155" y="1018"/>
                  </a:lnTo>
                  <a:lnTo>
                    <a:pt x="9179" y="1023"/>
                  </a:lnTo>
                  <a:lnTo>
                    <a:pt x="9203" y="1030"/>
                  </a:lnTo>
                  <a:lnTo>
                    <a:pt x="9226" y="1038"/>
                  </a:lnTo>
                  <a:lnTo>
                    <a:pt x="9250" y="1047"/>
                  </a:lnTo>
                  <a:lnTo>
                    <a:pt x="9272" y="1057"/>
                  </a:lnTo>
                  <a:lnTo>
                    <a:pt x="9294" y="1068"/>
                  </a:lnTo>
                  <a:lnTo>
                    <a:pt x="9315" y="1080"/>
                  </a:lnTo>
                  <a:lnTo>
                    <a:pt x="9335" y="1093"/>
                  </a:lnTo>
                  <a:lnTo>
                    <a:pt x="9355" y="1107"/>
                  </a:lnTo>
                  <a:lnTo>
                    <a:pt x="9373" y="1122"/>
                  </a:lnTo>
                  <a:lnTo>
                    <a:pt x="9392" y="1138"/>
                  </a:lnTo>
                  <a:lnTo>
                    <a:pt x="9410" y="1155"/>
                  </a:lnTo>
                  <a:lnTo>
                    <a:pt x="9426" y="1172"/>
                  </a:lnTo>
                  <a:lnTo>
                    <a:pt x="9442" y="1191"/>
                  </a:lnTo>
                  <a:lnTo>
                    <a:pt x="9457" y="1209"/>
                  </a:lnTo>
                  <a:lnTo>
                    <a:pt x="9471" y="1229"/>
                  </a:lnTo>
                  <a:lnTo>
                    <a:pt x="9484" y="1249"/>
                  </a:lnTo>
                  <a:lnTo>
                    <a:pt x="9496" y="1271"/>
                  </a:lnTo>
                  <a:lnTo>
                    <a:pt x="9507" y="1293"/>
                  </a:lnTo>
                  <a:lnTo>
                    <a:pt x="9517" y="1315"/>
                  </a:lnTo>
                  <a:lnTo>
                    <a:pt x="9526" y="1338"/>
                  </a:lnTo>
                  <a:lnTo>
                    <a:pt x="9534" y="1361"/>
                  </a:lnTo>
                  <a:lnTo>
                    <a:pt x="9541" y="1385"/>
                  </a:lnTo>
                  <a:lnTo>
                    <a:pt x="9546" y="1410"/>
                  </a:lnTo>
                  <a:lnTo>
                    <a:pt x="9550" y="1435"/>
                  </a:lnTo>
                  <a:lnTo>
                    <a:pt x="9554" y="1460"/>
                  </a:lnTo>
                  <a:lnTo>
                    <a:pt x="9556" y="1485"/>
                  </a:lnTo>
                  <a:lnTo>
                    <a:pt x="9556" y="1511"/>
                  </a:lnTo>
                  <a:lnTo>
                    <a:pt x="9556" y="2519"/>
                  </a:lnTo>
                  <a:lnTo>
                    <a:pt x="9556" y="3527"/>
                  </a:lnTo>
                  <a:lnTo>
                    <a:pt x="9556" y="7052"/>
                  </a:lnTo>
                  <a:lnTo>
                    <a:pt x="9556" y="7079"/>
                  </a:lnTo>
                  <a:lnTo>
                    <a:pt x="9554" y="7105"/>
                  </a:lnTo>
                  <a:lnTo>
                    <a:pt x="9550" y="7130"/>
                  </a:lnTo>
                  <a:lnTo>
                    <a:pt x="9546" y="7154"/>
                  </a:lnTo>
                  <a:lnTo>
                    <a:pt x="9541" y="7179"/>
                  </a:lnTo>
                  <a:lnTo>
                    <a:pt x="9534" y="7202"/>
                  </a:lnTo>
                  <a:lnTo>
                    <a:pt x="9526" y="7226"/>
                  </a:lnTo>
                  <a:lnTo>
                    <a:pt x="9517" y="7249"/>
                  </a:lnTo>
                  <a:lnTo>
                    <a:pt x="9507" y="7271"/>
                  </a:lnTo>
                  <a:lnTo>
                    <a:pt x="9496" y="7293"/>
                  </a:lnTo>
                  <a:lnTo>
                    <a:pt x="9484" y="7314"/>
                  </a:lnTo>
                  <a:lnTo>
                    <a:pt x="9471" y="7334"/>
                  </a:lnTo>
                  <a:lnTo>
                    <a:pt x="9457" y="7355"/>
                  </a:lnTo>
                  <a:lnTo>
                    <a:pt x="9442" y="7374"/>
                  </a:lnTo>
                  <a:lnTo>
                    <a:pt x="9426" y="7392"/>
                  </a:lnTo>
                  <a:lnTo>
                    <a:pt x="9410" y="7409"/>
                  </a:lnTo>
                  <a:lnTo>
                    <a:pt x="9392" y="7426"/>
                  </a:lnTo>
                  <a:lnTo>
                    <a:pt x="9373" y="7441"/>
                  </a:lnTo>
                  <a:lnTo>
                    <a:pt x="9355" y="7456"/>
                  </a:lnTo>
                  <a:lnTo>
                    <a:pt x="9335" y="7470"/>
                  </a:lnTo>
                  <a:lnTo>
                    <a:pt x="9315" y="7484"/>
                  </a:lnTo>
                  <a:lnTo>
                    <a:pt x="9294" y="7496"/>
                  </a:lnTo>
                  <a:lnTo>
                    <a:pt x="9272" y="7507"/>
                  </a:lnTo>
                  <a:lnTo>
                    <a:pt x="9250" y="7517"/>
                  </a:lnTo>
                  <a:lnTo>
                    <a:pt x="9226" y="7526"/>
                  </a:lnTo>
                  <a:lnTo>
                    <a:pt x="9203" y="7534"/>
                  </a:lnTo>
                  <a:lnTo>
                    <a:pt x="9179" y="7541"/>
                  </a:lnTo>
                  <a:lnTo>
                    <a:pt x="9155" y="7546"/>
                  </a:lnTo>
                  <a:lnTo>
                    <a:pt x="9131" y="7551"/>
                  </a:lnTo>
                  <a:lnTo>
                    <a:pt x="9105" y="7554"/>
                  </a:lnTo>
                  <a:lnTo>
                    <a:pt x="9080" y="7556"/>
                  </a:lnTo>
                  <a:lnTo>
                    <a:pt x="9053" y="7556"/>
                  </a:lnTo>
                  <a:lnTo>
                    <a:pt x="1509" y="7556"/>
                  </a:lnTo>
                  <a:close/>
                  <a:moveTo>
                    <a:pt x="15842" y="6214"/>
                  </a:moveTo>
                  <a:lnTo>
                    <a:pt x="13830" y="3192"/>
                  </a:lnTo>
                  <a:lnTo>
                    <a:pt x="13802" y="3153"/>
                  </a:lnTo>
                  <a:lnTo>
                    <a:pt x="13774" y="3115"/>
                  </a:lnTo>
                  <a:lnTo>
                    <a:pt x="13746" y="3077"/>
                  </a:lnTo>
                  <a:lnTo>
                    <a:pt x="13716" y="3042"/>
                  </a:lnTo>
                  <a:lnTo>
                    <a:pt x="13685" y="3007"/>
                  </a:lnTo>
                  <a:lnTo>
                    <a:pt x="13653" y="2973"/>
                  </a:lnTo>
                  <a:lnTo>
                    <a:pt x="13619" y="2940"/>
                  </a:lnTo>
                  <a:lnTo>
                    <a:pt x="13586" y="2909"/>
                  </a:lnTo>
                  <a:lnTo>
                    <a:pt x="13551" y="2878"/>
                  </a:lnTo>
                  <a:lnTo>
                    <a:pt x="13516" y="2849"/>
                  </a:lnTo>
                  <a:lnTo>
                    <a:pt x="13480" y="2820"/>
                  </a:lnTo>
                  <a:lnTo>
                    <a:pt x="13442" y="2793"/>
                  </a:lnTo>
                  <a:lnTo>
                    <a:pt x="13404" y="2768"/>
                  </a:lnTo>
                  <a:lnTo>
                    <a:pt x="13366" y="2743"/>
                  </a:lnTo>
                  <a:lnTo>
                    <a:pt x="13326" y="2720"/>
                  </a:lnTo>
                  <a:lnTo>
                    <a:pt x="13286" y="2697"/>
                  </a:lnTo>
                  <a:lnTo>
                    <a:pt x="13245" y="2676"/>
                  </a:lnTo>
                  <a:lnTo>
                    <a:pt x="13204" y="2656"/>
                  </a:lnTo>
                  <a:lnTo>
                    <a:pt x="13162" y="2638"/>
                  </a:lnTo>
                  <a:lnTo>
                    <a:pt x="13119" y="2621"/>
                  </a:lnTo>
                  <a:lnTo>
                    <a:pt x="13076" y="2605"/>
                  </a:lnTo>
                  <a:lnTo>
                    <a:pt x="13033" y="2590"/>
                  </a:lnTo>
                  <a:lnTo>
                    <a:pt x="12989" y="2576"/>
                  </a:lnTo>
                  <a:lnTo>
                    <a:pt x="12944" y="2564"/>
                  </a:lnTo>
                  <a:lnTo>
                    <a:pt x="12899" y="2554"/>
                  </a:lnTo>
                  <a:lnTo>
                    <a:pt x="12854" y="2544"/>
                  </a:lnTo>
                  <a:lnTo>
                    <a:pt x="12808" y="2537"/>
                  </a:lnTo>
                  <a:lnTo>
                    <a:pt x="12761" y="2530"/>
                  </a:lnTo>
                  <a:lnTo>
                    <a:pt x="12715" y="2525"/>
                  </a:lnTo>
                  <a:lnTo>
                    <a:pt x="12669" y="2522"/>
                  </a:lnTo>
                  <a:lnTo>
                    <a:pt x="12621" y="2519"/>
                  </a:lnTo>
                  <a:lnTo>
                    <a:pt x="12574" y="2519"/>
                  </a:lnTo>
                  <a:lnTo>
                    <a:pt x="10562" y="2519"/>
                  </a:lnTo>
                  <a:lnTo>
                    <a:pt x="10562" y="1511"/>
                  </a:lnTo>
                  <a:lnTo>
                    <a:pt x="10560" y="1434"/>
                  </a:lnTo>
                  <a:lnTo>
                    <a:pt x="10554" y="1357"/>
                  </a:lnTo>
                  <a:lnTo>
                    <a:pt x="10545" y="1282"/>
                  </a:lnTo>
                  <a:lnTo>
                    <a:pt x="10532" y="1207"/>
                  </a:lnTo>
                  <a:lnTo>
                    <a:pt x="10515" y="1134"/>
                  </a:lnTo>
                  <a:lnTo>
                    <a:pt x="10495" y="1062"/>
                  </a:lnTo>
                  <a:lnTo>
                    <a:pt x="10471" y="993"/>
                  </a:lnTo>
                  <a:lnTo>
                    <a:pt x="10444" y="924"/>
                  </a:lnTo>
                  <a:lnTo>
                    <a:pt x="10413" y="856"/>
                  </a:lnTo>
                  <a:lnTo>
                    <a:pt x="10380" y="791"/>
                  </a:lnTo>
                  <a:lnTo>
                    <a:pt x="10344" y="729"/>
                  </a:lnTo>
                  <a:lnTo>
                    <a:pt x="10305" y="667"/>
                  </a:lnTo>
                  <a:lnTo>
                    <a:pt x="10263" y="608"/>
                  </a:lnTo>
                  <a:lnTo>
                    <a:pt x="10217" y="550"/>
                  </a:lnTo>
                  <a:lnTo>
                    <a:pt x="10170" y="496"/>
                  </a:lnTo>
                  <a:lnTo>
                    <a:pt x="10120" y="443"/>
                  </a:lnTo>
                  <a:lnTo>
                    <a:pt x="10067" y="393"/>
                  </a:lnTo>
                  <a:lnTo>
                    <a:pt x="10013" y="346"/>
                  </a:lnTo>
                  <a:lnTo>
                    <a:pt x="9956" y="300"/>
                  </a:lnTo>
                  <a:lnTo>
                    <a:pt x="9896" y="258"/>
                  </a:lnTo>
                  <a:lnTo>
                    <a:pt x="9835" y="219"/>
                  </a:lnTo>
                  <a:lnTo>
                    <a:pt x="9773" y="182"/>
                  </a:lnTo>
                  <a:lnTo>
                    <a:pt x="9707" y="149"/>
                  </a:lnTo>
                  <a:lnTo>
                    <a:pt x="9641" y="119"/>
                  </a:lnTo>
                  <a:lnTo>
                    <a:pt x="9571" y="92"/>
                  </a:lnTo>
                  <a:lnTo>
                    <a:pt x="9502" y="69"/>
                  </a:lnTo>
                  <a:lnTo>
                    <a:pt x="9431" y="47"/>
                  </a:lnTo>
                  <a:lnTo>
                    <a:pt x="9357" y="31"/>
                  </a:lnTo>
                  <a:lnTo>
                    <a:pt x="9283" y="17"/>
                  </a:lnTo>
                  <a:lnTo>
                    <a:pt x="9207" y="8"/>
                  </a:lnTo>
                  <a:lnTo>
                    <a:pt x="9131" y="2"/>
                  </a:lnTo>
                  <a:lnTo>
                    <a:pt x="9053" y="0"/>
                  </a:lnTo>
                  <a:lnTo>
                    <a:pt x="1509" y="0"/>
                  </a:lnTo>
                  <a:lnTo>
                    <a:pt x="1431" y="2"/>
                  </a:lnTo>
                  <a:lnTo>
                    <a:pt x="1355" y="8"/>
                  </a:lnTo>
                  <a:lnTo>
                    <a:pt x="1280" y="17"/>
                  </a:lnTo>
                  <a:lnTo>
                    <a:pt x="1205" y="31"/>
                  </a:lnTo>
                  <a:lnTo>
                    <a:pt x="1133" y="47"/>
                  </a:lnTo>
                  <a:lnTo>
                    <a:pt x="1060" y="69"/>
                  </a:lnTo>
                  <a:lnTo>
                    <a:pt x="991" y="92"/>
                  </a:lnTo>
                  <a:lnTo>
                    <a:pt x="922" y="119"/>
                  </a:lnTo>
                  <a:lnTo>
                    <a:pt x="855" y="149"/>
                  </a:lnTo>
                  <a:lnTo>
                    <a:pt x="791" y="182"/>
                  </a:lnTo>
                  <a:lnTo>
                    <a:pt x="727" y="219"/>
                  </a:lnTo>
                  <a:lnTo>
                    <a:pt x="666" y="258"/>
                  </a:lnTo>
                  <a:lnTo>
                    <a:pt x="607" y="300"/>
                  </a:lnTo>
                  <a:lnTo>
                    <a:pt x="549" y="346"/>
                  </a:lnTo>
                  <a:lnTo>
                    <a:pt x="495" y="393"/>
                  </a:lnTo>
                  <a:lnTo>
                    <a:pt x="443" y="443"/>
                  </a:lnTo>
                  <a:lnTo>
                    <a:pt x="392" y="496"/>
                  </a:lnTo>
                  <a:lnTo>
                    <a:pt x="345" y="550"/>
                  </a:lnTo>
                  <a:lnTo>
                    <a:pt x="300" y="608"/>
                  </a:lnTo>
                  <a:lnTo>
                    <a:pt x="259" y="667"/>
                  </a:lnTo>
                  <a:lnTo>
                    <a:pt x="218" y="729"/>
                  </a:lnTo>
                  <a:lnTo>
                    <a:pt x="182" y="791"/>
                  </a:lnTo>
                  <a:lnTo>
                    <a:pt x="149" y="856"/>
                  </a:lnTo>
                  <a:lnTo>
                    <a:pt x="119" y="924"/>
                  </a:lnTo>
                  <a:lnTo>
                    <a:pt x="92" y="993"/>
                  </a:lnTo>
                  <a:lnTo>
                    <a:pt x="68" y="1062"/>
                  </a:lnTo>
                  <a:lnTo>
                    <a:pt x="47" y="1134"/>
                  </a:lnTo>
                  <a:lnTo>
                    <a:pt x="31" y="1207"/>
                  </a:lnTo>
                  <a:lnTo>
                    <a:pt x="17" y="1282"/>
                  </a:lnTo>
                  <a:lnTo>
                    <a:pt x="8" y="1357"/>
                  </a:lnTo>
                  <a:lnTo>
                    <a:pt x="2" y="1434"/>
                  </a:lnTo>
                  <a:lnTo>
                    <a:pt x="0" y="1511"/>
                  </a:lnTo>
                  <a:lnTo>
                    <a:pt x="0" y="7052"/>
                  </a:lnTo>
                  <a:lnTo>
                    <a:pt x="2" y="7131"/>
                  </a:lnTo>
                  <a:lnTo>
                    <a:pt x="8" y="7207"/>
                  </a:lnTo>
                  <a:lnTo>
                    <a:pt x="17" y="7283"/>
                  </a:lnTo>
                  <a:lnTo>
                    <a:pt x="31" y="7357"/>
                  </a:lnTo>
                  <a:lnTo>
                    <a:pt x="47" y="7430"/>
                  </a:lnTo>
                  <a:lnTo>
                    <a:pt x="68" y="7502"/>
                  </a:lnTo>
                  <a:lnTo>
                    <a:pt x="92" y="7572"/>
                  </a:lnTo>
                  <a:lnTo>
                    <a:pt x="119" y="7641"/>
                  </a:lnTo>
                  <a:lnTo>
                    <a:pt x="149" y="7707"/>
                  </a:lnTo>
                  <a:lnTo>
                    <a:pt x="182" y="7773"/>
                  </a:lnTo>
                  <a:lnTo>
                    <a:pt x="218" y="7836"/>
                  </a:lnTo>
                  <a:lnTo>
                    <a:pt x="259" y="7897"/>
                  </a:lnTo>
                  <a:lnTo>
                    <a:pt x="300" y="7956"/>
                  </a:lnTo>
                  <a:lnTo>
                    <a:pt x="345" y="8014"/>
                  </a:lnTo>
                  <a:lnTo>
                    <a:pt x="392" y="8068"/>
                  </a:lnTo>
                  <a:lnTo>
                    <a:pt x="443" y="8120"/>
                  </a:lnTo>
                  <a:lnTo>
                    <a:pt x="495" y="8171"/>
                  </a:lnTo>
                  <a:lnTo>
                    <a:pt x="549" y="8218"/>
                  </a:lnTo>
                  <a:lnTo>
                    <a:pt x="607" y="8263"/>
                  </a:lnTo>
                  <a:lnTo>
                    <a:pt x="666" y="8306"/>
                  </a:lnTo>
                  <a:lnTo>
                    <a:pt x="727" y="8345"/>
                  </a:lnTo>
                  <a:lnTo>
                    <a:pt x="791" y="8381"/>
                  </a:lnTo>
                  <a:lnTo>
                    <a:pt x="855" y="8415"/>
                  </a:lnTo>
                  <a:lnTo>
                    <a:pt x="922" y="8445"/>
                  </a:lnTo>
                  <a:lnTo>
                    <a:pt x="991" y="8472"/>
                  </a:lnTo>
                  <a:lnTo>
                    <a:pt x="1060" y="8496"/>
                  </a:lnTo>
                  <a:lnTo>
                    <a:pt x="1133" y="8516"/>
                  </a:lnTo>
                  <a:lnTo>
                    <a:pt x="1205" y="8533"/>
                  </a:lnTo>
                  <a:lnTo>
                    <a:pt x="1280" y="8547"/>
                  </a:lnTo>
                  <a:lnTo>
                    <a:pt x="1355" y="8557"/>
                  </a:lnTo>
                  <a:lnTo>
                    <a:pt x="1431" y="8562"/>
                  </a:lnTo>
                  <a:lnTo>
                    <a:pt x="1509" y="8564"/>
                  </a:lnTo>
                  <a:lnTo>
                    <a:pt x="1509" y="8564"/>
                  </a:lnTo>
                  <a:lnTo>
                    <a:pt x="1509" y="10075"/>
                  </a:lnTo>
                  <a:lnTo>
                    <a:pt x="1511" y="10153"/>
                  </a:lnTo>
                  <a:lnTo>
                    <a:pt x="1517" y="10229"/>
                  </a:lnTo>
                  <a:lnTo>
                    <a:pt x="1527" y="10305"/>
                  </a:lnTo>
                  <a:lnTo>
                    <a:pt x="1540" y="10379"/>
                  </a:lnTo>
                  <a:lnTo>
                    <a:pt x="1557" y="10453"/>
                  </a:lnTo>
                  <a:lnTo>
                    <a:pt x="1577" y="10525"/>
                  </a:lnTo>
                  <a:lnTo>
                    <a:pt x="1601" y="10594"/>
                  </a:lnTo>
                  <a:lnTo>
                    <a:pt x="1629" y="10663"/>
                  </a:lnTo>
                  <a:lnTo>
                    <a:pt x="1659" y="10730"/>
                  </a:lnTo>
                  <a:lnTo>
                    <a:pt x="1692" y="10795"/>
                  </a:lnTo>
                  <a:lnTo>
                    <a:pt x="1728" y="10858"/>
                  </a:lnTo>
                  <a:lnTo>
                    <a:pt x="1767" y="10920"/>
                  </a:lnTo>
                  <a:lnTo>
                    <a:pt x="1810" y="10979"/>
                  </a:lnTo>
                  <a:lnTo>
                    <a:pt x="1854" y="11036"/>
                  </a:lnTo>
                  <a:lnTo>
                    <a:pt x="1901" y="11091"/>
                  </a:lnTo>
                  <a:lnTo>
                    <a:pt x="1952" y="11143"/>
                  </a:lnTo>
                  <a:lnTo>
                    <a:pt x="2004" y="11194"/>
                  </a:lnTo>
                  <a:lnTo>
                    <a:pt x="2059" y="11241"/>
                  </a:lnTo>
                  <a:lnTo>
                    <a:pt x="2115" y="11286"/>
                  </a:lnTo>
                  <a:lnTo>
                    <a:pt x="2175" y="11329"/>
                  </a:lnTo>
                  <a:lnTo>
                    <a:pt x="2236" y="11368"/>
                  </a:lnTo>
                  <a:lnTo>
                    <a:pt x="2300" y="11404"/>
                  </a:lnTo>
                  <a:lnTo>
                    <a:pt x="2365" y="11437"/>
                  </a:lnTo>
                  <a:lnTo>
                    <a:pt x="2431" y="11468"/>
                  </a:lnTo>
                  <a:lnTo>
                    <a:pt x="2500" y="11495"/>
                  </a:lnTo>
                  <a:lnTo>
                    <a:pt x="2570" y="11519"/>
                  </a:lnTo>
                  <a:lnTo>
                    <a:pt x="2642" y="11539"/>
                  </a:lnTo>
                  <a:lnTo>
                    <a:pt x="2714" y="11556"/>
                  </a:lnTo>
                  <a:lnTo>
                    <a:pt x="2788" y="11569"/>
                  </a:lnTo>
                  <a:lnTo>
                    <a:pt x="2864" y="11579"/>
                  </a:lnTo>
                  <a:lnTo>
                    <a:pt x="2940" y="11585"/>
                  </a:lnTo>
                  <a:lnTo>
                    <a:pt x="3018" y="11587"/>
                  </a:lnTo>
                  <a:lnTo>
                    <a:pt x="3592" y="11587"/>
                  </a:lnTo>
                  <a:lnTo>
                    <a:pt x="3614" y="11667"/>
                  </a:lnTo>
                  <a:lnTo>
                    <a:pt x="3640" y="11747"/>
                  </a:lnTo>
                  <a:lnTo>
                    <a:pt x="3670" y="11824"/>
                  </a:lnTo>
                  <a:lnTo>
                    <a:pt x="3702" y="11901"/>
                  </a:lnTo>
                  <a:lnTo>
                    <a:pt x="3737" y="11976"/>
                  </a:lnTo>
                  <a:lnTo>
                    <a:pt x="3774" y="12048"/>
                  </a:lnTo>
                  <a:lnTo>
                    <a:pt x="3816" y="12120"/>
                  </a:lnTo>
                  <a:lnTo>
                    <a:pt x="3859" y="12188"/>
                  </a:lnTo>
                  <a:lnTo>
                    <a:pt x="3905" y="12256"/>
                  </a:lnTo>
                  <a:lnTo>
                    <a:pt x="3953" y="12321"/>
                  </a:lnTo>
                  <a:lnTo>
                    <a:pt x="4005" y="12385"/>
                  </a:lnTo>
                  <a:lnTo>
                    <a:pt x="4059" y="12446"/>
                  </a:lnTo>
                  <a:lnTo>
                    <a:pt x="4114" y="12505"/>
                  </a:lnTo>
                  <a:lnTo>
                    <a:pt x="4173" y="12561"/>
                  </a:lnTo>
                  <a:lnTo>
                    <a:pt x="4233" y="12615"/>
                  </a:lnTo>
                  <a:lnTo>
                    <a:pt x="4296" y="12668"/>
                  </a:lnTo>
                  <a:lnTo>
                    <a:pt x="4361" y="12717"/>
                  </a:lnTo>
                  <a:lnTo>
                    <a:pt x="4428" y="12763"/>
                  </a:lnTo>
                  <a:lnTo>
                    <a:pt x="4497" y="12807"/>
                  </a:lnTo>
                  <a:lnTo>
                    <a:pt x="4567" y="12848"/>
                  </a:lnTo>
                  <a:lnTo>
                    <a:pt x="4639" y="12886"/>
                  </a:lnTo>
                  <a:lnTo>
                    <a:pt x="4714" y="12922"/>
                  </a:lnTo>
                  <a:lnTo>
                    <a:pt x="4789" y="12955"/>
                  </a:lnTo>
                  <a:lnTo>
                    <a:pt x="4867" y="12984"/>
                  </a:lnTo>
                  <a:lnTo>
                    <a:pt x="4946" y="13010"/>
                  </a:lnTo>
                  <a:lnTo>
                    <a:pt x="5026" y="13033"/>
                  </a:lnTo>
                  <a:lnTo>
                    <a:pt x="5107" y="13053"/>
                  </a:lnTo>
                  <a:lnTo>
                    <a:pt x="5191" y="13069"/>
                  </a:lnTo>
                  <a:lnTo>
                    <a:pt x="5274" y="13081"/>
                  </a:lnTo>
                  <a:lnTo>
                    <a:pt x="5360" y="13091"/>
                  </a:lnTo>
                  <a:lnTo>
                    <a:pt x="5446" y="13096"/>
                  </a:lnTo>
                  <a:lnTo>
                    <a:pt x="5533" y="13098"/>
                  </a:lnTo>
                  <a:lnTo>
                    <a:pt x="5620" y="13096"/>
                  </a:lnTo>
                  <a:lnTo>
                    <a:pt x="5707" y="13091"/>
                  </a:lnTo>
                  <a:lnTo>
                    <a:pt x="5791" y="13081"/>
                  </a:lnTo>
                  <a:lnTo>
                    <a:pt x="5876" y="13069"/>
                  </a:lnTo>
                  <a:lnTo>
                    <a:pt x="5958" y="13053"/>
                  </a:lnTo>
                  <a:lnTo>
                    <a:pt x="6040" y="13033"/>
                  </a:lnTo>
                  <a:lnTo>
                    <a:pt x="6120" y="13010"/>
                  </a:lnTo>
                  <a:lnTo>
                    <a:pt x="6199" y="12984"/>
                  </a:lnTo>
                  <a:lnTo>
                    <a:pt x="6276" y="12955"/>
                  </a:lnTo>
                  <a:lnTo>
                    <a:pt x="6351" y="12922"/>
                  </a:lnTo>
                  <a:lnTo>
                    <a:pt x="6426" y="12886"/>
                  </a:lnTo>
                  <a:lnTo>
                    <a:pt x="6498" y="12848"/>
                  </a:lnTo>
                  <a:lnTo>
                    <a:pt x="6569" y="12807"/>
                  </a:lnTo>
                  <a:lnTo>
                    <a:pt x="6637" y="12763"/>
                  </a:lnTo>
                  <a:lnTo>
                    <a:pt x="6705" y="12717"/>
                  </a:lnTo>
                  <a:lnTo>
                    <a:pt x="6769" y="12668"/>
                  </a:lnTo>
                  <a:lnTo>
                    <a:pt x="6831" y="12615"/>
                  </a:lnTo>
                  <a:lnTo>
                    <a:pt x="6892" y="12561"/>
                  </a:lnTo>
                  <a:lnTo>
                    <a:pt x="6951" y="12505"/>
                  </a:lnTo>
                  <a:lnTo>
                    <a:pt x="7006" y="12446"/>
                  </a:lnTo>
                  <a:lnTo>
                    <a:pt x="7061" y="12385"/>
                  </a:lnTo>
                  <a:lnTo>
                    <a:pt x="7112" y="12321"/>
                  </a:lnTo>
                  <a:lnTo>
                    <a:pt x="7160" y="12256"/>
                  </a:lnTo>
                  <a:lnTo>
                    <a:pt x="7207" y="12188"/>
                  </a:lnTo>
                  <a:lnTo>
                    <a:pt x="7250" y="12120"/>
                  </a:lnTo>
                  <a:lnTo>
                    <a:pt x="7290" y="12048"/>
                  </a:lnTo>
                  <a:lnTo>
                    <a:pt x="7328" y="11976"/>
                  </a:lnTo>
                  <a:lnTo>
                    <a:pt x="7363" y="11901"/>
                  </a:lnTo>
                  <a:lnTo>
                    <a:pt x="7396" y="11824"/>
                  </a:lnTo>
                  <a:lnTo>
                    <a:pt x="7425" y="11747"/>
                  </a:lnTo>
                  <a:lnTo>
                    <a:pt x="7450" y="11667"/>
                  </a:lnTo>
                  <a:lnTo>
                    <a:pt x="7473" y="11587"/>
                  </a:lnTo>
                  <a:lnTo>
                    <a:pt x="10131" y="11587"/>
                  </a:lnTo>
                  <a:lnTo>
                    <a:pt x="10153" y="11667"/>
                  </a:lnTo>
                  <a:lnTo>
                    <a:pt x="10179" y="11747"/>
                  </a:lnTo>
                  <a:lnTo>
                    <a:pt x="10208" y="11824"/>
                  </a:lnTo>
                  <a:lnTo>
                    <a:pt x="10240" y="11901"/>
                  </a:lnTo>
                  <a:lnTo>
                    <a:pt x="10275" y="11976"/>
                  </a:lnTo>
                  <a:lnTo>
                    <a:pt x="10313" y="12048"/>
                  </a:lnTo>
                  <a:lnTo>
                    <a:pt x="10354" y="12120"/>
                  </a:lnTo>
                  <a:lnTo>
                    <a:pt x="10397" y="12188"/>
                  </a:lnTo>
                  <a:lnTo>
                    <a:pt x="10444" y="12256"/>
                  </a:lnTo>
                  <a:lnTo>
                    <a:pt x="10492" y="12321"/>
                  </a:lnTo>
                  <a:lnTo>
                    <a:pt x="10543" y="12385"/>
                  </a:lnTo>
                  <a:lnTo>
                    <a:pt x="10597" y="12446"/>
                  </a:lnTo>
                  <a:lnTo>
                    <a:pt x="10653" y="12505"/>
                  </a:lnTo>
                  <a:lnTo>
                    <a:pt x="10711" y="12561"/>
                  </a:lnTo>
                  <a:lnTo>
                    <a:pt x="10772" y="12615"/>
                  </a:lnTo>
                  <a:lnTo>
                    <a:pt x="10835" y="12668"/>
                  </a:lnTo>
                  <a:lnTo>
                    <a:pt x="10899" y="12717"/>
                  </a:lnTo>
                  <a:lnTo>
                    <a:pt x="10967" y="12763"/>
                  </a:lnTo>
                  <a:lnTo>
                    <a:pt x="11035" y="12807"/>
                  </a:lnTo>
                  <a:lnTo>
                    <a:pt x="11106" y="12848"/>
                  </a:lnTo>
                  <a:lnTo>
                    <a:pt x="11178" y="12886"/>
                  </a:lnTo>
                  <a:lnTo>
                    <a:pt x="11252" y="12922"/>
                  </a:lnTo>
                  <a:lnTo>
                    <a:pt x="11328" y="12955"/>
                  </a:lnTo>
                  <a:lnTo>
                    <a:pt x="11405" y="12984"/>
                  </a:lnTo>
                  <a:lnTo>
                    <a:pt x="11484" y="13010"/>
                  </a:lnTo>
                  <a:lnTo>
                    <a:pt x="11564" y="13033"/>
                  </a:lnTo>
                  <a:lnTo>
                    <a:pt x="11646" y="13053"/>
                  </a:lnTo>
                  <a:lnTo>
                    <a:pt x="11729" y="13069"/>
                  </a:lnTo>
                  <a:lnTo>
                    <a:pt x="11813" y="13081"/>
                  </a:lnTo>
                  <a:lnTo>
                    <a:pt x="11898" y="13091"/>
                  </a:lnTo>
                  <a:lnTo>
                    <a:pt x="11984" y="13096"/>
                  </a:lnTo>
                  <a:lnTo>
                    <a:pt x="12071" y="13098"/>
                  </a:lnTo>
                  <a:lnTo>
                    <a:pt x="12159" y="13096"/>
                  </a:lnTo>
                  <a:lnTo>
                    <a:pt x="12244" y="13091"/>
                  </a:lnTo>
                  <a:lnTo>
                    <a:pt x="12330" y="13081"/>
                  </a:lnTo>
                  <a:lnTo>
                    <a:pt x="12413" y="13069"/>
                  </a:lnTo>
                  <a:lnTo>
                    <a:pt x="12497" y="13053"/>
                  </a:lnTo>
                  <a:lnTo>
                    <a:pt x="12578" y="13033"/>
                  </a:lnTo>
                  <a:lnTo>
                    <a:pt x="12658" y="13010"/>
                  </a:lnTo>
                  <a:lnTo>
                    <a:pt x="12737" y="12984"/>
                  </a:lnTo>
                  <a:lnTo>
                    <a:pt x="12815" y="12955"/>
                  </a:lnTo>
                  <a:lnTo>
                    <a:pt x="12890" y="12922"/>
                  </a:lnTo>
                  <a:lnTo>
                    <a:pt x="12964" y="12886"/>
                  </a:lnTo>
                  <a:lnTo>
                    <a:pt x="13036" y="12848"/>
                  </a:lnTo>
                  <a:lnTo>
                    <a:pt x="13107" y="12807"/>
                  </a:lnTo>
                  <a:lnTo>
                    <a:pt x="13176" y="12763"/>
                  </a:lnTo>
                  <a:lnTo>
                    <a:pt x="13242" y="12717"/>
                  </a:lnTo>
                  <a:lnTo>
                    <a:pt x="13308" y="12668"/>
                  </a:lnTo>
                  <a:lnTo>
                    <a:pt x="13370" y="12615"/>
                  </a:lnTo>
                  <a:lnTo>
                    <a:pt x="13430" y="12561"/>
                  </a:lnTo>
                  <a:lnTo>
                    <a:pt x="13489" y="12505"/>
                  </a:lnTo>
                  <a:lnTo>
                    <a:pt x="13545" y="12446"/>
                  </a:lnTo>
                  <a:lnTo>
                    <a:pt x="13598" y="12385"/>
                  </a:lnTo>
                  <a:lnTo>
                    <a:pt x="13650" y="12321"/>
                  </a:lnTo>
                  <a:lnTo>
                    <a:pt x="13699" y="12256"/>
                  </a:lnTo>
                  <a:lnTo>
                    <a:pt x="13745" y="12188"/>
                  </a:lnTo>
                  <a:lnTo>
                    <a:pt x="13788" y="12120"/>
                  </a:lnTo>
                  <a:lnTo>
                    <a:pt x="13829" y="12048"/>
                  </a:lnTo>
                  <a:lnTo>
                    <a:pt x="13867" y="11976"/>
                  </a:lnTo>
                  <a:lnTo>
                    <a:pt x="13902" y="11901"/>
                  </a:lnTo>
                  <a:lnTo>
                    <a:pt x="13934" y="11824"/>
                  </a:lnTo>
                  <a:lnTo>
                    <a:pt x="13962" y="11747"/>
                  </a:lnTo>
                  <a:lnTo>
                    <a:pt x="13989" y="11667"/>
                  </a:lnTo>
                  <a:lnTo>
                    <a:pt x="14012" y="11587"/>
                  </a:lnTo>
                  <a:lnTo>
                    <a:pt x="14586" y="11587"/>
                  </a:lnTo>
                  <a:lnTo>
                    <a:pt x="14664" y="11585"/>
                  </a:lnTo>
                  <a:lnTo>
                    <a:pt x="14740" y="11579"/>
                  </a:lnTo>
                  <a:lnTo>
                    <a:pt x="14815" y="11569"/>
                  </a:lnTo>
                  <a:lnTo>
                    <a:pt x="14890" y="11556"/>
                  </a:lnTo>
                  <a:lnTo>
                    <a:pt x="14962" y="11539"/>
                  </a:lnTo>
                  <a:lnTo>
                    <a:pt x="15035" y="11519"/>
                  </a:lnTo>
                  <a:lnTo>
                    <a:pt x="15104" y="11495"/>
                  </a:lnTo>
                  <a:lnTo>
                    <a:pt x="15173" y="11468"/>
                  </a:lnTo>
                  <a:lnTo>
                    <a:pt x="15240" y="11437"/>
                  </a:lnTo>
                  <a:lnTo>
                    <a:pt x="15304" y="11404"/>
                  </a:lnTo>
                  <a:lnTo>
                    <a:pt x="15368" y="11368"/>
                  </a:lnTo>
                  <a:lnTo>
                    <a:pt x="15429" y="11329"/>
                  </a:lnTo>
                  <a:lnTo>
                    <a:pt x="15488" y="11286"/>
                  </a:lnTo>
                  <a:lnTo>
                    <a:pt x="15546" y="11241"/>
                  </a:lnTo>
                  <a:lnTo>
                    <a:pt x="15600" y="11194"/>
                  </a:lnTo>
                  <a:lnTo>
                    <a:pt x="15652" y="11143"/>
                  </a:lnTo>
                  <a:lnTo>
                    <a:pt x="15703" y="11091"/>
                  </a:lnTo>
                  <a:lnTo>
                    <a:pt x="15750" y="11036"/>
                  </a:lnTo>
                  <a:lnTo>
                    <a:pt x="15795" y="10979"/>
                  </a:lnTo>
                  <a:lnTo>
                    <a:pt x="15836" y="10920"/>
                  </a:lnTo>
                  <a:lnTo>
                    <a:pt x="15877" y="10858"/>
                  </a:lnTo>
                  <a:lnTo>
                    <a:pt x="15913" y="10795"/>
                  </a:lnTo>
                  <a:lnTo>
                    <a:pt x="15946" y="10730"/>
                  </a:lnTo>
                  <a:lnTo>
                    <a:pt x="15976" y="10663"/>
                  </a:lnTo>
                  <a:lnTo>
                    <a:pt x="16003" y="10594"/>
                  </a:lnTo>
                  <a:lnTo>
                    <a:pt x="16027" y="10525"/>
                  </a:lnTo>
                  <a:lnTo>
                    <a:pt x="16048" y="10453"/>
                  </a:lnTo>
                  <a:lnTo>
                    <a:pt x="16064" y="10379"/>
                  </a:lnTo>
                  <a:lnTo>
                    <a:pt x="16078" y="10305"/>
                  </a:lnTo>
                  <a:lnTo>
                    <a:pt x="16087" y="10229"/>
                  </a:lnTo>
                  <a:lnTo>
                    <a:pt x="16093" y="10153"/>
                  </a:lnTo>
                  <a:lnTo>
                    <a:pt x="16095" y="10075"/>
                  </a:lnTo>
                  <a:lnTo>
                    <a:pt x="16095" y="7052"/>
                  </a:lnTo>
                  <a:lnTo>
                    <a:pt x="16095" y="7025"/>
                  </a:lnTo>
                  <a:lnTo>
                    <a:pt x="16094" y="6997"/>
                  </a:lnTo>
                  <a:lnTo>
                    <a:pt x="16093" y="6969"/>
                  </a:lnTo>
                  <a:lnTo>
                    <a:pt x="16091" y="6941"/>
                  </a:lnTo>
                  <a:lnTo>
                    <a:pt x="16089" y="6913"/>
                  </a:lnTo>
                  <a:lnTo>
                    <a:pt x="16086" y="6885"/>
                  </a:lnTo>
                  <a:lnTo>
                    <a:pt x="16083" y="6858"/>
                  </a:lnTo>
                  <a:lnTo>
                    <a:pt x="16079" y="6831"/>
                  </a:lnTo>
                  <a:lnTo>
                    <a:pt x="16075" y="6803"/>
                  </a:lnTo>
                  <a:lnTo>
                    <a:pt x="16070" y="6776"/>
                  </a:lnTo>
                  <a:lnTo>
                    <a:pt x="16065" y="6749"/>
                  </a:lnTo>
                  <a:lnTo>
                    <a:pt x="16059" y="6722"/>
                  </a:lnTo>
                  <a:lnTo>
                    <a:pt x="16053" y="6695"/>
                  </a:lnTo>
                  <a:lnTo>
                    <a:pt x="16046" y="6667"/>
                  </a:lnTo>
                  <a:lnTo>
                    <a:pt x="16039" y="6641"/>
                  </a:lnTo>
                  <a:lnTo>
                    <a:pt x="16031" y="6615"/>
                  </a:lnTo>
                  <a:lnTo>
                    <a:pt x="16023" y="6588"/>
                  </a:lnTo>
                  <a:lnTo>
                    <a:pt x="16014" y="6562"/>
                  </a:lnTo>
                  <a:lnTo>
                    <a:pt x="16004" y="6536"/>
                  </a:lnTo>
                  <a:lnTo>
                    <a:pt x="15994" y="6510"/>
                  </a:lnTo>
                  <a:lnTo>
                    <a:pt x="15984" y="6484"/>
                  </a:lnTo>
                  <a:lnTo>
                    <a:pt x="15974" y="6459"/>
                  </a:lnTo>
                  <a:lnTo>
                    <a:pt x="15963" y="6434"/>
                  </a:lnTo>
                  <a:lnTo>
                    <a:pt x="15951" y="6408"/>
                  </a:lnTo>
                  <a:lnTo>
                    <a:pt x="15939" y="6383"/>
                  </a:lnTo>
                  <a:lnTo>
                    <a:pt x="15927" y="6358"/>
                  </a:lnTo>
                  <a:lnTo>
                    <a:pt x="15914" y="6334"/>
                  </a:lnTo>
                  <a:lnTo>
                    <a:pt x="15900" y="6310"/>
                  </a:lnTo>
                  <a:lnTo>
                    <a:pt x="15886" y="6286"/>
                  </a:lnTo>
                  <a:lnTo>
                    <a:pt x="15872" y="6261"/>
                  </a:lnTo>
                  <a:lnTo>
                    <a:pt x="15857" y="6238"/>
                  </a:lnTo>
                  <a:lnTo>
                    <a:pt x="15842" y="62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88" name="直接连接符 87"/>
          <p:cNvCxnSpPr/>
          <p:nvPr/>
        </p:nvCxnSpPr>
        <p:spPr>
          <a:xfrm>
            <a:off x="10152976" y="1927020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直接连接符 88"/>
          <p:cNvCxnSpPr/>
          <p:nvPr/>
        </p:nvCxnSpPr>
        <p:spPr>
          <a:xfrm>
            <a:off x="9077629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直接连接符 89"/>
          <p:cNvCxnSpPr/>
          <p:nvPr/>
        </p:nvCxnSpPr>
        <p:spPr>
          <a:xfrm>
            <a:off x="8012132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直接连接符 90"/>
          <p:cNvCxnSpPr/>
          <p:nvPr/>
        </p:nvCxnSpPr>
        <p:spPr>
          <a:xfrm>
            <a:off x="6939958" y="1933244"/>
            <a:ext cx="0" cy="33627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50"/>
                            </p:stCondLst>
                            <p:childTnLst>
                              <p:par>
                                <p:cTn id="37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7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25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750"/>
                            </p:stCondLst>
                            <p:childTnLst>
                              <p:par>
                                <p:cTn id="64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39" grpId="0"/>
      <p:bldP spid="40" grpId="0"/>
      <p:bldP spid="41" grpId="0"/>
      <p:bldP spid="42" grpId="0"/>
      <p:bldP spid="8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FIRST_PUBLI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SubTitle"/>
  <p:tag name="MH_ORDER" val="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3400"/>
  <p:tag name="MH_LIBRARY" val="GRAPHIC"/>
  <p:tag name="MH_TYPE" val="Other"/>
  <p:tag name="MH_ORDER" val="3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3231</Words>
  <Application>Microsoft Office PowerPoint</Application>
  <PresentationFormat>宽屏</PresentationFormat>
  <Paragraphs>334</Paragraphs>
  <Slides>29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0" baseType="lpstr">
      <vt:lpstr>MyriadSetPro-Semibold</vt:lpstr>
      <vt:lpstr>Open Sans</vt:lpstr>
      <vt:lpstr>等线</vt:lpstr>
      <vt:lpstr>等线 Light</vt:lpstr>
      <vt:lpstr>微软雅黑</vt:lpstr>
      <vt:lpstr>Agency FB</vt:lpstr>
      <vt:lpstr>Arial</vt:lpstr>
      <vt:lpstr>Calibri</vt:lpstr>
      <vt:lpstr>Calibri Light</vt:lpstr>
      <vt:lpstr>Impact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工作总结汇报</dc:title>
  <dc:creator>第一PPT</dc:creator>
  <cp:keywords>www.1ppt.com</cp:keywords>
  <dc:description>www.1ppt.com</dc:description>
  <cp:lastModifiedBy>天 下</cp:lastModifiedBy>
  <cp:revision>171</cp:revision>
  <dcterms:created xsi:type="dcterms:W3CDTF">2019-07-14T05:36:00Z</dcterms:created>
  <dcterms:modified xsi:type="dcterms:W3CDTF">2021-01-06T01:06:19Z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2052-11.1.0.9740</vt:lpwstr>
  </property>
</Properties>
</file>