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7" r:id="rId2"/>
    <p:sldId id="258" r:id="rId3"/>
    <p:sldId id="259" r:id="rId4"/>
    <p:sldId id="264" r:id="rId5"/>
    <p:sldId id="265" r:id="rId6"/>
    <p:sldId id="266" r:id="rId7"/>
    <p:sldId id="260" r:id="rId8"/>
    <p:sldId id="267" r:id="rId9"/>
    <p:sldId id="269" r:id="rId10"/>
    <p:sldId id="268" r:id="rId11"/>
    <p:sldId id="261" r:id="rId12"/>
    <p:sldId id="270" r:id="rId13"/>
    <p:sldId id="271" r:id="rId14"/>
    <p:sldId id="272" r:id="rId15"/>
    <p:sldId id="262" r:id="rId16"/>
    <p:sldId id="273" r:id="rId17"/>
    <p:sldId id="274" r:id="rId18"/>
    <p:sldId id="275" r:id="rId19"/>
    <p:sldId id="263"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5943"/>
    <a:srgbClr val="AE6C52"/>
    <a:srgbClr val="EFEF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varScale="1">
        <p:scale>
          <a:sx n="109" d="100"/>
          <a:sy n="109" d="100"/>
        </p:scale>
        <p:origin x="6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887558033003303E-2"/>
          <c:y val="4.62937732748726E-2"/>
          <c:w val="0.87872087984984304"/>
          <c:h val="0.79956085665293197"/>
        </c:manualLayout>
      </c:layout>
      <c:barChart>
        <c:barDir val="col"/>
        <c:grouping val="clustered"/>
        <c:varyColors val="0"/>
        <c:ser>
          <c:idx val="0"/>
          <c:order val="0"/>
          <c:tx>
            <c:strRef>
              <c:f>Sheet1!$B$1</c:f>
              <c:strCache>
                <c:ptCount val="1"/>
                <c:pt idx="0">
                  <c:v>Series 1</c:v>
                </c:pt>
              </c:strCache>
            </c:strRef>
          </c:tx>
          <c:spPr>
            <a:solidFill>
              <a:srgbClr val="8F5943"/>
            </a:solidFill>
            <a:ln>
              <a:noFill/>
            </a:ln>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F6F-47AF-A379-49E8561A6131}"/>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F6F-47AF-A379-49E8561A6131}"/>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F6F-47AF-A379-49E8561A6131}"/>
                </c:ext>
              </c:extLst>
            </c:dLbl>
            <c:spPr>
              <a:noFill/>
              <a:ln>
                <a:noFill/>
              </a:ln>
              <a:effectLst/>
            </c:spPr>
            <c:txPr>
              <a:bodyPr rot="0" spcFirstLastPara="0" vertOverflow="ellipsis" vert="horz" wrap="square" lIns="38100" tIns="19050" rIns="38100" bIns="19050" anchor="ctr" anchorCtr="1"/>
              <a:lstStyle/>
              <a:p>
                <a:pPr>
                  <a:defRPr lang="zh-CN" sz="1000" b="1" i="0" u="none" strike="noStrike" kern="1200" baseline="0">
                    <a:solidFill>
                      <a:schemeClr val="tx1">
                        <a:lumMod val="50000"/>
                        <a:lumOff val="50000"/>
                      </a:schemeClr>
                    </a:solidFill>
                    <a:latin typeface="+mn-lt"/>
                    <a:ea typeface="+mn-ea"/>
                    <a:cs typeface="+mn-cs"/>
                  </a:defRPr>
                </a:pPr>
                <a:endParaRPr lang="zh-CN"/>
              </a:p>
            </c:txPr>
            <c:dLblPos val="outEnd"/>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Sheet1!$A$2:$A$4</c:f>
              <c:numCache>
                <c:formatCode>General</c:formatCode>
                <c:ptCount val="3"/>
                <c:pt idx="0">
                  <c:v>2011</c:v>
                </c:pt>
                <c:pt idx="1">
                  <c:v>2014</c:v>
                </c:pt>
                <c:pt idx="2">
                  <c:v>2015</c:v>
                </c:pt>
              </c:numCache>
            </c:numRef>
          </c:cat>
          <c:val>
            <c:numRef>
              <c:f>Sheet1!$B$2:$B$4</c:f>
              <c:numCache>
                <c:formatCode>General</c:formatCode>
                <c:ptCount val="3"/>
                <c:pt idx="0">
                  <c:v>100</c:v>
                </c:pt>
                <c:pt idx="1">
                  <c:v>90</c:v>
                </c:pt>
                <c:pt idx="2">
                  <c:v>50</c:v>
                </c:pt>
              </c:numCache>
            </c:numRef>
          </c:val>
          <c:extLst>
            <c:ext xmlns:c16="http://schemas.microsoft.com/office/drawing/2014/chart" uri="{C3380CC4-5D6E-409C-BE32-E72D297353CC}">
              <c16:uniqueId val="{00000003-6F6F-47AF-A379-49E8561A6131}"/>
            </c:ext>
          </c:extLst>
        </c:ser>
        <c:ser>
          <c:idx val="1"/>
          <c:order val="1"/>
          <c:tx>
            <c:strRef>
              <c:f>Sheet1!$C$1</c:f>
              <c:strCache>
                <c:ptCount val="1"/>
                <c:pt idx="0">
                  <c:v>Series 2</c:v>
                </c:pt>
              </c:strCache>
            </c:strRef>
          </c:tx>
          <c:spPr>
            <a:solidFill>
              <a:srgbClr val="AE6C52"/>
            </a:solidFill>
          </c:spPr>
          <c:invertIfNegative val="0"/>
          <c:dLbls>
            <c:spPr>
              <a:noFill/>
              <a:ln>
                <a:noFill/>
              </a:ln>
              <a:effectLst/>
            </c:spPr>
            <c:txPr>
              <a:bodyPr rot="0" spcFirstLastPara="0" vertOverflow="ellipsis" vert="horz" wrap="square" lIns="38100" tIns="19050" rIns="38100" bIns="19050" anchor="ctr" anchorCtr="1"/>
              <a:lstStyle/>
              <a:p>
                <a:pPr>
                  <a:defRPr lang="zh-CN" sz="1000" b="1" i="0" u="none" strike="noStrike" kern="1200" baseline="0">
                    <a:solidFill>
                      <a:schemeClr val="tx1">
                        <a:lumMod val="50000"/>
                        <a:lumOff val="50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Sheet1!$A$2:$A$4</c:f>
              <c:numCache>
                <c:formatCode>General</c:formatCode>
                <c:ptCount val="3"/>
                <c:pt idx="0">
                  <c:v>2011</c:v>
                </c:pt>
                <c:pt idx="1">
                  <c:v>2014</c:v>
                </c:pt>
                <c:pt idx="2">
                  <c:v>2015</c:v>
                </c:pt>
              </c:numCache>
            </c:numRef>
          </c:cat>
          <c:val>
            <c:numRef>
              <c:f>Sheet1!$C$2:$C$4</c:f>
              <c:numCache>
                <c:formatCode>General</c:formatCode>
                <c:ptCount val="3"/>
                <c:pt idx="0">
                  <c:v>90</c:v>
                </c:pt>
                <c:pt idx="1">
                  <c:v>75</c:v>
                </c:pt>
                <c:pt idx="2">
                  <c:v>100</c:v>
                </c:pt>
              </c:numCache>
            </c:numRef>
          </c:val>
          <c:extLst>
            <c:ext xmlns:c16="http://schemas.microsoft.com/office/drawing/2014/chart" uri="{C3380CC4-5D6E-409C-BE32-E72D297353CC}">
              <c16:uniqueId val="{00000004-6F6F-47AF-A379-49E8561A6131}"/>
            </c:ext>
          </c:extLst>
        </c:ser>
        <c:ser>
          <c:idx val="2"/>
          <c:order val="2"/>
          <c:tx>
            <c:strRef>
              <c:f>Sheet1!$D$1</c:f>
              <c:strCache>
                <c:ptCount val="1"/>
                <c:pt idx="0">
                  <c:v>Series 3</c:v>
                </c:pt>
              </c:strCache>
            </c:strRef>
          </c:tx>
          <c:spPr>
            <a:solidFill>
              <a:srgbClr val="8F5943"/>
            </a:solidFill>
            <a:effectLst/>
          </c:spPr>
          <c:invertIfNegative val="0"/>
          <c:dLbls>
            <c:spPr>
              <a:noFill/>
              <a:ln>
                <a:noFill/>
              </a:ln>
              <a:effectLst/>
            </c:spPr>
            <c:txPr>
              <a:bodyPr rot="0" spcFirstLastPara="0" vertOverflow="ellipsis" vert="horz" wrap="square" lIns="38100" tIns="19050" rIns="38100" bIns="19050" anchor="ctr" anchorCtr="1"/>
              <a:lstStyle/>
              <a:p>
                <a:pPr>
                  <a:defRPr lang="zh-CN" sz="1000" b="1" i="0" u="none" strike="noStrike" kern="1200" baseline="0">
                    <a:solidFill>
                      <a:schemeClr val="tx1">
                        <a:lumMod val="50000"/>
                        <a:lumOff val="50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Sheet1!$A$2:$A$4</c:f>
              <c:numCache>
                <c:formatCode>General</c:formatCode>
                <c:ptCount val="3"/>
                <c:pt idx="0">
                  <c:v>2011</c:v>
                </c:pt>
                <c:pt idx="1">
                  <c:v>2014</c:v>
                </c:pt>
                <c:pt idx="2">
                  <c:v>2015</c:v>
                </c:pt>
              </c:numCache>
            </c:numRef>
          </c:cat>
          <c:val>
            <c:numRef>
              <c:f>Sheet1!$D$2:$D$4</c:f>
              <c:numCache>
                <c:formatCode>General</c:formatCode>
                <c:ptCount val="3"/>
                <c:pt idx="0">
                  <c:v>70</c:v>
                </c:pt>
                <c:pt idx="1">
                  <c:v>55</c:v>
                </c:pt>
                <c:pt idx="2">
                  <c:v>85</c:v>
                </c:pt>
              </c:numCache>
            </c:numRef>
          </c:val>
          <c:extLst>
            <c:ext xmlns:c16="http://schemas.microsoft.com/office/drawing/2014/chart" uri="{C3380CC4-5D6E-409C-BE32-E72D297353CC}">
              <c16:uniqueId val="{00000005-6F6F-47AF-A379-49E8561A6131}"/>
            </c:ext>
          </c:extLst>
        </c:ser>
        <c:ser>
          <c:idx val="3"/>
          <c:order val="3"/>
          <c:tx>
            <c:strRef>
              <c:f>Sheet1!$E$1</c:f>
              <c:strCache>
                <c:ptCount val="1"/>
                <c:pt idx="0">
                  <c:v>Series 32</c:v>
                </c:pt>
              </c:strCache>
            </c:strRef>
          </c:tx>
          <c:spPr>
            <a:solidFill>
              <a:srgbClr val="AE6C52"/>
            </a:solidFill>
          </c:spPr>
          <c:invertIfNegative val="0"/>
          <c:dLbls>
            <c:spPr>
              <a:noFill/>
              <a:ln>
                <a:noFill/>
              </a:ln>
              <a:effectLst/>
            </c:spPr>
            <c:txPr>
              <a:bodyPr rot="0" spcFirstLastPara="0" vertOverflow="ellipsis" vert="horz" wrap="square" lIns="38100" tIns="19050" rIns="38100" bIns="19050" anchor="ctr" anchorCtr="1"/>
              <a:lstStyle/>
              <a:p>
                <a:pPr>
                  <a:defRPr lang="zh-CN" sz="1000" b="1" i="0" u="none" strike="noStrike" kern="1200" baseline="0">
                    <a:solidFill>
                      <a:schemeClr val="tx1">
                        <a:lumMod val="50000"/>
                        <a:lumOff val="50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Sheet1!$A$2:$A$4</c:f>
              <c:numCache>
                <c:formatCode>General</c:formatCode>
                <c:ptCount val="3"/>
                <c:pt idx="0">
                  <c:v>2011</c:v>
                </c:pt>
                <c:pt idx="1">
                  <c:v>2014</c:v>
                </c:pt>
                <c:pt idx="2">
                  <c:v>2015</c:v>
                </c:pt>
              </c:numCache>
            </c:numRef>
          </c:cat>
          <c:val>
            <c:numRef>
              <c:f>Sheet1!$E$2:$E$4</c:f>
              <c:numCache>
                <c:formatCode>General</c:formatCode>
                <c:ptCount val="3"/>
                <c:pt idx="0">
                  <c:v>50</c:v>
                </c:pt>
                <c:pt idx="1">
                  <c:v>65</c:v>
                </c:pt>
                <c:pt idx="2">
                  <c:v>70</c:v>
                </c:pt>
              </c:numCache>
            </c:numRef>
          </c:val>
          <c:extLst>
            <c:ext xmlns:c16="http://schemas.microsoft.com/office/drawing/2014/chart" uri="{C3380CC4-5D6E-409C-BE32-E72D297353CC}">
              <c16:uniqueId val="{00000006-6F6F-47AF-A379-49E8561A6131}"/>
            </c:ext>
          </c:extLst>
        </c:ser>
        <c:ser>
          <c:idx val="4"/>
          <c:order val="4"/>
          <c:tx>
            <c:strRef>
              <c:f>Sheet1!$F$1</c:f>
              <c:strCache>
                <c:ptCount val="1"/>
                <c:pt idx="0">
                  <c:v>Series 322</c:v>
                </c:pt>
              </c:strCache>
            </c:strRef>
          </c:tx>
          <c:spPr>
            <a:solidFill>
              <a:srgbClr val="8F5943"/>
            </a:solidFill>
          </c:spPr>
          <c:invertIfNegative val="0"/>
          <c:dLbls>
            <c:spPr>
              <a:noFill/>
              <a:ln>
                <a:noFill/>
              </a:ln>
              <a:effectLst/>
            </c:spPr>
            <c:txPr>
              <a:bodyPr rot="0" spcFirstLastPara="0" vertOverflow="ellipsis" vert="horz" wrap="square" lIns="38100" tIns="19050" rIns="38100" bIns="19050" anchor="ctr" anchorCtr="1"/>
              <a:lstStyle/>
              <a:p>
                <a:pPr>
                  <a:defRPr lang="zh-CN" sz="1000" b="1" i="0" u="none" strike="noStrike" kern="1200" baseline="0">
                    <a:solidFill>
                      <a:schemeClr val="tx1">
                        <a:lumMod val="50000"/>
                        <a:lumOff val="50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Sheet1!$A$2:$A$4</c:f>
              <c:numCache>
                <c:formatCode>General</c:formatCode>
                <c:ptCount val="3"/>
                <c:pt idx="0">
                  <c:v>2011</c:v>
                </c:pt>
                <c:pt idx="1">
                  <c:v>2014</c:v>
                </c:pt>
                <c:pt idx="2">
                  <c:v>2015</c:v>
                </c:pt>
              </c:numCache>
            </c:numRef>
          </c:cat>
          <c:val>
            <c:numRef>
              <c:f>Sheet1!$F$2:$F$4</c:f>
              <c:numCache>
                <c:formatCode>General</c:formatCode>
                <c:ptCount val="3"/>
                <c:pt idx="0">
                  <c:v>20</c:v>
                </c:pt>
                <c:pt idx="1">
                  <c:v>45</c:v>
                </c:pt>
                <c:pt idx="2">
                  <c:v>35</c:v>
                </c:pt>
              </c:numCache>
            </c:numRef>
          </c:val>
          <c:extLst>
            <c:ext xmlns:c16="http://schemas.microsoft.com/office/drawing/2014/chart" uri="{C3380CC4-5D6E-409C-BE32-E72D297353CC}">
              <c16:uniqueId val="{00000007-6F6F-47AF-A379-49E8561A6131}"/>
            </c:ext>
          </c:extLst>
        </c:ser>
        <c:dLbls>
          <c:showLegendKey val="0"/>
          <c:showVal val="0"/>
          <c:showCatName val="0"/>
          <c:showSerName val="0"/>
          <c:showPercent val="0"/>
          <c:showBubbleSize val="0"/>
        </c:dLbls>
        <c:gapWidth val="351"/>
        <c:overlap val="-14"/>
        <c:axId val="233537440"/>
        <c:axId val="233538000"/>
      </c:barChart>
      <c:catAx>
        <c:axId val="233537440"/>
        <c:scaling>
          <c:orientation val="minMax"/>
        </c:scaling>
        <c:delete val="0"/>
        <c:axPos val="b"/>
        <c:numFmt formatCode="General" sourceLinked="0"/>
        <c:majorTickMark val="out"/>
        <c:minorTickMark val="none"/>
        <c:tickLblPos val="nextTo"/>
        <c:spPr>
          <a:noFill/>
        </c:spPr>
        <c:txPr>
          <a:bodyPr rot="-60000000" spcFirstLastPara="0" vertOverflow="ellipsis" vert="horz" wrap="square" anchor="b" anchorCtr="1"/>
          <a:lstStyle/>
          <a:p>
            <a:pPr>
              <a:defRPr lang="zh-CN" sz="1050" b="1" i="0" u="none" strike="noStrike" kern="1200" baseline="0">
                <a:solidFill>
                  <a:schemeClr val="tx1">
                    <a:lumMod val="50000"/>
                    <a:lumOff val="50000"/>
                  </a:schemeClr>
                </a:solidFill>
                <a:latin typeface="+mn-lt"/>
                <a:ea typeface="+mn-ea"/>
                <a:cs typeface="+mn-cs"/>
              </a:defRPr>
            </a:pPr>
            <a:endParaRPr lang="zh-CN"/>
          </a:p>
        </c:txPr>
        <c:crossAx val="233538000"/>
        <c:crosses val="autoZero"/>
        <c:auto val="1"/>
        <c:lblAlgn val="ctr"/>
        <c:lblOffset val="100"/>
        <c:noMultiLvlLbl val="0"/>
      </c:catAx>
      <c:valAx>
        <c:axId val="233538000"/>
        <c:scaling>
          <c:orientation val="minMax"/>
        </c:scaling>
        <c:delete val="0"/>
        <c:axPos val="l"/>
        <c:majorGridlines>
          <c:spPr>
            <a:ln w="6350" cap="flat" cmpd="sng" algn="ctr">
              <a:solidFill>
                <a:prstClr val="white">
                  <a:lumMod val="85000"/>
                  <a:alpha val="48000"/>
                </a:prstClr>
              </a:solidFill>
              <a:prstDash val="solid"/>
              <a:round/>
            </a:ln>
          </c:spPr>
        </c:majorGridlines>
        <c:numFmt formatCode="General" sourceLinked="0"/>
        <c:majorTickMark val="none"/>
        <c:minorTickMark val="in"/>
        <c:tickLblPos val="low"/>
        <c:spPr>
          <a:noFill/>
          <a:ln w="6350" cap="flat" cmpd="sng" algn="ctr">
            <a:solidFill>
              <a:schemeClr val="bg1">
                <a:lumMod val="85000"/>
              </a:schemeClr>
            </a:solidFill>
            <a:prstDash val="solid"/>
            <a:round/>
          </a:ln>
        </c:spPr>
        <c:txPr>
          <a:bodyPr rot="-60000000" spcFirstLastPara="0" vertOverflow="ellipsis" vert="horz" wrap="square" anchor="ctr" anchorCtr="1"/>
          <a:lstStyle/>
          <a:p>
            <a:pPr>
              <a:defRPr lang="zh-CN" sz="1000" b="1" i="0" u="none" strike="noStrike" kern="1200" baseline="0">
                <a:solidFill>
                  <a:schemeClr val="tx1">
                    <a:lumMod val="50000"/>
                    <a:lumOff val="50000"/>
                  </a:schemeClr>
                </a:solidFill>
                <a:latin typeface="+mn-lt"/>
                <a:ea typeface="+mn-ea"/>
                <a:cs typeface="+mn-cs"/>
              </a:defRPr>
            </a:pPr>
            <a:endParaRPr lang="zh-CN"/>
          </a:p>
        </c:txPr>
        <c:crossAx val="233537440"/>
        <c:crosses val="autoZero"/>
        <c:crossBetween val="between"/>
      </c:valAx>
    </c:plotArea>
    <c:plotVisOnly val="1"/>
    <c:dispBlanksAs val="gap"/>
    <c:showDLblsOverMax val="0"/>
  </c:chart>
  <c:txPr>
    <a:bodyPr/>
    <a:lstStyle/>
    <a:p>
      <a:pPr>
        <a:defRPr lang="zh-CN" sz="1000" b="1">
          <a:solidFill>
            <a:schemeClr val="tx1">
              <a:lumMod val="50000"/>
              <a:lumOff val="50000"/>
            </a:schemeClr>
          </a:solidFill>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125B9A7-BD5B-4CCF-86EF-97D2C9ABFCD1}"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E3133A-9E2C-4072-A4B2-8ABE6C37D9F3}"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125B9A7-BD5B-4CCF-86EF-97D2C9ABFCD1}"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E3133A-9E2C-4072-A4B2-8ABE6C37D9F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125B9A7-BD5B-4CCF-86EF-97D2C9ABFCD1}"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E3133A-9E2C-4072-A4B2-8ABE6C37D9F3}"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125B9A7-BD5B-4CCF-86EF-97D2C9ABFCD1}"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E3133A-9E2C-4072-A4B2-8ABE6C37D9F3}"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7125B9A7-BD5B-4CCF-86EF-97D2C9ABFCD1}"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E3133A-9E2C-4072-A4B2-8ABE6C37D9F3}"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7125B9A7-BD5B-4CCF-86EF-97D2C9ABFCD1}"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E3133A-9E2C-4072-A4B2-8ABE6C37D9F3}"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125B9A7-BD5B-4CCF-86EF-97D2C9ABFCD1}"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EE3133A-9E2C-4072-A4B2-8ABE6C37D9F3}"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125B9A7-BD5B-4CCF-86EF-97D2C9ABFCD1}"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EE3133A-9E2C-4072-A4B2-8ABE6C37D9F3}"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125B9A7-BD5B-4CCF-86EF-97D2C9ABFCD1}"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EE3133A-9E2C-4072-A4B2-8ABE6C37D9F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7125B9A7-BD5B-4CCF-86EF-97D2C9ABFCD1}"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E3133A-9E2C-4072-A4B2-8ABE6C37D9F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7125B9A7-BD5B-4CCF-86EF-97D2C9ABFCD1}"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E3133A-9E2C-4072-A4B2-8ABE6C37D9F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25B9A7-BD5B-4CCF-86EF-97D2C9ABFCD1}"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E3133A-9E2C-4072-A4B2-8ABE6C37D9F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图片 6"/>
          <p:cNvPicPr>
            <a:picLocks noChangeAspect="1"/>
          </p:cNvPicPr>
          <p:nvPr/>
        </p:nvPicPr>
        <p:blipFill rotWithShape="1">
          <a:blip r:embed="rId3">
            <a:extLst>
              <a:ext uri="{28A0092B-C50C-407E-A947-70E740481C1C}">
                <a14:useLocalDpi xmlns:a14="http://schemas.microsoft.com/office/drawing/2010/main" val="0"/>
              </a:ext>
            </a:extLst>
          </a:blip>
          <a:srcRect l="50722" t="15469" r="34346" b="58531"/>
          <a:stretch>
            <a:fillRect/>
          </a:stretch>
        </p:blipFill>
        <p:spPr>
          <a:xfrm>
            <a:off x="6096000" y="747580"/>
            <a:ext cx="1892300" cy="1830520"/>
          </a:xfrm>
          <a:prstGeom prst="rect">
            <a:avLst/>
          </a:prstGeom>
        </p:spPr>
      </p:pic>
      <p:grpSp>
        <p:nvGrpSpPr>
          <p:cNvPr id="9" name="组合 8"/>
          <p:cNvGrpSpPr/>
          <p:nvPr/>
        </p:nvGrpSpPr>
        <p:grpSpPr>
          <a:xfrm>
            <a:off x="7532334" y="1262107"/>
            <a:ext cx="3898238" cy="4848313"/>
            <a:chOff x="4538767" y="1241811"/>
            <a:chExt cx="3898238" cy="4848313"/>
          </a:xfrm>
        </p:grpSpPr>
        <p:grpSp>
          <p:nvGrpSpPr>
            <p:cNvPr id="10" name="组合 9"/>
            <p:cNvGrpSpPr/>
            <p:nvPr/>
          </p:nvGrpSpPr>
          <p:grpSpPr>
            <a:xfrm>
              <a:off x="4538767" y="1241811"/>
              <a:ext cx="3898238" cy="4355659"/>
              <a:chOff x="837884" y="967491"/>
              <a:chExt cx="3898238" cy="4355659"/>
            </a:xfrm>
          </p:grpSpPr>
          <p:grpSp>
            <p:nvGrpSpPr>
              <p:cNvPr id="12" name="组合 11"/>
              <p:cNvGrpSpPr/>
              <p:nvPr/>
            </p:nvGrpSpPr>
            <p:grpSpPr>
              <a:xfrm>
                <a:off x="837884" y="1380766"/>
                <a:ext cx="3416193" cy="3942384"/>
                <a:chOff x="4693920" y="1852698"/>
                <a:chExt cx="2560320" cy="3008474"/>
              </a:xfrm>
            </p:grpSpPr>
            <p:cxnSp>
              <p:nvCxnSpPr>
                <p:cNvPr id="21" name="直接连接符 20"/>
                <p:cNvCxnSpPr/>
                <p:nvPr/>
              </p:nvCxnSpPr>
              <p:spPr>
                <a:xfrm flipH="1">
                  <a:off x="4701524" y="1870707"/>
                  <a:ext cx="365760" cy="0"/>
                </a:xfrm>
                <a:prstGeom prst="line">
                  <a:avLst/>
                </a:prstGeom>
                <a:ln w="28575">
                  <a:solidFill>
                    <a:srgbClr val="8F5943"/>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6385560" y="1859632"/>
                  <a:ext cx="868680" cy="0"/>
                </a:xfrm>
                <a:prstGeom prst="line">
                  <a:avLst/>
                </a:prstGeom>
                <a:ln w="28575">
                  <a:solidFill>
                    <a:srgbClr val="8F5943"/>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flipV="1">
                  <a:off x="4693920" y="1859632"/>
                  <a:ext cx="7604" cy="3001540"/>
                </a:xfrm>
                <a:prstGeom prst="line">
                  <a:avLst/>
                </a:prstGeom>
                <a:ln w="28575">
                  <a:solidFill>
                    <a:srgbClr val="8F5943"/>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4701524" y="4861172"/>
                  <a:ext cx="2026920" cy="0"/>
                </a:xfrm>
                <a:prstGeom prst="line">
                  <a:avLst/>
                </a:prstGeom>
                <a:ln w="28575">
                  <a:solidFill>
                    <a:srgbClr val="8F5943"/>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V="1">
                  <a:off x="7254240" y="1852698"/>
                  <a:ext cx="0" cy="1440004"/>
                </a:xfrm>
                <a:prstGeom prst="line">
                  <a:avLst/>
                </a:prstGeom>
                <a:ln w="28575">
                  <a:solidFill>
                    <a:srgbClr val="8F5943"/>
                  </a:solidFill>
                </a:ln>
              </p:spPr>
              <p:style>
                <a:lnRef idx="1">
                  <a:schemeClr val="accent1"/>
                </a:lnRef>
                <a:fillRef idx="0">
                  <a:schemeClr val="accent1"/>
                </a:fillRef>
                <a:effectRef idx="0">
                  <a:schemeClr val="accent1"/>
                </a:effectRef>
                <a:fontRef idx="minor">
                  <a:schemeClr val="tx1"/>
                </a:fontRef>
              </p:style>
            </p:cxnSp>
          </p:grpSp>
          <p:sp>
            <p:nvSpPr>
              <p:cNvPr id="13" name="文本框 12"/>
              <p:cNvSpPr txBox="1"/>
              <p:nvPr/>
            </p:nvSpPr>
            <p:spPr>
              <a:xfrm>
                <a:off x="1445511" y="967491"/>
                <a:ext cx="1333780" cy="1569660"/>
              </a:xfrm>
              <a:prstGeom prst="rect">
                <a:avLst/>
              </a:prstGeom>
              <a:noFill/>
            </p:spPr>
            <p:txBody>
              <a:bodyPr wrap="square" rtlCol="0">
                <a:spAutoFit/>
              </a:bodyPr>
              <a:lstStyle/>
              <a:p>
                <a:r>
                  <a:rPr lang="zh-CN" altLang="en-US" sz="9600" dirty="0">
                    <a:solidFill>
                      <a:srgbClr val="8F5943"/>
                    </a:solidFill>
                    <a:latin typeface="微软雅黑" panose="020B0503020204020204" pitchFamily="34" charset="-122"/>
                    <a:ea typeface="微软雅黑" panose="020B0503020204020204" pitchFamily="34" charset="-122"/>
                  </a:rPr>
                  <a:t>文</a:t>
                </a:r>
              </a:p>
            </p:txBody>
          </p:sp>
          <p:sp>
            <p:nvSpPr>
              <p:cNvPr id="14" name="文本框 13"/>
              <p:cNvSpPr txBox="1"/>
              <p:nvPr/>
            </p:nvSpPr>
            <p:spPr>
              <a:xfrm>
                <a:off x="2642133" y="2422349"/>
                <a:ext cx="1333767" cy="1569660"/>
              </a:xfrm>
              <a:prstGeom prst="rect">
                <a:avLst/>
              </a:prstGeom>
              <a:noFill/>
            </p:spPr>
            <p:txBody>
              <a:bodyPr wrap="square" rtlCol="0">
                <a:spAutoFit/>
              </a:bodyPr>
              <a:lstStyle/>
              <a:p>
                <a:r>
                  <a:rPr lang="zh-CN" altLang="en-US" sz="9600" dirty="0">
                    <a:solidFill>
                      <a:srgbClr val="8F5943"/>
                    </a:solidFill>
                    <a:latin typeface="微软雅黑" panose="020B0503020204020204" pitchFamily="34" charset="-122"/>
                    <a:ea typeface="微软雅黑" panose="020B0503020204020204" pitchFamily="34" charset="-122"/>
                  </a:rPr>
                  <a:t>艺</a:t>
                </a:r>
              </a:p>
            </p:txBody>
          </p:sp>
          <p:sp>
            <p:nvSpPr>
              <p:cNvPr id="15" name="文本框 14"/>
              <p:cNvSpPr txBox="1"/>
              <p:nvPr/>
            </p:nvSpPr>
            <p:spPr>
              <a:xfrm>
                <a:off x="1756031" y="2554797"/>
                <a:ext cx="923330" cy="2203867"/>
              </a:xfrm>
              <a:prstGeom prst="rect">
                <a:avLst/>
              </a:prstGeom>
              <a:noFill/>
            </p:spPr>
            <p:txBody>
              <a:bodyPr vert="eaVert" wrap="square" rtlCol="0">
                <a:spAutoFit/>
              </a:bodyPr>
              <a:lstStyle/>
              <a:p>
                <a:r>
                  <a:rPr lang="zh-CN" altLang="en-US" sz="4800" kern="1300" spc="650" dirty="0">
                    <a:solidFill>
                      <a:srgbClr val="8F5943"/>
                    </a:solidFill>
                    <a:latin typeface="方正宋刻本秀楷繁体" panose="02000000000000000000" pitchFamily="2" charset="-122"/>
                    <a:ea typeface="方正宋刻本秀楷繁体" panose="02000000000000000000" pitchFamily="2" charset="-122"/>
                  </a:rPr>
                  <a:t>小清新</a:t>
                </a:r>
              </a:p>
            </p:txBody>
          </p:sp>
          <p:grpSp>
            <p:nvGrpSpPr>
              <p:cNvPr id="16" name="组合 15"/>
              <p:cNvGrpSpPr/>
              <p:nvPr/>
            </p:nvGrpSpPr>
            <p:grpSpPr>
              <a:xfrm>
                <a:off x="2718331" y="4075362"/>
                <a:ext cx="2017791" cy="807329"/>
                <a:chOff x="2177471" y="3557211"/>
                <a:chExt cx="2017791" cy="807329"/>
              </a:xfrm>
            </p:grpSpPr>
            <p:sp>
              <p:nvSpPr>
                <p:cNvPr id="18" name="文本框 17"/>
                <p:cNvSpPr txBox="1"/>
                <p:nvPr/>
              </p:nvSpPr>
              <p:spPr>
                <a:xfrm>
                  <a:off x="2177471" y="3557211"/>
                  <a:ext cx="1494743" cy="307777"/>
                </a:xfrm>
                <a:prstGeom prst="rect">
                  <a:avLst/>
                </a:prstGeom>
                <a:noFill/>
              </p:spPr>
              <p:txBody>
                <a:bodyPr wrap="square" rtlCol="0">
                  <a:spAutoFit/>
                </a:bodyPr>
                <a:lstStyle/>
                <a:p>
                  <a:r>
                    <a:rPr lang="en-US" altLang="zh-CN" sz="1400" dirty="0">
                      <a:solidFill>
                        <a:srgbClr val="8F5943"/>
                      </a:solidFill>
                    </a:rPr>
                    <a:t>TAKING THE</a:t>
                  </a:r>
                  <a:endParaRPr lang="zh-CN" altLang="en-US" sz="1400" dirty="0">
                    <a:solidFill>
                      <a:srgbClr val="8F5943"/>
                    </a:solidFill>
                  </a:endParaRPr>
                </a:p>
              </p:txBody>
            </p:sp>
            <p:sp>
              <p:nvSpPr>
                <p:cNvPr id="19" name="文本框 18"/>
                <p:cNvSpPr txBox="1"/>
                <p:nvPr/>
              </p:nvSpPr>
              <p:spPr>
                <a:xfrm>
                  <a:off x="2190011" y="3801797"/>
                  <a:ext cx="1494743" cy="307777"/>
                </a:xfrm>
                <a:prstGeom prst="rect">
                  <a:avLst/>
                </a:prstGeom>
                <a:noFill/>
              </p:spPr>
              <p:txBody>
                <a:bodyPr wrap="square" rtlCol="0">
                  <a:spAutoFit/>
                </a:bodyPr>
                <a:lstStyle/>
                <a:p>
                  <a:r>
                    <a:rPr lang="en-US" altLang="zh-CN" sz="1400" dirty="0">
                      <a:solidFill>
                        <a:srgbClr val="8F5943"/>
                      </a:solidFill>
                    </a:rPr>
                    <a:t>ADVANTAGE</a:t>
                  </a:r>
                  <a:endParaRPr lang="zh-CN" altLang="en-US" sz="1400" dirty="0">
                    <a:solidFill>
                      <a:srgbClr val="8F5943"/>
                    </a:solidFill>
                  </a:endParaRPr>
                </a:p>
              </p:txBody>
            </p:sp>
            <p:sp>
              <p:nvSpPr>
                <p:cNvPr id="20" name="文本框 19"/>
                <p:cNvSpPr txBox="1"/>
                <p:nvPr/>
              </p:nvSpPr>
              <p:spPr>
                <a:xfrm>
                  <a:off x="2188488" y="4056763"/>
                  <a:ext cx="2006774" cy="307777"/>
                </a:xfrm>
                <a:prstGeom prst="rect">
                  <a:avLst/>
                </a:prstGeom>
                <a:noFill/>
              </p:spPr>
              <p:txBody>
                <a:bodyPr wrap="square" rtlCol="0">
                  <a:spAutoFit/>
                </a:bodyPr>
                <a:lstStyle/>
                <a:p>
                  <a:r>
                    <a:rPr lang="en-US" altLang="zh-CN" sz="1400" dirty="0">
                      <a:solidFill>
                        <a:srgbClr val="8F5943"/>
                      </a:solidFill>
                    </a:rPr>
                    <a:t>OF YOUTH TO TRVEL</a:t>
                  </a:r>
                  <a:endParaRPr lang="zh-CN" altLang="en-US" sz="1400" dirty="0">
                    <a:solidFill>
                      <a:srgbClr val="8F5943"/>
                    </a:solidFill>
                  </a:endParaRPr>
                </a:p>
              </p:txBody>
            </p:sp>
          </p:grpSp>
          <p:sp>
            <p:nvSpPr>
              <p:cNvPr id="17" name="文本框 16"/>
              <p:cNvSpPr txBox="1"/>
              <p:nvPr/>
            </p:nvSpPr>
            <p:spPr>
              <a:xfrm>
                <a:off x="1185334" y="2606789"/>
                <a:ext cx="738664" cy="1972300"/>
              </a:xfrm>
              <a:prstGeom prst="rect">
                <a:avLst/>
              </a:prstGeom>
              <a:noFill/>
            </p:spPr>
            <p:txBody>
              <a:bodyPr vert="eaVert" wrap="square" rtlCol="0">
                <a:spAutoFit/>
              </a:bodyPr>
              <a:lstStyle/>
              <a:p>
                <a:r>
                  <a:rPr lang="zh-CN" altLang="en-US" sz="3600" dirty="0">
                    <a:solidFill>
                      <a:srgbClr val="8F5943"/>
                    </a:solidFill>
                    <a:latin typeface="方正宋刻本秀楷简体" panose="02000000000000000000" pitchFamily="2" charset="-122"/>
                    <a:ea typeface="方正宋刻本秀楷简体" panose="02000000000000000000" pitchFamily="2" charset="-122"/>
                  </a:rPr>
                  <a:t>工作总结</a:t>
                </a:r>
              </a:p>
            </p:txBody>
          </p:sp>
        </p:grpSp>
        <p:sp>
          <p:nvSpPr>
            <p:cNvPr id="11" name="文本框 10"/>
            <p:cNvSpPr txBox="1"/>
            <p:nvPr/>
          </p:nvSpPr>
          <p:spPr>
            <a:xfrm>
              <a:off x="5178629" y="3874133"/>
              <a:ext cx="932278" cy="2215991"/>
            </a:xfrm>
            <a:prstGeom prst="rect">
              <a:avLst/>
            </a:prstGeom>
            <a:noFill/>
          </p:spPr>
          <p:txBody>
            <a:bodyPr wrap="square" rtlCol="0">
              <a:spAutoFit/>
            </a:bodyPr>
            <a:lstStyle/>
            <a:p>
              <a:r>
                <a:rPr lang="en-US" altLang="zh-CN" sz="13800" dirty="0">
                  <a:solidFill>
                    <a:srgbClr val="8F5943"/>
                  </a:solidFill>
                  <a:latin typeface="Arial Rounded MT Bold" panose="020F0704030504030204" pitchFamily="34" charset="0"/>
                </a:rPr>
                <a:t>,</a:t>
              </a:r>
              <a:endParaRPr lang="zh-CN" altLang="en-US" sz="13800" dirty="0">
                <a:solidFill>
                  <a:srgbClr val="8F5943"/>
                </a:solidFill>
                <a:latin typeface="Arial Rounded MT Bold" panose="020F0704030504030204" pitchFamily="34" charset="0"/>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FEFF1"/>
        </a:solidFill>
        <a:effectLst/>
      </p:bgPr>
    </p:bg>
    <p:spTree>
      <p:nvGrpSpPr>
        <p:cNvPr id="1" name=""/>
        <p:cNvGrpSpPr/>
        <p:nvPr/>
      </p:nvGrpSpPr>
      <p:grpSpPr>
        <a:xfrm>
          <a:off x="0" y="0"/>
          <a:ext cx="0" cy="0"/>
          <a:chOff x="0" y="0"/>
          <a:chExt cx="0" cy="0"/>
        </a:xfrm>
      </p:grpSpPr>
      <p:sp>
        <p:nvSpPr>
          <p:cNvPr id="5" name="文本框 4"/>
          <p:cNvSpPr txBox="1"/>
          <p:nvPr/>
        </p:nvSpPr>
        <p:spPr>
          <a:xfrm>
            <a:off x="265780" y="286565"/>
            <a:ext cx="666750" cy="584775"/>
          </a:xfrm>
          <a:prstGeom prst="rect">
            <a:avLst/>
          </a:prstGeom>
          <a:solidFill>
            <a:srgbClr val="8F5943"/>
          </a:solidFill>
        </p:spPr>
        <p:txBody>
          <a:bodyPr wrap="square" rtlCol="0">
            <a:spAutoFit/>
          </a:bodyPr>
          <a:lstStyle/>
          <a:p>
            <a:pPr algn="ctr"/>
            <a:r>
              <a:rPr lang="en-US" altLang="zh-CN" sz="3200" dirty="0">
                <a:solidFill>
                  <a:schemeClr val="bg1"/>
                </a:solidFill>
                <a:ea typeface="柳公权柳体" panose="02000000000000000000" pitchFamily="2" charset="-122"/>
              </a:rPr>
              <a:t>02</a:t>
            </a:r>
            <a:endParaRPr lang="zh-CN" altLang="en-US" sz="3200" dirty="0">
              <a:solidFill>
                <a:schemeClr val="bg1"/>
              </a:solidFill>
              <a:ea typeface="柳公权柳体" panose="02000000000000000000" pitchFamily="2" charset="-122"/>
            </a:endParaRPr>
          </a:p>
        </p:txBody>
      </p:sp>
      <p:sp>
        <p:nvSpPr>
          <p:cNvPr id="6" name="文本框 5"/>
          <p:cNvSpPr txBox="1"/>
          <p:nvPr/>
        </p:nvSpPr>
        <p:spPr>
          <a:xfrm>
            <a:off x="999205" y="317342"/>
            <a:ext cx="2817145"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p>
        </p:txBody>
      </p:sp>
      <p:cxnSp>
        <p:nvCxnSpPr>
          <p:cNvPr id="4" name="直接连接符 3"/>
          <p:cNvCxnSpPr/>
          <p:nvPr/>
        </p:nvCxnSpPr>
        <p:spPr>
          <a:xfrm>
            <a:off x="0" y="3272784"/>
            <a:ext cx="12192000" cy="0"/>
          </a:xfrm>
          <a:prstGeom prst="line">
            <a:avLst/>
          </a:prstGeom>
          <a:ln>
            <a:solidFill>
              <a:srgbClr val="8F5943"/>
            </a:solidFill>
          </a:ln>
        </p:spPr>
        <p:style>
          <a:lnRef idx="1">
            <a:schemeClr val="accent1"/>
          </a:lnRef>
          <a:fillRef idx="0">
            <a:schemeClr val="accent1"/>
          </a:fillRef>
          <a:effectRef idx="0">
            <a:schemeClr val="accent1"/>
          </a:effectRef>
          <a:fontRef idx="minor">
            <a:schemeClr val="tx1"/>
          </a:fontRef>
        </p:style>
      </p:cxnSp>
      <p:sp>
        <p:nvSpPr>
          <p:cNvPr id="7" name="六边形 6"/>
          <p:cNvSpPr/>
          <p:nvPr/>
        </p:nvSpPr>
        <p:spPr>
          <a:xfrm rot="19700829">
            <a:off x="705523" y="2708652"/>
            <a:ext cx="1263917" cy="1100301"/>
          </a:xfrm>
          <a:prstGeom prst="hexagon">
            <a:avLst>
              <a:gd name="adj" fmla="val 30369"/>
              <a:gd name="vf" fmla="val 115470"/>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 name="六边形 7"/>
          <p:cNvSpPr/>
          <p:nvPr/>
        </p:nvSpPr>
        <p:spPr>
          <a:xfrm rot="19700829">
            <a:off x="2602522" y="2595693"/>
            <a:ext cx="1609214" cy="1400899"/>
          </a:xfrm>
          <a:prstGeom prst="hexagon">
            <a:avLst>
              <a:gd name="adj" fmla="val 30369"/>
              <a:gd name="vf" fmla="val 115470"/>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 name="六边形 8"/>
          <p:cNvSpPr/>
          <p:nvPr/>
        </p:nvSpPr>
        <p:spPr>
          <a:xfrm rot="19700829">
            <a:off x="4977056" y="2427816"/>
            <a:ext cx="2122385" cy="1847639"/>
          </a:xfrm>
          <a:prstGeom prst="hexagon">
            <a:avLst>
              <a:gd name="adj" fmla="val 30369"/>
              <a:gd name="vf" fmla="val 115470"/>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0" name="六边形 9"/>
          <p:cNvSpPr/>
          <p:nvPr/>
        </p:nvSpPr>
        <p:spPr>
          <a:xfrm rot="19700829">
            <a:off x="7883106" y="2741829"/>
            <a:ext cx="1162502" cy="1012014"/>
          </a:xfrm>
          <a:prstGeom prst="hexagon">
            <a:avLst>
              <a:gd name="adj" fmla="val 30369"/>
              <a:gd name="vf" fmla="val 115470"/>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 name="六边形 10"/>
          <p:cNvSpPr/>
          <p:nvPr/>
        </p:nvSpPr>
        <p:spPr>
          <a:xfrm rot="19700829">
            <a:off x="9778692" y="2535241"/>
            <a:ext cx="1794006" cy="1561769"/>
          </a:xfrm>
          <a:prstGeom prst="hexagon">
            <a:avLst>
              <a:gd name="adj" fmla="val 30369"/>
              <a:gd name="vf" fmla="val 115470"/>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nvGrpSpPr>
          <p:cNvPr id="12" name="组 4"/>
          <p:cNvGrpSpPr/>
          <p:nvPr/>
        </p:nvGrpSpPr>
        <p:grpSpPr>
          <a:xfrm>
            <a:off x="1015029" y="2861621"/>
            <a:ext cx="643757" cy="771525"/>
            <a:chOff x="1536700" y="911225"/>
            <a:chExt cx="831850" cy="996950"/>
          </a:xfrm>
          <a:solidFill>
            <a:schemeClr val="bg1"/>
          </a:solidFill>
        </p:grpSpPr>
        <p:sp>
          <p:nvSpPr>
            <p:cNvPr id="13" name="Freeform 47"/>
            <p:cNvSpPr/>
            <p:nvPr/>
          </p:nvSpPr>
          <p:spPr bwMode="auto">
            <a:xfrm>
              <a:off x="1838325" y="1765300"/>
              <a:ext cx="234950" cy="50800"/>
            </a:xfrm>
            <a:custGeom>
              <a:avLst/>
              <a:gdLst/>
              <a:ahLst/>
              <a:cxnLst>
                <a:cxn ang="0">
                  <a:pos x="132" y="0"/>
                </a:cxn>
                <a:cxn ang="0">
                  <a:pos x="16" y="0"/>
                </a:cxn>
                <a:cxn ang="0">
                  <a:pos x="16" y="0"/>
                </a:cxn>
                <a:cxn ang="0">
                  <a:pos x="8" y="2"/>
                </a:cxn>
                <a:cxn ang="0">
                  <a:pos x="4" y="6"/>
                </a:cxn>
                <a:cxn ang="0">
                  <a:pos x="0" y="10"/>
                </a:cxn>
                <a:cxn ang="0">
                  <a:pos x="0" y="16"/>
                </a:cxn>
                <a:cxn ang="0">
                  <a:pos x="0" y="16"/>
                </a:cxn>
                <a:cxn ang="0">
                  <a:pos x="0" y="22"/>
                </a:cxn>
                <a:cxn ang="0">
                  <a:pos x="4" y="28"/>
                </a:cxn>
                <a:cxn ang="0">
                  <a:pos x="8" y="32"/>
                </a:cxn>
                <a:cxn ang="0">
                  <a:pos x="16" y="32"/>
                </a:cxn>
                <a:cxn ang="0">
                  <a:pos x="132" y="32"/>
                </a:cxn>
                <a:cxn ang="0">
                  <a:pos x="132" y="32"/>
                </a:cxn>
                <a:cxn ang="0">
                  <a:pos x="138" y="32"/>
                </a:cxn>
                <a:cxn ang="0">
                  <a:pos x="142" y="28"/>
                </a:cxn>
                <a:cxn ang="0">
                  <a:pos x="146" y="22"/>
                </a:cxn>
                <a:cxn ang="0">
                  <a:pos x="148" y="16"/>
                </a:cxn>
                <a:cxn ang="0">
                  <a:pos x="148" y="16"/>
                </a:cxn>
                <a:cxn ang="0">
                  <a:pos x="146" y="10"/>
                </a:cxn>
                <a:cxn ang="0">
                  <a:pos x="142" y="6"/>
                </a:cxn>
                <a:cxn ang="0">
                  <a:pos x="138" y="2"/>
                </a:cxn>
                <a:cxn ang="0">
                  <a:pos x="132" y="0"/>
                </a:cxn>
                <a:cxn ang="0">
                  <a:pos x="132" y="0"/>
                </a:cxn>
              </a:cxnLst>
              <a:rect l="0" t="0" r="r" b="b"/>
              <a:pathLst>
                <a:path w="148" h="32">
                  <a:moveTo>
                    <a:pt x="132" y="0"/>
                  </a:moveTo>
                  <a:lnTo>
                    <a:pt x="16" y="0"/>
                  </a:lnTo>
                  <a:lnTo>
                    <a:pt x="16" y="0"/>
                  </a:lnTo>
                  <a:lnTo>
                    <a:pt x="8" y="2"/>
                  </a:lnTo>
                  <a:lnTo>
                    <a:pt x="4" y="6"/>
                  </a:lnTo>
                  <a:lnTo>
                    <a:pt x="0" y="10"/>
                  </a:lnTo>
                  <a:lnTo>
                    <a:pt x="0" y="16"/>
                  </a:lnTo>
                  <a:lnTo>
                    <a:pt x="0" y="16"/>
                  </a:lnTo>
                  <a:lnTo>
                    <a:pt x="0" y="22"/>
                  </a:lnTo>
                  <a:lnTo>
                    <a:pt x="4" y="28"/>
                  </a:lnTo>
                  <a:lnTo>
                    <a:pt x="8" y="32"/>
                  </a:lnTo>
                  <a:lnTo>
                    <a:pt x="16" y="32"/>
                  </a:lnTo>
                  <a:lnTo>
                    <a:pt x="132" y="32"/>
                  </a:lnTo>
                  <a:lnTo>
                    <a:pt x="132" y="32"/>
                  </a:lnTo>
                  <a:lnTo>
                    <a:pt x="138" y="32"/>
                  </a:lnTo>
                  <a:lnTo>
                    <a:pt x="142" y="28"/>
                  </a:lnTo>
                  <a:lnTo>
                    <a:pt x="146" y="22"/>
                  </a:lnTo>
                  <a:lnTo>
                    <a:pt x="148" y="16"/>
                  </a:lnTo>
                  <a:lnTo>
                    <a:pt x="148" y="16"/>
                  </a:lnTo>
                  <a:lnTo>
                    <a:pt x="146" y="10"/>
                  </a:lnTo>
                  <a:lnTo>
                    <a:pt x="142" y="6"/>
                  </a:lnTo>
                  <a:lnTo>
                    <a:pt x="138" y="2"/>
                  </a:lnTo>
                  <a:lnTo>
                    <a:pt x="132" y="0"/>
                  </a:lnTo>
                  <a:lnTo>
                    <a:pt x="132" y="0"/>
                  </a:lnTo>
                  <a:close/>
                </a:path>
              </a:pathLst>
            </a:custGeom>
            <a:grpFill/>
            <a:ln w="9525">
              <a:no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sng" strike="noStrike" kern="0" cap="none" spc="0" normalizeH="0" baseline="0" noProof="0">
                <a:ln>
                  <a:noFill/>
                </a:ln>
                <a:solidFill>
                  <a:sysClr val="windowText" lastClr="000000"/>
                </a:solidFill>
                <a:effectLst/>
                <a:uLnTx/>
                <a:uFillTx/>
              </a:endParaRPr>
            </a:p>
          </p:txBody>
        </p:sp>
        <p:sp>
          <p:nvSpPr>
            <p:cNvPr id="14" name="Freeform 48"/>
            <p:cNvSpPr/>
            <p:nvPr/>
          </p:nvSpPr>
          <p:spPr bwMode="auto">
            <a:xfrm>
              <a:off x="1838325" y="1857375"/>
              <a:ext cx="234950" cy="50800"/>
            </a:xfrm>
            <a:custGeom>
              <a:avLst/>
              <a:gdLst/>
              <a:ahLst/>
              <a:cxnLst>
                <a:cxn ang="0">
                  <a:pos x="132" y="0"/>
                </a:cxn>
                <a:cxn ang="0">
                  <a:pos x="16" y="0"/>
                </a:cxn>
                <a:cxn ang="0">
                  <a:pos x="16" y="0"/>
                </a:cxn>
                <a:cxn ang="0">
                  <a:pos x="8" y="2"/>
                </a:cxn>
                <a:cxn ang="0">
                  <a:pos x="4" y="4"/>
                </a:cxn>
                <a:cxn ang="0">
                  <a:pos x="0" y="10"/>
                </a:cxn>
                <a:cxn ang="0">
                  <a:pos x="0" y="16"/>
                </a:cxn>
                <a:cxn ang="0">
                  <a:pos x="0" y="16"/>
                </a:cxn>
                <a:cxn ang="0">
                  <a:pos x="0" y="22"/>
                </a:cxn>
                <a:cxn ang="0">
                  <a:pos x="4" y="28"/>
                </a:cxn>
                <a:cxn ang="0">
                  <a:pos x="8" y="30"/>
                </a:cxn>
                <a:cxn ang="0">
                  <a:pos x="16" y="32"/>
                </a:cxn>
                <a:cxn ang="0">
                  <a:pos x="132" y="32"/>
                </a:cxn>
                <a:cxn ang="0">
                  <a:pos x="132" y="32"/>
                </a:cxn>
                <a:cxn ang="0">
                  <a:pos x="138" y="30"/>
                </a:cxn>
                <a:cxn ang="0">
                  <a:pos x="142" y="28"/>
                </a:cxn>
                <a:cxn ang="0">
                  <a:pos x="146" y="22"/>
                </a:cxn>
                <a:cxn ang="0">
                  <a:pos x="148" y="16"/>
                </a:cxn>
                <a:cxn ang="0">
                  <a:pos x="148" y="16"/>
                </a:cxn>
                <a:cxn ang="0">
                  <a:pos x="146" y="10"/>
                </a:cxn>
                <a:cxn ang="0">
                  <a:pos x="142" y="4"/>
                </a:cxn>
                <a:cxn ang="0">
                  <a:pos x="138" y="2"/>
                </a:cxn>
                <a:cxn ang="0">
                  <a:pos x="132" y="0"/>
                </a:cxn>
                <a:cxn ang="0">
                  <a:pos x="132" y="0"/>
                </a:cxn>
              </a:cxnLst>
              <a:rect l="0" t="0" r="r" b="b"/>
              <a:pathLst>
                <a:path w="148" h="32">
                  <a:moveTo>
                    <a:pt x="132" y="0"/>
                  </a:moveTo>
                  <a:lnTo>
                    <a:pt x="16" y="0"/>
                  </a:lnTo>
                  <a:lnTo>
                    <a:pt x="16" y="0"/>
                  </a:lnTo>
                  <a:lnTo>
                    <a:pt x="8" y="2"/>
                  </a:lnTo>
                  <a:lnTo>
                    <a:pt x="4" y="4"/>
                  </a:lnTo>
                  <a:lnTo>
                    <a:pt x="0" y="10"/>
                  </a:lnTo>
                  <a:lnTo>
                    <a:pt x="0" y="16"/>
                  </a:lnTo>
                  <a:lnTo>
                    <a:pt x="0" y="16"/>
                  </a:lnTo>
                  <a:lnTo>
                    <a:pt x="0" y="22"/>
                  </a:lnTo>
                  <a:lnTo>
                    <a:pt x="4" y="28"/>
                  </a:lnTo>
                  <a:lnTo>
                    <a:pt x="8" y="30"/>
                  </a:lnTo>
                  <a:lnTo>
                    <a:pt x="16" y="32"/>
                  </a:lnTo>
                  <a:lnTo>
                    <a:pt x="132" y="32"/>
                  </a:lnTo>
                  <a:lnTo>
                    <a:pt x="132" y="32"/>
                  </a:lnTo>
                  <a:lnTo>
                    <a:pt x="138" y="30"/>
                  </a:lnTo>
                  <a:lnTo>
                    <a:pt x="142" y="28"/>
                  </a:lnTo>
                  <a:lnTo>
                    <a:pt x="146" y="22"/>
                  </a:lnTo>
                  <a:lnTo>
                    <a:pt x="148" y="16"/>
                  </a:lnTo>
                  <a:lnTo>
                    <a:pt x="148" y="16"/>
                  </a:lnTo>
                  <a:lnTo>
                    <a:pt x="146" y="10"/>
                  </a:lnTo>
                  <a:lnTo>
                    <a:pt x="142" y="4"/>
                  </a:lnTo>
                  <a:lnTo>
                    <a:pt x="138" y="2"/>
                  </a:lnTo>
                  <a:lnTo>
                    <a:pt x="132" y="0"/>
                  </a:lnTo>
                  <a:lnTo>
                    <a:pt x="132" y="0"/>
                  </a:lnTo>
                  <a:close/>
                </a:path>
              </a:pathLst>
            </a:custGeom>
            <a:grpFill/>
            <a:ln w="9525">
              <a:no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sng" strike="noStrike" kern="0" cap="none" spc="0" normalizeH="0" baseline="0" noProof="0">
                <a:ln>
                  <a:noFill/>
                </a:ln>
                <a:solidFill>
                  <a:sysClr val="windowText" lastClr="000000"/>
                </a:solidFill>
                <a:effectLst/>
                <a:uLnTx/>
                <a:uFillTx/>
              </a:endParaRPr>
            </a:p>
          </p:txBody>
        </p:sp>
        <p:sp>
          <p:nvSpPr>
            <p:cNvPr id="15" name="Freeform 49"/>
            <p:cNvSpPr>
              <a:spLocks noEditPoints="1"/>
            </p:cNvSpPr>
            <p:nvPr/>
          </p:nvSpPr>
          <p:spPr bwMode="auto">
            <a:xfrm>
              <a:off x="1714500" y="1143000"/>
              <a:ext cx="476250" cy="581025"/>
            </a:xfrm>
            <a:custGeom>
              <a:avLst/>
              <a:gdLst/>
              <a:ahLst/>
              <a:cxnLst>
                <a:cxn ang="0">
                  <a:pos x="150" y="0"/>
                </a:cxn>
                <a:cxn ang="0">
                  <a:pos x="142" y="0"/>
                </a:cxn>
                <a:cxn ang="0">
                  <a:pos x="100" y="10"/>
                </a:cxn>
                <a:cxn ang="0">
                  <a:pos x="62" y="28"/>
                </a:cxn>
                <a:cxn ang="0">
                  <a:pos x="32" y="58"/>
                </a:cxn>
                <a:cxn ang="0">
                  <a:pos x="12" y="94"/>
                </a:cxn>
                <a:cxn ang="0">
                  <a:pos x="2" y="136"/>
                </a:cxn>
                <a:cxn ang="0">
                  <a:pos x="2" y="166"/>
                </a:cxn>
                <a:cxn ang="0">
                  <a:pos x="16" y="214"/>
                </a:cxn>
                <a:cxn ang="0">
                  <a:pos x="56" y="266"/>
                </a:cxn>
                <a:cxn ang="0">
                  <a:pos x="72" y="290"/>
                </a:cxn>
                <a:cxn ang="0">
                  <a:pos x="78" y="322"/>
                </a:cxn>
                <a:cxn ang="0">
                  <a:pos x="78" y="340"/>
                </a:cxn>
                <a:cxn ang="0">
                  <a:pos x="96" y="364"/>
                </a:cxn>
                <a:cxn ang="0">
                  <a:pos x="150" y="366"/>
                </a:cxn>
                <a:cxn ang="0">
                  <a:pos x="192" y="366"/>
                </a:cxn>
                <a:cxn ang="0">
                  <a:pos x="214" y="356"/>
                </a:cxn>
                <a:cxn ang="0">
                  <a:pos x="224" y="334"/>
                </a:cxn>
                <a:cxn ang="0">
                  <a:pos x="224" y="304"/>
                </a:cxn>
                <a:cxn ang="0">
                  <a:pos x="236" y="276"/>
                </a:cxn>
                <a:cxn ang="0">
                  <a:pos x="266" y="242"/>
                </a:cxn>
                <a:cxn ang="0">
                  <a:pos x="290" y="198"/>
                </a:cxn>
                <a:cxn ang="0">
                  <a:pos x="300" y="150"/>
                </a:cxn>
                <a:cxn ang="0">
                  <a:pos x="298" y="122"/>
                </a:cxn>
                <a:cxn ang="0">
                  <a:pos x="284" y="82"/>
                </a:cxn>
                <a:cxn ang="0">
                  <a:pos x="260" y="48"/>
                </a:cxn>
                <a:cxn ang="0">
                  <a:pos x="226" y="22"/>
                </a:cxn>
                <a:cxn ang="0">
                  <a:pos x="188" y="6"/>
                </a:cxn>
                <a:cxn ang="0">
                  <a:pos x="158" y="0"/>
                </a:cxn>
                <a:cxn ang="0">
                  <a:pos x="244" y="156"/>
                </a:cxn>
                <a:cxn ang="0">
                  <a:pos x="234" y="146"/>
                </a:cxn>
                <a:cxn ang="0">
                  <a:pos x="232" y="126"/>
                </a:cxn>
                <a:cxn ang="0">
                  <a:pos x="214" y="92"/>
                </a:cxn>
                <a:cxn ang="0">
                  <a:pos x="182" y="72"/>
                </a:cxn>
                <a:cxn ang="0">
                  <a:pos x="160" y="68"/>
                </a:cxn>
                <a:cxn ang="0">
                  <a:pos x="150" y="50"/>
                </a:cxn>
                <a:cxn ang="0">
                  <a:pos x="156" y="38"/>
                </a:cxn>
                <a:cxn ang="0">
                  <a:pos x="170" y="32"/>
                </a:cxn>
                <a:cxn ang="0">
                  <a:pos x="226" y="52"/>
                </a:cxn>
                <a:cxn ang="0">
                  <a:pos x="262" y="98"/>
                </a:cxn>
                <a:cxn ang="0">
                  <a:pos x="270" y="138"/>
                </a:cxn>
                <a:cxn ang="0">
                  <a:pos x="266" y="152"/>
                </a:cxn>
                <a:cxn ang="0">
                  <a:pos x="252" y="158"/>
                </a:cxn>
              </a:cxnLst>
              <a:rect l="0" t="0" r="r" b="b"/>
              <a:pathLst>
                <a:path w="300" h="366">
                  <a:moveTo>
                    <a:pt x="158" y="0"/>
                  </a:moveTo>
                  <a:lnTo>
                    <a:pt x="158" y="0"/>
                  </a:lnTo>
                  <a:lnTo>
                    <a:pt x="150" y="0"/>
                  </a:lnTo>
                  <a:lnTo>
                    <a:pt x="150" y="0"/>
                  </a:lnTo>
                  <a:lnTo>
                    <a:pt x="142" y="0"/>
                  </a:lnTo>
                  <a:lnTo>
                    <a:pt x="142" y="0"/>
                  </a:lnTo>
                  <a:lnTo>
                    <a:pt x="128" y="2"/>
                  </a:lnTo>
                  <a:lnTo>
                    <a:pt x="114" y="6"/>
                  </a:lnTo>
                  <a:lnTo>
                    <a:pt x="100" y="10"/>
                  </a:lnTo>
                  <a:lnTo>
                    <a:pt x="88" y="14"/>
                  </a:lnTo>
                  <a:lnTo>
                    <a:pt x="74" y="22"/>
                  </a:lnTo>
                  <a:lnTo>
                    <a:pt x="62" y="28"/>
                  </a:lnTo>
                  <a:lnTo>
                    <a:pt x="52" y="38"/>
                  </a:lnTo>
                  <a:lnTo>
                    <a:pt x="42" y="48"/>
                  </a:lnTo>
                  <a:lnTo>
                    <a:pt x="32" y="58"/>
                  </a:lnTo>
                  <a:lnTo>
                    <a:pt x="24" y="68"/>
                  </a:lnTo>
                  <a:lnTo>
                    <a:pt x="18" y="82"/>
                  </a:lnTo>
                  <a:lnTo>
                    <a:pt x="12" y="94"/>
                  </a:lnTo>
                  <a:lnTo>
                    <a:pt x="6" y="108"/>
                  </a:lnTo>
                  <a:lnTo>
                    <a:pt x="4" y="122"/>
                  </a:lnTo>
                  <a:lnTo>
                    <a:pt x="2" y="136"/>
                  </a:lnTo>
                  <a:lnTo>
                    <a:pt x="0" y="150"/>
                  </a:lnTo>
                  <a:lnTo>
                    <a:pt x="0" y="150"/>
                  </a:lnTo>
                  <a:lnTo>
                    <a:pt x="2" y="166"/>
                  </a:lnTo>
                  <a:lnTo>
                    <a:pt x="4" y="182"/>
                  </a:lnTo>
                  <a:lnTo>
                    <a:pt x="10" y="198"/>
                  </a:lnTo>
                  <a:lnTo>
                    <a:pt x="16" y="214"/>
                  </a:lnTo>
                  <a:lnTo>
                    <a:pt x="26" y="228"/>
                  </a:lnTo>
                  <a:lnTo>
                    <a:pt x="34" y="242"/>
                  </a:lnTo>
                  <a:lnTo>
                    <a:pt x="56" y="266"/>
                  </a:lnTo>
                  <a:lnTo>
                    <a:pt x="56" y="266"/>
                  </a:lnTo>
                  <a:lnTo>
                    <a:pt x="66" y="276"/>
                  </a:lnTo>
                  <a:lnTo>
                    <a:pt x="72" y="290"/>
                  </a:lnTo>
                  <a:lnTo>
                    <a:pt x="72" y="290"/>
                  </a:lnTo>
                  <a:lnTo>
                    <a:pt x="76" y="304"/>
                  </a:lnTo>
                  <a:lnTo>
                    <a:pt x="78" y="322"/>
                  </a:lnTo>
                  <a:lnTo>
                    <a:pt x="78" y="334"/>
                  </a:lnTo>
                  <a:lnTo>
                    <a:pt x="78" y="334"/>
                  </a:lnTo>
                  <a:lnTo>
                    <a:pt x="78" y="340"/>
                  </a:lnTo>
                  <a:lnTo>
                    <a:pt x="80" y="346"/>
                  </a:lnTo>
                  <a:lnTo>
                    <a:pt x="86" y="356"/>
                  </a:lnTo>
                  <a:lnTo>
                    <a:pt x="96" y="364"/>
                  </a:lnTo>
                  <a:lnTo>
                    <a:pt x="102" y="366"/>
                  </a:lnTo>
                  <a:lnTo>
                    <a:pt x="110" y="366"/>
                  </a:lnTo>
                  <a:lnTo>
                    <a:pt x="150" y="366"/>
                  </a:lnTo>
                  <a:lnTo>
                    <a:pt x="150" y="366"/>
                  </a:lnTo>
                  <a:lnTo>
                    <a:pt x="192" y="366"/>
                  </a:lnTo>
                  <a:lnTo>
                    <a:pt x="192" y="366"/>
                  </a:lnTo>
                  <a:lnTo>
                    <a:pt x="198" y="366"/>
                  </a:lnTo>
                  <a:lnTo>
                    <a:pt x="204" y="364"/>
                  </a:lnTo>
                  <a:lnTo>
                    <a:pt x="214" y="356"/>
                  </a:lnTo>
                  <a:lnTo>
                    <a:pt x="220" y="346"/>
                  </a:lnTo>
                  <a:lnTo>
                    <a:pt x="222" y="340"/>
                  </a:lnTo>
                  <a:lnTo>
                    <a:pt x="224" y="334"/>
                  </a:lnTo>
                  <a:lnTo>
                    <a:pt x="224" y="322"/>
                  </a:lnTo>
                  <a:lnTo>
                    <a:pt x="224" y="322"/>
                  </a:lnTo>
                  <a:lnTo>
                    <a:pt x="224" y="304"/>
                  </a:lnTo>
                  <a:lnTo>
                    <a:pt x="228" y="290"/>
                  </a:lnTo>
                  <a:lnTo>
                    <a:pt x="228" y="290"/>
                  </a:lnTo>
                  <a:lnTo>
                    <a:pt x="236" y="276"/>
                  </a:lnTo>
                  <a:lnTo>
                    <a:pt x="244" y="266"/>
                  </a:lnTo>
                  <a:lnTo>
                    <a:pt x="244" y="266"/>
                  </a:lnTo>
                  <a:lnTo>
                    <a:pt x="266" y="242"/>
                  </a:lnTo>
                  <a:lnTo>
                    <a:pt x="276" y="228"/>
                  </a:lnTo>
                  <a:lnTo>
                    <a:pt x="284" y="214"/>
                  </a:lnTo>
                  <a:lnTo>
                    <a:pt x="290" y="198"/>
                  </a:lnTo>
                  <a:lnTo>
                    <a:pt x="296" y="182"/>
                  </a:lnTo>
                  <a:lnTo>
                    <a:pt x="298" y="166"/>
                  </a:lnTo>
                  <a:lnTo>
                    <a:pt x="300" y="150"/>
                  </a:lnTo>
                  <a:lnTo>
                    <a:pt x="300" y="150"/>
                  </a:lnTo>
                  <a:lnTo>
                    <a:pt x="300" y="136"/>
                  </a:lnTo>
                  <a:lnTo>
                    <a:pt x="298" y="122"/>
                  </a:lnTo>
                  <a:lnTo>
                    <a:pt x="294" y="108"/>
                  </a:lnTo>
                  <a:lnTo>
                    <a:pt x="290" y="94"/>
                  </a:lnTo>
                  <a:lnTo>
                    <a:pt x="284" y="82"/>
                  </a:lnTo>
                  <a:lnTo>
                    <a:pt x="276" y="70"/>
                  </a:lnTo>
                  <a:lnTo>
                    <a:pt x="268" y="58"/>
                  </a:lnTo>
                  <a:lnTo>
                    <a:pt x="260" y="48"/>
                  </a:lnTo>
                  <a:lnTo>
                    <a:pt x="250" y="38"/>
                  </a:lnTo>
                  <a:lnTo>
                    <a:pt x="238" y="30"/>
                  </a:lnTo>
                  <a:lnTo>
                    <a:pt x="226" y="22"/>
                  </a:lnTo>
                  <a:lnTo>
                    <a:pt x="214" y="14"/>
                  </a:lnTo>
                  <a:lnTo>
                    <a:pt x="202" y="10"/>
                  </a:lnTo>
                  <a:lnTo>
                    <a:pt x="188" y="6"/>
                  </a:lnTo>
                  <a:lnTo>
                    <a:pt x="174" y="2"/>
                  </a:lnTo>
                  <a:lnTo>
                    <a:pt x="158" y="0"/>
                  </a:lnTo>
                  <a:lnTo>
                    <a:pt x="158" y="0"/>
                  </a:lnTo>
                  <a:close/>
                  <a:moveTo>
                    <a:pt x="252" y="158"/>
                  </a:moveTo>
                  <a:lnTo>
                    <a:pt x="252" y="158"/>
                  </a:lnTo>
                  <a:lnTo>
                    <a:pt x="244" y="156"/>
                  </a:lnTo>
                  <a:lnTo>
                    <a:pt x="238" y="152"/>
                  </a:lnTo>
                  <a:lnTo>
                    <a:pt x="238" y="152"/>
                  </a:lnTo>
                  <a:lnTo>
                    <a:pt x="234" y="146"/>
                  </a:lnTo>
                  <a:lnTo>
                    <a:pt x="232" y="138"/>
                  </a:lnTo>
                  <a:lnTo>
                    <a:pt x="232" y="138"/>
                  </a:lnTo>
                  <a:lnTo>
                    <a:pt x="232" y="126"/>
                  </a:lnTo>
                  <a:lnTo>
                    <a:pt x="228" y="112"/>
                  </a:lnTo>
                  <a:lnTo>
                    <a:pt x="222" y="102"/>
                  </a:lnTo>
                  <a:lnTo>
                    <a:pt x="214" y="92"/>
                  </a:lnTo>
                  <a:lnTo>
                    <a:pt x="204" y="84"/>
                  </a:lnTo>
                  <a:lnTo>
                    <a:pt x="194" y="76"/>
                  </a:lnTo>
                  <a:lnTo>
                    <a:pt x="182" y="72"/>
                  </a:lnTo>
                  <a:lnTo>
                    <a:pt x="168" y="70"/>
                  </a:lnTo>
                  <a:lnTo>
                    <a:pt x="168" y="70"/>
                  </a:lnTo>
                  <a:lnTo>
                    <a:pt x="160" y="68"/>
                  </a:lnTo>
                  <a:lnTo>
                    <a:pt x="154" y="64"/>
                  </a:lnTo>
                  <a:lnTo>
                    <a:pt x="150" y="58"/>
                  </a:lnTo>
                  <a:lnTo>
                    <a:pt x="150" y="50"/>
                  </a:lnTo>
                  <a:lnTo>
                    <a:pt x="150" y="50"/>
                  </a:lnTo>
                  <a:lnTo>
                    <a:pt x="152" y="42"/>
                  </a:lnTo>
                  <a:lnTo>
                    <a:pt x="156" y="38"/>
                  </a:lnTo>
                  <a:lnTo>
                    <a:pt x="162" y="34"/>
                  </a:lnTo>
                  <a:lnTo>
                    <a:pt x="170" y="32"/>
                  </a:lnTo>
                  <a:lnTo>
                    <a:pt x="170" y="32"/>
                  </a:lnTo>
                  <a:lnTo>
                    <a:pt x="190" y="36"/>
                  </a:lnTo>
                  <a:lnTo>
                    <a:pt x="210" y="42"/>
                  </a:lnTo>
                  <a:lnTo>
                    <a:pt x="226" y="52"/>
                  </a:lnTo>
                  <a:lnTo>
                    <a:pt x="242" y="66"/>
                  </a:lnTo>
                  <a:lnTo>
                    <a:pt x="254" y="80"/>
                  </a:lnTo>
                  <a:lnTo>
                    <a:pt x="262" y="98"/>
                  </a:lnTo>
                  <a:lnTo>
                    <a:pt x="268" y="118"/>
                  </a:lnTo>
                  <a:lnTo>
                    <a:pt x="270" y="138"/>
                  </a:lnTo>
                  <a:lnTo>
                    <a:pt x="270" y="138"/>
                  </a:lnTo>
                  <a:lnTo>
                    <a:pt x="270" y="146"/>
                  </a:lnTo>
                  <a:lnTo>
                    <a:pt x="266" y="152"/>
                  </a:lnTo>
                  <a:lnTo>
                    <a:pt x="266" y="152"/>
                  </a:lnTo>
                  <a:lnTo>
                    <a:pt x="260" y="156"/>
                  </a:lnTo>
                  <a:lnTo>
                    <a:pt x="252" y="158"/>
                  </a:lnTo>
                  <a:lnTo>
                    <a:pt x="252" y="158"/>
                  </a:lnTo>
                  <a:close/>
                </a:path>
              </a:pathLst>
            </a:custGeom>
            <a:grpFill/>
            <a:ln w="9525">
              <a:no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sng" strike="noStrike" kern="0" cap="none" spc="0" normalizeH="0" baseline="0" noProof="0">
                <a:ln>
                  <a:noFill/>
                </a:ln>
                <a:solidFill>
                  <a:sysClr val="windowText" lastClr="000000"/>
                </a:solidFill>
                <a:effectLst/>
                <a:uLnTx/>
                <a:uFillTx/>
              </a:endParaRPr>
            </a:p>
          </p:txBody>
        </p:sp>
        <p:sp>
          <p:nvSpPr>
            <p:cNvPr id="16" name="Rectangle 50"/>
            <p:cNvSpPr>
              <a:spLocks noChangeArrowheads="1"/>
            </p:cNvSpPr>
            <p:nvPr/>
          </p:nvSpPr>
          <p:spPr bwMode="auto">
            <a:xfrm>
              <a:off x="1838325" y="1609725"/>
              <a:ext cx="234950" cy="114300"/>
            </a:xfrm>
            <a:prstGeom prst="rect">
              <a:avLst/>
            </a:prstGeom>
            <a:grpFill/>
            <a:ln w="9525">
              <a:noFill/>
              <a:miter lim="800000"/>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sng" strike="noStrike" kern="0" cap="none" spc="0" normalizeH="0" baseline="0" noProof="0">
                <a:ln>
                  <a:noFill/>
                </a:ln>
                <a:solidFill>
                  <a:sysClr val="windowText" lastClr="000000"/>
                </a:solidFill>
                <a:effectLst/>
                <a:uLnTx/>
                <a:uFillTx/>
              </a:endParaRPr>
            </a:p>
          </p:txBody>
        </p:sp>
        <p:sp>
          <p:nvSpPr>
            <p:cNvPr id="17" name="Rectangle 51"/>
            <p:cNvSpPr>
              <a:spLocks noChangeArrowheads="1"/>
            </p:cNvSpPr>
            <p:nvPr/>
          </p:nvSpPr>
          <p:spPr bwMode="auto">
            <a:xfrm>
              <a:off x="1838325" y="1765300"/>
              <a:ext cx="234950" cy="50800"/>
            </a:xfrm>
            <a:prstGeom prst="rect">
              <a:avLst/>
            </a:prstGeom>
            <a:grpFill/>
            <a:ln w="9525">
              <a:noFill/>
              <a:miter lim="800000"/>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sng" strike="noStrike" kern="0" cap="none" spc="0" normalizeH="0" baseline="0" noProof="0">
                <a:ln>
                  <a:noFill/>
                </a:ln>
                <a:solidFill>
                  <a:sysClr val="windowText" lastClr="000000"/>
                </a:solidFill>
                <a:effectLst/>
                <a:uLnTx/>
                <a:uFillTx/>
              </a:endParaRPr>
            </a:p>
          </p:txBody>
        </p:sp>
        <p:sp>
          <p:nvSpPr>
            <p:cNvPr id="18" name="Freeform 52"/>
            <p:cNvSpPr/>
            <p:nvPr/>
          </p:nvSpPr>
          <p:spPr bwMode="auto">
            <a:xfrm>
              <a:off x="1927225" y="911225"/>
              <a:ext cx="53975" cy="180975"/>
            </a:xfrm>
            <a:custGeom>
              <a:avLst/>
              <a:gdLst/>
              <a:ahLst/>
              <a:cxnLst>
                <a:cxn ang="0">
                  <a:pos x="34" y="112"/>
                </a:cxn>
                <a:cxn ang="0">
                  <a:pos x="4" y="114"/>
                </a:cxn>
                <a:cxn ang="0">
                  <a:pos x="0" y="0"/>
                </a:cxn>
                <a:cxn ang="0">
                  <a:pos x="28" y="0"/>
                </a:cxn>
                <a:cxn ang="0">
                  <a:pos x="34" y="112"/>
                </a:cxn>
              </a:cxnLst>
              <a:rect l="0" t="0" r="r" b="b"/>
              <a:pathLst>
                <a:path w="34" h="114">
                  <a:moveTo>
                    <a:pt x="34" y="112"/>
                  </a:moveTo>
                  <a:lnTo>
                    <a:pt x="4" y="114"/>
                  </a:lnTo>
                  <a:lnTo>
                    <a:pt x="0" y="0"/>
                  </a:lnTo>
                  <a:lnTo>
                    <a:pt x="28" y="0"/>
                  </a:lnTo>
                  <a:lnTo>
                    <a:pt x="34" y="112"/>
                  </a:lnTo>
                  <a:close/>
                </a:path>
              </a:pathLst>
            </a:custGeom>
            <a:grpFill/>
            <a:ln w="9525">
              <a:no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sng" strike="noStrike" kern="0" cap="none" spc="0" normalizeH="0" baseline="0" noProof="0">
                <a:ln>
                  <a:noFill/>
                </a:ln>
                <a:solidFill>
                  <a:sysClr val="windowText" lastClr="000000"/>
                </a:solidFill>
                <a:effectLst/>
                <a:uLnTx/>
                <a:uFillTx/>
              </a:endParaRPr>
            </a:p>
          </p:txBody>
        </p:sp>
        <p:sp>
          <p:nvSpPr>
            <p:cNvPr id="19" name="Freeform 53"/>
            <p:cNvSpPr/>
            <p:nvPr/>
          </p:nvSpPr>
          <p:spPr bwMode="auto">
            <a:xfrm>
              <a:off x="1698625" y="962025"/>
              <a:ext cx="130175" cy="177800"/>
            </a:xfrm>
            <a:custGeom>
              <a:avLst/>
              <a:gdLst/>
              <a:ahLst/>
              <a:cxnLst>
                <a:cxn ang="0">
                  <a:pos x="58" y="112"/>
                </a:cxn>
                <a:cxn ang="0">
                  <a:pos x="0" y="14"/>
                </a:cxn>
                <a:cxn ang="0">
                  <a:pos x="26" y="0"/>
                </a:cxn>
                <a:cxn ang="0">
                  <a:pos x="82" y="98"/>
                </a:cxn>
                <a:cxn ang="0">
                  <a:pos x="58" y="112"/>
                </a:cxn>
              </a:cxnLst>
              <a:rect l="0" t="0" r="r" b="b"/>
              <a:pathLst>
                <a:path w="82" h="112">
                  <a:moveTo>
                    <a:pt x="58" y="112"/>
                  </a:moveTo>
                  <a:lnTo>
                    <a:pt x="0" y="14"/>
                  </a:lnTo>
                  <a:lnTo>
                    <a:pt x="26" y="0"/>
                  </a:lnTo>
                  <a:lnTo>
                    <a:pt x="82" y="98"/>
                  </a:lnTo>
                  <a:lnTo>
                    <a:pt x="58" y="112"/>
                  </a:lnTo>
                  <a:close/>
                </a:path>
              </a:pathLst>
            </a:custGeom>
            <a:grpFill/>
            <a:ln w="9525">
              <a:no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sng" strike="noStrike" kern="0" cap="none" spc="0" normalizeH="0" baseline="0" noProof="0">
                <a:ln>
                  <a:noFill/>
                </a:ln>
                <a:solidFill>
                  <a:sysClr val="windowText" lastClr="000000"/>
                </a:solidFill>
                <a:effectLst/>
                <a:uLnTx/>
                <a:uFillTx/>
              </a:endParaRPr>
            </a:p>
          </p:txBody>
        </p:sp>
        <p:sp>
          <p:nvSpPr>
            <p:cNvPr id="20" name="Freeform 54"/>
            <p:cNvSpPr/>
            <p:nvPr/>
          </p:nvSpPr>
          <p:spPr bwMode="auto">
            <a:xfrm>
              <a:off x="1536700" y="1123950"/>
              <a:ext cx="180975" cy="130175"/>
            </a:xfrm>
            <a:custGeom>
              <a:avLst/>
              <a:gdLst/>
              <a:ahLst/>
              <a:cxnLst>
                <a:cxn ang="0">
                  <a:pos x="14" y="0"/>
                </a:cxn>
                <a:cxn ang="0">
                  <a:pos x="114" y="58"/>
                </a:cxn>
                <a:cxn ang="0">
                  <a:pos x="98" y="82"/>
                </a:cxn>
                <a:cxn ang="0">
                  <a:pos x="0" y="26"/>
                </a:cxn>
                <a:cxn ang="0">
                  <a:pos x="14" y="0"/>
                </a:cxn>
              </a:cxnLst>
              <a:rect l="0" t="0" r="r" b="b"/>
              <a:pathLst>
                <a:path w="114" h="82">
                  <a:moveTo>
                    <a:pt x="14" y="0"/>
                  </a:moveTo>
                  <a:lnTo>
                    <a:pt x="114" y="58"/>
                  </a:lnTo>
                  <a:lnTo>
                    <a:pt x="98" y="82"/>
                  </a:lnTo>
                  <a:lnTo>
                    <a:pt x="0" y="26"/>
                  </a:lnTo>
                  <a:lnTo>
                    <a:pt x="14" y="0"/>
                  </a:lnTo>
                  <a:close/>
                </a:path>
              </a:pathLst>
            </a:custGeom>
            <a:grpFill/>
            <a:ln w="9525">
              <a:no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sng" strike="noStrike" kern="0" cap="none" spc="0" normalizeH="0" baseline="0" noProof="0">
                <a:ln>
                  <a:noFill/>
                </a:ln>
                <a:solidFill>
                  <a:sysClr val="windowText" lastClr="000000"/>
                </a:solidFill>
                <a:effectLst/>
                <a:uLnTx/>
                <a:uFillTx/>
              </a:endParaRPr>
            </a:p>
          </p:txBody>
        </p:sp>
        <p:sp>
          <p:nvSpPr>
            <p:cNvPr id="21" name="Freeform 55"/>
            <p:cNvSpPr/>
            <p:nvPr/>
          </p:nvSpPr>
          <p:spPr bwMode="auto">
            <a:xfrm>
              <a:off x="2190750" y="1123950"/>
              <a:ext cx="177800" cy="130175"/>
            </a:xfrm>
            <a:custGeom>
              <a:avLst/>
              <a:gdLst/>
              <a:ahLst/>
              <a:cxnLst>
                <a:cxn ang="0">
                  <a:pos x="98" y="0"/>
                </a:cxn>
                <a:cxn ang="0">
                  <a:pos x="0" y="58"/>
                </a:cxn>
                <a:cxn ang="0">
                  <a:pos x="14" y="82"/>
                </a:cxn>
                <a:cxn ang="0">
                  <a:pos x="112" y="26"/>
                </a:cxn>
                <a:cxn ang="0">
                  <a:pos x="98" y="0"/>
                </a:cxn>
              </a:cxnLst>
              <a:rect l="0" t="0" r="r" b="b"/>
              <a:pathLst>
                <a:path w="112" h="82">
                  <a:moveTo>
                    <a:pt x="98" y="0"/>
                  </a:moveTo>
                  <a:lnTo>
                    <a:pt x="0" y="58"/>
                  </a:lnTo>
                  <a:lnTo>
                    <a:pt x="14" y="82"/>
                  </a:lnTo>
                  <a:lnTo>
                    <a:pt x="112" y="26"/>
                  </a:lnTo>
                  <a:lnTo>
                    <a:pt x="98" y="0"/>
                  </a:lnTo>
                  <a:close/>
                </a:path>
              </a:pathLst>
            </a:custGeom>
            <a:grpFill/>
            <a:ln w="9525">
              <a:no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sng" strike="noStrike" kern="0" cap="none" spc="0" normalizeH="0" baseline="0" noProof="0">
                <a:ln>
                  <a:noFill/>
                </a:ln>
                <a:solidFill>
                  <a:sysClr val="windowText" lastClr="000000"/>
                </a:solidFill>
                <a:effectLst/>
                <a:uLnTx/>
                <a:uFillTx/>
              </a:endParaRPr>
            </a:p>
          </p:txBody>
        </p:sp>
        <p:sp>
          <p:nvSpPr>
            <p:cNvPr id="22" name="Freeform 56"/>
            <p:cNvSpPr/>
            <p:nvPr/>
          </p:nvSpPr>
          <p:spPr bwMode="auto">
            <a:xfrm>
              <a:off x="2076450" y="962025"/>
              <a:ext cx="130175" cy="177800"/>
            </a:xfrm>
            <a:custGeom>
              <a:avLst/>
              <a:gdLst/>
              <a:ahLst/>
              <a:cxnLst>
                <a:cxn ang="0">
                  <a:pos x="26" y="112"/>
                </a:cxn>
                <a:cxn ang="0">
                  <a:pos x="0" y="98"/>
                </a:cxn>
                <a:cxn ang="0">
                  <a:pos x="58" y="0"/>
                </a:cxn>
                <a:cxn ang="0">
                  <a:pos x="82" y="14"/>
                </a:cxn>
                <a:cxn ang="0">
                  <a:pos x="26" y="112"/>
                </a:cxn>
              </a:cxnLst>
              <a:rect l="0" t="0" r="r" b="b"/>
              <a:pathLst>
                <a:path w="82" h="112">
                  <a:moveTo>
                    <a:pt x="26" y="112"/>
                  </a:moveTo>
                  <a:lnTo>
                    <a:pt x="0" y="98"/>
                  </a:lnTo>
                  <a:lnTo>
                    <a:pt x="58" y="0"/>
                  </a:lnTo>
                  <a:lnTo>
                    <a:pt x="82" y="14"/>
                  </a:lnTo>
                  <a:lnTo>
                    <a:pt x="26" y="112"/>
                  </a:lnTo>
                  <a:close/>
                </a:path>
              </a:pathLst>
            </a:custGeom>
            <a:grpFill/>
            <a:ln w="9525">
              <a:no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sng" strike="noStrike" kern="0" cap="none" spc="0" normalizeH="0" baseline="0" noProof="0">
                <a:ln>
                  <a:noFill/>
                </a:ln>
                <a:solidFill>
                  <a:sysClr val="windowText" lastClr="000000"/>
                </a:solidFill>
                <a:effectLst/>
                <a:uLnTx/>
                <a:uFillTx/>
              </a:endParaRPr>
            </a:p>
          </p:txBody>
        </p:sp>
      </p:grpSp>
      <p:sp>
        <p:nvSpPr>
          <p:cNvPr id="23" name="Freeform 124"/>
          <p:cNvSpPr>
            <a:spLocks noEditPoints="1"/>
          </p:cNvSpPr>
          <p:nvPr/>
        </p:nvSpPr>
        <p:spPr bwMode="auto">
          <a:xfrm>
            <a:off x="8202421" y="2905823"/>
            <a:ext cx="523875" cy="644525"/>
          </a:xfrm>
          <a:custGeom>
            <a:avLst/>
            <a:gdLst/>
            <a:ahLst/>
            <a:cxnLst>
              <a:cxn ang="0">
                <a:pos x="318" y="292"/>
              </a:cxn>
              <a:cxn ang="0">
                <a:pos x="288" y="262"/>
              </a:cxn>
              <a:cxn ang="0">
                <a:pos x="248" y="244"/>
              </a:cxn>
              <a:cxn ang="0">
                <a:pos x="220" y="346"/>
              </a:cxn>
              <a:cxn ang="0">
                <a:pos x="214" y="358"/>
              </a:cxn>
              <a:cxn ang="0">
                <a:pos x="202" y="362"/>
              </a:cxn>
              <a:cxn ang="0">
                <a:pos x="196" y="362"/>
              </a:cxn>
              <a:cxn ang="0">
                <a:pos x="186" y="352"/>
              </a:cxn>
              <a:cxn ang="0">
                <a:pos x="186" y="266"/>
              </a:cxn>
              <a:cxn ang="0">
                <a:pos x="184" y="258"/>
              </a:cxn>
              <a:cxn ang="0">
                <a:pos x="172" y="246"/>
              </a:cxn>
              <a:cxn ang="0">
                <a:pos x="164" y="244"/>
              </a:cxn>
              <a:cxn ang="0">
                <a:pos x="150" y="250"/>
              </a:cxn>
              <a:cxn ang="0">
                <a:pos x="144" y="266"/>
              </a:cxn>
              <a:cxn ang="0">
                <a:pos x="144" y="346"/>
              </a:cxn>
              <a:cxn ang="0">
                <a:pos x="138" y="358"/>
              </a:cxn>
              <a:cxn ang="0">
                <a:pos x="126" y="362"/>
              </a:cxn>
              <a:cxn ang="0">
                <a:pos x="120" y="362"/>
              </a:cxn>
              <a:cxn ang="0">
                <a:pos x="110" y="352"/>
              </a:cxn>
              <a:cxn ang="0">
                <a:pos x="80" y="244"/>
              </a:cxn>
              <a:cxn ang="0">
                <a:pos x="60" y="252"/>
              </a:cxn>
              <a:cxn ang="0">
                <a:pos x="24" y="276"/>
              </a:cxn>
              <a:cxn ang="0">
                <a:pos x="10" y="292"/>
              </a:cxn>
              <a:cxn ang="0">
                <a:pos x="2" y="310"/>
              </a:cxn>
              <a:cxn ang="0">
                <a:pos x="0" y="330"/>
              </a:cxn>
              <a:cxn ang="0">
                <a:pos x="0" y="354"/>
              </a:cxn>
              <a:cxn ang="0">
                <a:pos x="0" y="372"/>
              </a:cxn>
              <a:cxn ang="0">
                <a:pos x="2" y="384"/>
              </a:cxn>
              <a:cxn ang="0">
                <a:pos x="10" y="396"/>
              </a:cxn>
              <a:cxn ang="0">
                <a:pos x="20" y="402"/>
              </a:cxn>
              <a:cxn ang="0">
                <a:pos x="34" y="406"/>
              </a:cxn>
              <a:cxn ang="0">
                <a:pos x="296" y="406"/>
              </a:cxn>
              <a:cxn ang="0">
                <a:pos x="308" y="402"/>
              </a:cxn>
              <a:cxn ang="0">
                <a:pos x="320" y="396"/>
              </a:cxn>
              <a:cxn ang="0">
                <a:pos x="326" y="384"/>
              </a:cxn>
              <a:cxn ang="0">
                <a:pos x="330" y="372"/>
              </a:cxn>
              <a:cxn ang="0">
                <a:pos x="330" y="338"/>
              </a:cxn>
              <a:cxn ang="0">
                <a:pos x="330" y="330"/>
              </a:cxn>
              <a:cxn ang="0">
                <a:pos x="326" y="310"/>
              </a:cxn>
              <a:cxn ang="0">
                <a:pos x="318" y="292"/>
              </a:cxn>
              <a:cxn ang="0">
                <a:pos x="76" y="88"/>
              </a:cxn>
              <a:cxn ang="0">
                <a:pos x="78" y="108"/>
              </a:cxn>
              <a:cxn ang="0">
                <a:pos x="88" y="148"/>
              </a:cxn>
              <a:cxn ang="0">
                <a:pos x="110" y="186"/>
              </a:cxn>
              <a:cxn ang="0">
                <a:pos x="126" y="198"/>
              </a:cxn>
              <a:cxn ang="0">
                <a:pos x="144" y="208"/>
              </a:cxn>
              <a:cxn ang="0">
                <a:pos x="164" y="210"/>
              </a:cxn>
              <a:cxn ang="0">
                <a:pos x="174" y="210"/>
              </a:cxn>
              <a:cxn ang="0">
                <a:pos x="194" y="204"/>
              </a:cxn>
              <a:cxn ang="0">
                <a:pos x="210" y="192"/>
              </a:cxn>
              <a:cxn ang="0">
                <a:pos x="230" y="168"/>
              </a:cxn>
              <a:cxn ang="0">
                <a:pos x="248" y="128"/>
              </a:cxn>
              <a:cxn ang="0">
                <a:pos x="254" y="88"/>
              </a:cxn>
              <a:cxn ang="0">
                <a:pos x="252" y="70"/>
              </a:cxn>
              <a:cxn ang="0">
                <a:pos x="238" y="38"/>
              </a:cxn>
              <a:cxn ang="0">
                <a:pos x="214" y="14"/>
              </a:cxn>
              <a:cxn ang="0">
                <a:pos x="182" y="0"/>
              </a:cxn>
              <a:cxn ang="0">
                <a:pos x="164" y="0"/>
              </a:cxn>
              <a:cxn ang="0">
                <a:pos x="130" y="6"/>
              </a:cxn>
              <a:cxn ang="0">
                <a:pos x="102" y="26"/>
              </a:cxn>
              <a:cxn ang="0">
                <a:pos x="82" y="54"/>
              </a:cxn>
              <a:cxn ang="0">
                <a:pos x="76" y="88"/>
              </a:cxn>
            </a:cxnLst>
            <a:rect l="0" t="0" r="r" b="b"/>
            <a:pathLst>
              <a:path w="330" h="406">
                <a:moveTo>
                  <a:pt x="318" y="292"/>
                </a:moveTo>
                <a:lnTo>
                  <a:pt x="318" y="292"/>
                </a:lnTo>
                <a:lnTo>
                  <a:pt x="304" y="276"/>
                </a:lnTo>
                <a:lnTo>
                  <a:pt x="288" y="262"/>
                </a:lnTo>
                <a:lnTo>
                  <a:pt x="270" y="252"/>
                </a:lnTo>
                <a:lnTo>
                  <a:pt x="248" y="244"/>
                </a:lnTo>
                <a:lnTo>
                  <a:pt x="220" y="346"/>
                </a:lnTo>
                <a:lnTo>
                  <a:pt x="220" y="346"/>
                </a:lnTo>
                <a:lnTo>
                  <a:pt x="218" y="352"/>
                </a:lnTo>
                <a:lnTo>
                  <a:pt x="214" y="358"/>
                </a:lnTo>
                <a:lnTo>
                  <a:pt x="210" y="362"/>
                </a:lnTo>
                <a:lnTo>
                  <a:pt x="202" y="362"/>
                </a:lnTo>
                <a:lnTo>
                  <a:pt x="202" y="362"/>
                </a:lnTo>
                <a:lnTo>
                  <a:pt x="196" y="362"/>
                </a:lnTo>
                <a:lnTo>
                  <a:pt x="190" y="358"/>
                </a:lnTo>
                <a:lnTo>
                  <a:pt x="186" y="352"/>
                </a:lnTo>
                <a:lnTo>
                  <a:pt x="186" y="346"/>
                </a:lnTo>
                <a:lnTo>
                  <a:pt x="186" y="266"/>
                </a:lnTo>
                <a:lnTo>
                  <a:pt x="186" y="266"/>
                </a:lnTo>
                <a:lnTo>
                  <a:pt x="184" y="258"/>
                </a:lnTo>
                <a:lnTo>
                  <a:pt x="180" y="250"/>
                </a:lnTo>
                <a:lnTo>
                  <a:pt x="172" y="246"/>
                </a:lnTo>
                <a:lnTo>
                  <a:pt x="164" y="244"/>
                </a:lnTo>
                <a:lnTo>
                  <a:pt x="164" y="244"/>
                </a:lnTo>
                <a:lnTo>
                  <a:pt x="156" y="246"/>
                </a:lnTo>
                <a:lnTo>
                  <a:pt x="150" y="250"/>
                </a:lnTo>
                <a:lnTo>
                  <a:pt x="144" y="258"/>
                </a:lnTo>
                <a:lnTo>
                  <a:pt x="144" y="266"/>
                </a:lnTo>
                <a:lnTo>
                  <a:pt x="144" y="346"/>
                </a:lnTo>
                <a:lnTo>
                  <a:pt x="144" y="346"/>
                </a:lnTo>
                <a:lnTo>
                  <a:pt x="142" y="352"/>
                </a:lnTo>
                <a:lnTo>
                  <a:pt x="138" y="358"/>
                </a:lnTo>
                <a:lnTo>
                  <a:pt x="132" y="362"/>
                </a:lnTo>
                <a:lnTo>
                  <a:pt x="126" y="362"/>
                </a:lnTo>
                <a:lnTo>
                  <a:pt x="126" y="362"/>
                </a:lnTo>
                <a:lnTo>
                  <a:pt x="120" y="362"/>
                </a:lnTo>
                <a:lnTo>
                  <a:pt x="114" y="358"/>
                </a:lnTo>
                <a:lnTo>
                  <a:pt x="110" y="352"/>
                </a:lnTo>
                <a:lnTo>
                  <a:pt x="110" y="346"/>
                </a:lnTo>
                <a:lnTo>
                  <a:pt x="80" y="244"/>
                </a:lnTo>
                <a:lnTo>
                  <a:pt x="80" y="244"/>
                </a:lnTo>
                <a:lnTo>
                  <a:pt x="60" y="252"/>
                </a:lnTo>
                <a:lnTo>
                  <a:pt x="40" y="262"/>
                </a:lnTo>
                <a:lnTo>
                  <a:pt x="24" y="276"/>
                </a:lnTo>
                <a:lnTo>
                  <a:pt x="10" y="292"/>
                </a:lnTo>
                <a:lnTo>
                  <a:pt x="10" y="292"/>
                </a:lnTo>
                <a:lnTo>
                  <a:pt x="6" y="300"/>
                </a:lnTo>
                <a:lnTo>
                  <a:pt x="2" y="310"/>
                </a:lnTo>
                <a:lnTo>
                  <a:pt x="0" y="330"/>
                </a:lnTo>
                <a:lnTo>
                  <a:pt x="0" y="330"/>
                </a:lnTo>
                <a:lnTo>
                  <a:pt x="0" y="338"/>
                </a:lnTo>
                <a:lnTo>
                  <a:pt x="0" y="354"/>
                </a:lnTo>
                <a:lnTo>
                  <a:pt x="0" y="372"/>
                </a:lnTo>
                <a:lnTo>
                  <a:pt x="0" y="372"/>
                </a:lnTo>
                <a:lnTo>
                  <a:pt x="0" y="378"/>
                </a:lnTo>
                <a:lnTo>
                  <a:pt x="2" y="384"/>
                </a:lnTo>
                <a:lnTo>
                  <a:pt x="6" y="390"/>
                </a:lnTo>
                <a:lnTo>
                  <a:pt x="10" y="396"/>
                </a:lnTo>
                <a:lnTo>
                  <a:pt x="14" y="400"/>
                </a:lnTo>
                <a:lnTo>
                  <a:pt x="20" y="402"/>
                </a:lnTo>
                <a:lnTo>
                  <a:pt x="26" y="404"/>
                </a:lnTo>
                <a:lnTo>
                  <a:pt x="34" y="406"/>
                </a:lnTo>
                <a:lnTo>
                  <a:pt x="296" y="406"/>
                </a:lnTo>
                <a:lnTo>
                  <a:pt x="296" y="406"/>
                </a:lnTo>
                <a:lnTo>
                  <a:pt x="302" y="404"/>
                </a:lnTo>
                <a:lnTo>
                  <a:pt x="308" y="402"/>
                </a:lnTo>
                <a:lnTo>
                  <a:pt x="314" y="400"/>
                </a:lnTo>
                <a:lnTo>
                  <a:pt x="320" y="396"/>
                </a:lnTo>
                <a:lnTo>
                  <a:pt x="324" y="390"/>
                </a:lnTo>
                <a:lnTo>
                  <a:pt x="326" y="384"/>
                </a:lnTo>
                <a:lnTo>
                  <a:pt x="328" y="378"/>
                </a:lnTo>
                <a:lnTo>
                  <a:pt x="330" y="372"/>
                </a:lnTo>
                <a:lnTo>
                  <a:pt x="330" y="354"/>
                </a:lnTo>
                <a:lnTo>
                  <a:pt x="330" y="338"/>
                </a:lnTo>
                <a:lnTo>
                  <a:pt x="330" y="338"/>
                </a:lnTo>
                <a:lnTo>
                  <a:pt x="330" y="330"/>
                </a:lnTo>
                <a:lnTo>
                  <a:pt x="330" y="330"/>
                </a:lnTo>
                <a:lnTo>
                  <a:pt x="326" y="310"/>
                </a:lnTo>
                <a:lnTo>
                  <a:pt x="324" y="300"/>
                </a:lnTo>
                <a:lnTo>
                  <a:pt x="318" y="292"/>
                </a:lnTo>
                <a:lnTo>
                  <a:pt x="318" y="292"/>
                </a:lnTo>
                <a:close/>
                <a:moveTo>
                  <a:pt x="76" y="88"/>
                </a:moveTo>
                <a:lnTo>
                  <a:pt x="76" y="88"/>
                </a:lnTo>
                <a:lnTo>
                  <a:pt x="78" y="108"/>
                </a:lnTo>
                <a:lnTo>
                  <a:pt x="82" y="128"/>
                </a:lnTo>
                <a:lnTo>
                  <a:pt x="88" y="148"/>
                </a:lnTo>
                <a:lnTo>
                  <a:pt x="98" y="168"/>
                </a:lnTo>
                <a:lnTo>
                  <a:pt x="110" y="186"/>
                </a:lnTo>
                <a:lnTo>
                  <a:pt x="118" y="192"/>
                </a:lnTo>
                <a:lnTo>
                  <a:pt x="126" y="198"/>
                </a:lnTo>
                <a:lnTo>
                  <a:pt x="134" y="204"/>
                </a:lnTo>
                <a:lnTo>
                  <a:pt x="144" y="208"/>
                </a:lnTo>
                <a:lnTo>
                  <a:pt x="154" y="210"/>
                </a:lnTo>
                <a:lnTo>
                  <a:pt x="164" y="210"/>
                </a:lnTo>
                <a:lnTo>
                  <a:pt x="164" y="210"/>
                </a:lnTo>
                <a:lnTo>
                  <a:pt x="174" y="210"/>
                </a:lnTo>
                <a:lnTo>
                  <a:pt x="184" y="208"/>
                </a:lnTo>
                <a:lnTo>
                  <a:pt x="194" y="204"/>
                </a:lnTo>
                <a:lnTo>
                  <a:pt x="202" y="198"/>
                </a:lnTo>
                <a:lnTo>
                  <a:pt x="210" y="192"/>
                </a:lnTo>
                <a:lnTo>
                  <a:pt x="218" y="186"/>
                </a:lnTo>
                <a:lnTo>
                  <a:pt x="230" y="168"/>
                </a:lnTo>
                <a:lnTo>
                  <a:pt x="240" y="148"/>
                </a:lnTo>
                <a:lnTo>
                  <a:pt x="248" y="128"/>
                </a:lnTo>
                <a:lnTo>
                  <a:pt x="252" y="108"/>
                </a:lnTo>
                <a:lnTo>
                  <a:pt x="254" y="88"/>
                </a:lnTo>
                <a:lnTo>
                  <a:pt x="254" y="88"/>
                </a:lnTo>
                <a:lnTo>
                  <a:pt x="252" y="70"/>
                </a:lnTo>
                <a:lnTo>
                  <a:pt x="246" y="54"/>
                </a:lnTo>
                <a:lnTo>
                  <a:pt x="238" y="38"/>
                </a:lnTo>
                <a:lnTo>
                  <a:pt x="228" y="26"/>
                </a:lnTo>
                <a:lnTo>
                  <a:pt x="214" y="14"/>
                </a:lnTo>
                <a:lnTo>
                  <a:pt x="200" y="6"/>
                </a:lnTo>
                <a:lnTo>
                  <a:pt x="182" y="0"/>
                </a:lnTo>
                <a:lnTo>
                  <a:pt x="164" y="0"/>
                </a:lnTo>
                <a:lnTo>
                  <a:pt x="164" y="0"/>
                </a:lnTo>
                <a:lnTo>
                  <a:pt x="146" y="0"/>
                </a:lnTo>
                <a:lnTo>
                  <a:pt x="130" y="6"/>
                </a:lnTo>
                <a:lnTo>
                  <a:pt x="114" y="14"/>
                </a:lnTo>
                <a:lnTo>
                  <a:pt x="102" y="26"/>
                </a:lnTo>
                <a:lnTo>
                  <a:pt x="90" y="38"/>
                </a:lnTo>
                <a:lnTo>
                  <a:pt x="82" y="54"/>
                </a:lnTo>
                <a:lnTo>
                  <a:pt x="78" y="70"/>
                </a:lnTo>
                <a:lnTo>
                  <a:pt x="76" y="88"/>
                </a:lnTo>
                <a:lnTo>
                  <a:pt x="76" y="88"/>
                </a:lnTo>
                <a:close/>
              </a:path>
            </a:pathLst>
          </a:custGeom>
          <a:solidFill>
            <a:schemeClr val="bg1"/>
          </a:solidFill>
          <a:ln w="9525">
            <a:no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sng" strike="noStrike" kern="0" cap="none" spc="0" normalizeH="0" baseline="0" noProof="0">
              <a:ln>
                <a:noFill/>
              </a:ln>
              <a:solidFill>
                <a:sysClr val="windowText" lastClr="000000"/>
              </a:solidFill>
              <a:effectLst/>
              <a:uLnTx/>
              <a:uFillTx/>
            </a:endParaRPr>
          </a:p>
        </p:txBody>
      </p:sp>
      <p:sp>
        <p:nvSpPr>
          <p:cNvPr id="24" name="文本框 23"/>
          <p:cNvSpPr txBox="1"/>
          <p:nvPr/>
        </p:nvSpPr>
        <p:spPr>
          <a:xfrm>
            <a:off x="5446040" y="2571183"/>
            <a:ext cx="1299920" cy="83099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4800" b="1" i="0" u="none" strike="noStrike" kern="0" cap="none" spc="0" normalizeH="0" baseline="0" noProof="0" dirty="0">
                <a:ln>
                  <a:noFill/>
                </a:ln>
                <a:solidFill>
                  <a:schemeClr val="bg1"/>
                </a:solidFill>
                <a:effectLst/>
                <a:uLnTx/>
                <a:uFillTx/>
              </a:rPr>
              <a:t>84%</a:t>
            </a:r>
            <a:endParaRPr kumimoji="0" lang="zh-CN" altLang="en-US" sz="4800" b="1" i="0" u="none" strike="noStrike" kern="0" cap="none" spc="0" normalizeH="0" baseline="0" noProof="0" dirty="0">
              <a:ln>
                <a:noFill/>
              </a:ln>
              <a:solidFill>
                <a:schemeClr val="bg1"/>
              </a:solidFill>
              <a:effectLst/>
              <a:uLnTx/>
              <a:uFillTx/>
            </a:endParaRPr>
          </a:p>
        </p:txBody>
      </p:sp>
      <p:cxnSp>
        <p:nvCxnSpPr>
          <p:cNvPr id="25" name="直接连接符 24"/>
          <p:cNvCxnSpPr/>
          <p:nvPr/>
        </p:nvCxnSpPr>
        <p:spPr>
          <a:xfrm>
            <a:off x="5431292" y="3351635"/>
            <a:ext cx="117598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上箭头 45"/>
          <p:cNvSpPr/>
          <p:nvPr/>
        </p:nvSpPr>
        <p:spPr>
          <a:xfrm>
            <a:off x="5867400" y="3508472"/>
            <a:ext cx="427703" cy="479094"/>
          </a:xfrm>
          <a:prstGeom prst="up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7" name="六边形 26"/>
          <p:cNvSpPr/>
          <p:nvPr/>
        </p:nvSpPr>
        <p:spPr>
          <a:xfrm rot="19700829">
            <a:off x="9908617" y="2648346"/>
            <a:ext cx="1534157" cy="1335558"/>
          </a:xfrm>
          <a:prstGeom prst="hexagon">
            <a:avLst>
              <a:gd name="adj" fmla="val 30369"/>
              <a:gd name="vf" fmla="val 115470"/>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8" name="文本框 27"/>
          <p:cNvSpPr txBox="1"/>
          <p:nvPr/>
        </p:nvSpPr>
        <p:spPr>
          <a:xfrm>
            <a:off x="2852869" y="2571183"/>
            <a:ext cx="1105615" cy="12003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2400" noProof="0" dirty="0">
                <a:ln>
                  <a:noFill/>
                </a:ln>
                <a:solidFill>
                  <a:schemeClr val="bg1"/>
                </a:solidFill>
                <a:uLnTx/>
                <a:uFillTx/>
                <a:latin typeface="微软雅黑" panose="020B0503020204020204" pitchFamily="34" charset="-122"/>
                <a:ea typeface="微软雅黑" panose="020B0503020204020204" pitchFamily="34" charset="-122"/>
              </a:rPr>
              <a:t> YOUR TEXT </a:t>
            </a:r>
          </a:p>
        </p:txBody>
      </p:sp>
      <p:sp>
        <p:nvSpPr>
          <p:cNvPr id="29" name="文本框 28"/>
          <p:cNvSpPr txBox="1"/>
          <p:nvPr/>
        </p:nvSpPr>
        <p:spPr>
          <a:xfrm>
            <a:off x="10145278" y="2571183"/>
            <a:ext cx="1105615" cy="12003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2400" noProof="0" dirty="0">
                <a:ln>
                  <a:noFill/>
                </a:ln>
                <a:solidFill>
                  <a:schemeClr val="bg1"/>
                </a:solidFill>
                <a:uLnTx/>
                <a:uFillTx/>
                <a:latin typeface="微软雅黑" panose="020B0503020204020204" pitchFamily="34" charset="-122"/>
                <a:ea typeface="微软雅黑" panose="020B0503020204020204" pitchFamily="34" charset="-122"/>
              </a:rPr>
              <a:t> YOUR TEXT </a:t>
            </a:r>
          </a:p>
        </p:txBody>
      </p:sp>
      <p:sp>
        <p:nvSpPr>
          <p:cNvPr id="30" name="TextBox 198"/>
          <p:cNvSpPr txBox="1"/>
          <p:nvPr/>
        </p:nvSpPr>
        <p:spPr>
          <a:xfrm>
            <a:off x="1151810" y="5311308"/>
            <a:ext cx="9562637" cy="636516"/>
          </a:xfrm>
          <a:prstGeom prst="rect">
            <a:avLst/>
          </a:prstGeom>
          <a:noFill/>
        </p:spPr>
        <p:txBody>
          <a:bodyPr wrap="square" rIns="144000" bIns="36000" numCol="1" spcCol="360000" rtlCol="0">
            <a:spAutoFit/>
          </a:bodyPr>
          <a:lstStyle/>
          <a:p>
            <a:pPr algn="ctr"/>
            <a:r>
              <a:rPr lang="en-US" sz="1200" dirty="0">
                <a:solidFill>
                  <a:schemeClr val="tx1">
                    <a:lumMod val="75000"/>
                    <a:lumOff val="25000"/>
                  </a:schemeClr>
                </a:solidFill>
              </a:rPr>
              <a:t>There are many variations of passages of Lorem Ipsum available, but the majority have suffered alteration in some form, by injected humor, or randomized words which don't look even slightly believable. If you are going to use a passage of Lorem Ipsum, you need to be sure there isn't anything embarrassing hidden in the middle of text.</a:t>
            </a:r>
            <a:endParaRPr lang="en-US" sz="1200" dirty="0">
              <a:solidFill>
                <a:schemeClr val="tx1">
                  <a:lumMod val="75000"/>
                  <a:lumOff val="25000"/>
                </a:schemeClr>
              </a:solidFill>
              <a:latin typeface="Signika Negative" pitchFamily="2" charset="0"/>
            </a:endParaRPr>
          </a:p>
        </p:txBody>
      </p:sp>
      <p:cxnSp>
        <p:nvCxnSpPr>
          <p:cNvPr id="31" name="Straight Connector 202"/>
          <p:cNvCxnSpPr/>
          <p:nvPr/>
        </p:nvCxnSpPr>
        <p:spPr>
          <a:xfrm>
            <a:off x="1510265" y="5050971"/>
            <a:ext cx="9171471" cy="0"/>
          </a:xfrm>
          <a:prstGeom prst="line">
            <a:avLst/>
          </a:prstGeom>
          <a:ln w="19050">
            <a:solidFill>
              <a:srgbClr val="8F5943"/>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图片 6"/>
          <p:cNvPicPr>
            <a:picLocks noChangeAspect="1"/>
          </p:cNvPicPr>
          <p:nvPr/>
        </p:nvPicPr>
        <p:blipFill rotWithShape="1">
          <a:blip r:embed="rId3">
            <a:extLst>
              <a:ext uri="{28A0092B-C50C-407E-A947-70E740481C1C}">
                <a14:useLocalDpi xmlns:a14="http://schemas.microsoft.com/office/drawing/2010/main" val="0"/>
              </a:ext>
            </a:extLst>
          </a:blip>
          <a:srcRect l="50722" t="15469" r="34346" b="58531"/>
          <a:stretch>
            <a:fillRect/>
          </a:stretch>
        </p:blipFill>
        <p:spPr>
          <a:xfrm>
            <a:off x="6096000" y="747580"/>
            <a:ext cx="1892300" cy="1830520"/>
          </a:xfrm>
          <a:prstGeom prst="rect">
            <a:avLst/>
          </a:prstGeom>
        </p:spPr>
      </p:pic>
      <p:grpSp>
        <p:nvGrpSpPr>
          <p:cNvPr id="14" name="组合 13"/>
          <p:cNvGrpSpPr/>
          <p:nvPr/>
        </p:nvGrpSpPr>
        <p:grpSpPr>
          <a:xfrm>
            <a:off x="8051800" y="2984668"/>
            <a:ext cx="3165154" cy="1661994"/>
            <a:chOff x="8039077" y="3061493"/>
            <a:chExt cx="3165154" cy="1661994"/>
          </a:xfrm>
        </p:grpSpPr>
        <p:sp>
          <p:nvSpPr>
            <p:cNvPr id="15" name="文本框 14"/>
            <p:cNvSpPr txBox="1"/>
            <p:nvPr/>
          </p:nvSpPr>
          <p:spPr>
            <a:xfrm>
              <a:off x="8039077" y="3061493"/>
              <a:ext cx="3165154" cy="1015663"/>
            </a:xfrm>
            <a:prstGeom prst="rect">
              <a:avLst/>
            </a:prstGeom>
            <a:noFill/>
          </p:spPr>
          <p:txBody>
            <a:bodyPr wrap="square" rtlCol="0">
              <a:spAutoFit/>
            </a:bodyPr>
            <a:lstStyle/>
            <a:p>
              <a:pPr algn="ctr"/>
              <a:r>
                <a:rPr lang="en-US" altLang="zh-CN" sz="6000" dirty="0">
                  <a:solidFill>
                    <a:srgbClr val="8F5943"/>
                  </a:solidFill>
                  <a:latin typeface="微软雅黑" panose="020B0503020204020204" pitchFamily="34" charset="-122"/>
                  <a:ea typeface="微软雅黑" panose="020B0503020204020204" pitchFamily="34" charset="-122"/>
                </a:rPr>
                <a:t>PART 03</a:t>
              </a:r>
            </a:p>
          </p:txBody>
        </p:sp>
        <p:sp>
          <p:nvSpPr>
            <p:cNvPr id="16" name="文本框 15"/>
            <p:cNvSpPr txBox="1"/>
            <p:nvPr/>
          </p:nvSpPr>
          <p:spPr>
            <a:xfrm>
              <a:off x="8039077" y="4077156"/>
              <a:ext cx="3165154" cy="646331"/>
            </a:xfrm>
            <a:prstGeom prst="rect">
              <a:avLst/>
            </a:prstGeom>
            <a:noFill/>
          </p:spPr>
          <p:txBody>
            <a:bodyPr wrap="square" rtlCol="0">
              <a:spAutoFit/>
            </a:bodyPr>
            <a:lstStyle/>
            <a:p>
              <a:pPr algn="ctr"/>
              <a:r>
                <a:rPr lang="zh-CN" altLang="en-US" sz="3600" dirty="0">
                  <a:solidFill>
                    <a:srgbClr val="8F5943"/>
                  </a:solidFill>
                  <a:latin typeface="微软雅黑" panose="020B0503020204020204" pitchFamily="34" charset="-122"/>
                  <a:ea typeface="微软雅黑" panose="020B0503020204020204" pitchFamily="34" charset="-122"/>
                </a:rPr>
                <a:t>单击添加标题</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FEFF1"/>
        </a:solidFill>
        <a:effectLst/>
      </p:bgPr>
    </p:bg>
    <p:spTree>
      <p:nvGrpSpPr>
        <p:cNvPr id="1" name=""/>
        <p:cNvGrpSpPr/>
        <p:nvPr/>
      </p:nvGrpSpPr>
      <p:grpSpPr>
        <a:xfrm>
          <a:off x="0" y="0"/>
          <a:ext cx="0" cy="0"/>
          <a:chOff x="0" y="0"/>
          <a:chExt cx="0" cy="0"/>
        </a:xfrm>
      </p:grpSpPr>
      <p:sp>
        <p:nvSpPr>
          <p:cNvPr id="5" name="文本框 4"/>
          <p:cNvSpPr txBox="1"/>
          <p:nvPr/>
        </p:nvSpPr>
        <p:spPr>
          <a:xfrm>
            <a:off x="265780" y="286565"/>
            <a:ext cx="666750" cy="584775"/>
          </a:xfrm>
          <a:prstGeom prst="rect">
            <a:avLst/>
          </a:prstGeom>
          <a:solidFill>
            <a:srgbClr val="8F5943"/>
          </a:solidFill>
        </p:spPr>
        <p:txBody>
          <a:bodyPr wrap="square" rtlCol="0">
            <a:spAutoFit/>
          </a:bodyPr>
          <a:lstStyle/>
          <a:p>
            <a:pPr algn="ctr"/>
            <a:r>
              <a:rPr lang="en-US" altLang="zh-CN" sz="3200" dirty="0">
                <a:solidFill>
                  <a:schemeClr val="bg1"/>
                </a:solidFill>
                <a:ea typeface="柳公权柳体" panose="02000000000000000000" pitchFamily="2" charset="-122"/>
              </a:rPr>
              <a:t>03</a:t>
            </a:r>
            <a:endParaRPr lang="zh-CN" altLang="en-US" sz="3200" dirty="0">
              <a:solidFill>
                <a:schemeClr val="bg1"/>
              </a:solidFill>
              <a:ea typeface="柳公权柳体" panose="02000000000000000000" pitchFamily="2" charset="-122"/>
            </a:endParaRPr>
          </a:p>
        </p:txBody>
      </p:sp>
      <p:sp>
        <p:nvSpPr>
          <p:cNvPr id="6" name="文本框 5"/>
          <p:cNvSpPr txBox="1"/>
          <p:nvPr/>
        </p:nvSpPr>
        <p:spPr>
          <a:xfrm>
            <a:off x="999205" y="317342"/>
            <a:ext cx="2817145"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p>
        </p:txBody>
      </p:sp>
      <p:grpSp>
        <p:nvGrpSpPr>
          <p:cNvPr id="4" name="组合 3"/>
          <p:cNvGrpSpPr/>
          <p:nvPr/>
        </p:nvGrpSpPr>
        <p:grpSpPr>
          <a:xfrm>
            <a:off x="4120072" y="1574159"/>
            <a:ext cx="3951856" cy="4369568"/>
            <a:chOff x="3870484" y="1564406"/>
            <a:chExt cx="4451032" cy="4921507"/>
          </a:xfrm>
        </p:grpSpPr>
        <p:grpSp>
          <p:nvGrpSpPr>
            <p:cNvPr id="7" name="Group 53"/>
            <p:cNvGrpSpPr/>
            <p:nvPr/>
          </p:nvGrpSpPr>
          <p:grpSpPr>
            <a:xfrm>
              <a:off x="3870484" y="5379488"/>
              <a:ext cx="2756416" cy="1106425"/>
              <a:chOff x="1979461" y="5237441"/>
              <a:chExt cx="2756416" cy="1106425"/>
            </a:xfrm>
          </p:grpSpPr>
          <p:sp>
            <p:nvSpPr>
              <p:cNvPr id="26" name="Freeform 9"/>
              <p:cNvSpPr/>
              <p:nvPr/>
            </p:nvSpPr>
            <p:spPr>
              <a:xfrm flipH="1">
                <a:off x="1979461" y="5237441"/>
                <a:ext cx="2756416" cy="1106425"/>
              </a:xfrm>
              <a:custGeom>
                <a:avLst/>
                <a:gdLst>
                  <a:gd name="connsiteX0" fmla="*/ 669387 w 3335264"/>
                  <a:gd name="connsiteY0" fmla="*/ 0 h 1338774"/>
                  <a:gd name="connsiteX1" fmla="*/ 1224453 w 3335264"/>
                  <a:gd name="connsiteY1" fmla="*/ 295127 h 1338774"/>
                  <a:gd name="connsiteX2" fmla="*/ 1278656 w 3335264"/>
                  <a:gd name="connsiteY2" fmla="*/ 394987 h 1338774"/>
                  <a:gd name="connsiteX3" fmla="*/ 2786468 w 3335264"/>
                  <a:gd name="connsiteY3" fmla="*/ 394987 h 1338774"/>
                  <a:gd name="connsiteX4" fmla="*/ 2786468 w 3335264"/>
                  <a:gd name="connsiteY4" fmla="*/ 120589 h 1338774"/>
                  <a:gd name="connsiteX5" fmla="*/ 3335264 w 3335264"/>
                  <a:gd name="connsiteY5" fmla="*/ 669386 h 1338774"/>
                  <a:gd name="connsiteX6" fmla="*/ 2786468 w 3335264"/>
                  <a:gd name="connsiteY6" fmla="*/ 1218182 h 1338774"/>
                  <a:gd name="connsiteX7" fmla="*/ 2786468 w 3335264"/>
                  <a:gd name="connsiteY7" fmla="*/ 943784 h 1338774"/>
                  <a:gd name="connsiteX8" fmla="*/ 1278658 w 3335264"/>
                  <a:gd name="connsiteY8" fmla="*/ 943784 h 1338774"/>
                  <a:gd name="connsiteX9" fmla="*/ 1224453 w 3335264"/>
                  <a:gd name="connsiteY9" fmla="*/ 1043648 h 1338774"/>
                  <a:gd name="connsiteX10" fmla="*/ 669387 w 3335264"/>
                  <a:gd name="connsiteY10" fmla="*/ 1338774 h 1338774"/>
                  <a:gd name="connsiteX11" fmla="*/ 0 w 3335264"/>
                  <a:gd name="connsiteY11" fmla="*/ 669387 h 1338774"/>
                  <a:gd name="connsiteX12" fmla="*/ 669387 w 3335264"/>
                  <a:gd name="connsiteY12" fmla="*/ 0 h 1338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35264" h="1338774">
                    <a:moveTo>
                      <a:pt x="669387" y="0"/>
                    </a:moveTo>
                    <a:cubicBezTo>
                      <a:pt x="900445" y="0"/>
                      <a:pt x="1104160" y="117069"/>
                      <a:pt x="1224453" y="295127"/>
                    </a:cubicBezTo>
                    <a:lnTo>
                      <a:pt x="1278656" y="394987"/>
                    </a:lnTo>
                    <a:lnTo>
                      <a:pt x="2786468" y="394987"/>
                    </a:lnTo>
                    <a:lnTo>
                      <a:pt x="2786468" y="120589"/>
                    </a:lnTo>
                    <a:lnTo>
                      <a:pt x="3335264" y="669386"/>
                    </a:lnTo>
                    <a:lnTo>
                      <a:pt x="2786468" y="1218182"/>
                    </a:lnTo>
                    <a:lnTo>
                      <a:pt x="2786468" y="943784"/>
                    </a:lnTo>
                    <a:lnTo>
                      <a:pt x="1278658" y="943784"/>
                    </a:lnTo>
                    <a:lnTo>
                      <a:pt x="1224453" y="1043648"/>
                    </a:lnTo>
                    <a:cubicBezTo>
                      <a:pt x="1104160" y="1221706"/>
                      <a:pt x="900445" y="1338774"/>
                      <a:pt x="669387" y="1338774"/>
                    </a:cubicBezTo>
                    <a:cubicBezTo>
                      <a:pt x="299695" y="1338774"/>
                      <a:pt x="0" y="1039079"/>
                      <a:pt x="0" y="669387"/>
                    </a:cubicBezTo>
                    <a:cubicBezTo>
                      <a:pt x="0" y="299695"/>
                      <a:pt x="299695" y="0"/>
                      <a:pt x="669387" y="0"/>
                    </a:cubicBezTo>
                    <a:close/>
                  </a:path>
                </a:pathLst>
              </a:cu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Freeform 94"/>
              <p:cNvSpPr/>
              <p:nvPr/>
            </p:nvSpPr>
            <p:spPr bwMode="auto">
              <a:xfrm>
                <a:off x="3934197" y="5564286"/>
                <a:ext cx="557245" cy="452735"/>
              </a:xfrm>
              <a:custGeom>
                <a:avLst/>
                <a:gdLst>
                  <a:gd name="T0" fmla="*/ 506 w 564"/>
                  <a:gd name="T1" fmla="*/ 115 h 458"/>
                  <a:gd name="T2" fmla="*/ 507 w 564"/>
                  <a:gd name="T3" fmla="*/ 129 h 458"/>
                  <a:gd name="T4" fmla="*/ 178 w 564"/>
                  <a:gd name="T5" fmla="*/ 458 h 458"/>
                  <a:gd name="T6" fmla="*/ 0 w 564"/>
                  <a:gd name="T7" fmla="*/ 406 h 458"/>
                  <a:gd name="T8" fmla="*/ 28 w 564"/>
                  <a:gd name="T9" fmla="*/ 408 h 458"/>
                  <a:gd name="T10" fmla="*/ 172 w 564"/>
                  <a:gd name="T11" fmla="*/ 359 h 458"/>
                  <a:gd name="T12" fmla="*/ 64 w 564"/>
                  <a:gd name="T13" fmla="*/ 278 h 458"/>
                  <a:gd name="T14" fmla="*/ 85 w 564"/>
                  <a:gd name="T15" fmla="*/ 280 h 458"/>
                  <a:gd name="T16" fmla="*/ 116 w 564"/>
                  <a:gd name="T17" fmla="*/ 276 h 458"/>
                  <a:gd name="T18" fmla="*/ 23 w 564"/>
                  <a:gd name="T19" fmla="*/ 163 h 458"/>
                  <a:gd name="T20" fmla="*/ 23 w 564"/>
                  <a:gd name="T21" fmla="*/ 162 h 458"/>
                  <a:gd name="T22" fmla="*/ 76 w 564"/>
                  <a:gd name="T23" fmla="*/ 176 h 458"/>
                  <a:gd name="T24" fmla="*/ 24 w 564"/>
                  <a:gd name="T25" fmla="*/ 80 h 458"/>
                  <a:gd name="T26" fmla="*/ 40 w 564"/>
                  <a:gd name="T27" fmla="*/ 22 h 458"/>
                  <a:gd name="T28" fmla="*/ 278 w 564"/>
                  <a:gd name="T29" fmla="*/ 142 h 458"/>
                  <a:gd name="T30" fmla="*/ 275 w 564"/>
                  <a:gd name="T31" fmla="*/ 116 h 458"/>
                  <a:gd name="T32" fmla="*/ 391 w 564"/>
                  <a:gd name="T33" fmla="*/ 0 h 458"/>
                  <a:gd name="T34" fmla="*/ 475 w 564"/>
                  <a:gd name="T35" fmla="*/ 37 h 458"/>
                  <a:gd name="T36" fmla="*/ 548 w 564"/>
                  <a:gd name="T37" fmla="*/ 9 h 458"/>
                  <a:gd name="T38" fmla="*/ 498 w 564"/>
                  <a:gd name="T39" fmla="*/ 73 h 458"/>
                  <a:gd name="T40" fmla="*/ 564 w 564"/>
                  <a:gd name="T41" fmla="*/ 55 h 458"/>
                  <a:gd name="T42" fmla="*/ 506 w 564"/>
                  <a:gd name="T43" fmla="*/ 115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4" h="458">
                    <a:moveTo>
                      <a:pt x="506" y="115"/>
                    </a:moveTo>
                    <a:cubicBezTo>
                      <a:pt x="506" y="120"/>
                      <a:pt x="507" y="124"/>
                      <a:pt x="507" y="129"/>
                    </a:cubicBezTo>
                    <a:cubicBezTo>
                      <a:pt x="507" y="282"/>
                      <a:pt x="390" y="458"/>
                      <a:pt x="178" y="458"/>
                    </a:cubicBezTo>
                    <a:cubicBezTo>
                      <a:pt x="112" y="458"/>
                      <a:pt x="52" y="439"/>
                      <a:pt x="0" y="406"/>
                    </a:cubicBezTo>
                    <a:cubicBezTo>
                      <a:pt x="10" y="408"/>
                      <a:pt x="19" y="408"/>
                      <a:pt x="28" y="408"/>
                    </a:cubicBezTo>
                    <a:cubicBezTo>
                      <a:pt x="82" y="408"/>
                      <a:pt x="132" y="390"/>
                      <a:pt x="172" y="359"/>
                    </a:cubicBezTo>
                    <a:cubicBezTo>
                      <a:pt x="121" y="358"/>
                      <a:pt x="78" y="324"/>
                      <a:pt x="64" y="278"/>
                    </a:cubicBezTo>
                    <a:cubicBezTo>
                      <a:pt x="71" y="280"/>
                      <a:pt x="78" y="280"/>
                      <a:pt x="85" y="280"/>
                    </a:cubicBezTo>
                    <a:cubicBezTo>
                      <a:pt x="96" y="280"/>
                      <a:pt x="106" y="279"/>
                      <a:pt x="116" y="276"/>
                    </a:cubicBezTo>
                    <a:cubicBezTo>
                      <a:pt x="63" y="266"/>
                      <a:pt x="23" y="219"/>
                      <a:pt x="23" y="163"/>
                    </a:cubicBezTo>
                    <a:cubicBezTo>
                      <a:pt x="23" y="162"/>
                      <a:pt x="23" y="162"/>
                      <a:pt x="23" y="162"/>
                    </a:cubicBezTo>
                    <a:cubicBezTo>
                      <a:pt x="39" y="170"/>
                      <a:pt x="57" y="175"/>
                      <a:pt x="76" y="176"/>
                    </a:cubicBezTo>
                    <a:cubicBezTo>
                      <a:pt x="44" y="155"/>
                      <a:pt x="24" y="120"/>
                      <a:pt x="24" y="80"/>
                    </a:cubicBezTo>
                    <a:cubicBezTo>
                      <a:pt x="24" y="59"/>
                      <a:pt x="30" y="39"/>
                      <a:pt x="40" y="22"/>
                    </a:cubicBezTo>
                    <a:cubicBezTo>
                      <a:pt x="97" y="92"/>
                      <a:pt x="182" y="138"/>
                      <a:pt x="278" y="142"/>
                    </a:cubicBezTo>
                    <a:cubicBezTo>
                      <a:pt x="276" y="134"/>
                      <a:pt x="275" y="125"/>
                      <a:pt x="275" y="116"/>
                    </a:cubicBezTo>
                    <a:cubicBezTo>
                      <a:pt x="275" y="52"/>
                      <a:pt x="327" y="0"/>
                      <a:pt x="391" y="0"/>
                    </a:cubicBezTo>
                    <a:cubicBezTo>
                      <a:pt x="424" y="0"/>
                      <a:pt x="454" y="15"/>
                      <a:pt x="475" y="37"/>
                    </a:cubicBezTo>
                    <a:cubicBezTo>
                      <a:pt x="501" y="32"/>
                      <a:pt x="526" y="22"/>
                      <a:pt x="548" y="9"/>
                    </a:cubicBezTo>
                    <a:cubicBezTo>
                      <a:pt x="540" y="36"/>
                      <a:pt x="521" y="59"/>
                      <a:pt x="498" y="73"/>
                    </a:cubicBezTo>
                    <a:cubicBezTo>
                      <a:pt x="521" y="70"/>
                      <a:pt x="543" y="64"/>
                      <a:pt x="564" y="55"/>
                    </a:cubicBezTo>
                    <a:cubicBezTo>
                      <a:pt x="548" y="78"/>
                      <a:pt x="529" y="98"/>
                      <a:pt x="506" y="115"/>
                    </a:cubicBezTo>
                    <a:close/>
                  </a:path>
                </a:pathLst>
              </a:custGeom>
              <a:solidFill>
                <a:schemeClr val="bg1"/>
              </a:solidFill>
              <a:ln>
                <a:noFill/>
              </a:ln>
            </p:spPr>
            <p:txBody>
              <a:bodyPr vert="horz" wrap="square" lIns="91440" tIns="45720" rIns="91440" bIns="45720" numCol="1" anchor="t" anchorCtr="0" compatLnSpc="1"/>
              <a:lstStyle/>
              <a:p>
                <a:endParaRPr lang="en-GB"/>
              </a:p>
            </p:txBody>
          </p:sp>
          <p:sp>
            <p:nvSpPr>
              <p:cNvPr id="28" name="TextBox 49"/>
              <p:cNvSpPr txBox="1"/>
              <p:nvPr/>
            </p:nvSpPr>
            <p:spPr>
              <a:xfrm>
                <a:off x="2397221" y="5605987"/>
                <a:ext cx="1119217" cy="369332"/>
              </a:xfrm>
              <a:prstGeom prst="rect">
                <a:avLst/>
              </a:prstGeom>
              <a:noFill/>
            </p:spPr>
            <p:txBody>
              <a:bodyPr wrap="none" rtlCol="0">
                <a:spAutoFit/>
              </a:bodyPr>
              <a:lstStyle/>
              <a:p>
                <a:pPr algn="ctr"/>
                <a:r>
                  <a:rPr lang="en-US" b="1" dirty="0">
                    <a:solidFill>
                      <a:schemeClr val="bg1"/>
                    </a:solidFill>
                  </a:rPr>
                  <a:t>TWITTER</a:t>
                </a:r>
                <a:endParaRPr lang="en-GB" b="1" dirty="0">
                  <a:solidFill>
                    <a:schemeClr val="bg1"/>
                  </a:solidFill>
                </a:endParaRPr>
              </a:p>
            </p:txBody>
          </p:sp>
        </p:grpSp>
        <p:grpSp>
          <p:nvGrpSpPr>
            <p:cNvPr id="8" name="Group 54"/>
            <p:cNvGrpSpPr/>
            <p:nvPr/>
          </p:nvGrpSpPr>
          <p:grpSpPr>
            <a:xfrm>
              <a:off x="5565100" y="4109640"/>
              <a:ext cx="2756416" cy="1106425"/>
              <a:chOff x="4461401" y="4131016"/>
              <a:chExt cx="2756416" cy="1106425"/>
            </a:xfrm>
          </p:grpSpPr>
          <p:sp>
            <p:nvSpPr>
              <p:cNvPr id="17" name="Freeform 14"/>
              <p:cNvSpPr/>
              <p:nvPr/>
            </p:nvSpPr>
            <p:spPr>
              <a:xfrm>
                <a:off x="4461401" y="4131016"/>
                <a:ext cx="2756416" cy="1106425"/>
              </a:xfrm>
              <a:custGeom>
                <a:avLst/>
                <a:gdLst>
                  <a:gd name="connsiteX0" fmla="*/ 669387 w 3335264"/>
                  <a:gd name="connsiteY0" fmla="*/ 0 h 1338774"/>
                  <a:gd name="connsiteX1" fmla="*/ 1224453 w 3335264"/>
                  <a:gd name="connsiteY1" fmla="*/ 295127 h 1338774"/>
                  <a:gd name="connsiteX2" fmla="*/ 1278656 w 3335264"/>
                  <a:gd name="connsiteY2" fmla="*/ 394987 h 1338774"/>
                  <a:gd name="connsiteX3" fmla="*/ 2786468 w 3335264"/>
                  <a:gd name="connsiteY3" fmla="*/ 394987 h 1338774"/>
                  <a:gd name="connsiteX4" fmla="*/ 2786468 w 3335264"/>
                  <a:gd name="connsiteY4" fmla="*/ 120589 h 1338774"/>
                  <a:gd name="connsiteX5" fmla="*/ 3335264 w 3335264"/>
                  <a:gd name="connsiteY5" fmla="*/ 669386 h 1338774"/>
                  <a:gd name="connsiteX6" fmla="*/ 2786468 w 3335264"/>
                  <a:gd name="connsiteY6" fmla="*/ 1218182 h 1338774"/>
                  <a:gd name="connsiteX7" fmla="*/ 2786468 w 3335264"/>
                  <a:gd name="connsiteY7" fmla="*/ 943784 h 1338774"/>
                  <a:gd name="connsiteX8" fmla="*/ 1278658 w 3335264"/>
                  <a:gd name="connsiteY8" fmla="*/ 943784 h 1338774"/>
                  <a:gd name="connsiteX9" fmla="*/ 1224453 w 3335264"/>
                  <a:gd name="connsiteY9" fmla="*/ 1043648 h 1338774"/>
                  <a:gd name="connsiteX10" fmla="*/ 669387 w 3335264"/>
                  <a:gd name="connsiteY10" fmla="*/ 1338774 h 1338774"/>
                  <a:gd name="connsiteX11" fmla="*/ 0 w 3335264"/>
                  <a:gd name="connsiteY11" fmla="*/ 669387 h 1338774"/>
                  <a:gd name="connsiteX12" fmla="*/ 669387 w 3335264"/>
                  <a:gd name="connsiteY12" fmla="*/ 0 h 1338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35264" h="1338774">
                    <a:moveTo>
                      <a:pt x="669387" y="0"/>
                    </a:moveTo>
                    <a:cubicBezTo>
                      <a:pt x="900445" y="0"/>
                      <a:pt x="1104160" y="117069"/>
                      <a:pt x="1224453" y="295127"/>
                    </a:cubicBezTo>
                    <a:lnTo>
                      <a:pt x="1278656" y="394987"/>
                    </a:lnTo>
                    <a:lnTo>
                      <a:pt x="2786468" y="394987"/>
                    </a:lnTo>
                    <a:lnTo>
                      <a:pt x="2786468" y="120589"/>
                    </a:lnTo>
                    <a:lnTo>
                      <a:pt x="3335264" y="669386"/>
                    </a:lnTo>
                    <a:lnTo>
                      <a:pt x="2786468" y="1218182"/>
                    </a:lnTo>
                    <a:lnTo>
                      <a:pt x="2786468" y="943784"/>
                    </a:lnTo>
                    <a:lnTo>
                      <a:pt x="1278658" y="943784"/>
                    </a:lnTo>
                    <a:lnTo>
                      <a:pt x="1224453" y="1043648"/>
                    </a:lnTo>
                    <a:cubicBezTo>
                      <a:pt x="1104160" y="1221706"/>
                      <a:pt x="900445" y="1338774"/>
                      <a:pt x="669387" y="1338774"/>
                    </a:cubicBezTo>
                    <a:cubicBezTo>
                      <a:pt x="299695" y="1338774"/>
                      <a:pt x="0" y="1039079"/>
                      <a:pt x="0" y="669387"/>
                    </a:cubicBezTo>
                    <a:cubicBezTo>
                      <a:pt x="0" y="299695"/>
                      <a:pt x="299695" y="0"/>
                      <a:pt x="669387" y="0"/>
                    </a:cubicBezTo>
                    <a:close/>
                  </a:path>
                </a:pathLst>
              </a:cu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8" name="Group 41"/>
              <p:cNvGrpSpPr/>
              <p:nvPr/>
            </p:nvGrpSpPr>
            <p:grpSpPr>
              <a:xfrm>
                <a:off x="4598469" y="4522646"/>
                <a:ext cx="782812" cy="323163"/>
                <a:chOff x="1187275" y="2452546"/>
                <a:chExt cx="861093" cy="355479"/>
              </a:xfrm>
              <a:solidFill>
                <a:schemeClr val="bg2"/>
              </a:solidFill>
            </p:grpSpPr>
            <p:sp>
              <p:nvSpPr>
                <p:cNvPr id="20" name="Freeform 102"/>
                <p:cNvSpPr/>
                <p:nvPr/>
              </p:nvSpPr>
              <p:spPr bwMode="auto">
                <a:xfrm>
                  <a:off x="1838312" y="2595950"/>
                  <a:ext cx="30296" cy="119166"/>
                </a:xfrm>
                <a:custGeom>
                  <a:avLst/>
                  <a:gdLst>
                    <a:gd name="T0" fmla="*/ 10 w 19"/>
                    <a:gd name="T1" fmla="*/ 0 h 75"/>
                    <a:gd name="T2" fmla="*/ 0 w 19"/>
                    <a:gd name="T3" fmla="*/ 5 h 75"/>
                    <a:gd name="T4" fmla="*/ 0 w 19"/>
                    <a:gd name="T5" fmla="*/ 70 h 75"/>
                    <a:gd name="T6" fmla="*/ 10 w 19"/>
                    <a:gd name="T7" fmla="*/ 75 h 75"/>
                    <a:gd name="T8" fmla="*/ 19 w 19"/>
                    <a:gd name="T9" fmla="*/ 60 h 75"/>
                    <a:gd name="T10" fmla="*/ 19 w 19"/>
                    <a:gd name="T11" fmla="*/ 15 h 75"/>
                    <a:gd name="T12" fmla="*/ 10 w 19"/>
                    <a:gd name="T13" fmla="*/ 0 h 75"/>
                  </a:gdLst>
                  <a:ahLst/>
                  <a:cxnLst>
                    <a:cxn ang="0">
                      <a:pos x="T0" y="T1"/>
                    </a:cxn>
                    <a:cxn ang="0">
                      <a:pos x="T2" y="T3"/>
                    </a:cxn>
                    <a:cxn ang="0">
                      <a:pos x="T4" y="T5"/>
                    </a:cxn>
                    <a:cxn ang="0">
                      <a:pos x="T6" y="T7"/>
                    </a:cxn>
                    <a:cxn ang="0">
                      <a:pos x="T8" y="T9"/>
                    </a:cxn>
                    <a:cxn ang="0">
                      <a:pos x="T10" y="T11"/>
                    </a:cxn>
                    <a:cxn ang="0">
                      <a:pos x="T12" y="T13"/>
                    </a:cxn>
                  </a:cxnLst>
                  <a:rect l="0" t="0" r="r" b="b"/>
                  <a:pathLst>
                    <a:path w="19" h="75">
                      <a:moveTo>
                        <a:pt x="10" y="0"/>
                      </a:moveTo>
                      <a:cubicBezTo>
                        <a:pt x="7" y="0"/>
                        <a:pt x="6" y="2"/>
                        <a:pt x="0" y="5"/>
                      </a:cubicBezTo>
                      <a:cubicBezTo>
                        <a:pt x="0" y="70"/>
                        <a:pt x="0" y="70"/>
                        <a:pt x="0" y="70"/>
                      </a:cubicBezTo>
                      <a:cubicBezTo>
                        <a:pt x="6" y="73"/>
                        <a:pt x="7" y="75"/>
                        <a:pt x="10" y="75"/>
                      </a:cubicBezTo>
                      <a:cubicBezTo>
                        <a:pt x="15" y="75"/>
                        <a:pt x="19" y="70"/>
                        <a:pt x="19" y="60"/>
                      </a:cubicBezTo>
                      <a:cubicBezTo>
                        <a:pt x="19" y="15"/>
                        <a:pt x="19" y="15"/>
                        <a:pt x="19" y="15"/>
                      </a:cubicBezTo>
                      <a:cubicBezTo>
                        <a:pt x="19" y="5"/>
                        <a:pt x="15" y="0"/>
                        <a:pt x="1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p>
              </p:txBody>
            </p:sp>
            <p:sp>
              <p:nvSpPr>
                <p:cNvPr id="21" name="Freeform 103"/>
                <p:cNvSpPr/>
                <p:nvPr/>
              </p:nvSpPr>
              <p:spPr bwMode="auto">
                <a:xfrm>
                  <a:off x="1426280" y="2569019"/>
                  <a:ext cx="92236" cy="175046"/>
                </a:xfrm>
                <a:custGeom>
                  <a:avLst/>
                  <a:gdLst>
                    <a:gd name="T0" fmla="*/ 39 w 58"/>
                    <a:gd name="T1" fmla="*/ 82 h 110"/>
                    <a:gd name="T2" fmla="*/ 24 w 58"/>
                    <a:gd name="T3" fmla="*/ 91 h 110"/>
                    <a:gd name="T4" fmla="*/ 20 w 58"/>
                    <a:gd name="T5" fmla="*/ 87 h 110"/>
                    <a:gd name="T6" fmla="*/ 19 w 58"/>
                    <a:gd name="T7" fmla="*/ 79 h 110"/>
                    <a:gd name="T8" fmla="*/ 19 w 58"/>
                    <a:gd name="T9" fmla="*/ 0 h 110"/>
                    <a:gd name="T10" fmla="*/ 0 w 58"/>
                    <a:gd name="T11" fmla="*/ 0 h 110"/>
                    <a:gd name="T12" fmla="*/ 0 w 58"/>
                    <a:gd name="T13" fmla="*/ 85 h 110"/>
                    <a:gd name="T14" fmla="*/ 1 w 58"/>
                    <a:gd name="T15" fmla="*/ 101 h 110"/>
                    <a:gd name="T16" fmla="*/ 15 w 58"/>
                    <a:gd name="T17" fmla="*/ 109 h 110"/>
                    <a:gd name="T18" fmla="*/ 39 w 58"/>
                    <a:gd name="T19" fmla="*/ 96 h 110"/>
                    <a:gd name="T20" fmla="*/ 39 w 58"/>
                    <a:gd name="T21" fmla="*/ 110 h 110"/>
                    <a:gd name="T22" fmla="*/ 58 w 58"/>
                    <a:gd name="T23" fmla="*/ 110 h 110"/>
                    <a:gd name="T24" fmla="*/ 58 w 58"/>
                    <a:gd name="T25" fmla="*/ 0 h 110"/>
                    <a:gd name="T26" fmla="*/ 39 w 58"/>
                    <a:gd name="T27" fmla="*/ 0 h 110"/>
                    <a:gd name="T28" fmla="*/ 39 w 58"/>
                    <a:gd name="T29" fmla="*/ 82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 h="110">
                      <a:moveTo>
                        <a:pt x="39" y="82"/>
                      </a:moveTo>
                      <a:cubicBezTo>
                        <a:pt x="32" y="88"/>
                        <a:pt x="28" y="91"/>
                        <a:pt x="24" y="91"/>
                      </a:cubicBezTo>
                      <a:cubicBezTo>
                        <a:pt x="22" y="91"/>
                        <a:pt x="20" y="90"/>
                        <a:pt x="20" y="87"/>
                      </a:cubicBezTo>
                      <a:cubicBezTo>
                        <a:pt x="19" y="86"/>
                        <a:pt x="19" y="84"/>
                        <a:pt x="19" y="79"/>
                      </a:cubicBezTo>
                      <a:cubicBezTo>
                        <a:pt x="19" y="0"/>
                        <a:pt x="19" y="0"/>
                        <a:pt x="19" y="0"/>
                      </a:cubicBezTo>
                      <a:cubicBezTo>
                        <a:pt x="0" y="0"/>
                        <a:pt x="0" y="0"/>
                        <a:pt x="0" y="0"/>
                      </a:cubicBezTo>
                      <a:cubicBezTo>
                        <a:pt x="0" y="85"/>
                        <a:pt x="0" y="85"/>
                        <a:pt x="0" y="85"/>
                      </a:cubicBezTo>
                      <a:cubicBezTo>
                        <a:pt x="0" y="93"/>
                        <a:pt x="0" y="98"/>
                        <a:pt x="1" y="101"/>
                      </a:cubicBezTo>
                      <a:cubicBezTo>
                        <a:pt x="3" y="107"/>
                        <a:pt x="9" y="109"/>
                        <a:pt x="15" y="109"/>
                      </a:cubicBezTo>
                      <a:cubicBezTo>
                        <a:pt x="22" y="109"/>
                        <a:pt x="32" y="105"/>
                        <a:pt x="39" y="96"/>
                      </a:cubicBezTo>
                      <a:cubicBezTo>
                        <a:pt x="39" y="110"/>
                        <a:pt x="39" y="110"/>
                        <a:pt x="39" y="110"/>
                      </a:cubicBezTo>
                      <a:cubicBezTo>
                        <a:pt x="58" y="110"/>
                        <a:pt x="58" y="110"/>
                        <a:pt x="58" y="110"/>
                      </a:cubicBezTo>
                      <a:cubicBezTo>
                        <a:pt x="58" y="0"/>
                        <a:pt x="58" y="0"/>
                        <a:pt x="58" y="0"/>
                      </a:cubicBezTo>
                      <a:cubicBezTo>
                        <a:pt x="39" y="0"/>
                        <a:pt x="39" y="0"/>
                        <a:pt x="39" y="0"/>
                      </a:cubicBezTo>
                      <a:lnTo>
                        <a:pt x="39" y="8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2" name="Freeform 104"/>
                <p:cNvSpPr>
                  <a:spLocks noEditPoints="1"/>
                </p:cNvSpPr>
                <p:nvPr/>
              </p:nvSpPr>
              <p:spPr bwMode="auto">
                <a:xfrm>
                  <a:off x="1313173" y="2567673"/>
                  <a:ext cx="92236" cy="175046"/>
                </a:xfrm>
                <a:custGeom>
                  <a:avLst/>
                  <a:gdLst>
                    <a:gd name="T0" fmla="*/ 24 w 58"/>
                    <a:gd name="T1" fmla="*/ 0 h 110"/>
                    <a:gd name="T2" fmla="*/ 4 w 58"/>
                    <a:gd name="T3" fmla="*/ 11 h 110"/>
                    <a:gd name="T4" fmla="*/ 0 w 58"/>
                    <a:gd name="T5" fmla="*/ 36 h 110"/>
                    <a:gd name="T6" fmla="*/ 0 w 58"/>
                    <a:gd name="T7" fmla="*/ 74 h 110"/>
                    <a:gd name="T8" fmla="*/ 4 w 58"/>
                    <a:gd name="T9" fmla="*/ 99 h 110"/>
                    <a:gd name="T10" fmla="*/ 25 w 58"/>
                    <a:gd name="T11" fmla="*/ 110 h 110"/>
                    <a:gd name="T12" fmla="*/ 50 w 58"/>
                    <a:gd name="T13" fmla="*/ 99 h 110"/>
                    <a:gd name="T14" fmla="*/ 58 w 58"/>
                    <a:gd name="T15" fmla="*/ 74 h 110"/>
                    <a:gd name="T16" fmla="*/ 58 w 58"/>
                    <a:gd name="T17" fmla="*/ 36 h 110"/>
                    <a:gd name="T18" fmla="*/ 49 w 58"/>
                    <a:gd name="T19" fmla="*/ 11 h 110"/>
                    <a:gd name="T20" fmla="*/ 24 w 58"/>
                    <a:gd name="T21" fmla="*/ 0 h 110"/>
                    <a:gd name="T22" fmla="*/ 38 w 58"/>
                    <a:gd name="T23" fmla="*/ 77 h 110"/>
                    <a:gd name="T24" fmla="*/ 29 w 58"/>
                    <a:gd name="T25" fmla="*/ 92 h 110"/>
                    <a:gd name="T26" fmla="*/ 19 w 58"/>
                    <a:gd name="T27" fmla="*/ 77 h 110"/>
                    <a:gd name="T28" fmla="*/ 19 w 58"/>
                    <a:gd name="T29" fmla="*/ 32 h 110"/>
                    <a:gd name="T30" fmla="*/ 29 w 58"/>
                    <a:gd name="T31" fmla="*/ 17 h 110"/>
                    <a:gd name="T32" fmla="*/ 38 w 58"/>
                    <a:gd name="T33" fmla="*/ 32 h 110"/>
                    <a:gd name="T34" fmla="*/ 38 w 58"/>
                    <a:gd name="T35" fmla="*/ 77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10">
                      <a:moveTo>
                        <a:pt x="24" y="0"/>
                      </a:moveTo>
                      <a:cubicBezTo>
                        <a:pt x="15" y="0"/>
                        <a:pt x="9" y="3"/>
                        <a:pt x="4" y="11"/>
                      </a:cubicBezTo>
                      <a:cubicBezTo>
                        <a:pt x="0" y="16"/>
                        <a:pt x="0" y="25"/>
                        <a:pt x="0" y="36"/>
                      </a:cubicBezTo>
                      <a:cubicBezTo>
                        <a:pt x="0" y="74"/>
                        <a:pt x="0" y="74"/>
                        <a:pt x="0" y="74"/>
                      </a:cubicBezTo>
                      <a:cubicBezTo>
                        <a:pt x="0" y="85"/>
                        <a:pt x="0" y="94"/>
                        <a:pt x="4" y="99"/>
                      </a:cubicBezTo>
                      <a:cubicBezTo>
                        <a:pt x="9" y="106"/>
                        <a:pt x="16" y="110"/>
                        <a:pt x="25" y="110"/>
                      </a:cubicBezTo>
                      <a:cubicBezTo>
                        <a:pt x="35" y="110"/>
                        <a:pt x="45" y="106"/>
                        <a:pt x="50" y="99"/>
                      </a:cubicBezTo>
                      <a:cubicBezTo>
                        <a:pt x="54" y="94"/>
                        <a:pt x="58" y="85"/>
                        <a:pt x="58" y="74"/>
                      </a:cubicBezTo>
                      <a:cubicBezTo>
                        <a:pt x="58" y="36"/>
                        <a:pt x="58" y="36"/>
                        <a:pt x="58" y="36"/>
                      </a:cubicBezTo>
                      <a:cubicBezTo>
                        <a:pt x="58" y="25"/>
                        <a:pt x="54" y="16"/>
                        <a:pt x="49" y="11"/>
                      </a:cubicBezTo>
                      <a:cubicBezTo>
                        <a:pt x="44" y="3"/>
                        <a:pt x="34" y="0"/>
                        <a:pt x="24" y="0"/>
                      </a:cubicBezTo>
                      <a:close/>
                      <a:moveTo>
                        <a:pt x="38" y="77"/>
                      </a:moveTo>
                      <a:cubicBezTo>
                        <a:pt x="38" y="87"/>
                        <a:pt x="35" y="92"/>
                        <a:pt x="29" y="92"/>
                      </a:cubicBezTo>
                      <a:cubicBezTo>
                        <a:pt x="22" y="92"/>
                        <a:pt x="19" y="87"/>
                        <a:pt x="19" y="77"/>
                      </a:cubicBezTo>
                      <a:cubicBezTo>
                        <a:pt x="19" y="32"/>
                        <a:pt x="19" y="32"/>
                        <a:pt x="19" y="32"/>
                      </a:cubicBezTo>
                      <a:cubicBezTo>
                        <a:pt x="19" y="22"/>
                        <a:pt x="22" y="17"/>
                        <a:pt x="29" y="17"/>
                      </a:cubicBezTo>
                      <a:cubicBezTo>
                        <a:pt x="35" y="17"/>
                        <a:pt x="38" y="22"/>
                        <a:pt x="38" y="32"/>
                      </a:cubicBezTo>
                      <a:lnTo>
                        <a:pt x="38" y="7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sp>
              <p:nvSpPr>
                <p:cNvPr id="23" name="Freeform 105"/>
                <p:cNvSpPr/>
                <p:nvPr/>
              </p:nvSpPr>
              <p:spPr bwMode="auto">
                <a:xfrm>
                  <a:off x="1951419" y="2595950"/>
                  <a:ext cx="30296" cy="44435"/>
                </a:xfrm>
                <a:custGeom>
                  <a:avLst/>
                  <a:gdLst>
                    <a:gd name="T0" fmla="*/ 9 w 19"/>
                    <a:gd name="T1" fmla="*/ 0 h 28"/>
                    <a:gd name="T2" fmla="*/ 0 w 19"/>
                    <a:gd name="T3" fmla="*/ 15 h 28"/>
                    <a:gd name="T4" fmla="*/ 0 w 19"/>
                    <a:gd name="T5" fmla="*/ 28 h 28"/>
                    <a:gd name="T6" fmla="*/ 19 w 19"/>
                    <a:gd name="T7" fmla="*/ 28 h 28"/>
                    <a:gd name="T8" fmla="*/ 19 w 19"/>
                    <a:gd name="T9" fmla="*/ 15 h 28"/>
                    <a:gd name="T10" fmla="*/ 9 w 19"/>
                    <a:gd name="T11" fmla="*/ 0 h 28"/>
                  </a:gdLst>
                  <a:ahLst/>
                  <a:cxnLst>
                    <a:cxn ang="0">
                      <a:pos x="T0" y="T1"/>
                    </a:cxn>
                    <a:cxn ang="0">
                      <a:pos x="T2" y="T3"/>
                    </a:cxn>
                    <a:cxn ang="0">
                      <a:pos x="T4" y="T5"/>
                    </a:cxn>
                    <a:cxn ang="0">
                      <a:pos x="T6" y="T7"/>
                    </a:cxn>
                    <a:cxn ang="0">
                      <a:pos x="T8" y="T9"/>
                    </a:cxn>
                    <a:cxn ang="0">
                      <a:pos x="T10" y="T11"/>
                    </a:cxn>
                  </a:cxnLst>
                  <a:rect l="0" t="0" r="r" b="b"/>
                  <a:pathLst>
                    <a:path w="19" h="28">
                      <a:moveTo>
                        <a:pt x="9" y="0"/>
                      </a:moveTo>
                      <a:cubicBezTo>
                        <a:pt x="3" y="0"/>
                        <a:pt x="0" y="5"/>
                        <a:pt x="0" y="15"/>
                      </a:cubicBezTo>
                      <a:cubicBezTo>
                        <a:pt x="0" y="28"/>
                        <a:pt x="0" y="28"/>
                        <a:pt x="0" y="28"/>
                      </a:cubicBezTo>
                      <a:cubicBezTo>
                        <a:pt x="19" y="28"/>
                        <a:pt x="19" y="28"/>
                        <a:pt x="19" y="28"/>
                      </a:cubicBezTo>
                      <a:cubicBezTo>
                        <a:pt x="19" y="15"/>
                        <a:pt x="19" y="15"/>
                        <a:pt x="19" y="15"/>
                      </a:cubicBezTo>
                      <a:cubicBezTo>
                        <a:pt x="19" y="5"/>
                        <a:pt x="16" y="0"/>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p>
              </p:txBody>
            </p:sp>
            <p:sp>
              <p:nvSpPr>
                <p:cNvPr id="24" name="Freeform 106"/>
                <p:cNvSpPr>
                  <a:spLocks noEditPoints="1"/>
                </p:cNvSpPr>
                <p:nvPr/>
              </p:nvSpPr>
              <p:spPr bwMode="auto">
                <a:xfrm>
                  <a:off x="1539387" y="2452546"/>
                  <a:ext cx="508981" cy="355479"/>
                </a:xfrm>
                <a:custGeom>
                  <a:avLst/>
                  <a:gdLst>
                    <a:gd name="T0" fmla="*/ 160 w 320"/>
                    <a:gd name="T1" fmla="*/ 0 h 223"/>
                    <a:gd name="T2" fmla="*/ 6 w 320"/>
                    <a:gd name="T3" fmla="*/ 36 h 223"/>
                    <a:gd name="T4" fmla="*/ 6 w 320"/>
                    <a:gd name="T5" fmla="*/ 187 h 223"/>
                    <a:gd name="T6" fmla="*/ 160 w 320"/>
                    <a:gd name="T7" fmla="*/ 223 h 223"/>
                    <a:gd name="T8" fmla="*/ 314 w 320"/>
                    <a:gd name="T9" fmla="*/ 187 h 223"/>
                    <a:gd name="T10" fmla="*/ 314 w 320"/>
                    <a:gd name="T11" fmla="*/ 36 h 223"/>
                    <a:gd name="T12" fmla="*/ 97 w 320"/>
                    <a:gd name="T13" fmla="*/ 60 h 223"/>
                    <a:gd name="T14" fmla="*/ 71 w 320"/>
                    <a:gd name="T15" fmla="*/ 183 h 223"/>
                    <a:gd name="T16" fmla="*/ 52 w 320"/>
                    <a:gd name="T17" fmla="*/ 60 h 223"/>
                    <a:gd name="T18" fmla="*/ 26 w 320"/>
                    <a:gd name="T19" fmla="*/ 40 h 223"/>
                    <a:gd name="T20" fmla="*/ 97 w 320"/>
                    <a:gd name="T21" fmla="*/ 60 h 223"/>
                    <a:gd name="T22" fmla="*/ 136 w 320"/>
                    <a:gd name="T23" fmla="*/ 183 h 223"/>
                    <a:gd name="T24" fmla="*/ 111 w 320"/>
                    <a:gd name="T25" fmla="*/ 182 h 223"/>
                    <a:gd name="T26" fmla="*/ 97 w 320"/>
                    <a:gd name="T27" fmla="*/ 158 h 223"/>
                    <a:gd name="T28" fmla="*/ 116 w 320"/>
                    <a:gd name="T29" fmla="*/ 73 h 223"/>
                    <a:gd name="T30" fmla="*/ 115 w 320"/>
                    <a:gd name="T31" fmla="*/ 160 h 223"/>
                    <a:gd name="T32" fmla="*/ 136 w 320"/>
                    <a:gd name="T33" fmla="*/ 156 h 223"/>
                    <a:gd name="T34" fmla="*/ 155 w 320"/>
                    <a:gd name="T35" fmla="*/ 73 h 223"/>
                    <a:gd name="T36" fmla="*/ 226 w 320"/>
                    <a:gd name="T37" fmla="*/ 149 h 223"/>
                    <a:gd name="T38" fmla="*/ 207 w 320"/>
                    <a:gd name="T39" fmla="*/ 182 h 223"/>
                    <a:gd name="T40" fmla="*/ 188 w 320"/>
                    <a:gd name="T41" fmla="*/ 183 h 223"/>
                    <a:gd name="T42" fmla="*/ 168 w 320"/>
                    <a:gd name="T43" fmla="*/ 40 h 223"/>
                    <a:gd name="T44" fmla="*/ 188 w 320"/>
                    <a:gd name="T45" fmla="*/ 84 h 223"/>
                    <a:gd name="T46" fmla="*/ 223 w 320"/>
                    <a:gd name="T47" fmla="*/ 85 h 223"/>
                    <a:gd name="T48" fmla="*/ 226 w 320"/>
                    <a:gd name="T49" fmla="*/ 149 h 223"/>
                    <a:gd name="T50" fmla="*/ 259 w 320"/>
                    <a:gd name="T51" fmla="*/ 131 h 223"/>
                    <a:gd name="T52" fmla="*/ 268 w 320"/>
                    <a:gd name="T53" fmla="*/ 165 h 223"/>
                    <a:gd name="T54" fmla="*/ 276 w 320"/>
                    <a:gd name="T55" fmla="*/ 144 h 223"/>
                    <a:gd name="T56" fmla="*/ 298 w 320"/>
                    <a:gd name="T57" fmla="*/ 147 h 223"/>
                    <a:gd name="T58" fmla="*/ 291 w 320"/>
                    <a:gd name="T59" fmla="*/ 171 h 223"/>
                    <a:gd name="T60" fmla="*/ 245 w 320"/>
                    <a:gd name="T61" fmla="*/ 171 h 223"/>
                    <a:gd name="T62" fmla="*/ 239 w 320"/>
                    <a:gd name="T63" fmla="*/ 109 h 223"/>
                    <a:gd name="T64" fmla="*/ 267 w 320"/>
                    <a:gd name="T65" fmla="*/ 73 h 223"/>
                    <a:gd name="T66" fmla="*/ 298 w 320"/>
                    <a:gd name="T67" fmla="*/ 109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0" h="223">
                      <a:moveTo>
                        <a:pt x="280" y="5"/>
                      </a:moveTo>
                      <a:cubicBezTo>
                        <a:pt x="240" y="0"/>
                        <a:pt x="200" y="0"/>
                        <a:pt x="160" y="0"/>
                      </a:cubicBezTo>
                      <a:cubicBezTo>
                        <a:pt x="120" y="0"/>
                        <a:pt x="80" y="0"/>
                        <a:pt x="41" y="5"/>
                      </a:cubicBezTo>
                      <a:cubicBezTo>
                        <a:pt x="24" y="7"/>
                        <a:pt x="10" y="19"/>
                        <a:pt x="6" y="36"/>
                      </a:cubicBezTo>
                      <a:cubicBezTo>
                        <a:pt x="1" y="60"/>
                        <a:pt x="0" y="87"/>
                        <a:pt x="0" y="112"/>
                      </a:cubicBezTo>
                      <a:cubicBezTo>
                        <a:pt x="0" y="136"/>
                        <a:pt x="0" y="163"/>
                        <a:pt x="6" y="187"/>
                      </a:cubicBezTo>
                      <a:cubicBezTo>
                        <a:pt x="10" y="204"/>
                        <a:pt x="24" y="217"/>
                        <a:pt x="41" y="218"/>
                      </a:cubicBezTo>
                      <a:cubicBezTo>
                        <a:pt x="80" y="223"/>
                        <a:pt x="120" y="223"/>
                        <a:pt x="160" y="223"/>
                      </a:cubicBezTo>
                      <a:cubicBezTo>
                        <a:pt x="200" y="223"/>
                        <a:pt x="240" y="223"/>
                        <a:pt x="280" y="218"/>
                      </a:cubicBezTo>
                      <a:cubicBezTo>
                        <a:pt x="296" y="217"/>
                        <a:pt x="310" y="204"/>
                        <a:pt x="314" y="187"/>
                      </a:cubicBezTo>
                      <a:cubicBezTo>
                        <a:pt x="320" y="163"/>
                        <a:pt x="320" y="136"/>
                        <a:pt x="320" y="112"/>
                      </a:cubicBezTo>
                      <a:cubicBezTo>
                        <a:pt x="320" y="87"/>
                        <a:pt x="320" y="60"/>
                        <a:pt x="314" y="36"/>
                      </a:cubicBezTo>
                      <a:cubicBezTo>
                        <a:pt x="310" y="19"/>
                        <a:pt x="296" y="7"/>
                        <a:pt x="280" y="5"/>
                      </a:cubicBezTo>
                      <a:close/>
                      <a:moveTo>
                        <a:pt x="97" y="60"/>
                      </a:moveTo>
                      <a:cubicBezTo>
                        <a:pt x="71" y="60"/>
                        <a:pt x="71" y="60"/>
                        <a:pt x="71" y="60"/>
                      </a:cubicBezTo>
                      <a:cubicBezTo>
                        <a:pt x="71" y="183"/>
                        <a:pt x="71" y="183"/>
                        <a:pt x="71" y="183"/>
                      </a:cubicBezTo>
                      <a:cubicBezTo>
                        <a:pt x="52" y="183"/>
                        <a:pt x="52" y="183"/>
                        <a:pt x="52" y="183"/>
                      </a:cubicBezTo>
                      <a:cubicBezTo>
                        <a:pt x="52" y="60"/>
                        <a:pt x="52" y="60"/>
                        <a:pt x="52" y="60"/>
                      </a:cubicBezTo>
                      <a:cubicBezTo>
                        <a:pt x="26" y="60"/>
                        <a:pt x="26" y="60"/>
                        <a:pt x="26" y="60"/>
                      </a:cubicBezTo>
                      <a:cubicBezTo>
                        <a:pt x="26" y="40"/>
                        <a:pt x="26" y="40"/>
                        <a:pt x="26" y="40"/>
                      </a:cubicBezTo>
                      <a:cubicBezTo>
                        <a:pt x="97" y="40"/>
                        <a:pt x="97" y="40"/>
                        <a:pt x="97" y="40"/>
                      </a:cubicBezTo>
                      <a:lnTo>
                        <a:pt x="97" y="60"/>
                      </a:lnTo>
                      <a:close/>
                      <a:moveTo>
                        <a:pt x="155" y="183"/>
                      </a:moveTo>
                      <a:cubicBezTo>
                        <a:pt x="136" y="183"/>
                        <a:pt x="136" y="183"/>
                        <a:pt x="136" y="183"/>
                      </a:cubicBezTo>
                      <a:cubicBezTo>
                        <a:pt x="136" y="169"/>
                        <a:pt x="136" y="169"/>
                        <a:pt x="136" y="169"/>
                      </a:cubicBezTo>
                      <a:cubicBezTo>
                        <a:pt x="123" y="178"/>
                        <a:pt x="118" y="182"/>
                        <a:pt x="111" y="182"/>
                      </a:cubicBezTo>
                      <a:cubicBezTo>
                        <a:pt x="105" y="182"/>
                        <a:pt x="101" y="180"/>
                        <a:pt x="99" y="174"/>
                      </a:cubicBezTo>
                      <a:cubicBezTo>
                        <a:pt x="98" y="171"/>
                        <a:pt x="97" y="166"/>
                        <a:pt x="97" y="158"/>
                      </a:cubicBezTo>
                      <a:cubicBezTo>
                        <a:pt x="97" y="73"/>
                        <a:pt x="97" y="73"/>
                        <a:pt x="97" y="73"/>
                      </a:cubicBezTo>
                      <a:cubicBezTo>
                        <a:pt x="116" y="73"/>
                        <a:pt x="116" y="73"/>
                        <a:pt x="116" y="73"/>
                      </a:cubicBezTo>
                      <a:cubicBezTo>
                        <a:pt x="116" y="153"/>
                        <a:pt x="116" y="153"/>
                        <a:pt x="116" y="153"/>
                      </a:cubicBezTo>
                      <a:cubicBezTo>
                        <a:pt x="116" y="157"/>
                        <a:pt x="115" y="159"/>
                        <a:pt x="115" y="160"/>
                      </a:cubicBezTo>
                      <a:cubicBezTo>
                        <a:pt x="116" y="163"/>
                        <a:pt x="119" y="165"/>
                        <a:pt x="122" y="165"/>
                      </a:cubicBezTo>
                      <a:cubicBezTo>
                        <a:pt x="126" y="165"/>
                        <a:pt x="129" y="162"/>
                        <a:pt x="136" y="156"/>
                      </a:cubicBezTo>
                      <a:cubicBezTo>
                        <a:pt x="136" y="73"/>
                        <a:pt x="136" y="73"/>
                        <a:pt x="136" y="73"/>
                      </a:cubicBezTo>
                      <a:cubicBezTo>
                        <a:pt x="155" y="73"/>
                        <a:pt x="155" y="73"/>
                        <a:pt x="155" y="73"/>
                      </a:cubicBezTo>
                      <a:lnTo>
                        <a:pt x="155" y="183"/>
                      </a:lnTo>
                      <a:close/>
                      <a:moveTo>
                        <a:pt x="226" y="149"/>
                      </a:moveTo>
                      <a:cubicBezTo>
                        <a:pt x="226" y="159"/>
                        <a:pt x="224" y="166"/>
                        <a:pt x="223" y="170"/>
                      </a:cubicBezTo>
                      <a:cubicBezTo>
                        <a:pt x="220" y="178"/>
                        <a:pt x="215" y="182"/>
                        <a:pt x="207" y="182"/>
                      </a:cubicBezTo>
                      <a:cubicBezTo>
                        <a:pt x="201" y="182"/>
                        <a:pt x="194" y="178"/>
                        <a:pt x="188" y="170"/>
                      </a:cubicBezTo>
                      <a:cubicBezTo>
                        <a:pt x="188" y="183"/>
                        <a:pt x="188" y="183"/>
                        <a:pt x="188" y="183"/>
                      </a:cubicBezTo>
                      <a:cubicBezTo>
                        <a:pt x="168" y="183"/>
                        <a:pt x="168" y="183"/>
                        <a:pt x="168" y="183"/>
                      </a:cubicBezTo>
                      <a:cubicBezTo>
                        <a:pt x="168" y="40"/>
                        <a:pt x="168" y="40"/>
                        <a:pt x="168" y="40"/>
                      </a:cubicBezTo>
                      <a:cubicBezTo>
                        <a:pt x="188" y="40"/>
                        <a:pt x="188" y="40"/>
                        <a:pt x="188" y="40"/>
                      </a:cubicBezTo>
                      <a:cubicBezTo>
                        <a:pt x="188" y="84"/>
                        <a:pt x="188" y="84"/>
                        <a:pt x="188" y="84"/>
                      </a:cubicBezTo>
                      <a:cubicBezTo>
                        <a:pt x="194" y="77"/>
                        <a:pt x="200" y="73"/>
                        <a:pt x="207" y="73"/>
                      </a:cubicBezTo>
                      <a:cubicBezTo>
                        <a:pt x="214" y="73"/>
                        <a:pt x="221" y="77"/>
                        <a:pt x="223" y="85"/>
                      </a:cubicBezTo>
                      <a:cubicBezTo>
                        <a:pt x="225" y="89"/>
                        <a:pt x="226" y="96"/>
                        <a:pt x="226" y="106"/>
                      </a:cubicBezTo>
                      <a:lnTo>
                        <a:pt x="226" y="149"/>
                      </a:lnTo>
                      <a:close/>
                      <a:moveTo>
                        <a:pt x="298" y="131"/>
                      </a:moveTo>
                      <a:cubicBezTo>
                        <a:pt x="259" y="131"/>
                        <a:pt x="259" y="131"/>
                        <a:pt x="259" y="131"/>
                      </a:cubicBezTo>
                      <a:cubicBezTo>
                        <a:pt x="259" y="150"/>
                        <a:pt x="259" y="150"/>
                        <a:pt x="259" y="150"/>
                      </a:cubicBezTo>
                      <a:cubicBezTo>
                        <a:pt x="259" y="160"/>
                        <a:pt x="261" y="165"/>
                        <a:pt x="268" y="165"/>
                      </a:cubicBezTo>
                      <a:cubicBezTo>
                        <a:pt x="273" y="165"/>
                        <a:pt x="275" y="162"/>
                        <a:pt x="276" y="157"/>
                      </a:cubicBezTo>
                      <a:cubicBezTo>
                        <a:pt x="276" y="156"/>
                        <a:pt x="276" y="150"/>
                        <a:pt x="276" y="144"/>
                      </a:cubicBezTo>
                      <a:cubicBezTo>
                        <a:pt x="298" y="144"/>
                        <a:pt x="298" y="144"/>
                        <a:pt x="298" y="144"/>
                      </a:cubicBezTo>
                      <a:cubicBezTo>
                        <a:pt x="298" y="147"/>
                        <a:pt x="298" y="147"/>
                        <a:pt x="298" y="147"/>
                      </a:cubicBezTo>
                      <a:cubicBezTo>
                        <a:pt x="298" y="153"/>
                        <a:pt x="296" y="157"/>
                        <a:pt x="296" y="159"/>
                      </a:cubicBezTo>
                      <a:cubicBezTo>
                        <a:pt x="296" y="163"/>
                        <a:pt x="294" y="167"/>
                        <a:pt x="291" y="171"/>
                      </a:cubicBezTo>
                      <a:cubicBezTo>
                        <a:pt x="286" y="178"/>
                        <a:pt x="278" y="182"/>
                        <a:pt x="268" y="182"/>
                      </a:cubicBezTo>
                      <a:cubicBezTo>
                        <a:pt x="258" y="182"/>
                        <a:pt x="251" y="178"/>
                        <a:pt x="245" y="171"/>
                      </a:cubicBezTo>
                      <a:cubicBezTo>
                        <a:pt x="241" y="166"/>
                        <a:pt x="239" y="157"/>
                        <a:pt x="239" y="146"/>
                      </a:cubicBezTo>
                      <a:cubicBezTo>
                        <a:pt x="239" y="109"/>
                        <a:pt x="239" y="109"/>
                        <a:pt x="239" y="109"/>
                      </a:cubicBezTo>
                      <a:cubicBezTo>
                        <a:pt x="239" y="98"/>
                        <a:pt x="241" y="89"/>
                        <a:pt x="245" y="84"/>
                      </a:cubicBezTo>
                      <a:cubicBezTo>
                        <a:pt x="250" y="77"/>
                        <a:pt x="258" y="73"/>
                        <a:pt x="267" y="73"/>
                      </a:cubicBezTo>
                      <a:cubicBezTo>
                        <a:pt x="277" y="73"/>
                        <a:pt x="285" y="77"/>
                        <a:pt x="291" y="84"/>
                      </a:cubicBezTo>
                      <a:cubicBezTo>
                        <a:pt x="295" y="89"/>
                        <a:pt x="298" y="98"/>
                        <a:pt x="298" y="109"/>
                      </a:cubicBezTo>
                      <a:lnTo>
                        <a:pt x="298" y="13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p>
              </p:txBody>
            </p:sp>
            <p:sp>
              <p:nvSpPr>
                <p:cNvPr id="25" name="Freeform 107"/>
                <p:cNvSpPr/>
                <p:nvPr/>
              </p:nvSpPr>
              <p:spPr bwMode="auto">
                <a:xfrm>
                  <a:off x="1187275" y="2507080"/>
                  <a:ext cx="119839" cy="236986"/>
                </a:xfrm>
                <a:custGeom>
                  <a:avLst/>
                  <a:gdLst>
                    <a:gd name="T0" fmla="*/ 38 w 75"/>
                    <a:gd name="T1" fmla="*/ 57 h 149"/>
                    <a:gd name="T2" fmla="*/ 23 w 75"/>
                    <a:gd name="T3" fmla="*/ 0 h 149"/>
                    <a:gd name="T4" fmla="*/ 0 w 75"/>
                    <a:gd name="T5" fmla="*/ 0 h 149"/>
                    <a:gd name="T6" fmla="*/ 14 w 75"/>
                    <a:gd name="T7" fmla="*/ 41 h 149"/>
                    <a:gd name="T8" fmla="*/ 27 w 75"/>
                    <a:gd name="T9" fmla="*/ 88 h 149"/>
                    <a:gd name="T10" fmla="*/ 27 w 75"/>
                    <a:gd name="T11" fmla="*/ 149 h 149"/>
                    <a:gd name="T12" fmla="*/ 53 w 75"/>
                    <a:gd name="T13" fmla="*/ 149 h 149"/>
                    <a:gd name="T14" fmla="*/ 53 w 75"/>
                    <a:gd name="T15" fmla="*/ 88 h 149"/>
                    <a:gd name="T16" fmla="*/ 75 w 75"/>
                    <a:gd name="T17" fmla="*/ 0 h 149"/>
                    <a:gd name="T18" fmla="*/ 53 w 75"/>
                    <a:gd name="T19" fmla="*/ 0 h 149"/>
                    <a:gd name="T20" fmla="*/ 38 w 75"/>
                    <a:gd name="T21" fmla="*/ 5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149">
                      <a:moveTo>
                        <a:pt x="38" y="57"/>
                      </a:moveTo>
                      <a:cubicBezTo>
                        <a:pt x="23" y="0"/>
                        <a:pt x="23" y="0"/>
                        <a:pt x="23" y="0"/>
                      </a:cubicBezTo>
                      <a:cubicBezTo>
                        <a:pt x="0" y="0"/>
                        <a:pt x="0" y="0"/>
                        <a:pt x="0" y="0"/>
                      </a:cubicBezTo>
                      <a:cubicBezTo>
                        <a:pt x="4" y="13"/>
                        <a:pt x="9" y="28"/>
                        <a:pt x="14" y="41"/>
                      </a:cubicBezTo>
                      <a:cubicBezTo>
                        <a:pt x="21" y="61"/>
                        <a:pt x="27" y="78"/>
                        <a:pt x="27" y="88"/>
                      </a:cubicBezTo>
                      <a:cubicBezTo>
                        <a:pt x="27" y="149"/>
                        <a:pt x="27" y="149"/>
                        <a:pt x="27" y="149"/>
                      </a:cubicBezTo>
                      <a:cubicBezTo>
                        <a:pt x="53" y="149"/>
                        <a:pt x="53" y="149"/>
                        <a:pt x="53" y="149"/>
                      </a:cubicBezTo>
                      <a:cubicBezTo>
                        <a:pt x="53" y="88"/>
                        <a:pt x="53" y="88"/>
                        <a:pt x="53" y="88"/>
                      </a:cubicBezTo>
                      <a:cubicBezTo>
                        <a:pt x="75" y="0"/>
                        <a:pt x="75" y="0"/>
                        <a:pt x="75" y="0"/>
                      </a:cubicBezTo>
                      <a:cubicBezTo>
                        <a:pt x="53" y="0"/>
                        <a:pt x="53" y="0"/>
                        <a:pt x="53" y="0"/>
                      </a:cubicBezTo>
                      <a:lnTo>
                        <a:pt x="38" y="5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a:solidFill>
                      <a:schemeClr val="bg1"/>
                    </a:solidFill>
                  </a:endParaRPr>
                </a:p>
              </p:txBody>
            </p:sp>
          </p:grpSp>
          <p:sp>
            <p:nvSpPr>
              <p:cNvPr id="19" name="TextBox 50"/>
              <p:cNvSpPr txBox="1"/>
              <p:nvPr/>
            </p:nvSpPr>
            <p:spPr>
              <a:xfrm>
                <a:off x="5558096" y="4488544"/>
                <a:ext cx="1202573" cy="369332"/>
              </a:xfrm>
              <a:prstGeom prst="rect">
                <a:avLst/>
              </a:prstGeom>
              <a:noFill/>
            </p:spPr>
            <p:txBody>
              <a:bodyPr wrap="none" rtlCol="0">
                <a:spAutoFit/>
              </a:bodyPr>
              <a:lstStyle/>
              <a:p>
                <a:pPr algn="ctr"/>
                <a:r>
                  <a:rPr lang="en-US" b="1">
                    <a:solidFill>
                      <a:schemeClr val="bg1"/>
                    </a:solidFill>
                  </a:rPr>
                  <a:t>YOUTUBE</a:t>
                </a:r>
                <a:endParaRPr lang="en-GB" b="1">
                  <a:solidFill>
                    <a:schemeClr val="bg1"/>
                  </a:solidFill>
                </a:endParaRPr>
              </a:p>
            </p:txBody>
          </p:sp>
        </p:grpSp>
        <p:grpSp>
          <p:nvGrpSpPr>
            <p:cNvPr id="9" name="Group 55"/>
            <p:cNvGrpSpPr/>
            <p:nvPr/>
          </p:nvGrpSpPr>
          <p:grpSpPr>
            <a:xfrm>
              <a:off x="5565100" y="1564406"/>
              <a:ext cx="2756416" cy="1106425"/>
              <a:chOff x="6556634" y="3024592"/>
              <a:chExt cx="2756416" cy="1106425"/>
            </a:xfrm>
          </p:grpSpPr>
          <p:sp>
            <p:nvSpPr>
              <p:cNvPr id="14" name="Freeform 15"/>
              <p:cNvSpPr/>
              <p:nvPr/>
            </p:nvSpPr>
            <p:spPr>
              <a:xfrm>
                <a:off x="6556634" y="3024592"/>
                <a:ext cx="2756416" cy="1106425"/>
              </a:xfrm>
              <a:custGeom>
                <a:avLst/>
                <a:gdLst>
                  <a:gd name="connsiteX0" fmla="*/ 669387 w 3335264"/>
                  <a:gd name="connsiteY0" fmla="*/ 0 h 1338774"/>
                  <a:gd name="connsiteX1" fmla="*/ 1224453 w 3335264"/>
                  <a:gd name="connsiteY1" fmla="*/ 295127 h 1338774"/>
                  <a:gd name="connsiteX2" fmla="*/ 1278656 w 3335264"/>
                  <a:gd name="connsiteY2" fmla="*/ 394987 h 1338774"/>
                  <a:gd name="connsiteX3" fmla="*/ 2786468 w 3335264"/>
                  <a:gd name="connsiteY3" fmla="*/ 394987 h 1338774"/>
                  <a:gd name="connsiteX4" fmla="*/ 2786468 w 3335264"/>
                  <a:gd name="connsiteY4" fmla="*/ 120589 h 1338774"/>
                  <a:gd name="connsiteX5" fmla="*/ 3335264 w 3335264"/>
                  <a:gd name="connsiteY5" fmla="*/ 669386 h 1338774"/>
                  <a:gd name="connsiteX6" fmla="*/ 2786468 w 3335264"/>
                  <a:gd name="connsiteY6" fmla="*/ 1218182 h 1338774"/>
                  <a:gd name="connsiteX7" fmla="*/ 2786468 w 3335264"/>
                  <a:gd name="connsiteY7" fmla="*/ 943784 h 1338774"/>
                  <a:gd name="connsiteX8" fmla="*/ 1278658 w 3335264"/>
                  <a:gd name="connsiteY8" fmla="*/ 943784 h 1338774"/>
                  <a:gd name="connsiteX9" fmla="*/ 1224453 w 3335264"/>
                  <a:gd name="connsiteY9" fmla="*/ 1043648 h 1338774"/>
                  <a:gd name="connsiteX10" fmla="*/ 669387 w 3335264"/>
                  <a:gd name="connsiteY10" fmla="*/ 1338774 h 1338774"/>
                  <a:gd name="connsiteX11" fmla="*/ 0 w 3335264"/>
                  <a:gd name="connsiteY11" fmla="*/ 669387 h 1338774"/>
                  <a:gd name="connsiteX12" fmla="*/ 669387 w 3335264"/>
                  <a:gd name="connsiteY12" fmla="*/ 0 h 1338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35264" h="1338774">
                    <a:moveTo>
                      <a:pt x="669387" y="0"/>
                    </a:moveTo>
                    <a:cubicBezTo>
                      <a:pt x="900445" y="0"/>
                      <a:pt x="1104160" y="117069"/>
                      <a:pt x="1224453" y="295127"/>
                    </a:cubicBezTo>
                    <a:lnTo>
                      <a:pt x="1278656" y="394987"/>
                    </a:lnTo>
                    <a:lnTo>
                      <a:pt x="2786468" y="394987"/>
                    </a:lnTo>
                    <a:lnTo>
                      <a:pt x="2786468" y="120589"/>
                    </a:lnTo>
                    <a:lnTo>
                      <a:pt x="3335264" y="669386"/>
                    </a:lnTo>
                    <a:lnTo>
                      <a:pt x="2786468" y="1218182"/>
                    </a:lnTo>
                    <a:lnTo>
                      <a:pt x="2786468" y="943784"/>
                    </a:lnTo>
                    <a:lnTo>
                      <a:pt x="1278658" y="943784"/>
                    </a:lnTo>
                    <a:lnTo>
                      <a:pt x="1224453" y="1043648"/>
                    </a:lnTo>
                    <a:cubicBezTo>
                      <a:pt x="1104160" y="1221706"/>
                      <a:pt x="900445" y="1338774"/>
                      <a:pt x="669387" y="1338774"/>
                    </a:cubicBezTo>
                    <a:cubicBezTo>
                      <a:pt x="299695" y="1338774"/>
                      <a:pt x="0" y="1039079"/>
                      <a:pt x="0" y="669387"/>
                    </a:cubicBezTo>
                    <a:cubicBezTo>
                      <a:pt x="0" y="299695"/>
                      <a:pt x="299695" y="0"/>
                      <a:pt x="669387" y="0"/>
                    </a:cubicBezTo>
                    <a:close/>
                  </a:path>
                </a:pathLst>
              </a:cu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Freeform 109"/>
              <p:cNvSpPr>
                <a:spLocks noEditPoints="1"/>
              </p:cNvSpPr>
              <p:nvPr/>
            </p:nvSpPr>
            <p:spPr bwMode="auto">
              <a:xfrm>
                <a:off x="6836922" y="3316535"/>
                <a:ext cx="534565" cy="542644"/>
              </a:xfrm>
              <a:custGeom>
                <a:avLst/>
                <a:gdLst>
                  <a:gd name="T0" fmla="*/ 326 w 336"/>
                  <a:gd name="T1" fmla="*/ 207 h 341"/>
                  <a:gd name="T2" fmla="*/ 330 w 336"/>
                  <a:gd name="T3" fmla="*/ 173 h 341"/>
                  <a:gd name="T4" fmla="*/ 170 w 336"/>
                  <a:gd name="T5" fmla="*/ 12 h 341"/>
                  <a:gd name="T6" fmla="*/ 142 w 336"/>
                  <a:gd name="T7" fmla="*/ 15 h 341"/>
                  <a:gd name="T8" fmla="*/ 93 w 336"/>
                  <a:gd name="T9" fmla="*/ 0 h 341"/>
                  <a:gd name="T10" fmla="*/ 0 w 336"/>
                  <a:gd name="T11" fmla="*/ 93 h 341"/>
                  <a:gd name="T12" fmla="*/ 13 w 336"/>
                  <a:gd name="T13" fmla="*/ 140 h 341"/>
                  <a:gd name="T14" fmla="*/ 10 w 336"/>
                  <a:gd name="T15" fmla="*/ 173 h 341"/>
                  <a:gd name="T16" fmla="*/ 170 w 336"/>
                  <a:gd name="T17" fmla="*/ 333 h 341"/>
                  <a:gd name="T18" fmla="*/ 199 w 336"/>
                  <a:gd name="T19" fmla="*/ 330 h 341"/>
                  <a:gd name="T20" fmla="*/ 243 w 336"/>
                  <a:gd name="T21" fmla="*/ 341 h 341"/>
                  <a:gd name="T22" fmla="*/ 336 w 336"/>
                  <a:gd name="T23" fmla="*/ 248 h 341"/>
                  <a:gd name="T24" fmla="*/ 326 w 336"/>
                  <a:gd name="T25" fmla="*/ 207 h 341"/>
                  <a:gd name="T26" fmla="*/ 252 w 336"/>
                  <a:gd name="T27" fmla="*/ 249 h 341"/>
                  <a:gd name="T28" fmla="*/ 220 w 336"/>
                  <a:gd name="T29" fmla="*/ 274 h 341"/>
                  <a:gd name="T30" fmla="*/ 169 w 336"/>
                  <a:gd name="T31" fmla="*/ 283 h 341"/>
                  <a:gd name="T32" fmla="*/ 112 w 336"/>
                  <a:gd name="T33" fmla="*/ 271 h 341"/>
                  <a:gd name="T34" fmla="*/ 86 w 336"/>
                  <a:gd name="T35" fmla="*/ 247 h 341"/>
                  <a:gd name="T36" fmla="*/ 75 w 336"/>
                  <a:gd name="T37" fmla="*/ 218 h 341"/>
                  <a:gd name="T38" fmla="*/ 82 w 336"/>
                  <a:gd name="T39" fmla="*/ 203 h 341"/>
                  <a:gd name="T40" fmla="*/ 99 w 336"/>
                  <a:gd name="T41" fmla="*/ 197 h 341"/>
                  <a:gd name="T42" fmla="*/ 113 w 336"/>
                  <a:gd name="T43" fmla="*/ 202 h 341"/>
                  <a:gd name="T44" fmla="*/ 122 w 336"/>
                  <a:gd name="T45" fmla="*/ 215 h 341"/>
                  <a:gd name="T46" fmla="*/ 131 w 336"/>
                  <a:gd name="T47" fmla="*/ 232 h 341"/>
                  <a:gd name="T48" fmla="*/ 145 w 336"/>
                  <a:gd name="T49" fmla="*/ 242 h 341"/>
                  <a:gd name="T50" fmla="*/ 168 w 336"/>
                  <a:gd name="T51" fmla="*/ 246 h 341"/>
                  <a:gd name="T52" fmla="*/ 201 w 336"/>
                  <a:gd name="T53" fmla="*/ 238 h 341"/>
                  <a:gd name="T54" fmla="*/ 212 w 336"/>
                  <a:gd name="T55" fmla="*/ 218 h 341"/>
                  <a:gd name="T56" fmla="*/ 206 w 336"/>
                  <a:gd name="T57" fmla="*/ 203 h 341"/>
                  <a:gd name="T58" fmla="*/ 189 w 336"/>
                  <a:gd name="T59" fmla="*/ 193 h 341"/>
                  <a:gd name="T60" fmla="*/ 160 w 336"/>
                  <a:gd name="T61" fmla="*/ 186 h 341"/>
                  <a:gd name="T62" fmla="*/ 118 w 336"/>
                  <a:gd name="T63" fmla="*/ 173 h 341"/>
                  <a:gd name="T64" fmla="*/ 90 w 336"/>
                  <a:gd name="T65" fmla="*/ 153 h 341"/>
                  <a:gd name="T66" fmla="*/ 80 w 336"/>
                  <a:gd name="T67" fmla="*/ 121 h 341"/>
                  <a:gd name="T68" fmla="*/ 91 w 336"/>
                  <a:gd name="T69" fmla="*/ 89 h 341"/>
                  <a:gd name="T70" fmla="*/ 122 w 336"/>
                  <a:gd name="T71" fmla="*/ 67 h 341"/>
                  <a:gd name="T72" fmla="*/ 169 w 336"/>
                  <a:gd name="T73" fmla="*/ 60 h 341"/>
                  <a:gd name="T74" fmla="*/ 206 w 336"/>
                  <a:gd name="T75" fmla="*/ 65 h 341"/>
                  <a:gd name="T76" fmla="*/ 233 w 336"/>
                  <a:gd name="T77" fmla="*/ 78 h 341"/>
                  <a:gd name="T78" fmla="*/ 248 w 336"/>
                  <a:gd name="T79" fmla="*/ 95 h 341"/>
                  <a:gd name="T80" fmla="*/ 253 w 336"/>
                  <a:gd name="T81" fmla="*/ 114 h 341"/>
                  <a:gd name="T82" fmla="*/ 247 w 336"/>
                  <a:gd name="T83" fmla="*/ 129 h 341"/>
                  <a:gd name="T84" fmla="*/ 230 w 336"/>
                  <a:gd name="T85" fmla="*/ 136 h 341"/>
                  <a:gd name="T86" fmla="*/ 216 w 336"/>
                  <a:gd name="T87" fmla="*/ 132 h 341"/>
                  <a:gd name="T88" fmla="*/ 207 w 336"/>
                  <a:gd name="T89" fmla="*/ 119 h 341"/>
                  <a:gd name="T90" fmla="*/ 192 w 336"/>
                  <a:gd name="T91" fmla="*/ 101 h 341"/>
                  <a:gd name="T92" fmla="*/ 166 w 336"/>
                  <a:gd name="T93" fmla="*/ 95 h 341"/>
                  <a:gd name="T94" fmla="*/ 138 w 336"/>
                  <a:gd name="T95" fmla="*/ 102 h 341"/>
                  <a:gd name="T96" fmla="*/ 128 w 336"/>
                  <a:gd name="T97" fmla="*/ 117 h 341"/>
                  <a:gd name="T98" fmla="*/ 131 w 336"/>
                  <a:gd name="T99" fmla="*/ 127 h 341"/>
                  <a:gd name="T100" fmla="*/ 141 w 336"/>
                  <a:gd name="T101" fmla="*/ 134 h 341"/>
                  <a:gd name="T102" fmla="*/ 154 w 336"/>
                  <a:gd name="T103" fmla="*/ 139 h 341"/>
                  <a:gd name="T104" fmla="*/ 176 w 336"/>
                  <a:gd name="T105" fmla="*/ 144 h 341"/>
                  <a:gd name="T106" fmla="*/ 211 w 336"/>
                  <a:gd name="T107" fmla="*/ 154 h 341"/>
                  <a:gd name="T108" fmla="*/ 239 w 336"/>
                  <a:gd name="T109" fmla="*/ 166 h 341"/>
                  <a:gd name="T110" fmla="*/ 257 w 336"/>
                  <a:gd name="T111" fmla="*/ 185 h 341"/>
                  <a:gd name="T112" fmla="*/ 263 w 336"/>
                  <a:gd name="T113" fmla="*/ 213 h 341"/>
                  <a:gd name="T114" fmla="*/ 252 w 336"/>
                  <a:gd name="T115" fmla="*/ 249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36" h="341">
                    <a:moveTo>
                      <a:pt x="326" y="207"/>
                    </a:moveTo>
                    <a:cubicBezTo>
                      <a:pt x="329" y="196"/>
                      <a:pt x="330" y="184"/>
                      <a:pt x="330" y="173"/>
                    </a:cubicBezTo>
                    <a:cubicBezTo>
                      <a:pt x="330" y="84"/>
                      <a:pt x="258" y="12"/>
                      <a:pt x="170" y="12"/>
                    </a:cubicBezTo>
                    <a:cubicBezTo>
                      <a:pt x="161" y="12"/>
                      <a:pt x="151" y="13"/>
                      <a:pt x="142" y="15"/>
                    </a:cubicBezTo>
                    <a:cubicBezTo>
                      <a:pt x="128" y="6"/>
                      <a:pt x="111" y="0"/>
                      <a:pt x="93" y="0"/>
                    </a:cubicBezTo>
                    <a:cubicBezTo>
                      <a:pt x="42" y="0"/>
                      <a:pt x="0" y="42"/>
                      <a:pt x="0" y="93"/>
                    </a:cubicBezTo>
                    <a:cubicBezTo>
                      <a:pt x="0" y="110"/>
                      <a:pt x="5" y="126"/>
                      <a:pt x="13" y="140"/>
                    </a:cubicBezTo>
                    <a:cubicBezTo>
                      <a:pt x="11" y="151"/>
                      <a:pt x="10" y="161"/>
                      <a:pt x="10" y="173"/>
                    </a:cubicBezTo>
                    <a:cubicBezTo>
                      <a:pt x="10" y="261"/>
                      <a:pt x="81" y="333"/>
                      <a:pt x="170" y="333"/>
                    </a:cubicBezTo>
                    <a:cubicBezTo>
                      <a:pt x="180" y="333"/>
                      <a:pt x="190" y="332"/>
                      <a:pt x="199" y="330"/>
                    </a:cubicBezTo>
                    <a:cubicBezTo>
                      <a:pt x="212" y="337"/>
                      <a:pt x="227" y="341"/>
                      <a:pt x="243" y="341"/>
                    </a:cubicBezTo>
                    <a:cubicBezTo>
                      <a:pt x="295" y="341"/>
                      <a:pt x="336" y="300"/>
                      <a:pt x="336" y="248"/>
                    </a:cubicBezTo>
                    <a:cubicBezTo>
                      <a:pt x="336" y="233"/>
                      <a:pt x="333" y="219"/>
                      <a:pt x="326" y="207"/>
                    </a:cubicBezTo>
                    <a:close/>
                    <a:moveTo>
                      <a:pt x="252" y="249"/>
                    </a:moveTo>
                    <a:cubicBezTo>
                      <a:pt x="245" y="260"/>
                      <a:pt x="234" y="268"/>
                      <a:pt x="220" y="274"/>
                    </a:cubicBezTo>
                    <a:cubicBezTo>
                      <a:pt x="205" y="280"/>
                      <a:pt x="189" y="283"/>
                      <a:pt x="169" y="283"/>
                    </a:cubicBezTo>
                    <a:cubicBezTo>
                      <a:pt x="146" y="283"/>
                      <a:pt x="127" y="279"/>
                      <a:pt x="112" y="271"/>
                    </a:cubicBezTo>
                    <a:cubicBezTo>
                      <a:pt x="101" y="265"/>
                      <a:pt x="92" y="257"/>
                      <a:pt x="86" y="247"/>
                    </a:cubicBezTo>
                    <a:cubicBezTo>
                      <a:pt x="79" y="237"/>
                      <a:pt x="75" y="228"/>
                      <a:pt x="75" y="218"/>
                    </a:cubicBezTo>
                    <a:cubicBezTo>
                      <a:pt x="75" y="212"/>
                      <a:pt x="78" y="207"/>
                      <a:pt x="82" y="203"/>
                    </a:cubicBezTo>
                    <a:cubicBezTo>
                      <a:pt x="86" y="199"/>
                      <a:pt x="92" y="197"/>
                      <a:pt x="99" y="197"/>
                    </a:cubicBezTo>
                    <a:cubicBezTo>
                      <a:pt x="104" y="197"/>
                      <a:pt x="109" y="198"/>
                      <a:pt x="113" y="202"/>
                    </a:cubicBezTo>
                    <a:cubicBezTo>
                      <a:pt x="117" y="205"/>
                      <a:pt x="120" y="210"/>
                      <a:pt x="122" y="215"/>
                    </a:cubicBezTo>
                    <a:cubicBezTo>
                      <a:pt x="125" y="222"/>
                      <a:pt x="128" y="227"/>
                      <a:pt x="131" y="232"/>
                    </a:cubicBezTo>
                    <a:cubicBezTo>
                      <a:pt x="135" y="236"/>
                      <a:pt x="139" y="239"/>
                      <a:pt x="145" y="242"/>
                    </a:cubicBezTo>
                    <a:cubicBezTo>
                      <a:pt x="151" y="245"/>
                      <a:pt x="159" y="246"/>
                      <a:pt x="168" y="246"/>
                    </a:cubicBezTo>
                    <a:cubicBezTo>
                      <a:pt x="181" y="246"/>
                      <a:pt x="192" y="244"/>
                      <a:pt x="201" y="238"/>
                    </a:cubicBezTo>
                    <a:cubicBezTo>
                      <a:pt x="209" y="232"/>
                      <a:pt x="212" y="226"/>
                      <a:pt x="212" y="218"/>
                    </a:cubicBezTo>
                    <a:cubicBezTo>
                      <a:pt x="212" y="212"/>
                      <a:pt x="210" y="207"/>
                      <a:pt x="206" y="203"/>
                    </a:cubicBezTo>
                    <a:cubicBezTo>
                      <a:pt x="202" y="199"/>
                      <a:pt x="196" y="196"/>
                      <a:pt x="189" y="193"/>
                    </a:cubicBezTo>
                    <a:cubicBezTo>
                      <a:pt x="182" y="191"/>
                      <a:pt x="172" y="189"/>
                      <a:pt x="160" y="186"/>
                    </a:cubicBezTo>
                    <a:cubicBezTo>
                      <a:pt x="143" y="182"/>
                      <a:pt x="129" y="178"/>
                      <a:pt x="118" y="173"/>
                    </a:cubicBezTo>
                    <a:cubicBezTo>
                      <a:pt x="106" y="169"/>
                      <a:pt x="97" y="162"/>
                      <a:pt x="90" y="153"/>
                    </a:cubicBezTo>
                    <a:cubicBezTo>
                      <a:pt x="83" y="145"/>
                      <a:pt x="80" y="134"/>
                      <a:pt x="80" y="121"/>
                    </a:cubicBezTo>
                    <a:cubicBezTo>
                      <a:pt x="80" y="109"/>
                      <a:pt x="83" y="98"/>
                      <a:pt x="91" y="89"/>
                    </a:cubicBezTo>
                    <a:cubicBezTo>
                      <a:pt x="98" y="79"/>
                      <a:pt x="108" y="72"/>
                      <a:pt x="122" y="67"/>
                    </a:cubicBezTo>
                    <a:cubicBezTo>
                      <a:pt x="135" y="62"/>
                      <a:pt x="151" y="60"/>
                      <a:pt x="169" y="60"/>
                    </a:cubicBezTo>
                    <a:cubicBezTo>
                      <a:pt x="183" y="60"/>
                      <a:pt x="196" y="61"/>
                      <a:pt x="206" y="65"/>
                    </a:cubicBezTo>
                    <a:cubicBezTo>
                      <a:pt x="217" y="68"/>
                      <a:pt x="226" y="72"/>
                      <a:pt x="233" y="78"/>
                    </a:cubicBezTo>
                    <a:cubicBezTo>
                      <a:pt x="240" y="83"/>
                      <a:pt x="245" y="89"/>
                      <a:pt x="248" y="95"/>
                    </a:cubicBezTo>
                    <a:cubicBezTo>
                      <a:pt x="252" y="102"/>
                      <a:pt x="253" y="108"/>
                      <a:pt x="253" y="114"/>
                    </a:cubicBezTo>
                    <a:cubicBezTo>
                      <a:pt x="253" y="119"/>
                      <a:pt x="251" y="125"/>
                      <a:pt x="247" y="129"/>
                    </a:cubicBezTo>
                    <a:cubicBezTo>
                      <a:pt x="242" y="134"/>
                      <a:pt x="237" y="136"/>
                      <a:pt x="230" y="136"/>
                    </a:cubicBezTo>
                    <a:cubicBezTo>
                      <a:pt x="224" y="136"/>
                      <a:pt x="220" y="135"/>
                      <a:pt x="216" y="132"/>
                    </a:cubicBezTo>
                    <a:cubicBezTo>
                      <a:pt x="213" y="129"/>
                      <a:pt x="210" y="125"/>
                      <a:pt x="207" y="119"/>
                    </a:cubicBezTo>
                    <a:cubicBezTo>
                      <a:pt x="203" y="111"/>
                      <a:pt x="198" y="105"/>
                      <a:pt x="192" y="101"/>
                    </a:cubicBezTo>
                    <a:cubicBezTo>
                      <a:pt x="187" y="97"/>
                      <a:pt x="178" y="95"/>
                      <a:pt x="166" y="95"/>
                    </a:cubicBezTo>
                    <a:cubicBezTo>
                      <a:pt x="154" y="95"/>
                      <a:pt x="145" y="97"/>
                      <a:pt x="138" y="102"/>
                    </a:cubicBezTo>
                    <a:cubicBezTo>
                      <a:pt x="131" y="106"/>
                      <a:pt x="128" y="111"/>
                      <a:pt x="128" y="117"/>
                    </a:cubicBezTo>
                    <a:cubicBezTo>
                      <a:pt x="128" y="121"/>
                      <a:pt x="129" y="124"/>
                      <a:pt x="131" y="127"/>
                    </a:cubicBezTo>
                    <a:cubicBezTo>
                      <a:pt x="133" y="129"/>
                      <a:pt x="137" y="132"/>
                      <a:pt x="141" y="134"/>
                    </a:cubicBezTo>
                    <a:cubicBezTo>
                      <a:pt x="145" y="136"/>
                      <a:pt x="149" y="138"/>
                      <a:pt x="154" y="139"/>
                    </a:cubicBezTo>
                    <a:cubicBezTo>
                      <a:pt x="158" y="140"/>
                      <a:pt x="166" y="142"/>
                      <a:pt x="176" y="144"/>
                    </a:cubicBezTo>
                    <a:cubicBezTo>
                      <a:pt x="189" y="147"/>
                      <a:pt x="201" y="150"/>
                      <a:pt x="211" y="154"/>
                    </a:cubicBezTo>
                    <a:cubicBezTo>
                      <a:pt x="222" y="157"/>
                      <a:pt x="231" y="161"/>
                      <a:pt x="239" y="166"/>
                    </a:cubicBezTo>
                    <a:cubicBezTo>
                      <a:pt x="246" y="171"/>
                      <a:pt x="252" y="177"/>
                      <a:pt x="257" y="185"/>
                    </a:cubicBezTo>
                    <a:cubicBezTo>
                      <a:pt x="261" y="193"/>
                      <a:pt x="263" y="202"/>
                      <a:pt x="263" y="213"/>
                    </a:cubicBezTo>
                    <a:cubicBezTo>
                      <a:pt x="263" y="227"/>
                      <a:pt x="260" y="239"/>
                      <a:pt x="252" y="249"/>
                    </a:cubicBezTo>
                    <a:close/>
                  </a:path>
                </a:pathLst>
              </a:custGeom>
              <a:solidFill>
                <a:schemeClr val="bg1"/>
              </a:solidFill>
              <a:ln>
                <a:noFill/>
              </a:ln>
            </p:spPr>
            <p:txBody>
              <a:bodyPr vert="horz" wrap="square" lIns="91440" tIns="45720" rIns="91440" bIns="45720" numCol="1" anchor="t" anchorCtr="0" compatLnSpc="1"/>
              <a:lstStyle/>
              <a:p>
                <a:endParaRPr lang="en-GB"/>
              </a:p>
            </p:txBody>
          </p:sp>
          <p:sp>
            <p:nvSpPr>
              <p:cNvPr id="16" name="TextBox 51"/>
              <p:cNvSpPr txBox="1"/>
              <p:nvPr/>
            </p:nvSpPr>
            <p:spPr>
              <a:xfrm>
                <a:off x="7844701" y="3387587"/>
                <a:ext cx="838692" cy="369332"/>
              </a:xfrm>
              <a:prstGeom prst="rect">
                <a:avLst/>
              </a:prstGeom>
              <a:noFill/>
            </p:spPr>
            <p:txBody>
              <a:bodyPr wrap="none" rtlCol="0">
                <a:spAutoFit/>
              </a:bodyPr>
              <a:lstStyle/>
              <a:p>
                <a:pPr algn="ctr"/>
                <a:r>
                  <a:rPr lang="en-US" b="1">
                    <a:solidFill>
                      <a:schemeClr val="bg1"/>
                    </a:solidFill>
                  </a:rPr>
                  <a:t>SKYPE</a:t>
                </a:r>
                <a:endParaRPr lang="en-GB" b="1">
                  <a:solidFill>
                    <a:schemeClr val="bg1"/>
                  </a:solidFill>
                </a:endParaRPr>
              </a:p>
            </p:txBody>
          </p:sp>
        </p:grpSp>
        <p:grpSp>
          <p:nvGrpSpPr>
            <p:cNvPr id="10" name="Group 56"/>
            <p:cNvGrpSpPr/>
            <p:nvPr/>
          </p:nvGrpSpPr>
          <p:grpSpPr>
            <a:xfrm>
              <a:off x="3874446" y="2837228"/>
              <a:ext cx="2756416" cy="1106425"/>
              <a:chOff x="8794640" y="1918167"/>
              <a:chExt cx="2756416" cy="1106425"/>
            </a:xfrm>
          </p:grpSpPr>
          <p:sp>
            <p:nvSpPr>
              <p:cNvPr id="11" name="Freeform 13"/>
              <p:cNvSpPr/>
              <p:nvPr/>
            </p:nvSpPr>
            <p:spPr>
              <a:xfrm flipH="1">
                <a:off x="8794640" y="1918167"/>
                <a:ext cx="2756416" cy="1106425"/>
              </a:xfrm>
              <a:custGeom>
                <a:avLst/>
                <a:gdLst>
                  <a:gd name="connsiteX0" fmla="*/ 669387 w 3335264"/>
                  <a:gd name="connsiteY0" fmla="*/ 0 h 1338774"/>
                  <a:gd name="connsiteX1" fmla="*/ 1224453 w 3335264"/>
                  <a:gd name="connsiteY1" fmla="*/ 295127 h 1338774"/>
                  <a:gd name="connsiteX2" fmla="*/ 1278656 w 3335264"/>
                  <a:gd name="connsiteY2" fmla="*/ 394987 h 1338774"/>
                  <a:gd name="connsiteX3" fmla="*/ 2786468 w 3335264"/>
                  <a:gd name="connsiteY3" fmla="*/ 394987 h 1338774"/>
                  <a:gd name="connsiteX4" fmla="*/ 2786468 w 3335264"/>
                  <a:gd name="connsiteY4" fmla="*/ 120589 h 1338774"/>
                  <a:gd name="connsiteX5" fmla="*/ 3335264 w 3335264"/>
                  <a:gd name="connsiteY5" fmla="*/ 669386 h 1338774"/>
                  <a:gd name="connsiteX6" fmla="*/ 2786468 w 3335264"/>
                  <a:gd name="connsiteY6" fmla="*/ 1218182 h 1338774"/>
                  <a:gd name="connsiteX7" fmla="*/ 2786468 w 3335264"/>
                  <a:gd name="connsiteY7" fmla="*/ 943784 h 1338774"/>
                  <a:gd name="connsiteX8" fmla="*/ 1278658 w 3335264"/>
                  <a:gd name="connsiteY8" fmla="*/ 943784 h 1338774"/>
                  <a:gd name="connsiteX9" fmla="*/ 1224453 w 3335264"/>
                  <a:gd name="connsiteY9" fmla="*/ 1043648 h 1338774"/>
                  <a:gd name="connsiteX10" fmla="*/ 669387 w 3335264"/>
                  <a:gd name="connsiteY10" fmla="*/ 1338774 h 1338774"/>
                  <a:gd name="connsiteX11" fmla="*/ 0 w 3335264"/>
                  <a:gd name="connsiteY11" fmla="*/ 669387 h 1338774"/>
                  <a:gd name="connsiteX12" fmla="*/ 669387 w 3335264"/>
                  <a:gd name="connsiteY12" fmla="*/ 0 h 1338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35264" h="1338774">
                    <a:moveTo>
                      <a:pt x="669387" y="0"/>
                    </a:moveTo>
                    <a:cubicBezTo>
                      <a:pt x="900445" y="0"/>
                      <a:pt x="1104160" y="117069"/>
                      <a:pt x="1224453" y="295127"/>
                    </a:cubicBezTo>
                    <a:lnTo>
                      <a:pt x="1278656" y="394987"/>
                    </a:lnTo>
                    <a:lnTo>
                      <a:pt x="2786468" y="394987"/>
                    </a:lnTo>
                    <a:lnTo>
                      <a:pt x="2786468" y="120589"/>
                    </a:lnTo>
                    <a:lnTo>
                      <a:pt x="3335264" y="669386"/>
                    </a:lnTo>
                    <a:lnTo>
                      <a:pt x="2786468" y="1218182"/>
                    </a:lnTo>
                    <a:lnTo>
                      <a:pt x="2786468" y="943784"/>
                    </a:lnTo>
                    <a:lnTo>
                      <a:pt x="1278658" y="943784"/>
                    </a:lnTo>
                    <a:lnTo>
                      <a:pt x="1224453" y="1043648"/>
                    </a:lnTo>
                    <a:cubicBezTo>
                      <a:pt x="1104160" y="1221706"/>
                      <a:pt x="900445" y="1338774"/>
                      <a:pt x="669387" y="1338774"/>
                    </a:cubicBezTo>
                    <a:cubicBezTo>
                      <a:pt x="299695" y="1338774"/>
                      <a:pt x="0" y="1039079"/>
                      <a:pt x="0" y="669387"/>
                    </a:cubicBezTo>
                    <a:cubicBezTo>
                      <a:pt x="0" y="299695"/>
                      <a:pt x="299695" y="0"/>
                      <a:pt x="669387" y="0"/>
                    </a:cubicBezTo>
                    <a:close/>
                  </a:path>
                </a:pathLst>
              </a:cu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Freeform 95"/>
              <p:cNvSpPr/>
              <p:nvPr/>
            </p:nvSpPr>
            <p:spPr bwMode="auto">
              <a:xfrm>
                <a:off x="10892501" y="2234309"/>
                <a:ext cx="221562" cy="478011"/>
              </a:xfrm>
              <a:custGeom>
                <a:avLst/>
                <a:gdLst>
                  <a:gd name="T0" fmla="*/ 147 w 153"/>
                  <a:gd name="T1" fmla="*/ 165 h 330"/>
                  <a:gd name="T2" fmla="*/ 102 w 153"/>
                  <a:gd name="T3" fmla="*/ 165 h 330"/>
                  <a:gd name="T4" fmla="*/ 102 w 153"/>
                  <a:gd name="T5" fmla="*/ 330 h 330"/>
                  <a:gd name="T6" fmla="*/ 34 w 153"/>
                  <a:gd name="T7" fmla="*/ 330 h 330"/>
                  <a:gd name="T8" fmla="*/ 34 w 153"/>
                  <a:gd name="T9" fmla="*/ 165 h 330"/>
                  <a:gd name="T10" fmla="*/ 0 w 153"/>
                  <a:gd name="T11" fmla="*/ 165 h 330"/>
                  <a:gd name="T12" fmla="*/ 0 w 153"/>
                  <a:gd name="T13" fmla="*/ 108 h 330"/>
                  <a:gd name="T14" fmla="*/ 34 w 153"/>
                  <a:gd name="T15" fmla="*/ 108 h 330"/>
                  <a:gd name="T16" fmla="*/ 34 w 153"/>
                  <a:gd name="T17" fmla="*/ 74 h 330"/>
                  <a:gd name="T18" fmla="*/ 107 w 153"/>
                  <a:gd name="T19" fmla="*/ 0 h 330"/>
                  <a:gd name="T20" fmla="*/ 153 w 153"/>
                  <a:gd name="T21" fmla="*/ 0 h 330"/>
                  <a:gd name="T22" fmla="*/ 153 w 153"/>
                  <a:gd name="T23" fmla="*/ 57 h 330"/>
                  <a:gd name="T24" fmla="*/ 124 w 153"/>
                  <a:gd name="T25" fmla="*/ 57 h 330"/>
                  <a:gd name="T26" fmla="*/ 102 w 153"/>
                  <a:gd name="T27" fmla="*/ 80 h 330"/>
                  <a:gd name="T28" fmla="*/ 102 w 153"/>
                  <a:gd name="T29" fmla="*/ 108 h 330"/>
                  <a:gd name="T30" fmla="*/ 153 w 153"/>
                  <a:gd name="T31" fmla="*/ 108 h 330"/>
                  <a:gd name="T32" fmla="*/ 147 w 153"/>
                  <a:gd name="T33" fmla="*/ 1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3" h="330">
                    <a:moveTo>
                      <a:pt x="147" y="165"/>
                    </a:moveTo>
                    <a:cubicBezTo>
                      <a:pt x="102" y="165"/>
                      <a:pt x="102" y="165"/>
                      <a:pt x="102" y="165"/>
                    </a:cubicBezTo>
                    <a:cubicBezTo>
                      <a:pt x="102" y="330"/>
                      <a:pt x="102" y="330"/>
                      <a:pt x="102" y="330"/>
                    </a:cubicBezTo>
                    <a:cubicBezTo>
                      <a:pt x="34" y="330"/>
                      <a:pt x="34" y="330"/>
                      <a:pt x="34" y="330"/>
                    </a:cubicBezTo>
                    <a:cubicBezTo>
                      <a:pt x="34" y="165"/>
                      <a:pt x="34" y="165"/>
                      <a:pt x="34" y="165"/>
                    </a:cubicBezTo>
                    <a:cubicBezTo>
                      <a:pt x="0" y="165"/>
                      <a:pt x="0" y="165"/>
                      <a:pt x="0" y="165"/>
                    </a:cubicBezTo>
                    <a:cubicBezTo>
                      <a:pt x="0" y="108"/>
                      <a:pt x="0" y="108"/>
                      <a:pt x="0" y="108"/>
                    </a:cubicBezTo>
                    <a:cubicBezTo>
                      <a:pt x="34" y="108"/>
                      <a:pt x="34" y="108"/>
                      <a:pt x="34" y="108"/>
                    </a:cubicBezTo>
                    <a:cubicBezTo>
                      <a:pt x="34" y="74"/>
                      <a:pt x="34" y="74"/>
                      <a:pt x="34" y="74"/>
                    </a:cubicBezTo>
                    <a:cubicBezTo>
                      <a:pt x="34" y="28"/>
                      <a:pt x="53" y="0"/>
                      <a:pt x="107" y="0"/>
                    </a:cubicBezTo>
                    <a:cubicBezTo>
                      <a:pt x="153" y="0"/>
                      <a:pt x="153" y="0"/>
                      <a:pt x="153" y="0"/>
                    </a:cubicBezTo>
                    <a:cubicBezTo>
                      <a:pt x="153" y="57"/>
                      <a:pt x="153" y="57"/>
                      <a:pt x="153" y="57"/>
                    </a:cubicBezTo>
                    <a:cubicBezTo>
                      <a:pt x="124" y="57"/>
                      <a:pt x="124" y="57"/>
                      <a:pt x="124" y="57"/>
                    </a:cubicBezTo>
                    <a:cubicBezTo>
                      <a:pt x="103" y="57"/>
                      <a:pt x="102" y="65"/>
                      <a:pt x="102" y="80"/>
                    </a:cubicBezTo>
                    <a:cubicBezTo>
                      <a:pt x="102" y="108"/>
                      <a:pt x="102" y="108"/>
                      <a:pt x="102" y="108"/>
                    </a:cubicBezTo>
                    <a:cubicBezTo>
                      <a:pt x="153" y="108"/>
                      <a:pt x="153" y="108"/>
                      <a:pt x="153" y="108"/>
                    </a:cubicBezTo>
                    <a:lnTo>
                      <a:pt x="147" y="165"/>
                    </a:lnTo>
                    <a:close/>
                  </a:path>
                </a:pathLst>
              </a:custGeom>
              <a:solidFill>
                <a:schemeClr val="bg1"/>
              </a:solidFill>
              <a:ln>
                <a:noFill/>
              </a:ln>
            </p:spPr>
            <p:txBody>
              <a:bodyPr vert="horz" wrap="square" lIns="91440" tIns="45720" rIns="91440" bIns="45720" numCol="1" anchor="t" anchorCtr="0" compatLnSpc="1"/>
              <a:lstStyle/>
              <a:p>
                <a:endParaRPr lang="en-GB"/>
              </a:p>
            </p:txBody>
          </p:sp>
          <p:sp>
            <p:nvSpPr>
              <p:cNvPr id="13" name="TextBox 52"/>
              <p:cNvSpPr txBox="1"/>
              <p:nvPr/>
            </p:nvSpPr>
            <p:spPr>
              <a:xfrm>
                <a:off x="9211918" y="2288648"/>
                <a:ext cx="1348447" cy="369332"/>
              </a:xfrm>
              <a:prstGeom prst="rect">
                <a:avLst/>
              </a:prstGeom>
              <a:noFill/>
            </p:spPr>
            <p:txBody>
              <a:bodyPr wrap="none" rtlCol="0">
                <a:spAutoFit/>
              </a:bodyPr>
              <a:lstStyle/>
              <a:p>
                <a:pPr algn="ctr"/>
                <a:r>
                  <a:rPr lang="en-US" b="1">
                    <a:solidFill>
                      <a:schemeClr val="bg1"/>
                    </a:solidFill>
                  </a:rPr>
                  <a:t>FACEBOOK</a:t>
                </a:r>
              </a:p>
            </p:txBody>
          </p:sp>
        </p:grpSp>
      </p:grpSp>
      <p:grpSp>
        <p:nvGrpSpPr>
          <p:cNvPr id="29" name="组合 28"/>
          <p:cNvGrpSpPr/>
          <p:nvPr/>
        </p:nvGrpSpPr>
        <p:grpSpPr>
          <a:xfrm>
            <a:off x="554644" y="2787737"/>
            <a:ext cx="3566501" cy="1142406"/>
            <a:chOff x="2434485" y="1485438"/>
            <a:chExt cx="3566501" cy="1142406"/>
          </a:xfrm>
        </p:grpSpPr>
        <p:sp>
          <p:nvSpPr>
            <p:cNvPr id="30" name="文本框 36"/>
            <p:cNvSpPr txBox="1"/>
            <p:nvPr/>
          </p:nvSpPr>
          <p:spPr>
            <a:xfrm>
              <a:off x="2468039" y="1485438"/>
              <a:ext cx="3532947"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31" name="Text Placeholder 32"/>
            <p:cNvSpPr txBox="1"/>
            <p:nvPr/>
          </p:nvSpPr>
          <p:spPr>
            <a:xfrm>
              <a:off x="2434485" y="1872155"/>
              <a:ext cx="3455615" cy="75568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32" name="组合 31"/>
          <p:cNvGrpSpPr/>
          <p:nvPr/>
        </p:nvGrpSpPr>
        <p:grpSpPr>
          <a:xfrm>
            <a:off x="554644" y="5082334"/>
            <a:ext cx="3566501" cy="1142406"/>
            <a:chOff x="2434485" y="1485438"/>
            <a:chExt cx="3566501" cy="1142406"/>
          </a:xfrm>
        </p:grpSpPr>
        <p:sp>
          <p:nvSpPr>
            <p:cNvPr id="33" name="文本框 36"/>
            <p:cNvSpPr txBox="1"/>
            <p:nvPr/>
          </p:nvSpPr>
          <p:spPr>
            <a:xfrm>
              <a:off x="2468039" y="1485438"/>
              <a:ext cx="3532947"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34" name="Text Placeholder 32"/>
            <p:cNvSpPr txBox="1"/>
            <p:nvPr/>
          </p:nvSpPr>
          <p:spPr>
            <a:xfrm>
              <a:off x="2434485" y="1872155"/>
              <a:ext cx="3455615" cy="75568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35" name="组合 34"/>
          <p:cNvGrpSpPr/>
          <p:nvPr/>
        </p:nvGrpSpPr>
        <p:grpSpPr>
          <a:xfrm>
            <a:off x="8032415" y="1451671"/>
            <a:ext cx="3604941" cy="1142406"/>
            <a:chOff x="8251779" y="2630835"/>
            <a:chExt cx="3604941" cy="1142406"/>
          </a:xfrm>
        </p:grpSpPr>
        <p:sp>
          <p:nvSpPr>
            <p:cNvPr id="36" name="文本框 36"/>
            <p:cNvSpPr txBox="1"/>
            <p:nvPr/>
          </p:nvSpPr>
          <p:spPr>
            <a:xfrm>
              <a:off x="8251779" y="2630835"/>
              <a:ext cx="3532947" cy="44129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37" name="Text Placeholder 32"/>
            <p:cNvSpPr txBox="1"/>
            <p:nvPr/>
          </p:nvSpPr>
          <p:spPr>
            <a:xfrm>
              <a:off x="8401105" y="3017552"/>
              <a:ext cx="3455615" cy="75568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38" name="组合 37"/>
          <p:cNvGrpSpPr/>
          <p:nvPr/>
        </p:nvGrpSpPr>
        <p:grpSpPr>
          <a:xfrm>
            <a:off x="8032415" y="3708821"/>
            <a:ext cx="3604941" cy="1142406"/>
            <a:chOff x="8251779" y="2630835"/>
            <a:chExt cx="3604941" cy="1142406"/>
          </a:xfrm>
        </p:grpSpPr>
        <p:sp>
          <p:nvSpPr>
            <p:cNvPr id="39" name="文本框 36"/>
            <p:cNvSpPr txBox="1"/>
            <p:nvPr/>
          </p:nvSpPr>
          <p:spPr>
            <a:xfrm>
              <a:off x="8251779" y="2630835"/>
              <a:ext cx="3532947" cy="44129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40" name="Text Placeholder 32"/>
            <p:cNvSpPr txBox="1"/>
            <p:nvPr/>
          </p:nvSpPr>
          <p:spPr>
            <a:xfrm>
              <a:off x="8401105" y="3017552"/>
              <a:ext cx="3455615" cy="75568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FEFF1"/>
        </a:solidFill>
        <a:effectLst/>
      </p:bgPr>
    </p:bg>
    <p:spTree>
      <p:nvGrpSpPr>
        <p:cNvPr id="1" name=""/>
        <p:cNvGrpSpPr/>
        <p:nvPr/>
      </p:nvGrpSpPr>
      <p:grpSpPr>
        <a:xfrm>
          <a:off x="0" y="0"/>
          <a:ext cx="0" cy="0"/>
          <a:chOff x="0" y="0"/>
          <a:chExt cx="0" cy="0"/>
        </a:xfrm>
      </p:grpSpPr>
      <p:sp>
        <p:nvSpPr>
          <p:cNvPr id="5" name="文本框 4"/>
          <p:cNvSpPr txBox="1"/>
          <p:nvPr/>
        </p:nvSpPr>
        <p:spPr>
          <a:xfrm>
            <a:off x="265780" y="286565"/>
            <a:ext cx="666750" cy="584775"/>
          </a:xfrm>
          <a:prstGeom prst="rect">
            <a:avLst/>
          </a:prstGeom>
          <a:solidFill>
            <a:srgbClr val="8F5943"/>
          </a:solidFill>
        </p:spPr>
        <p:txBody>
          <a:bodyPr wrap="square" rtlCol="0">
            <a:spAutoFit/>
          </a:bodyPr>
          <a:lstStyle/>
          <a:p>
            <a:pPr algn="ctr"/>
            <a:r>
              <a:rPr lang="en-US" altLang="zh-CN" sz="3200" dirty="0">
                <a:solidFill>
                  <a:schemeClr val="bg1"/>
                </a:solidFill>
                <a:ea typeface="柳公权柳体" panose="02000000000000000000" pitchFamily="2" charset="-122"/>
              </a:rPr>
              <a:t>03</a:t>
            </a:r>
            <a:endParaRPr lang="zh-CN" altLang="en-US" sz="3200" dirty="0">
              <a:solidFill>
                <a:schemeClr val="bg1"/>
              </a:solidFill>
              <a:ea typeface="柳公权柳体" panose="02000000000000000000" pitchFamily="2" charset="-122"/>
            </a:endParaRPr>
          </a:p>
        </p:txBody>
      </p:sp>
      <p:sp>
        <p:nvSpPr>
          <p:cNvPr id="6" name="文本框 5"/>
          <p:cNvSpPr txBox="1"/>
          <p:nvPr/>
        </p:nvSpPr>
        <p:spPr>
          <a:xfrm>
            <a:off x="999205" y="317342"/>
            <a:ext cx="2817145"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p>
        </p:txBody>
      </p:sp>
      <p:grpSp>
        <p:nvGrpSpPr>
          <p:cNvPr id="4" name="组合 3"/>
          <p:cNvGrpSpPr/>
          <p:nvPr/>
        </p:nvGrpSpPr>
        <p:grpSpPr>
          <a:xfrm>
            <a:off x="1981652" y="1439379"/>
            <a:ext cx="8228696" cy="3150833"/>
            <a:chOff x="3692154" y="3131116"/>
            <a:chExt cx="17016919" cy="6515911"/>
          </a:xfrm>
        </p:grpSpPr>
        <p:sp>
          <p:nvSpPr>
            <p:cNvPr id="7" name="TextBox 31"/>
            <p:cNvSpPr txBox="1">
              <a:spLocks noChangeArrowheads="1"/>
            </p:cNvSpPr>
            <p:nvPr/>
          </p:nvSpPr>
          <p:spPr bwMode="auto">
            <a:xfrm>
              <a:off x="3692154" y="8852476"/>
              <a:ext cx="2195208" cy="763777"/>
            </a:xfrm>
            <a:prstGeom prst="rect">
              <a:avLst/>
            </a:prstGeom>
            <a:noFill/>
            <a:ln>
              <a:noFill/>
            </a:ln>
          </p:spPr>
          <p:txBody>
            <a:bodyPr wrap="square">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753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753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753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753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eaLnBrk="1" hangingPunct="1"/>
              <a:r>
                <a:rPr lang="id-ID" sz="1800" b="1" dirty="0">
                  <a:latin typeface="Lato Regular"/>
                  <a:cs typeface="Lato Regular"/>
                </a:rPr>
                <a:t>1990</a:t>
              </a:r>
            </a:p>
          </p:txBody>
        </p:sp>
        <p:sp>
          <p:nvSpPr>
            <p:cNvPr id="8" name="TextBox 31"/>
            <p:cNvSpPr txBox="1">
              <a:spLocks noChangeArrowheads="1"/>
            </p:cNvSpPr>
            <p:nvPr/>
          </p:nvSpPr>
          <p:spPr bwMode="auto">
            <a:xfrm>
              <a:off x="8509524" y="8883250"/>
              <a:ext cx="2195208" cy="763777"/>
            </a:xfrm>
            <a:prstGeom prst="rect">
              <a:avLst/>
            </a:prstGeom>
            <a:noFill/>
            <a:ln>
              <a:noFill/>
            </a:ln>
          </p:spPr>
          <p:txBody>
            <a:bodyPr wrap="square">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753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753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753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753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eaLnBrk="1" hangingPunct="1"/>
              <a:r>
                <a:rPr lang="id-ID" sz="1800" b="1" dirty="0">
                  <a:latin typeface="Lato Regular"/>
                  <a:cs typeface="Lato Regular"/>
                </a:rPr>
                <a:t>2000</a:t>
              </a:r>
            </a:p>
          </p:txBody>
        </p:sp>
        <p:grpSp>
          <p:nvGrpSpPr>
            <p:cNvPr id="9" name="Group 88"/>
            <p:cNvGrpSpPr/>
            <p:nvPr/>
          </p:nvGrpSpPr>
          <p:grpSpPr>
            <a:xfrm>
              <a:off x="18880048" y="3131116"/>
              <a:ext cx="1486189" cy="5546769"/>
              <a:chOff x="7329288" y="763688"/>
              <a:chExt cx="909638" cy="3394075"/>
            </a:xfrm>
          </p:grpSpPr>
          <p:sp>
            <p:nvSpPr>
              <p:cNvPr id="48" name="Rectangle 5"/>
              <p:cNvSpPr>
                <a:spLocks noChangeArrowheads="1"/>
              </p:cNvSpPr>
              <p:nvPr/>
            </p:nvSpPr>
            <p:spPr bwMode="auto">
              <a:xfrm>
                <a:off x="7329288" y="763688"/>
                <a:ext cx="909638" cy="3394075"/>
              </a:xfrm>
              <a:prstGeom prst="rect">
                <a:avLst/>
              </a:prstGeom>
              <a:solidFill>
                <a:srgbClr val="8F5943"/>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49" name="Rectangle 6"/>
              <p:cNvSpPr>
                <a:spLocks noChangeArrowheads="1"/>
              </p:cNvSpPr>
              <p:nvPr/>
            </p:nvSpPr>
            <p:spPr bwMode="auto">
              <a:xfrm>
                <a:off x="7446763" y="1103413"/>
                <a:ext cx="654050" cy="104775"/>
              </a:xfrm>
              <a:prstGeom prst="rect">
                <a:avLst/>
              </a:prstGeom>
              <a:solidFill>
                <a:schemeClr val="tx1">
                  <a:lumMod val="50000"/>
                  <a:lumOff val="50000"/>
                </a:schemeClr>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50" name="Rectangle 7"/>
              <p:cNvSpPr>
                <a:spLocks noChangeArrowheads="1"/>
              </p:cNvSpPr>
              <p:nvPr/>
            </p:nvSpPr>
            <p:spPr bwMode="auto">
              <a:xfrm>
                <a:off x="7446763" y="1463776"/>
                <a:ext cx="654050" cy="109538"/>
              </a:xfrm>
              <a:prstGeom prst="rect">
                <a:avLst/>
              </a:prstGeom>
              <a:solidFill>
                <a:schemeClr val="tx1">
                  <a:lumMod val="50000"/>
                  <a:lumOff val="50000"/>
                </a:schemeClr>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51" name="Rectangle 8"/>
              <p:cNvSpPr>
                <a:spLocks noChangeArrowheads="1"/>
              </p:cNvSpPr>
              <p:nvPr/>
            </p:nvSpPr>
            <p:spPr bwMode="auto">
              <a:xfrm>
                <a:off x="7446763" y="1828901"/>
                <a:ext cx="654050" cy="109538"/>
              </a:xfrm>
              <a:prstGeom prst="rect">
                <a:avLst/>
              </a:prstGeom>
              <a:solidFill>
                <a:schemeClr val="tx1">
                  <a:lumMod val="50000"/>
                  <a:lumOff val="50000"/>
                </a:schemeClr>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52" name="Rectangle 9"/>
              <p:cNvSpPr>
                <a:spLocks noChangeArrowheads="1"/>
              </p:cNvSpPr>
              <p:nvPr/>
            </p:nvSpPr>
            <p:spPr bwMode="auto">
              <a:xfrm>
                <a:off x="7446763" y="2194026"/>
                <a:ext cx="654050" cy="104775"/>
              </a:xfrm>
              <a:prstGeom prst="rect">
                <a:avLst/>
              </a:prstGeom>
              <a:solidFill>
                <a:schemeClr val="tx1">
                  <a:lumMod val="50000"/>
                  <a:lumOff val="50000"/>
                </a:schemeClr>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53" name="Rectangle 10"/>
              <p:cNvSpPr>
                <a:spLocks noChangeArrowheads="1"/>
              </p:cNvSpPr>
              <p:nvPr/>
            </p:nvSpPr>
            <p:spPr bwMode="auto">
              <a:xfrm>
                <a:off x="7446763" y="2554388"/>
                <a:ext cx="654050" cy="109538"/>
              </a:xfrm>
              <a:prstGeom prst="rect">
                <a:avLst/>
              </a:prstGeom>
              <a:solidFill>
                <a:schemeClr val="tx1">
                  <a:lumMod val="50000"/>
                  <a:lumOff val="50000"/>
                </a:schemeClr>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54" name="Rectangle 11"/>
              <p:cNvSpPr>
                <a:spLocks noChangeArrowheads="1"/>
              </p:cNvSpPr>
              <p:nvPr/>
            </p:nvSpPr>
            <p:spPr bwMode="auto">
              <a:xfrm>
                <a:off x="7446763" y="2919513"/>
                <a:ext cx="654050" cy="109538"/>
              </a:xfrm>
              <a:prstGeom prst="rect">
                <a:avLst/>
              </a:prstGeom>
              <a:solidFill>
                <a:schemeClr val="tx1">
                  <a:lumMod val="50000"/>
                  <a:lumOff val="50000"/>
                </a:schemeClr>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55" name="Rectangle 12"/>
              <p:cNvSpPr>
                <a:spLocks noChangeArrowheads="1"/>
              </p:cNvSpPr>
              <p:nvPr/>
            </p:nvSpPr>
            <p:spPr bwMode="auto">
              <a:xfrm>
                <a:off x="7446763" y="3284638"/>
                <a:ext cx="654050" cy="104775"/>
              </a:xfrm>
              <a:prstGeom prst="rect">
                <a:avLst/>
              </a:prstGeom>
              <a:solidFill>
                <a:schemeClr val="tx1">
                  <a:lumMod val="50000"/>
                  <a:lumOff val="50000"/>
                </a:schemeClr>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56" name="Rectangle 13"/>
              <p:cNvSpPr>
                <a:spLocks noChangeArrowheads="1"/>
              </p:cNvSpPr>
              <p:nvPr/>
            </p:nvSpPr>
            <p:spPr bwMode="auto">
              <a:xfrm>
                <a:off x="7446763" y="3645001"/>
                <a:ext cx="654050" cy="109538"/>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57" name="Rectangle 14"/>
              <p:cNvSpPr>
                <a:spLocks noChangeArrowheads="1"/>
              </p:cNvSpPr>
              <p:nvPr/>
            </p:nvSpPr>
            <p:spPr bwMode="auto">
              <a:xfrm>
                <a:off x="7446763" y="1103413"/>
                <a:ext cx="654050" cy="104775"/>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58" name="Rectangle 15"/>
              <p:cNvSpPr>
                <a:spLocks noChangeArrowheads="1"/>
              </p:cNvSpPr>
              <p:nvPr/>
            </p:nvSpPr>
            <p:spPr bwMode="auto">
              <a:xfrm>
                <a:off x="7446763" y="1463776"/>
                <a:ext cx="654050" cy="109538"/>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59" name="Rectangle 16"/>
              <p:cNvSpPr>
                <a:spLocks noChangeArrowheads="1"/>
              </p:cNvSpPr>
              <p:nvPr/>
            </p:nvSpPr>
            <p:spPr bwMode="auto">
              <a:xfrm>
                <a:off x="7446763" y="1828901"/>
                <a:ext cx="654050" cy="109538"/>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60" name="Rectangle 17"/>
              <p:cNvSpPr>
                <a:spLocks noChangeArrowheads="1"/>
              </p:cNvSpPr>
              <p:nvPr/>
            </p:nvSpPr>
            <p:spPr bwMode="auto">
              <a:xfrm>
                <a:off x="7446763" y="2194026"/>
                <a:ext cx="654050" cy="104775"/>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61" name="Rectangle 18"/>
              <p:cNvSpPr>
                <a:spLocks noChangeArrowheads="1"/>
              </p:cNvSpPr>
              <p:nvPr/>
            </p:nvSpPr>
            <p:spPr bwMode="auto">
              <a:xfrm>
                <a:off x="7446763" y="2554388"/>
                <a:ext cx="654050" cy="109538"/>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62" name="Rectangle 19"/>
              <p:cNvSpPr>
                <a:spLocks noChangeArrowheads="1"/>
              </p:cNvSpPr>
              <p:nvPr/>
            </p:nvSpPr>
            <p:spPr bwMode="auto">
              <a:xfrm>
                <a:off x="7446763" y="2919513"/>
                <a:ext cx="654050" cy="109538"/>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63" name="Rectangle 20"/>
              <p:cNvSpPr>
                <a:spLocks noChangeArrowheads="1"/>
              </p:cNvSpPr>
              <p:nvPr/>
            </p:nvSpPr>
            <p:spPr bwMode="auto">
              <a:xfrm>
                <a:off x="7446763" y="3284638"/>
                <a:ext cx="654050" cy="104775"/>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grpSp>
        <p:grpSp>
          <p:nvGrpSpPr>
            <p:cNvPr id="10" name="Group 106"/>
            <p:cNvGrpSpPr/>
            <p:nvPr/>
          </p:nvGrpSpPr>
          <p:grpSpPr>
            <a:xfrm>
              <a:off x="9124762" y="4501714"/>
              <a:ext cx="1094540" cy="4223637"/>
              <a:chOff x="6654700" y="1001028"/>
              <a:chExt cx="669925" cy="3166162"/>
            </a:xfrm>
            <a:solidFill>
              <a:schemeClr val="accent1"/>
            </a:solidFill>
          </p:grpSpPr>
          <p:sp>
            <p:nvSpPr>
              <p:cNvPr id="36" name="Freeform 21"/>
              <p:cNvSpPr/>
              <p:nvPr/>
            </p:nvSpPr>
            <p:spPr bwMode="auto">
              <a:xfrm>
                <a:off x="6654700" y="1393826"/>
                <a:ext cx="669925" cy="2773363"/>
              </a:xfrm>
              <a:custGeom>
                <a:avLst/>
                <a:gdLst>
                  <a:gd name="T0" fmla="*/ 422 w 422"/>
                  <a:gd name="T1" fmla="*/ 0 h 1747"/>
                  <a:gd name="T2" fmla="*/ 0 w 422"/>
                  <a:gd name="T3" fmla="*/ 353 h 1747"/>
                  <a:gd name="T4" fmla="*/ 0 w 422"/>
                  <a:gd name="T5" fmla="*/ 1747 h 1747"/>
                  <a:gd name="T6" fmla="*/ 422 w 422"/>
                  <a:gd name="T7" fmla="*/ 1747 h 1747"/>
                  <a:gd name="T8" fmla="*/ 422 w 422"/>
                  <a:gd name="T9" fmla="*/ 0 h 1747"/>
                </a:gdLst>
                <a:ahLst/>
                <a:cxnLst>
                  <a:cxn ang="0">
                    <a:pos x="T0" y="T1"/>
                  </a:cxn>
                  <a:cxn ang="0">
                    <a:pos x="T2" y="T3"/>
                  </a:cxn>
                  <a:cxn ang="0">
                    <a:pos x="T4" y="T5"/>
                  </a:cxn>
                  <a:cxn ang="0">
                    <a:pos x="T6" y="T7"/>
                  </a:cxn>
                  <a:cxn ang="0">
                    <a:pos x="T8" y="T9"/>
                  </a:cxn>
                </a:cxnLst>
                <a:rect l="0" t="0" r="r" b="b"/>
                <a:pathLst>
                  <a:path w="422" h="1747">
                    <a:moveTo>
                      <a:pt x="422" y="0"/>
                    </a:moveTo>
                    <a:lnTo>
                      <a:pt x="0" y="353"/>
                    </a:lnTo>
                    <a:lnTo>
                      <a:pt x="0" y="1747"/>
                    </a:lnTo>
                    <a:lnTo>
                      <a:pt x="422" y="1747"/>
                    </a:lnTo>
                    <a:lnTo>
                      <a:pt x="422" y="0"/>
                    </a:lnTo>
                    <a:close/>
                  </a:path>
                </a:pathLst>
              </a:custGeom>
              <a:grp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37" name="Freeform 22"/>
              <p:cNvSpPr/>
              <p:nvPr/>
            </p:nvSpPr>
            <p:spPr bwMode="auto">
              <a:xfrm>
                <a:off x="6654700" y="1001028"/>
                <a:ext cx="669925" cy="3166162"/>
              </a:xfrm>
              <a:custGeom>
                <a:avLst/>
                <a:gdLst>
                  <a:gd name="T0" fmla="*/ 422 w 422"/>
                  <a:gd name="T1" fmla="*/ 0 h 1747"/>
                  <a:gd name="T2" fmla="*/ 0 w 422"/>
                  <a:gd name="T3" fmla="*/ 353 h 1747"/>
                  <a:gd name="T4" fmla="*/ 0 w 422"/>
                  <a:gd name="T5" fmla="*/ 1747 h 1747"/>
                  <a:gd name="T6" fmla="*/ 422 w 422"/>
                  <a:gd name="T7" fmla="*/ 1747 h 1747"/>
                  <a:gd name="T8" fmla="*/ 422 w 422"/>
                  <a:gd name="T9" fmla="*/ 0 h 1747"/>
                </a:gdLst>
                <a:ahLst/>
                <a:cxnLst>
                  <a:cxn ang="0">
                    <a:pos x="T0" y="T1"/>
                  </a:cxn>
                  <a:cxn ang="0">
                    <a:pos x="T2" y="T3"/>
                  </a:cxn>
                  <a:cxn ang="0">
                    <a:pos x="T4" y="T5"/>
                  </a:cxn>
                  <a:cxn ang="0">
                    <a:pos x="T6" y="T7"/>
                  </a:cxn>
                  <a:cxn ang="0">
                    <a:pos x="T8" y="T9"/>
                  </a:cxn>
                </a:cxnLst>
                <a:rect l="0" t="0" r="r" b="b"/>
                <a:pathLst>
                  <a:path w="422" h="1747">
                    <a:moveTo>
                      <a:pt x="422" y="0"/>
                    </a:moveTo>
                    <a:lnTo>
                      <a:pt x="0" y="353"/>
                    </a:lnTo>
                    <a:lnTo>
                      <a:pt x="0" y="1747"/>
                    </a:lnTo>
                    <a:lnTo>
                      <a:pt x="422" y="1747"/>
                    </a:lnTo>
                    <a:lnTo>
                      <a:pt x="422" y="0"/>
                    </a:lnTo>
                    <a:close/>
                  </a:path>
                </a:pathLst>
              </a:custGeom>
              <a:solidFill>
                <a:srgbClr val="8F5943"/>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38" name="Rectangle 23"/>
              <p:cNvSpPr>
                <a:spLocks noChangeArrowheads="1"/>
              </p:cNvSpPr>
              <p:nvPr/>
            </p:nvSpPr>
            <p:spPr bwMode="auto">
              <a:xfrm>
                <a:off x="6767413" y="1758114"/>
                <a:ext cx="166688" cy="258763"/>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39" name="Rectangle 24"/>
              <p:cNvSpPr>
                <a:spLocks noChangeArrowheads="1"/>
              </p:cNvSpPr>
              <p:nvPr/>
            </p:nvSpPr>
            <p:spPr bwMode="auto">
              <a:xfrm>
                <a:off x="7038875" y="1758114"/>
                <a:ext cx="153988" cy="252413"/>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40" name="Rectangle 25"/>
              <p:cNvSpPr>
                <a:spLocks noChangeArrowheads="1"/>
              </p:cNvSpPr>
              <p:nvPr/>
            </p:nvSpPr>
            <p:spPr bwMode="auto">
              <a:xfrm>
                <a:off x="6767413" y="2123239"/>
                <a:ext cx="166688" cy="258763"/>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41" name="Rectangle 26"/>
              <p:cNvSpPr>
                <a:spLocks noChangeArrowheads="1"/>
              </p:cNvSpPr>
              <p:nvPr/>
            </p:nvSpPr>
            <p:spPr bwMode="auto">
              <a:xfrm>
                <a:off x="7038875" y="2123239"/>
                <a:ext cx="153988" cy="247650"/>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42" name="Rectangle 27"/>
              <p:cNvSpPr>
                <a:spLocks noChangeArrowheads="1"/>
              </p:cNvSpPr>
              <p:nvPr/>
            </p:nvSpPr>
            <p:spPr bwMode="auto">
              <a:xfrm>
                <a:off x="6767413" y="2483601"/>
                <a:ext cx="166688" cy="260350"/>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43" name="Rectangle 28"/>
              <p:cNvSpPr>
                <a:spLocks noChangeArrowheads="1"/>
              </p:cNvSpPr>
              <p:nvPr/>
            </p:nvSpPr>
            <p:spPr bwMode="auto">
              <a:xfrm>
                <a:off x="7038875" y="2483601"/>
                <a:ext cx="153988" cy="252413"/>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44" name="Rectangle 29"/>
              <p:cNvSpPr>
                <a:spLocks noChangeArrowheads="1"/>
              </p:cNvSpPr>
              <p:nvPr/>
            </p:nvSpPr>
            <p:spPr bwMode="auto">
              <a:xfrm>
                <a:off x="6767413" y="2848726"/>
                <a:ext cx="166688" cy="258763"/>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45" name="Rectangle 30"/>
              <p:cNvSpPr>
                <a:spLocks noChangeArrowheads="1"/>
              </p:cNvSpPr>
              <p:nvPr/>
            </p:nvSpPr>
            <p:spPr bwMode="auto">
              <a:xfrm>
                <a:off x="7038875" y="2848726"/>
                <a:ext cx="153988" cy="247650"/>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46" name="Rectangle 31"/>
              <p:cNvSpPr>
                <a:spLocks noChangeArrowheads="1"/>
              </p:cNvSpPr>
              <p:nvPr/>
            </p:nvSpPr>
            <p:spPr bwMode="auto">
              <a:xfrm>
                <a:off x="6767413" y="3209089"/>
                <a:ext cx="166688" cy="260350"/>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47" name="Rectangle 32"/>
              <p:cNvSpPr>
                <a:spLocks noChangeArrowheads="1"/>
              </p:cNvSpPr>
              <p:nvPr/>
            </p:nvSpPr>
            <p:spPr bwMode="auto">
              <a:xfrm>
                <a:off x="7038875" y="3209089"/>
                <a:ext cx="153988" cy="249238"/>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grpSp>
        <p:grpSp>
          <p:nvGrpSpPr>
            <p:cNvPr id="11" name="Group 146"/>
            <p:cNvGrpSpPr/>
            <p:nvPr/>
          </p:nvGrpSpPr>
          <p:grpSpPr>
            <a:xfrm>
              <a:off x="4050387" y="5855976"/>
              <a:ext cx="1499157" cy="2817489"/>
              <a:chOff x="3803651" y="2443163"/>
              <a:chExt cx="917575" cy="1724025"/>
            </a:xfrm>
          </p:grpSpPr>
          <p:sp>
            <p:nvSpPr>
              <p:cNvPr id="31" name="Freeform 40"/>
              <p:cNvSpPr/>
              <p:nvPr/>
            </p:nvSpPr>
            <p:spPr bwMode="auto">
              <a:xfrm>
                <a:off x="3803651" y="2443163"/>
                <a:ext cx="917575" cy="1724025"/>
              </a:xfrm>
              <a:custGeom>
                <a:avLst/>
                <a:gdLst>
                  <a:gd name="T0" fmla="*/ 578 w 578"/>
                  <a:gd name="T1" fmla="*/ 1086 h 1086"/>
                  <a:gd name="T2" fmla="*/ 0 w 578"/>
                  <a:gd name="T3" fmla="*/ 1086 h 1086"/>
                  <a:gd name="T4" fmla="*/ 0 w 578"/>
                  <a:gd name="T5" fmla="*/ 387 h 1086"/>
                  <a:gd name="T6" fmla="*/ 289 w 578"/>
                  <a:gd name="T7" fmla="*/ 0 h 1086"/>
                  <a:gd name="T8" fmla="*/ 578 w 578"/>
                  <a:gd name="T9" fmla="*/ 387 h 1086"/>
                  <a:gd name="T10" fmla="*/ 578 w 578"/>
                  <a:gd name="T11" fmla="*/ 1086 h 1086"/>
                </a:gdLst>
                <a:ahLst/>
                <a:cxnLst>
                  <a:cxn ang="0">
                    <a:pos x="T0" y="T1"/>
                  </a:cxn>
                  <a:cxn ang="0">
                    <a:pos x="T2" y="T3"/>
                  </a:cxn>
                  <a:cxn ang="0">
                    <a:pos x="T4" y="T5"/>
                  </a:cxn>
                  <a:cxn ang="0">
                    <a:pos x="T6" y="T7"/>
                  </a:cxn>
                  <a:cxn ang="0">
                    <a:pos x="T8" y="T9"/>
                  </a:cxn>
                  <a:cxn ang="0">
                    <a:pos x="T10" y="T11"/>
                  </a:cxn>
                </a:cxnLst>
                <a:rect l="0" t="0" r="r" b="b"/>
                <a:pathLst>
                  <a:path w="578" h="1086">
                    <a:moveTo>
                      <a:pt x="578" y="1086"/>
                    </a:moveTo>
                    <a:lnTo>
                      <a:pt x="0" y="1086"/>
                    </a:lnTo>
                    <a:lnTo>
                      <a:pt x="0" y="387"/>
                    </a:lnTo>
                    <a:lnTo>
                      <a:pt x="289" y="0"/>
                    </a:lnTo>
                    <a:lnTo>
                      <a:pt x="578" y="387"/>
                    </a:lnTo>
                    <a:lnTo>
                      <a:pt x="578" y="1086"/>
                    </a:lnTo>
                    <a:close/>
                  </a:path>
                </a:pathLst>
              </a:custGeom>
              <a:solidFill>
                <a:srgbClr val="8F5943"/>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32" name="Rectangle 41"/>
              <p:cNvSpPr>
                <a:spLocks noChangeArrowheads="1"/>
              </p:cNvSpPr>
              <p:nvPr/>
            </p:nvSpPr>
            <p:spPr bwMode="auto">
              <a:xfrm>
                <a:off x="4089400" y="2906713"/>
                <a:ext cx="120650" cy="266700"/>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33" name="Rectangle 42"/>
              <p:cNvSpPr>
                <a:spLocks noChangeArrowheads="1"/>
              </p:cNvSpPr>
              <p:nvPr/>
            </p:nvSpPr>
            <p:spPr bwMode="auto">
              <a:xfrm>
                <a:off x="4278313" y="2906713"/>
                <a:ext cx="123825" cy="266700"/>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34" name="Rectangle 43"/>
              <p:cNvSpPr>
                <a:spLocks noChangeArrowheads="1"/>
              </p:cNvSpPr>
              <p:nvPr/>
            </p:nvSpPr>
            <p:spPr bwMode="auto">
              <a:xfrm>
                <a:off x="4089400" y="3260726"/>
                <a:ext cx="120650" cy="269875"/>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35" name="Rectangle 44"/>
              <p:cNvSpPr>
                <a:spLocks noChangeArrowheads="1"/>
              </p:cNvSpPr>
              <p:nvPr/>
            </p:nvSpPr>
            <p:spPr bwMode="auto">
              <a:xfrm>
                <a:off x="4278313" y="3260726"/>
                <a:ext cx="123825" cy="269875"/>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grpSp>
        <p:grpSp>
          <p:nvGrpSpPr>
            <p:cNvPr id="12" name="Group 152"/>
            <p:cNvGrpSpPr/>
            <p:nvPr/>
          </p:nvGrpSpPr>
          <p:grpSpPr>
            <a:xfrm>
              <a:off x="13949799" y="3902146"/>
              <a:ext cx="1675528" cy="4820345"/>
              <a:chOff x="5627688" y="1736726"/>
              <a:chExt cx="1025525" cy="2430463"/>
            </a:xfrm>
          </p:grpSpPr>
          <p:sp>
            <p:nvSpPr>
              <p:cNvPr id="15" name="Freeform 45"/>
              <p:cNvSpPr/>
              <p:nvPr/>
            </p:nvSpPr>
            <p:spPr bwMode="auto">
              <a:xfrm>
                <a:off x="5627688" y="1736726"/>
                <a:ext cx="1025525" cy="2430463"/>
              </a:xfrm>
              <a:custGeom>
                <a:avLst/>
                <a:gdLst>
                  <a:gd name="T0" fmla="*/ 570 w 646"/>
                  <a:gd name="T1" fmla="*/ 533 h 1531"/>
                  <a:gd name="T2" fmla="*/ 570 w 646"/>
                  <a:gd name="T3" fmla="*/ 97 h 1531"/>
                  <a:gd name="T4" fmla="*/ 511 w 646"/>
                  <a:gd name="T5" fmla="*/ 97 h 1531"/>
                  <a:gd name="T6" fmla="*/ 511 w 646"/>
                  <a:gd name="T7" fmla="*/ 0 h 1531"/>
                  <a:gd name="T8" fmla="*/ 135 w 646"/>
                  <a:gd name="T9" fmla="*/ 0 h 1531"/>
                  <a:gd name="T10" fmla="*/ 135 w 646"/>
                  <a:gd name="T11" fmla="*/ 97 h 1531"/>
                  <a:gd name="T12" fmla="*/ 78 w 646"/>
                  <a:gd name="T13" fmla="*/ 97 h 1531"/>
                  <a:gd name="T14" fmla="*/ 78 w 646"/>
                  <a:gd name="T15" fmla="*/ 533 h 1531"/>
                  <a:gd name="T16" fmla="*/ 0 w 646"/>
                  <a:gd name="T17" fmla="*/ 533 h 1531"/>
                  <a:gd name="T18" fmla="*/ 0 w 646"/>
                  <a:gd name="T19" fmla="*/ 1531 h 1531"/>
                  <a:gd name="T20" fmla="*/ 646 w 646"/>
                  <a:gd name="T21" fmla="*/ 1531 h 1531"/>
                  <a:gd name="T22" fmla="*/ 646 w 646"/>
                  <a:gd name="T23" fmla="*/ 533 h 1531"/>
                  <a:gd name="T24" fmla="*/ 570 w 646"/>
                  <a:gd name="T25" fmla="*/ 533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6" h="1531">
                    <a:moveTo>
                      <a:pt x="570" y="533"/>
                    </a:moveTo>
                    <a:lnTo>
                      <a:pt x="570" y="97"/>
                    </a:lnTo>
                    <a:lnTo>
                      <a:pt x="511" y="97"/>
                    </a:lnTo>
                    <a:lnTo>
                      <a:pt x="511" y="0"/>
                    </a:lnTo>
                    <a:lnTo>
                      <a:pt x="135" y="0"/>
                    </a:lnTo>
                    <a:lnTo>
                      <a:pt x="135" y="97"/>
                    </a:lnTo>
                    <a:lnTo>
                      <a:pt x="78" y="97"/>
                    </a:lnTo>
                    <a:lnTo>
                      <a:pt x="78" y="533"/>
                    </a:lnTo>
                    <a:lnTo>
                      <a:pt x="0" y="533"/>
                    </a:lnTo>
                    <a:lnTo>
                      <a:pt x="0" y="1531"/>
                    </a:lnTo>
                    <a:lnTo>
                      <a:pt x="646" y="1531"/>
                    </a:lnTo>
                    <a:lnTo>
                      <a:pt x="646" y="533"/>
                    </a:lnTo>
                    <a:lnTo>
                      <a:pt x="570" y="533"/>
                    </a:lnTo>
                    <a:close/>
                  </a:path>
                </a:pathLst>
              </a:custGeom>
              <a:solidFill>
                <a:srgbClr val="8F5943"/>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16" name="Rectangle 46"/>
              <p:cNvSpPr>
                <a:spLocks noChangeArrowheads="1"/>
              </p:cNvSpPr>
              <p:nvPr/>
            </p:nvSpPr>
            <p:spPr bwMode="auto">
              <a:xfrm>
                <a:off x="5867400" y="2286001"/>
                <a:ext cx="101600" cy="236538"/>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17" name="Rectangle 47"/>
              <p:cNvSpPr>
                <a:spLocks noChangeArrowheads="1"/>
              </p:cNvSpPr>
              <p:nvPr/>
            </p:nvSpPr>
            <p:spPr bwMode="auto">
              <a:xfrm>
                <a:off x="6089650" y="2286001"/>
                <a:ext cx="104775" cy="236538"/>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18" name="Rectangle 48"/>
              <p:cNvSpPr>
                <a:spLocks noChangeArrowheads="1"/>
              </p:cNvSpPr>
              <p:nvPr/>
            </p:nvSpPr>
            <p:spPr bwMode="auto">
              <a:xfrm>
                <a:off x="6311900" y="2286001"/>
                <a:ext cx="101600" cy="236538"/>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19" name="Rectangle 49"/>
              <p:cNvSpPr>
                <a:spLocks noChangeArrowheads="1"/>
              </p:cNvSpPr>
              <p:nvPr/>
            </p:nvSpPr>
            <p:spPr bwMode="auto">
              <a:xfrm>
                <a:off x="5867400" y="1973263"/>
                <a:ext cx="101600" cy="236538"/>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20" name="Rectangle 50"/>
              <p:cNvSpPr>
                <a:spLocks noChangeArrowheads="1"/>
              </p:cNvSpPr>
              <p:nvPr/>
            </p:nvSpPr>
            <p:spPr bwMode="auto">
              <a:xfrm>
                <a:off x="6089650" y="1973263"/>
                <a:ext cx="104775" cy="236538"/>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21" name="Rectangle 51"/>
              <p:cNvSpPr>
                <a:spLocks noChangeArrowheads="1"/>
              </p:cNvSpPr>
              <p:nvPr/>
            </p:nvSpPr>
            <p:spPr bwMode="auto">
              <a:xfrm>
                <a:off x="6311900" y="1973263"/>
                <a:ext cx="101600" cy="236538"/>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22" name="Rectangle 52"/>
              <p:cNvSpPr>
                <a:spLocks noChangeArrowheads="1"/>
              </p:cNvSpPr>
              <p:nvPr/>
            </p:nvSpPr>
            <p:spPr bwMode="auto">
              <a:xfrm>
                <a:off x="5867400" y="2613026"/>
                <a:ext cx="101600" cy="236538"/>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23" name="Rectangle 53"/>
              <p:cNvSpPr>
                <a:spLocks noChangeArrowheads="1"/>
              </p:cNvSpPr>
              <p:nvPr/>
            </p:nvSpPr>
            <p:spPr bwMode="auto">
              <a:xfrm>
                <a:off x="6089650" y="2613026"/>
                <a:ext cx="104775" cy="236538"/>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24" name="Rectangle 54"/>
              <p:cNvSpPr>
                <a:spLocks noChangeArrowheads="1"/>
              </p:cNvSpPr>
              <p:nvPr/>
            </p:nvSpPr>
            <p:spPr bwMode="auto">
              <a:xfrm>
                <a:off x="6311900" y="2613026"/>
                <a:ext cx="101600" cy="236538"/>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25" name="Rectangle 55"/>
              <p:cNvSpPr>
                <a:spLocks noChangeArrowheads="1"/>
              </p:cNvSpPr>
              <p:nvPr/>
            </p:nvSpPr>
            <p:spPr bwMode="auto">
              <a:xfrm>
                <a:off x="5867400" y="2940051"/>
                <a:ext cx="101600" cy="236538"/>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26" name="Rectangle 56"/>
              <p:cNvSpPr>
                <a:spLocks noChangeArrowheads="1"/>
              </p:cNvSpPr>
              <p:nvPr/>
            </p:nvSpPr>
            <p:spPr bwMode="auto">
              <a:xfrm>
                <a:off x="6089650" y="2940051"/>
                <a:ext cx="104775" cy="236538"/>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27" name="Rectangle 57"/>
              <p:cNvSpPr>
                <a:spLocks noChangeArrowheads="1"/>
              </p:cNvSpPr>
              <p:nvPr/>
            </p:nvSpPr>
            <p:spPr bwMode="auto">
              <a:xfrm>
                <a:off x="6311900" y="2940051"/>
                <a:ext cx="101600" cy="236538"/>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28" name="Rectangle 58"/>
              <p:cNvSpPr>
                <a:spLocks noChangeArrowheads="1"/>
              </p:cNvSpPr>
              <p:nvPr/>
            </p:nvSpPr>
            <p:spPr bwMode="auto">
              <a:xfrm>
                <a:off x="5867400" y="3248026"/>
                <a:ext cx="101600" cy="238125"/>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29" name="Rectangle 59"/>
              <p:cNvSpPr>
                <a:spLocks noChangeArrowheads="1"/>
              </p:cNvSpPr>
              <p:nvPr/>
            </p:nvSpPr>
            <p:spPr bwMode="auto">
              <a:xfrm>
                <a:off x="6089650" y="3248026"/>
                <a:ext cx="104775" cy="238125"/>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sp>
            <p:nvSpPr>
              <p:cNvPr id="30" name="Rectangle 60"/>
              <p:cNvSpPr>
                <a:spLocks noChangeArrowheads="1"/>
              </p:cNvSpPr>
              <p:nvPr/>
            </p:nvSpPr>
            <p:spPr bwMode="auto">
              <a:xfrm>
                <a:off x="6311900" y="3248026"/>
                <a:ext cx="101600" cy="238125"/>
              </a:xfrm>
              <a:prstGeom prst="rect">
                <a:avLst/>
              </a:prstGeom>
              <a:solidFill>
                <a:schemeClr val="bg1"/>
              </a:solidFill>
              <a:ln>
                <a:noFill/>
              </a:ln>
            </p:spPr>
            <p:txBody>
              <a:bodyPr vert="horz" wrap="square" lIns="91440" tIns="45720" rIns="91440" bIns="45720" numCol="1" anchor="t" anchorCtr="0" compatLnSpc="1"/>
              <a:lstStyle/>
              <a:p>
                <a:endParaRPr lang="id-ID" dirty="0">
                  <a:latin typeface="Calibri Light" panose="020F0302020204030204"/>
                </a:endParaRPr>
              </a:p>
            </p:txBody>
          </p:sp>
        </p:grpSp>
        <p:sp>
          <p:nvSpPr>
            <p:cNvPr id="13" name="TextBox 31"/>
            <p:cNvSpPr txBox="1">
              <a:spLocks noChangeArrowheads="1"/>
            </p:cNvSpPr>
            <p:nvPr/>
          </p:nvSpPr>
          <p:spPr bwMode="auto">
            <a:xfrm>
              <a:off x="13696495" y="8838296"/>
              <a:ext cx="2195208" cy="763777"/>
            </a:xfrm>
            <a:prstGeom prst="rect">
              <a:avLst/>
            </a:prstGeom>
            <a:noFill/>
            <a:ln>
              <a:noFill/>
            </a:ln>
          </p:spPr>
          <p:txBody>
            <a:bodyPr wrap="square">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753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753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753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753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eaLnBrk="1" hangingPunct="1"/>
              <a:r>
                <a:rPr lang="id-ID" sz="1800" b="1" dirty="0">
                  <a:latin typeface="Lato Regular"/>
                  <a:cs typeface="Lato Regular"/>
                </a:rPr>
                <a:t>2010</a:t>
              </a:r>
            </a:p>
          </p:txBody>
        </p:sp>
        <p:sp>
          <p:nvSpPr>
            <p:cNvPr id="14" name="TextBox 31"/>
            <p:cNvSpPr txBox="1">
              <a:spLocks noChangeArrowheads="1"/>
            </p:cNvSpPr>
            <p:nvPr/>
          </p:nvSpPr>
          <p:spPr bwMode="auto">
            <a:xfrm>
              <a:off x="18513865" y="8869070"/>
              <a:ext cx="2195208" cy="763777"/>
            </a:xfrm>
            <a:prstGeom prst="rect">
              <a:avLst/>
            </a:prstGeom>
            <a:noFill/>
            <a:ln>
              <a:noFill/>
            </a:ln>
          </p:spPr>
          <p:txBody>
            <a:bodyPr wrap="square">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753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753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753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753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eaLnBrk="1" hangingPunct="1"/>
              <a:r>
                <a:rPr lang="id-ID" sz="1800" b="1" dirty="0">
                  <a:latin typeface="Lato Regular"/>
                  <a:cs typeface="Lato Regular"/>
                </a:rPr>
                <a:t>2020</a:t>
              </a:r>
            </a:p>
          </p:txBody>
        </p:sp>
      </p:grpSp>
      <p:grpSp>
        <p:nvGrpSpPr>
          <p:cNvPr id="64" name="组合 63"/>
          <p:cNvGrpSpPr/>
          <p:nvPr/>
        </p:nvGrpSpPr>
        <p:grpSpPr>
          <a:xfrm>
            <a:off x="1319816" y="4672874"/>
            <a:ext cx="9552368" cy="1367581"/>
            <a:chOff x="1509740" y="4672874"/>
            <a:chExt cx="9552368" cy="1367581"/>
          </a:xfrm>
        </p:grpSpPr>
        <p:sp>
          <p:nvSpPr>
            <p:cNvPr id="65" name="文本框 36"/>
            <p:cNvSpPr txBox="1"/>
            <p:nvPr/>
          </p:nvSpPr>
          <p:spPr>
            <a:xfrm>
              <a:off x="1509740" y="4672874"/>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66" name="Text Placeholder 32"/>
            <p:cNvSpPr txBox="1"/>
            <p:nvPr/>
          </p:nvSpPr>
          <p:spPr>
            <a:xfrm>
              <a:off x="1509740" y="5058241"/>
              <a:ext cx="2253318"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sp>
          <p:nvSpPr>
            <p:cNvPr id="67" name="文本框 36"/>
            <p:cNvSpPr txBox="1"/>
            <p:nvPr/>
          </p:nvSpPr>
          <p:spPr>
            <a:xfrm>
              <a:off x="4011258" y="4672874"/>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68" name="Text Placeholder 32"/>
            <p:cNvSpPr txBox="1"/>
            <p:nvPr/>
          </p:nvSpPr>
          <p:spPr>
            <a:xfrm>
              <a:off x="4011258" y="5058241"/>
              <a:ext cx="2253318"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sp>
          <p:nvSpPr>
            <p:cNvPr id="69" name="文本框 36"/>
            <p:cNvSpPr txBox="1"/>
            <p:nvPr/>
          </p:nvSpPr>
          <p:spPr>
            <a:xfrm>
              <a:off x="6436009" y="4672874"/>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70" name="Text Placeholder 32"/>
            <p:cNvSpPr txBox="1"/>
            <p:nvPr/>
          </p:nvSpPr>
          <p:spPr>
            <a:xfrm>
              <a:off x="6436009" y="5058241"/>
              <a:ext cx="2253318"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sp>
          <p:nvSpPr>
            <p:cNvPr id="71" name="文本框 36"/>
            <p:cNvSpPr txBox="1"/>
            <p:nvPr/>
          </p:nvSpPr>
          <p:spPr>
            <a:xfrm>
              <a:off x="8808790" y="4672874"/>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72" name="Text Placeholder 32"/>
            <p:cNvSpPr txBox="1"/>
            <p:nvPr/>
          </p:nvSpPr>
          <p:spPr>
            <a:xfrm>
              <a:off x="8808790" y="5058241"/>
              <a:ext cx="2253318"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FEFF1"/>
        </a:solidFill>
        <a:effectLst/>
      </p:bgPr>
    </p:bg>
    <p:spTree>
      <p:nvGrpSpPr>
        <p:cNvPr id="1" name=""/>
        <p:cNvGrpSpPr/>
        <p:nvPr/>
      </p:nvGrpSpPr>
      <p:grpSpPr>
        <a:xfrm>
          <a:off x="0" y="0"/>
          <a:ext cx="0" cy="0"/>
          <a:chOff x="0" y="0"/>
          <a:chExt cx="0" cy="0"/>
        </a:xfrm>
      </p:grpSpPr>
      <p:sp>
        <p:nvSpPr>
          <p:cNvPr id="5" name="文本框 4"/>
          <p:cNvSpPr txBox="1"/>
          <p:nvPr/>
        </p:nvSpPr>
        <p:spPr>
          <a:xfrm>
            <a:off x="265780" y="286565"/>
            <a:ext cx="666750" cy="584775"/>
          </a:xfrm>
          <a:prstGeom prst="rect">
            <a:avLst/>
          </a:prstGeom>
          <a:solidFill>
            <a:srgbClr val="8F5943"/>
          </a:solidFill>
        </p:spPr>
        <p:txBody>
          <a:bodyPr wrap="square" rtlCol="0">
            <a:spAutoFit/>
          </a:bodyPr>
          <a:lstStyle/>
          <a:p>
            <a:pPr algn="ctr"/>
            <a:r>
              <a:rPr lang="en-US" altLang="zh-CN" sz="3200" dirty="0">
                <a:solidFill>
                  <a:schemeClr val="bg1"/>
                </a:solidFill>
                <a:ea typeface="柳公权柳体" panose="02000000000000000000" pitchFamily="2" charset="-122"/>
              </a:rPr>
              <a:t>03</a:t>
            </a:r>
            <a:endParaRPr lang="zh-CN" altLang="en-US" sz="3200" dirty="0">
              <a:solidFill>
                <a:schemeClr val="bg1"/>
              </a:solidFill>
              <a:ea typeface="柳公权柳体" panose="02000000000000000000" pitchFamily="2" charset="-122"/>
            </a:endParaRPr>
          </a:p>
        </p:txBody>
      </p:sp>
      <p:sp>
        <p:nvSpPr>
          <p:cNvPr id="6" name="文本框 5"/>
          <p:cNvSpPr txBox="1"/>
          <p:nvPr/>
        </p:nvSpPr>
        <p:spPr>
          <a:xfrm>
            <a:off x="999205" y="317342"/>
            <a:ext cx="2817145"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p>
        </p:txBody>
      </p:sp>
      <p:grpSp>
        <p:nvGrpSpPr>
          <p:cNvPr id="4" name="组合 3"/>
          <p:cNvGrpSpPr/>
          <p:nvPr/>
        </p:nvGrpSpPr>
        <p:grpSpPr>
          <a:xfrm>
            <a:off x="1967743" y="1896410"/>
            <a:ext cx="8256515" cy="4130892"/>
            <a:chOff x="2359628" y="1896410"/>
            <a:chExt cx="8256515" cy="4130892"/>
          </a:xfrm>
        </p:grpSpPr>
        <p:grpSp>
          <p:nvGrpSpPr>
            <p:cNvPr id="7" name="组合 6"/>
            <p:cNvGrpSpPr/>
            <p:nvPr/>
          </p:nvGrpSpPr>
          <p:grpSpPr>
            <a:xfrm>
              <a:off x="2359628" y="1896410"/>
              <a:ext cx="2408708" cy="4130892"/>
              <a:chOff x="2441581" y="2177506"/>
              <a:chExt cx="2080895" cy="3568700"/>
            </a:xfrm>
          </p:grpSpPr>
          <p:sp>
            <p:nvSpPr>
              <p:cNvPr id="28" name="Parallelogram 41"/>
              <p:cNvSpPr/>
              <p:nvPr/>
            </p:nvSpPr>
            <p:spPr>
              <a:xfrm>
                <a:off x="2449903" y="4714185"/>
                <a:ext cx="1781791" cy="295324"/>
              </a:xfrm>
              <a:prstGeom prst="parallelogram">
                <a:avLst>
                  <a:gd name="adj" fmla="val 217202"/>
                </a:avLst>
              </a:prstGeom>
              <a:solidFill>
                <a:srgbClr val="AE6C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Parallelogram 42"/>
              <p:cNvSpPr/>
              <p:nvPr/>
            </p:nvSpPr>
            <p:spPr>
              <a:xfrm>
                <a:off x="2447882" y="2952454"/>
                <a:ext cx="2074594" cy="295324"/>
              </a:xfrm>
              <a:prstGeom prst="parallelogram">
                <a:avLst>
                  <a:gd name="adj" fmla="val 254198"/>
                </a:avLst>
              </a:prstGeom>
              <a:solidFill>
                <a:srgbClr val="AE6C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arallelogram 43"/>
              <p:cNvSpPr/>
              <p:nvPr/>
            </p:nvSpPr>
            <p:spPr>
              <a:xfrm>
                <a:off x="2441581" y="3827609"/>
                <a:ext cx="1935505" cy="295324"/>
              </a:xfrm>
              <a:prstGeom prst="parallelogram">
                <a:avLst>
                  <a:gd name="adj" fmla="val 221414"/>
                </a:avLst>
              </a:prstGeom>
              <a:solidFill>
                <a:srgbClr val="AE6C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44"/>
              <p:cNvSpPr/>
              <p:nvPr/>
            </p:nvSpPr>
            <p:spPr>
              <a:xfrm>
                <a:off x="3092656" y="2177506"/>
                <a:ext cx="673226" cy="3568700"/>
              </a:xfrm>
              <a:prstGeom prst="roundRect">
                <a:avLst/>
              </a:prstGeom>
              <a:solidFill>
                <a:schemeClr val="tx1">
                  <a:lumMod val="25000"/>
                  <a:lumOff val="75000"/>
                </a:schemeClr>
              </a:solidFill>
              <a:ln>
                <a:no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Round Diagonal Corner Rectangle 45"/>
              <p:cNvSpPr/>
              <p:nvPr/>
            </p:nvSpPr>
            <p:spPr>
              <a:xfrm flipH="1">
                <a:off x="2449903" y="5009510"/>
                <a:ext cx="1636403" cy="590646"/>
              </a:xfrm>
              <a:prstGeom prst="round2DiagRect">
                <a:avLst>
                  <a:gd name="adj1" fmla="val 33219"/>
                  <a:gd name="adj2" fmla="val 0"/>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01</a:t>
                </a:r>
              </a:p>
            </p:txBody>
          </p:sp>
          <p:sp>
            <p:nvSpPr>
              <p:cNvPr id="33" name="Round Diagonal Corner Rectangle 46"/>
              <p:cNvSpPr/>
              <p:nvPr/>
            </p:nvSpPr>
            <p:spPr>
              <a:xfrm flipH="1">
                <a:off x="2449903" y="4123538"/>
                <a:ext cx="1781792" cy="590646"/>
              </a:xfrm>
              <a:prstGeom prst="round2DiagRect">
                <a:avLst>
                  <a:gd name="adj1" fmla="val 33219"/>
                  <a:gd name="adj2" fmla="val 0"/>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02</a:t>
                </a:r>
              </a:p>
            </p:txBody>
          </p:sp>
          <p:sp>
            <p:nvSpPr>
              <p:cNvPr id="34" name="Round Diagonal Corner Rectangle 47"/>
              <p:cNvSpPr/>
              <p:nvPr/>
            </p:nvSpPr>
            <p:spPr>
              <a:xfrm flipH="1">
                <a:off x="2449903" y="3240473"/>
                <a:ext cx="1927183" cy="590646"/>
              </a:xfrm>
              <a:prstGeom prst="round2DiagRect">
                <a:avLst>
                  <a:gd name="adj1" fmla="val 33219"/>
                  <a:gd name="adj2" fmla="val 0"/>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03</a:t>
                </a:r>
              </a:p>
            </p:txBody>
          </p:sp>
          <p:sp>
            <p:nvSpPr>
              <p:cNvPr id="35" name="Round Diagonal Corner Rectangle 48"/>
              <p:cNvSpPr/>
              <p:nvPr/>
            </p:nvSpPr>
            <p:spPr>
              <a:xfrm flipH="1">
                <a:off x="2449903" y="2366349"/>
                <a:ext cx="2072572" cy="590646"/>
              </a:xfrm>
              <a:prstGeom prst="round2DiagRect">
                <a:avLst>
                  <a:gd name="adj1" fmla="val 33219"/>
                  <a:gd name="adj2" fmla="val 0"/>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04</a:t>
                </a:r>
              </a:p>
            </p:txBody>
          </p:sp>
          <p:sp>
            <p:nvSpPr>
              <p:cNvPr id="36" name="Freeform 145"/>
              <p:cNvSpPr>
                <a:spLocks noChangeAspect="1"/>
              </p:cNvSpPr>
              <p:nvPr/>
            </p:nvSpPr>
            <p:spPr bwMode="auto">
              <a:xfrm>
                <a:off x="3241789" y="5134348"/>
                <a:ext cx="395409" cy="340969"/>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bg1"/>
              </a:solidFill>
              <a:ln w="9525">
                <a:noFill/>
                <a:round/>
              </a:ln>
            </p:spPr>
            <p:txBody>
              <a:bodyPr vert="horz" wrap="square" lIns="91440" tIns="45720" rIns="91440" bIns="45720" numCol="1" anchor="t" anchorCtr="0" compatLnSpc="1"/>
              <a:lstStyle/>
              <a:p>
                <a:endParaRPr lang="en-US" dirty="0"/>
              </a:p>
            </p:txBody>
          </p:sp>
          <p:sp>
            <p:nvSpPr>
              <p:cNvPr id="37" name="Freeform 122"/>
              <p:cNvSpPr>
                <a:spLocks noEditPoints="1"/>
              </p:cNvSpPr>
              <p:nvPr/>
            </p:nvSpPr>
            <p:spPr bwMode="auto">
              <a:xfrm>
                <a:off x="3222263" y="4248376"/>
                <a:ext cx="434460" cy="340969"/>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ln>
            </p:spPr>
            <p:txBody>
              <a:bodyPr vert="horz" wrap="square" lIns="91440" tIns="45720" rIns="91440" bIns="45720" numCol="1" anchor="t" anchorCtr="0" compatLnSpc="1"/>
              <a:lstStyle/>
              <a:p>
                <a:endParaRPr lang="en-US" dirty="0"/>
              </a:p>
            </p:txBody>
          </p:sp>
          <p:sp>
            <p:nvSpPr>
              <p:cNvPr id="38" name="Freeform 62"/>
              <p:cNvSpPr>
                <a:spLocks noEditPoints="1"/>
              </p:cNvSpPr>
              <p:nvPr/>
            </p:nvSpPr>
            <p:spPr bwMode="auto">
              <a:xfrm>
                <a:off x="3253589" y="3348403"/>
                <a:ext cx="371810" cy="374786"/>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ln>
            </p:spPr>
            <p:txBody>
              <a:bodyPr vert="horz" wrap="square" lIns="91440" tIns="45720" rIns="91440" bIns="45720" numCol="1" anchor="t" anchorCtr="0" compatLnSpc="1"/>
              <a:lstStyle/>
              <a:p>
                <a:endParaRPr lang="en-US" dirty="0"/>
              </a:p>
            </p:txBody>
          </p:sp>
          <p:sp>
            <p:nvSpPr>
              <p:cNvPr id="39" name="Freeform 152"/>
              <p:cNvSpPr>
                <a:spLocks noChangeAspect="1" noEditPoints="1"/>
              </p:cNvSpPr>
              <p:nvPr/>
            </p:nvSpPr>
            <p:spPr bwMode="auto">
              <a:xfrm>
                <a:off x="3256563" y="2492621"/>
                <a:ext cx="365859" cy="338103"/>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ln>
            </p:spPr>
            <p:txBody>
              <a:bodyPr vert="horz" wrap="square" lIns="91440" tIns="45720" rIns="91440" bIns="45720" numCol="1" anchor="t" anchorCtr="0" compatLnSpc="1"/>
              <a:lstStyle/>
              <a:p>
                <a:endParaRPr lang="en-US" dirty="0">
                  <a:solidFill>
                    <a:schemeClr val="tx2"/>
                  </a:solidFill>
                </a:endParaRPr>
              </a:p>
            </p:txBody>
          </p:sp>
        </p:grpSp>
        <p:grpSp>
          <p:nvGrpSpPr>
            <p:cNvPr id="8" name="Group 10"/>
            <p:cNvGrpSpPr/>
            <p:nvPr/>
          </p:nvGrpSpPr>
          <p:grpSpPr>
            <a:xfrm>
              <a:off x="9974872" y="2399263"/>
              <a:ext cx="641271" cy="640080"/>
              <a:chOff x="647700" y="1295400"/>
              <a:chExt cx="838200" cy="670560"/>
            </a:xfrm>
          </p:grpSpPr>
          <p:sp>
            <p:nvSpPr>
              <p:cNvPr id="26" name="Rectangle 23"/>
              <p:cNvSpPr/>
              <p:nvPr/>
            </p:nvSpPr>
            <p:spPr>
              <a:xfrm>
                <a:off x="647700" y="1356360"/>
                <a:ext cx="838200" cy="609600"/>
              </a:xfrm>
              <a:prstGeom prst="rect">
                <a:avLst/>
              </a:prstGeom>
              <a:solidFill>
                <a:srgbClr val="AE6C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7" name="Rectangle 24"/>
              <p:cNvSpPr/>
              <p:nvPr/>
            </p:nvSpPr>
            <p:spPr>
              <a:xfrm>
                <a:off x="647700" y="1295400"/>
                <a:ext cx="838200" cy="609600"/>
              </a:xfrm>
              <a:prstGeom prst="rect">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01</a:t>
                </a:r>
              </a:p>
            </p:txBody>
          </p:sp>
        </p:grpSp>
        <p:grpSp>
          <p:nvGrpSpPr>
            <p:cNvPr id="9" name="Group 10"/>
            <p:cNvGrpSpPr/>
            <p:nvPr/>
          </p:nvGrpSpPr>
          <p:grpSpPr>
            <a:xfrm>
              <a:off x="9974872" y="3335042"/>
              <a:ext cx="641271" cy="640080"/>
              <a:chOff x="647700" y="1295400"/>
              <a:chExt cx="838200" cy="670560"/>
            </a:xfrm>
          </p:grpSpPr>
          <p:sp>
            <p:nvSpPr>
              <p:cNvPr id="24" name="Rectangle 23"/>
              <p:cNvSpPr/>
              <p:nvPr/>
            </p:nvSpPr>
            <p:spPr>
              <a:xfrm>
                <a:off x="647700" y="1356360"/>
                <a:ext cx="838200" cy="609600"/>
              </a:xfrm>
              <a:prstGeom prst="rect">
                <a:avLst/>
              </a:prstGeom>
              <a:solidFill>
                <a:srgbClr val="AE6C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5" name="Rectangle 24"/>
              <p:cNvSpPr/>
              <p:nvPr/>
            </p:nvSpPr>
            <p:spPr>
              <a:xfrm>
                <a:off x="647700" y="1295400"/>
                <a:ext cx="838200" cy="609600"/>
              </a:xfrm>
              <a:prstGeom prst="rect">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02</a:t>
                </a:r>
              </a:p>
            </p:txBody>
          </p:sp>
        </p:grpSp>
        <p:grpSp>
          <p:nvGrpSpPr>
            <p:cNvPr id="10" name="Group 10"/>
            <p:cNvGrpSpPr/>
            <p:nvPr/>
          </p:nvGrpSpPr>
          <p:grpSpPr>
            <a:xfrm>
              <a:off x="9974872" y="4180126"/>
              <a:ext cx="641271" cy="640080"/>
              <a:chOff x="647700" y="1295400"/>
              <a:chExt cx="838200" cy="670560"/>
            </a:xfrm>
          </p:grpSpPr>
          <p:sp>
            <p:nvSpPr>
              <p:cNvPr id="22" name="Rectangle 23"/>
              <p:cNvSpPr/>
              <p:nvPr/>
            </p:nvSpPr>
            <p:spPr>
              <a:xfrm>
                <a:off x="647700" y="1356360"/>
                <a:ext cx="838200" cy="609600"/>
              </a:xfrm>
              <a:prstGeom prst="rect">
                <a:avLst/>
              </a:prstGeom>
              <a:solidFill>
                <a:srgbClr val="AE6C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3" name="Rectangle 24"/>
              <p:cNvSpPr/>
              <p:nvPr/>
            </p:nvSpPr>
            <p:spPr>
              <a:xfrm>
                <a:off x="647700" y="1295400"/>
                <a:ext cx="838200" cy="609600"/>
              </a:xfrm>
              <a:prstGeom prst="rect">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03</a:t>
                </a:r>
              </a:p>
            </p:txBody>
          </p:sp>
        </p:grpSp>
        <p:grpSp>
          <p:nvGrpSpPr>
            <p:cNvPr id="11" name="Group 10"/>
            <p:cNvGrpSpPr/>
            <p:nvPr/>
          </p:nvGrpSpPr>
          <p:grpSpPr>
            <a:xfrm>
              <a:off x="9974872" y="5064494"/>
              <a:ext cx="641271" cy="640080"/>
              <a:chOff x="647700" y="1295400"/>
              <a:chExt cx="838200" cy="670560"/>
            </a:xfrm>
          </p:grpSpPr>
          <p:sp>
            <p:nvSpPr>
              <p:cNvPr id="20" name="Rectangle 23"/>
              <p:cNvSpPr/>
              <p:nvPr/>
            </p:nvSpPr>
            <p:spPr>
              <a:xfrm>
                <a:off x="647700" y="1356360"/>
                <a:ext cx="838200" cy="609600"/>
              </a:xfrm>
              <a:prstGeom prst="rect">
                <a:avLst/>
              </a:prstGeom>
              <a:solidFill>
                <a:srgbClr val="AE6C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1" name="Rectangle 24"/>
              <p:cNvSpPr/>
              <p:nvPr/>
            </p:nvSpPr>
            <p:spPr>
              <a:xfrm>
                <a:off x="647700" y="1295400"/>
                <a:ext cx="838200" cy="609600"/>
              </a:xfrm>
              <a:prstGeom prst="rect">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04</a:t>
                </a:r>
              </a:p>
            </p:txBody>
          </p:sp>
        </p:grpSp>
        <p:sp>
          <p:nvSpPr>
            <p:cNvPr id="12" name="文本框 36"/>
            <p:cNvSpPr txBox="1"/>
            <p:nvPr/>
          </p:nvSpPr>
          <p:spPr>
            <a:xfrm>
              <a:off x="7832538" y="2177506"/>
              <a:ext cx="2019880"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13" name="Text Placeholder 32"/>
            <p:cNvSpPr txBox="1"/>
            <p:nvPr/>
          </p:nvSpPr>
          <p:spPr>
            <a:xfrm>
              <a:off x="5552105" y="2623034"/>
              <a:ext cx="4218060" cy="52143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sp>
          <p:nvSpPr>
            <p:cNvPr id="14" name="文本框 36"/>
            <p:cNvSpPr txBox="1"/>
            <p:nvPr/>
          </p:nvSpPr>
          <p:spPr>
            <a:xfrm>
              <a:off x="7832538" y="3045065"/>
              <a:ext cx="2019880"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15" name="Text Placeholder 32"/>
            <p:cNvSpPr txBox="1"/>
            <p:nvPr/>
          </p:nvSpPr>
          <p:spPr>
            <a:xfrm>
              <a:off x="5552105" y="3490593"/>
              <a:ext cx="4218060" cy="52143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sp>
          <p:nvSpPr>
            <p:cNvPr id="16" name="文本框 36"/>
            <p:cNvSpPr txBox="1"/>
            <p:nvPr/>
          </p:nvSpPr>
          <p:spPr>
            <a:xfrm>
              <a:off x="7832538" y="3968689"/>
              <a:ext cx="2019880"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17" name="Text Placeholder 32"/>
            <p:cNvSpPr txBox="1"/>
            <p:nvPr/>
          </p:nvSpPr>
          <p:spPr>
            <a:xfrm>
              <a:off x="5552105" y="4414217"/>
              <a:ext cx="4218060" cy="52143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sp>
          <p:nvSpPr>
            <p:cNvPr id="18" name="文本框 36"/>
            <p:cNvSpPr txBox="1"/>
            <p:nvPr/>
          </p:nvSpPr>
          <p:spPr>
            <a:xfrm>
              <a:off x="7832538" y="4892313"/>
              <a:ext cx="2019880"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19" name="Text Placeholder 32"/>
            <p:cNvSpPr txBox="1"/>
            <p:nvPr/>
          </p:nvSpPr>
          <p:spPr>
            <a:xfrm>
              <a:off x="5552105" y="5337841"/>
              <a:ext cx="4218060" cy="52143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图片 6"/>
          <p:cNvPicPr>
            <a:picLocks noChangeAspect="1"/>
          </p:cNvPicPr>
          <p:nvPr/>
        </p:nvPicPr>
        <p:blipFill rotWithShape="1">
          <a:blip r:embed="rId3">
            <a:extLst>
              <a:ext uri="{28A0092B-C50C-407E-A947-70E740481C1C}">
                <a14:useLocalDpi xmlns:a14="http://schemas.microsoft.com/office/drawing/2010/main" val="0"/>
              </a:ext>
            </a:extLst>
          </a:blip>
          <a:srcRect l="50722" t="15469" r="34346" b="58531"/>
          <a:stretch>
            <a:fillRect/>
          </a:stretch>
        </p:blipFill>
        <p:spPr>
          <a:xfrm>
            <a:off x="6096000" y="747580"/>
            <a:ext cx="1892300" cy="1830520"/>
          </a:xfrm>
          <a:prstGeom prst="rect">
            <a:avLst/>
          </a:prstGeom>
        </p:spPr>
      </p:pic>
      <p:grpSp>
        <p:nvGrpSpPr>
          <p:cNvPr id="14" name="组合 13"/>
          <p:cNvGrpSpPr/>
          <p:nvPr/>
        </p:nvGrpSpPr>
        <p:grpSpPr>
          <a:xfrm>
            <a:off x="8051800" y="2984668"/>
            <a:ext cx="3165154" cy="1661994"/>
            <a:chOff x="8039077" y="3061493"/>
            <a:chExt cx="3165154" cy="1661994"/>
          </a:xfrm>
        </p:grpSpPr>
        <p:sp>
          <p:nvSpPr>
            <p:cNvPr id="15" name="文本框 14"/>
            <p:cNvSpPr txBox="1"/>
            <p:nvPr/>
          </p:nvSpPr>
          <p:spPr>
            <a:xfrm>
              <a:off x="8039077" y="3061493"/>
              <a:ext cx="3165154" cy="1015663"/>
            </a:xfrm>
            <a:prstGeom prst="rect">
              <a:avLst/>
            </a:prstGeom>
            <a:noFill/>
          </p:spPr>
          <p:txBody>
            <a:bodyPr wrap="square" rtlCol="0">
              <a:spAutoFit/>
            </a:bodyPr>
            <a:lstStyle/>
            <a:p>
              <a:pPr algn="ctr"/>
              <a:r>
                <a:rPr lang="en-US" altLang="zh-CN" sz="6000" dirty="0">
                  <a:solidFill>
                    <a:srgbClr val="8F5943"/>
                  </a:solidFill>
                  <a:latin typeface="微软雅黑" panose="020B0503020204020204" pitchFamily="34" charset="-122"/>
                  <a:ea typeface="微软雅黑" panose="020B0503020204020204" pitchFamily="34" charset="-122"/>
                </a:rPr>
                <a:t>PART 04</a:t>
              </a:r>
            </a:p>
          </p:txBody>
        </p:sp>
        <p:sp>
          <p:nvSpPr>
            <p:cNvPr id="16" name="文本框 15"/>
            <p:cNvSpPr txBox="1"/>
            <p:nvPr/>
          </p:nvSpPr>
          <p:spPr>
            <a:xfrm>
              <a:off x="8039077" y="4077156"/>
              <a:ext cx="3165154" cy="646331"/>
            </a:xfrm>
            <a:prstGeom prst="rect">
              <a:avLst/>
            </a:prstGeom>
            <a:noFill/>
          </p:spPr>
          <p:txBody>
            <a:bodyPr wrap="square" rtlCol="0">
              <a:spAutoFit/>
            </a:bodyPr>
            <a:lstStyle/>
            <a:p>
              <a:pPr algn="ctr"/>
              <a:r>
                <a:rPr lang="zh-CN" altLang="en-US" sz="3600" dirty="0">
                  <a:solidFill>
                    <a:srgbClr val="8F5943"/>
                  </a:solidFill>
                  <a:latin typeface="微软雅黑" panose="020B0503020204020204" pitchFamily="34" charset="-122"/>
                  <a:ea typeface="微软雅黑" panose="020B0503020204020204" pitchFamily="34" charset="-122"/>
                </a:rPr>
                <a:t>单击添加标题</a:t>
              </a: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FEFF1"/>
        </a:solidFill>
        <a:effectLst/>
      </p:bgPr>
    </p:bg>
    <p:spTree>
      <p:nvGrpSpPr>
        <p:cNvPr id="1" name=""/>
        <p:cNvGrpSpPr/>
        <p:nvPr/>
      </p:nvGrpSpPr>
      <p:grpSpPr>
        <a:xfrm>
          <a:off x="0" y="0"/>
          <a:ext cx="0" cy="0"/>
          <a:chOff x="0" y="0"/>
          <a:chExt cx="0" cy="0"/>
        </a:xfrm>
      </p:grpSpPr>
      <p:sp>
        <p:nvSpPr>
          <p:cNvPr id="5" name="文本框 4"/>
          <p:cNvSpPr txBox="1"/>
          <p:nvPr/>
        </p:nvSpPr>
        <p:spPr>
          <a:xfrm>
            <a:off x="265780" y="286565"/>
            <a:ext cx="666750" cy="584775"/>
          </a:xfrm>
          <a:prstGeom prst="rect">
            <a:avLst/>
          </a:prstGeom>
          <a:solidFill>
            <a:srgbClr val="8F5943"/>
          </a:solidFill>
        </p:spPr>
        <p:txBody>
          <a:bodyPr wrap="square" rtlCol="0">
            <a:spAutoFit/>
          </a:bodyPr>
          <a:lstStyle/>
          <a:p>
            <a:pPr algn="ctr"/>
            <a:r>
              <a:rPr lang="en-US" altLang="zh-CN" sz="3200" dirty="0">
                <a:solidFill>
                  <a:schemeClr val="bg1"/>
                </a:solidFill>
                <a:ea typeface="柳公权柳体" panose="02000000000000000000" pitchFamily="2" charset="-122"/>
              </a:rPr>
              <a:t>04</a:t>
            </a:r>
            <a:endParaRPr lang="zh-CN" altLang="en-US" sz="3200" dirty="0">
              <a:solidFill>
                <a:schemeClr val="bg1"/>
              </a:solidFill>
              <a:ea typeface="柳公权柳体" panose="02000000000000000000" pitchFamily="2" charset="-122"/>
            </a:endParaRPr>
          </a:p>
        </p:txBody>
      </p:sp>
      <p:sp>
        <p:nvSpPr>
          <p:cNvPr id="6" name="文本框 5"/>
          <p:cNvSpPr txBox="1"/>
          <p:nvPr/>
        </p:nvSpPr>
        <p:spPr>
          <a:xfrm>
            <a:off x="999205" y="317342"/>
            <a:ext cx="2817145"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p>
        </p:txBody>
      </p:sp>
      <p:grpSp>
        <p:nvGrpSpPr>
          <p:cNvPr id="40" name="组合 39"/>
          <p:cNvGrpSpPr/>
          <p:nvPr/>
        </p:nvGrpSpPr>
        <p:grpSpPr>
          <a:xfrm>
            <a:off x="-45546" y="1913204"/>
            <a:ext cx="12244653" cy="3880788"/>
            <a:chOff x="-168005" y="1913204"/>
            <a:chExt cx="12244653" cy="3880788"/>
          </a:xfrm>
        </p:grpSpPr>
        <p:sp>
          <p:nvSpPr>
            <p:cNvPr id="41" name="Freeform 3"/>
            <p:cNvSpPr/>
            <p:nvPr/>
          </p:nvSpPr>
          <p:spPr>
            <a:xfrm>
              <a:off x="4193459" y="1913204"/>
              <a:ext cx="1353921" cy="752178"/>
            </a:xfrm>
            <a:custGeom>
              <a:avLst/>
              <a:gdLst>
                <a:gd name="connsiteX0" fmla="*/ 0 w 10000"/>
                <a:gd name="connsiteY0" fmla="*/ 1667 h 10000"/>
                <a:gd name="connsiteX1" fmla="*/ 5000 w 10000"/>
                <a:gd name="connsiteY1" fmla="*/ 0 h 10000"/>
                <a:gd name="connsiteX2" fmla="*/ 10000 w 10000"/>
                <a:gd name="connsiteY2" fmla="*/ 1667 h 10000"/>
                <a:gd name="connsiteX3" fmla="*/ 10000 w 10000"/>
                <a:gd name="connsiteY3" fmla="*/ 8333 h 10000"/>
                <a:gd name="connsiteX4" fmla="*/ 5000 w 10000"/>
                <a:gd name="connsiteY4" fmla="*/ 10000 h 10000"/>
                <a:gd name="connsiteX5" fmla="*/ 0 w 10000"/>
                <a:gd name="connsiteY5" fmla="*/ 8333 h 10000"/>
                <a:gd name="connsiteX6" fmla="*/ 0 w 10000"/>
                <a:gd name="connsiteY6" fmla="*/ 1667 h 10000"/>
                <a:gd name="connsiteX0-1" fmla="*/ 10000 w 10000"/>
                <a:gd name="connsiteY0-2" fmla="*/ 1667 h 10000"/>
                <a:gd name="connsiteX1-3" fmla="*/ 5000 w 10000"/>
                <a:gd name="connsiteY1-4" fmla="*/ 3334 h 10000"/>
                <a:gd name="connsiteX2-5" fmla="*/ 0 w 10000"/>
                <a:gd name="connsiteY2-6" fmla="*/ 1667 h 10000"/>
                <a:gd name="connsiteX0-7" fmla="*/ 0 w 10000"/>
                <a:gd name="connsiteY0-8" fmla="*/ 1667 h 10000"/>
                <a:gd name="connsiteX1-9" fmla="*/ 5000 w 10000"/>
                <a:gd name="connsiteY1-10" fmla="*/ 0 h 10000"/>
                <a:gd name="connsiteX2-11" fmla="*/ 10000 w 10000"/>
                <a:gd name="connsiteY2-12" fmla="*/ 1667 h 10000"/>
                <a:gd name="connsiteX3-13" fmla="*/ 10000 w 10000"/>
                <a:gd name="connsiteY3-14" fmla="*/ 8333 h 10000"/>
                <a:gd name="connsiteX4-15" fmla="*/ 5000 w 10000"/>
                <a:gd name="connsiteY4-16" fmla="*/ 10000 h 10000"/>
                <a:gd name="connsiteX5-17" fmla="*/ 0 w 10000"/>
                <a:gd name="connsiteY5-18" fmla="*/ 8333 h 10000"/>
                <a:gd name="connsiteX6-19" fmla="*/ 0 w 10000"/>
                <a:gd name="connsiteY6-20" fmla="*/ 1667 h 10000"/>
              </a:gdLst>
              <a:ahLst/>
              <a:cxnLst>
                <a:cxn ang="0">
                  <a:pos x="connsiteX0-1" y="connsiteY0-2"/>
                </a:cxn>
                <a:cxn ang="0">
                  <a:pos x="connsiteX1-3" y="connsiteY1-4"/>
                </a:cxn>
                <a:cxn ang="0">
                  <a:pos x="connsiteX2-5" y="connsiteY2-6"/>
                </a:cxn>
                <a:cxn ang="0">
                  <a:pos x="connsiteX3-13" y="connsiteY3-14"/>
                </a:cxn>
                <a:cxn ang="0">
                  <a:pos x="connsiteX4-15" y="connsiteY4-16"/>
                </a:cxn>
                <a:cxn ang="0">
                  <a:pos x="connsiteX5-17" y="connsiteY5-18"/>
                </a:cxn>
                <a:cxn ang="0">
                  <a:pos x="connsiteX6-19" y="connsiteY6-20"/>
                </a:cxn>
              </a:cxnLst>
              <a:rect l="l" t="t" r="r" b="b"/>
              <a:pathLst>
                <a:path w="10000" h="10000" stroke="0" extrusionOk="0">
                  <a:moveTo>
                    <a:pt x="0" y="1667"/>
                  </a:moveTo>
                  <a:cubicBezTo>
                    <a:pt x="0" y="746"/>
                    <a:pt x="2239" y="0"/>
                    <a:pt x="5000" y="0"/>
                  </a:cubicBezTo>
                  <a:cubicBezTo>
                    <a:pt x="7761" y="0"/>
                    <a:pt x="10000" y="746"/>
                    <a:pt x="10000" y="1667"/>
                  </a:cubicBezTo>
                  <a:lnTo>
                    <a:pt x="10000" y="8333"/>
                  </a:lnTo>
                  <a:cubicBezTo>
                    <a:pt x="10000" y="9254"/>
                    <a:pt x="7761" y="10000"/>
                    <a:pt x="5000" y="10000"/>
                  </a:cubicBezTo>
                  <a:cubicBezTo>
                    <a:pt x="2239" y="10000"/>
                    <a:pt x="0" y="9254"/>
                    <a:pt x="0" y="8333"/>
                  </a:cubicBezTo>
                  <a:lnTo>
                    <a:pt x="0" y="1667"/>
                  </a:lnTo>
                  <a:close/>
                </a:path>
                <a:path w="10000" h="10000" fill="none" extrusionOk="0">
                  <a:moveTo>
                    <a:pt x="10000" y="1667"/>
                  </a:moveTo>
                  <a:cubicBezTo>
                    <a:pt x="10000" y="2588"/>
                    <a:pt x="7761" y="3334"/>
                    <a:pt x="5000" y="3334"/>
                  </a:cubicBezTo>
                  <a:cubicBezTo>
                    <a:pt x="2239" y="3334"/>
                    <a:pt x="0" y="2588"/>
                    <a:pt x="0" y="1667"/>
                  </a:cubicBezTo>
                </a:path>
                <a:path w="10000" h="10000" fill="none">
                  <a:moveTo>
                    <a:pt x="0" y="1667"/>
                  </a:moveTo>
                  <a:cubicBezTo>
                    <a:pt x="0" y="746"/>
                    <a:pt x="2239" y="0"/>
                    <a:pt x="5000" y="0"/>
                  </a:cubicBezTo>
                  <a:cubicBezTo>
                    <a:pt x="7761" y="0"/>
                    <a:pt x="10000" y="746"/>
                    <a:pt x="10000" y="1667"/>
                  </a:cubicBezTo>
                  <a:lnTo>
                    <a:pt x="10000" y="8333"/>
                  </a:lnTo>
                  <a:cubicBezTo>
                    <a:pt x="10000" y="9254"/>
                    <a:pt x="7761" y="10000"/>
                    <a:pt x="5000" y="10000"/>
                  </a:cubicBezTo>
                  <a:cubicBezTo>
                    <a:pt x="2239" y="10000"/>
                    <a:pt x="0" y="9254"/>
                    <a:pt x="0" y="8333"/>
                  </a:cubicBezTo>
                  <a:lnTo>
                    <a:pt x="0" y="1667"/>
                  </a:lnTo>
                  <a:close/>
                </a:path>
              </a:pathLst>
            </a:custGeom>
            <a:solidFill>
              <a:srgbClr val="8F5943"/>
            </a:solidFill>
            <a:ln w="6350">
              <a:solidFill>
                <a:schemeClr val="bg1">
                  <a:lumMod val="95000"/>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8580" tIns="319306" rIns="68580" bIns="193943" numCol="1" spcCol="1270" anchor="ctr" anchorCtr="0">
              <a:noAutofit/>
            </a:bodyPr>
            <a:lstStyle/>
            <a:p>
              <a:pPr lvl="0" algn="ctr" defTabSz="800100">
                <a:lnSpc>
                  <a:spcPct val="90000"/>
                </a:lnSpc>
                <a:spcBef>
                  <a:spcPct val="0"/>
                </a:spcBef>
                <a:spcAft>
                  <a:spcPct val="35000"/>
                </a:spcAft>
              </a:pPr>
              <a:r>
                <a:rPr lang="id-ID" sz="1800" kern="1200" dirty="0">
                  <a:solidFill>
                    <a:schemeClr val="bg1"/>
                  </a:solidFill>
                </a:rPr>
                <a:t>Concept</a:t>
              </a:r>
            </a:p>
          </p:txBody>
        </p:sp>
        <p:sp>
          <p:nvSpPr>
            <p:cNvPr id="42" name="Freeform 4"/>
            <p:cNvSpPr/>
            <p:nvPr/>
          </p:nvSpPr>
          <p:spPr>
            <a:xfrm>
              <a:off x="6149123" y="1913204"/>
              <a:ext cx="1353921" cy="752178"/>
            </a:xfrm>
            <a:custGeom>
              <a:avLst/>
              <a:gdLst>
                <a:gd name="connsiteX0" fmla="*/ 0 w 10000"/>
                <a:gd name="connsiteY0" fmla="*/ 1667 h 10000"/>
                <a:gd name="connsiteX1" fmla="*/ 5000 w 10000"/>
                <a:gd name="connsiteY1" fmla="*/ 0 h 10000"/>
                <a:gd name="connsiteX2" fmla="*/ 10000 w 10000"/>
                <a:gd name="connsiteY2" fmla="*/ 1667 h 10000"/>
                <a:gd name="connsiteX3" fmla="*/ 10000 w 10000"/>
                <a:gd name="connsiteY3" fmla="*/ 8333 h 10000"/>
                <a:gd name="connsiteX4" fmla="*/ 5000 w 10000"/>
                <a:gd name="connsiteY4" fmla="*/ 10000 h 10000"/>
                <a:gd name="connsiteX5" fmla="*/ 0 w 10000"/>
                <a:gd name="connsiteY5" fmla="*/ 8333 h 10000"/>
                <a:gd name="connsiteX6" fmla="*/ 0 w 10000"/>
                <a:gd name="connsiteY6" fmla="*/ 1667 h 10000"/>
                <a:gd name="connsiteX0-1" fmla="*/ 10000 w 10000"/>
                <a:gd name="connsiteY0-2" fmla="*/ 1667 h 10000"/>
                <a:gd name="connsiteX1-3" fmla="*/ 5000 w 10000"/>
                <a:gd name="connsiteY1-4" fmla="*/ 3334 h 10000"/>
                <a:gd name="connsiteX2-5" fmla="*/ 0 w 10000"/>
                <a:gd name="connsiteY2-6" fmla="*/ 1667 h 10000"/>
                <a:gd name="connsiteX0-7" fmla="*/ 0 w 10000"/>
                <a:gd name="connsiteY0-8" fmla="*/ 1667 h 10000"/>
                <a:gd name="connsiteX1-9" fmla="*/ 5000 w 10000"/>
                <a:gd name="connsiteY1-10" fmla="*/ 0 h 10000"/>
                <a:gd name="connsiteX2-11" fmla="*/ 10000 w 10000"/>
                <a:gd name="connsiteY2-12" fmla="*/ 1667 h 10000"/>
                <a:gd name="connsiteX3-13" fmla="*/ 10000 w 10000"/>
                <a:gd name="connsiteY3-14" fmla="*/ 8333 h 10000"/>
                <a:gd name="connsiteX4-15" fmla="*/ 5000 w 10000"/>
                <a:gd name="connsiteY4-16" fmla="*/ 10000 h 10000"/>
                <a:gd name="connsiteX5-17" fmla="*/ 0 w 10000"/>
                <a:gd name="connsiteY5-18" fmla="*/ 8333 h 10000"/>
                <a:gd name="connsiteX6-19" fmla="*/ 0 w 10000"/>
                <a:gd name="connsiteY6-20" fmla="*/ 1667 h 10000"/>
              </a:gdLst>
              <a:ahLst/>
              <a:cxnLst>
                <a:cxn ang="0">
                  <a:pos x="connsiteX0-1" y="connsiteY0-2"/>
                </a:cxn>
                <a:cxn ang="0">
                  <a:pos x="connsiteX1-3" y="connsiteY1-4"/>
                </a:cxn>
                <a:cxn ang="0">
                  <a:pos x="connsiteX2-5" y="connsiteY2-6"/>
                </a:cxn>
                <a:cxn ang="0">
                  <a:pos x="connsiteX3-13" y="connsiteY3-14"/>
                </a:cxn>
                <a:cxn ang="0">
                  <a:pos x="connsiteX4-15" y="connsiteY4-16"/>
                </a:cxn>
                <a:cxn ang="0">
                  <a:pos x="connsiteX5-17" y="connsiteY5-18"/>
                </a:cxn>
                <a:cxn ang="0">
                  <a:pos x="connsiteX6-19" y="connsiteY6-20"/>
                </a:cxn>
              </a:cxnLst>
              <a:rect l="l" t="t" r="r" b="b"/>
              <a:pathLst>
                <a:path w="10000" h="10000" stroke="0" extrusionOk="0">
                  <a:moveTo>
                    <a:pt x="0" y="1667"/>
                  </a:moveTo>
                  <a:cubicBezTo>
                    <a:pt x="0" y="746"/>
                    <a:pt x="2239" y="0"/>
                    <a:pt x="5000" y="0"/>
                  </a:cubicBezTo>
                  <a:cubicBezTo>
                    <a:pt x="7761" y="0"/>
                    <a:pt x="10000" y="746"/>
                    <a:pt x="10000" y="1667"/>
                  </a:cubicBezTo>
                  <a:lnTo>
                    <a:pt x="10000" y="8333"/>
                  </a:lnTo>
                  <a:cubicBezTo>
                    <a:pt x="10000" y="9254"/>
                    <a:pt x="7761" y="10000"/>
                    <a:pt x="5000" y="10000"/>
                  </a:cubicBezTo>
                  <a:cubicBezTo>
                    <a:pt x="2239" y="10000"/>
                    <a:pt x="0" y="9254"/>
                    <a:pt x="0" y="8333"/>
                  </a:cubicBezTo>
                  <a:lnTo>
                    <a:pt x="0" y="1667"/>
                  </a:lnTo>
                  <a:close/>
                </a:path>
                <a:path w="10000" h="10000" fill="none" extrusionOk="0">
                  <a:moveTo>
                    <a:pt x="10000" y="1667"/>
                  </a:moveTo>
                  <a:cubicBezTo>
                    <a:pt x="10000" y="2588"/>
                    <a:pt x="7761" y="3334"/>
                    <a:pt x="5000" y="3334"/>
                  </a:cubicBezTo>
                  <a:cubicBezTo>
                    <a:pt x="2239" y="3334"/>
                    <a:pt x="0" y="2588"/>
                    <a:pt x="0" y="1667"/>
                  </a:cubicBezTo>
                </a:path>
                <a:path w="10000" h="10000" fill="none">
                  <a:moveTo>
                    <a:pt x="0" y="1667"/>
                  </a:moveTo>
                  <a:cubicBezTo>
                    <a:pt x="0" y="746"/>
                    <a:pt x="2239" y="0"/>
                    <a:pt x="5000" y="0"/>
                  </a:cubicBezTo>
                  <a:cubicBezTo>
                    <a:pt x="7761" y="0"/>
                    <a:pt x="10000" y="746"/>
                    <a:pt x="10000" y="1667"/>
                  </a:cubicBezTo>
                  <a:lnTo>
                    <a:pt x="10000" y="8333"/>
                  </a:lnTo>
                  <a:cubicBezTo>
                    <a:pt x="10000" y="9254"/>
                    <a:pt x="7761" y="10000"/>
                    <a:pt x="5000" y="10000"/>
                  </a:cubicBezTo>
                  <a:cubicBezTo>
                    <a:pt x="2239" y="10000"/>
                    <a:pt x="0" y="9254"/>
                    <a:pt x="0" y="8333"/>
                  </a:cubicBezTo>
                  <a:lnTo>
                    <a:pt x="0" y="1667"/>
                  </a:lnTo>
                  <a:close/>
                </a:path>
              </a:pathLst>
            </a:custGeom>
            <a:solidFill>
              <a:srgbClr val="8F5943"/>
            </a:solidFill>
            <a:ln w="6350">
              <a:solidFill>
                <a:schemeClr val="bg1">
                  <a:lumMod val="95000"/>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8580" tIns="319306" rIns="68580" bIns="193943" numCol="1" spcCol="1270" anchor="ctr" anchorCtr="0">
              <a:noAutofit/>
            </a:bodyPr>
            <a:lstStyle/>
            <a:p>
              <a:pPr lvl="0" algn="ctr" defTabSz="800100">
                <a:lnSpc>
                  <a:spcPct val="90000"/>
                </a:lnSpc>
                <a:spcBef>
                  <a:spcPct val="0"/>
                </a:spcBef>
                <a:spcAft>
                  <a:spcPct val="35000"/>
                </a:spcAft>
              </a:pPr>
              <a:r>
                <a:rPr lang="id-ID" sz="1800" kern="1200" dirty="0">
                  <a:solidFill>
                    <a:schemeClr val="bg1"/>
                  </a:solidFill>
                </a:rPr>
                <a:t>Fixed</a:t>
              </a:r>
            </a:p>
          </p:txBody>
        </p:sp>
        <p:sp>
          <p:nvSpPr>
            <p:cNvPr id="43" name="Isosceles Triangle 5"/>
            <p:cNvSpPr/>
            <p:nvPr/>
          </p:nvSpPr>
          <p:spPr>
            <a:xfrm>
              <a:off x="5566185" y="5109963"/>
              <a:ext cx="564133" cy="564133"/>
            </a:xfrm>
            <a:prstGeom prst="triangle">
              <a:avLst/>
            </a:prstGeom>
            <a:solidFill>
              <a:srgbClr val="8F5943"/>
            </a:solid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4" name="Rectangle 6"/>
            <p:cNvSpPr/>
            <p:nvPr/>
          </p:nvSpPr>
          <p:spPr>
            <a:xfrm rot="240000">
              <a:off x="4155333" y="4868225"/>
              <a:ext cx="3385837" cy="236760"/>
            </a:xfrm>
            <a:prstGeom prst="rect">
              <a:avLst/>
            </a:prstGeom>
            <a:solidFill>
              <a:srgbClr val="8F5943"/>
            </a:solid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5" name="Freeform 7"/>
            <p:cNvSpPr/>
            <p:nvPr/>
          </p:nvSpPr>
          <p:spPr>
            <a:xfrm rot="240000">
              <a:off x="6188235" y="4276265"/>
              <a:ext cx="1350917" cy="629389"/>
            </a:xfrm>
            <a:custGeom>
              <a:avLst/>
              <a:gdLst>
                <a:gd name="connsiteX0" fmla="*/ 0 w 10000"/>
                <a:gd name="connsiteY0" fmla="*/ 1667 h 10000"/>
                <a:gd name="connsiteX1" fmla="*/ 5000 w 10000"/>
                <a:gd name="connsiteY1" fmla="*/ 0 h 10000"/>
                <a:gd name="connsiteX2" fmla="*/ 10000 w 10000"/>
                <a:gd name="connsiteY2" fmla="*/ 1667 h 10000"/>
                <a:gd name="connsiteX3" fmla="*/ 10000 w 10000"/>
                <a:gd name="connsiteY3" fmla="*/ 8333 h 10000"/>
                <a:gd name="connsiteX4" fmla="*/ 5000 w 10000"/>
                <a:gd name="connsiteY4" fmla="*/ 10000 h 10000"/>
                <a:gd name="connsiteX5" fmla="*/ 0 w 10000"/>
                <a:gd name="connsiteY5" fmla="*/ 8333 h 10000"/>
                <a:gd name="connsiteX6" fmla="*/ 0 w 10000"/>
                <a:gd name="connsiteY6" fmla="*/ 1667 h 10000"/>
                <a:gd name="connsiteX0-1" fmla="*/ 10000 w 10000"/>
                <a:gd name="connsiteY0-2" fmla="*/ 1667 h 10000"/>
                <a:gd name="connsiteX1-3" fmla="*/ 5000 w 10000"/>
                <a:gd name="connsiteY1-4" fmla="*/ 3334 h 10000"/>
                <a:gd name="connsiteX2-5" fmla="*/ 0 w 10000"/>
                <a:gd name="connsiteY2-6" fmla="*/ 1667 h 10000"/>
                <a:gd name="connsiteX0-7" fmla="*/ 0 w 10000"/>
                <a:gd name="connsiteY0-8" fmla="*/ 1667 h 10000"/>
                <a:gd name="connsiteX1-9" fmla="*/ 5000 w 10000"/>
                <a:gd name="connsiteY1-10" fmla="*/ 0 h 10000"/>
                <a:gd name="connsiteX2-11" fmla="*/ 10000 w 10000"/>
                <a:gd name="connsiteY2-12" fmla="*/ 1667 h 10000"/>
                <a:gd name="connsiteX3-13" fmla="*/ 10000 w 10000"/>
                <a:gd name="connsiteY3-14" fmla="*/ 8333 h 10000"/>
                <a:gd name="connsiteX4-15" fmla="*/ 5000 w 10000"/>
                <a:gd name="connsiteY4-16" fmla="*/ 10000 h 10000"/>
                <a:gd name="connsiteX5-17" fmla="*/ 0 w 10000"/>
                <a:gd name="connsiteY5-18" fmla="*/ 8333 h 10000"/>
                <a:gd name="connsiteX6-19" fmla="*/ 0 w 10000"/>
                <a:gd name="connsiteY6-20" fmla="*/ 1667 h 10000"/>
              </a:gdLst>
              <a:ahLst/>
              <a:cxnLst>
                <a:cxn ang="0">
                  <a:pos x="connsiteX0-1" y="connsiteY0-2"/>
                </a:cxn>
                <a:cxn ang="0">
                  <a:pos x="connsiteX1-3" y="connsiteY1-4"/>
                </a:cxn>
                <a:cxn ang="0">
                  <a:pos x="connsiteX2-5" y="connsiteY2-6"/>
                </a:cxn>
                <a:cxn ang="0">
                  <a:pos x="connsiteX3-13" y="connsiteY3-14"/>
                </a:cxn>
                <a:cxn ang="0">
                  <a:pos x="connsiteX4-15" y="connsiteY4-16"/>
                </a:cxn>
                <a:cxn ang="0">
                  <a:pos x="connsiteX5-17" y="connsiteY5-18"/>
                </a:cxn>
                <a:cxn ang="0">
                  <a:pos x="connsiteX6-19" y="connsiteY6-20"/>
                </a:cxn>
              </a:cxnLst>
              <a:rect l="l" t="t" r="r" b="b"/>
              <a:pathLst>
                <a:path w="10000" h="10000" stroke="0" extrusionOk="0">
                  <a:moveTo>
                    <a:pt x="0" y="1667"/>
                  </a:moveTo>
                  <a:cubicBezTo>
                    <a:pt x="0" y="746"/>
                    <a:pt x="2239" y="0"/>
                    <a:pt x="5000" y="0"/>
                  </a:cubicBezTo>
                  <a:cubicBezTo>
                    <a:pt x="7761" y="0"/>
                    <a:pt x="10000" y="746"/>
                    <a:pt x="10000" y="1667"/>
                  </a:cubicBezTo>
                  <a:lnTo>
                    <a:pt x="10000" y="8333"/>
                  </a:lnTo>
                  <a:cubicBezTo>
                    <a:pt x="10000" y="9254"/>
                    <a:pt x="7761" y="10000"/>
                    <a:pt x="5000" y="10000"/>
                  </a:cubicBezTo>
                  <a:cubicBezTo>
                    <a:pt x="2239" y="10000"/>
                    <a:pt x="0" y="9254"/>
                    <a:pt x="0" y="8333"/>
                  </a:cubicBezTo>
                  <a:lnTo>
                    <a:pt x="0" y="1667"/>
                  </a:lnTo>
                  <a:close/>
                </a:path>
                <a:path w="10000" h="10000" fill="none" extrusionOk="0">
                  <a:moveTo>
                    <a:pt x="10000" y="1667"/>
                  </a:moveTo>
                  <a:cubicBezTo>
                    <a:pt x="10000" y="2588"/>
                    <a:pt x="7761" y="3334"/>
                    <a:pt x="5000" y="3334"/>
                  </a:cubicBezTo>
                  <a:cubicBezTo>
                    <a:pt x="2239" y="3334"/>
                    <a:pt x="0" y="2588"/>
                    <a:pt x="0" y="1667"/>
                  </a:cubicBezTo>
                </a:path>
                <a:path w="10000" h="10000" fill="none">
                  <a:moveTo>
                    <a:pt x="0" y="1667"/>
                  </a:moveTo>
                  <a:cubicBezTo>
                    <a:pt x="0" y="746"/>
                    <a:pt x="2239" y="0"/>
                    <a:pt x="5000" y="0"/>
                  </a:cubicBezTo>
                  <a:cubicBezTo>
                    <a:pt x="7761" y="0"/>
                    <a:pt x="10000" y="746"/>
                    <a:pt x="10000" y="1667"/>
                  </a:cubicBezTo>
                  <a:lnTo>
                    <a:pt x="10000" y="8333"/>
                  </a:lnTo>
                  <a:cubicBezTo>
                    <a:pt x="10000" y="9254"/>
                    <a:pt x="7761" y="10000"/>
                    <a:pt x="5000" y="10000"/>
                  </a:cubicBezTo>
                  <a:cubicBezTo>
                    <a:pt x="2239" y="10000"/>
                    <a:pt x="0" y="9254"/>
                    <a:pt x="0" y="8333"/>
                  </a:cubicBezTo>
                  <a:lnTo>
                    <a:pt x="0" y="1667"/>
                  </a:lnTo>
                  <a:close/>
                </a:path>
              </a:pathLst>
            </a:custGeom>
            <a:solidFill>
              <a:srgbClr val="8F5943"/>
            </a:solidFill>
            <a:ln w="6350">
              <a:solidFill>
                <a:schemeClr val="bg1">
                  <a:lumMod val="9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339" tIns="263135" rIns="53340" bIns="158238" numCol="1" spcCol="1270" anchor="ctr" anchorCtr="0">
              <a:noAutofit/>
            </a:bodyPr>
            <a:lstStyle/>
            <a:p>
              <a:pPr lvl="0" algn="ctr" defTabSz="622300">
                <a:lnSpc>
                  <a:spcPct val="90000"/>
                </a:lnSpc>
                <a:spcBef>
                  <a:spcPct val="0"/>
                </a:spcBef>
                <a:spcAft>
                  <a:spcPct val="35000"/>
                </a:spcAft>
              </a:pPr>
              <a:r>
                <a:rPr lang="id-ID" sz="1400" kern="1200" dirty="0"/>
                <a:t>Improvement</a:t>
              </a:r>
            </a:p>
          </p:txBody>
        </p:sp>
        <p:sp>
          <p:nvSpPr>
            <p:cNvPr id="46" name="Freeform 9"/>
            <p:cNvSpPr/>
            <p:nvPr/>
          </p:nvSpPr>
          <p:spPr>
            <a:xfrm rot="240000">
              <a:off x="6237126" y="3599304"/>
              <a:ext cx="1350917" cy="629389"/>
            </a:xfrm>
            <a:custGeom>
              <a:avLst/>
              <a:gdLst>
                <a:gd name="connsiteX0" fmla="*/ 0 w 10000"/>
                <a:gd name="connsiteY0" fmla="*/ 1667 h 10000"/>
                <a:gd name="connsiteX1" fmla="*/ 5000 w 10000"/>
                <a:gd name="connsiteY1" fmla="*/ 0 h 10000"/>
                <a:gd name="connsiteX2" fmla="*/ 10000 w 10000"/>
                <a:gd name="connsiteY2" fmla="*/ 1667 h 10000"/>
                <a:gd name="connsiteX3" fmla="*/ 10000 w 10000"/>
                <a:gd name="connsiteY3" fmla="*/ 8333 h 10000"/>
                <a:gd name="connsiteX4" fmla="*/ 5000 w 10000"/>
                <a:gd name="connsiteY4" fmla="*/ 10000 h 10000"/>
                <a:gd name="connsiteX5" fmla="*/ 0 w 10000"/>
                <a:gd name="connsiteY5" fmla="*/ 8333 h 10000"/>
                <a:gd name="connsiteX6" fmla="*/ 0 w 10000"/>
                <a:gd name="connsiteY6" fmla="*/ 1667 h 10000"/>
                <a:gd name="connsiteX0-1" fmla="*/ 10000 w 10000"/>
                <a:gd name="connsiteY0-2" fmla="*/ 1667 h 10000"/>
                <a:gd name="connsiteX1-3" fmla="*/ 5000 w 10000"/>
                <a:gd name="connsiteY1-4" fmla="*/ 3334 h 10000"/>
                <a:gd name="connsiteX2-5" fmla="*/ 0 w 10000"/>
                <a:gd name="connsiteY2-6" fmla="*/ 1667 h 10000"/>
                <a:gd name="connsiteX0-7" fmla="*/ 0 w 10000"/>
                <a:gd name="connsiteY0-8" fmla="*/ 1667 h 10000"/>
                <a:gd name="connsiteX1-9" fmla="*/ 5000 w 10000"/>
                <a:gd name="connsiteY1-10" fmla="*/ 0 h 10000"/>
                <a:gd name="connsiteX2-11" fmla="*/ 10000 w 10000"/>
                <a:gd name="connsiteY2-12" fmla="*/ 1667 h 10000"/>
                <a:gd name="connsiteX3-13" fmla="*/ 10000 w 10000"/>
                <a:gd name="connsiteY3-14" fmla="*/ 8333 h 10000"/>
                <a:gd name="connsiteX4-15" fmla="*/ 5000 w 10000"/>
                <a:gd name="connsiteY4-16" fmla="*/ 10000 h 10000"/>
                <a:gd name="connsiteX5-17" fmla="*/ 0 w 10000"/>
                <a:gd name="connsiteY5-18" fmla="*/ 8333 h 10000"/>
                <a:gd name="connsiteX6-19" fmla="*/ 0 w 10000"/>
                <a:gd name="connsiteY6-20" fmla="*/ 1667 h 10000"/>
              </a:gdLst>
              <a:ahLst/>
              <a:cxnLst>
                <a:cxn ang="0">
                  <a:pos x="connsiteX0-1" y="connsiteY0-2"/>
                </a:cxn>
                <a:cxn ang="0">
                  <a:pos x="connsiteX1-3" y="connsiteY1-4"/>
                </a:cxn>
                <a:cxn ang="0">
                  <a:pos x="connsiteX2-5" y="connsiteY2-6"/>
                </a:cxn>
                <a:cxn ang="0">
                  <a:pos x="connsiteX3-13" y="connsiteY3-14"/>
                </a:cxn>
                <a:cxn ang="0">
                  <a:pos x="connsiteX4-15" y="connsiteY4-16"/>
                </a:cxn>
                <a:cxn ang="0">
                  <a:pos x="connsiteX5-17" y="connsiteY5-18"/>
                </a:cxn>
                <a:cxn ang="0">
                  <a:pos x="connsiteX6-19" y="connsiteY6-20"/>
                </a:cxn>
              </a:cxnLst>
              <a:rect l="l" t="t" r="r" b="b"/>
              <a:pathLst>
                <a:path w="10000" h="10000" stroke="0" extrusionOk="0">
                  <a:moveTo>
                    <a:pt x="0" y="1667"/>
                  </a:moveTo>
                  <a:cubicBezTo>
                    <a:pt x="0" y="746"/>
                    <a:pt x="2239" y="0"/>
                    <a:pt x="5000" y="0"/>
                  </a:cubicBezTo>
                  <a:cubicBezTo>
                    <a:pt x="7761" y="0"/>
                    <a:pt x="10000" y="746"/>
                    <a:pt x="10000" y="1667"/>
                  </a:cubicBezTo>
                  <a:lnTo>
                    <a:pt x="10000" y="8333"/>
                  </a:lnTo>
                  <a:cubicBezTo>
                    <a:pt x="10000" y="9254"/>
                    <a:pt x="7761" y="10000"/>
                    <a:pt x="5000" y="10000"/>
                  </a:cubicBezTo>
                  <a:cubicBezTo>
                    <a:pt x="2239" y="10000"/>
                    <a:pt x="0" y="9254"/>
                    <a:pt x="0" y="8333"/>
                  </a:cubicBezTo>
                  <a:lnTo>
                    <a:pt x="0" y="1667"/>
                  </a:lnTo>
                  <a:close/>
                </a:path>
                <a:path w="10000" h="10000" fill="none" extrusionOk="0">
                  <a:moveTo>
                    <a:pt x="10000" y="1667"/>
                  </a:moveTo>
                  <a:cubicBezTo>
                    <a:pt x="10000" y="2588"/>
                    <a:pt x="7761" y="3334"/>
                    <a:pt x="5000" y="3334"/>
                  </a:cubicBezTo>
                  <a:cubicBezTo>
                    <a:pt x="2239" y="3334"/>
                    <a:pt x="0" y="2588"/>
                    <a:pt x="0" y="1667"/>
                  </a:cubicBezTo>
                </a:path>
                <a:path w="10000" h="10000" fill="none">
                  <a:moveTo>
                    <a:pt x="0" y="1667"/>
                  </a:moveTo>
                  <a:cubicBezTo>
                    <a:pt x="0" y="746"/>
                    <a:pt x="2239" y="0"/>
                    <a:pt x="5000" y="0"/>
                  </a:cubicBezTo>
                  <a:cubicBezTo>
                    <a:pt x="7761" y="0"/>
                    <a:pt x="10000" y="746"/>
                    <a:pt x="10000" y="1667"/>
                  </a:cubicBezTo>
                  <a:lnTo>
                    <a:pt x="10000" y="8333"/>
                  </a:lnTo>
                  <a:cubicBezTo>
                    <a:pt x="10000" y="9254"/>
                    <a:pt x="7761" y="10000"/>
                    <a:pt x="5000" y="10000"/>
                  </a:cubicBezTo>
                  <a:cubicBezTo>
                    <a:pt x="2239" y="10000"/>
                    <a:pt x="0" y="9254"/>
                    <a:pt x="0" y="8333"/>
                  </a:cubicBezTo>
                  <a:lnTo>
                    <a:pt x="0" y="1667"/>
                  </a:lnTo>
                  <a:close/>
                </a:path>
              </a:pathLst>
            </a:custGeom>
            <a:solidFill>
              <a:srgbClr val="8F5943"/>
            </a:solidFill>
            <a:ln w="6350">
              <a:solidFill>
                <a:schemeClr val="bg1">
                  <a:lumMod val="9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339" tIns="263135" rIns="53340" bIns="158238" numCol="1" spcCol="1270" anchor="ctr" anchorCtr="0">
              <a:noAutofit/>
            </a:bodyPr>
            <a:lstStyle/>
            <a:p>
              <a:pPr lvl="0" algn="ctr" defTabSz="622300">
                <a:lnSpc>
                  <a:spcPct val="90000"/>
                </a:lnSpc>
                <a:spcBef>
                  <a:spcPct val="0"/>
                </a:spcBef>
                <a:spcAft>
                  <a:spcPct val="35000"/>
                </a:spcAft>
              </a:pPr>
              <a:r>
                <a:rPr lang="id-ID" sz="1400" kern="1200" dirty="0"/>
                <a:t>Research</a:t>
              </a:r>
            </a:p>
          </p:txBody>
        </p:sp>
        <p:sp>
          <p:nvSpPr>
            <p:cNvPr id="47" name="Freeform 12"/>
            <p:cNvSpPr/>
            <p:nvPr/>
          </p:nvSpPr>
          <p:spPr>
            <a:xfrm rot="240000">
              <a:off x="6286018" y="2937387"/>
              <a:ext cx="1350917" cy="629389"/>
            </a:xfrm>
            <a:custGeom>
              <a:avLst/>
              <a:gdLst>
                <a:gd name="connsiteX0" fmla="*/ 0 w 10000"/>
                <a:gd name="connsiteY0" fmla="*/ 1667 h 10000"/>
                <a:gd name="connsiteX1" fmla="*/ 5000 w 10000"/>
                <a:gd name="connsiteY1" fmla="*/ 0 h 10000"/>
                <a:gd name="connsiteX2" fmla="*/ 10000 w 10000"/>
                <a:gd name="connsiteY2" fmla="*/ 1667 h 10000"/>
                <a:gd name="connsiteX3" fmla="*/ 10000 w 10000"/>
                <a:gd name="connsiteY3" fmla="*/ 8333 h 10000"/>
                <a:gd name="connsiteX4" fmla="*/ 5000 w 10000"/>
                <a:gd name="connsiteY4" fmla="*/ 10000 h 10000"/>
                <a:gd name="connsiteX5" fmla="*/ 0 w 10000"/>
                <a:gd name="connsiteY5" fmla="*/ 8333 h 10000"/>
                <a:gd name="connsiteX6" fmla="*/ 0 w 10000"/>
                <a:gd name="connsiteY6" fmla="*/ 1667 h 10000"/>
                <a:gd name="connsiteX0-1" fmla="*/ 10000 w 10000"/>
                <a:gd name="connsiteY0-2" fmla="*/ 1667 h 10000"/>
                <a:gd name="connsiteX1-3" fmla="*/ 5000 w 10000"/>
                <a:gd name="connsiteY1-4" fmla="*/ 3334 h 10000"/>
                <a:gd name="connsiteX2-5" fmla="*/ 0 w 10000"/>
                <a:gd name="connsiteY2-6" fmla="*/ 1667 h 10000"/>
                <a:gd name="connsiteX0-7" fmla="*/ 0 w 10000"/>
                <a:gd name="connsiteY0-8" fmla="*/ 1667 h 10000"/>
                <a:gd name="connsiteX1-9" fmla="*/ 5000 w 10000"/>
                <a:gd name="connsiteY1-10" fmla="*/ 0 h 10000"/>
                <a:gd name="connsiteX2-11" fmla="*/ 10000 w 10000"/>
                <a:gd name="connsiteY2-12" fmla="*/ 1667 h 10000"/>
                <a:gd name="connsiteX3-13" fmla="*/ 10000 w 10000"/>
                <a:gd name="connsiteY3-14" fmla="*/ 8333 h 10000"/>
                <a:gd name="connsiteX4-15" fmla="*/ 5000 w 10000"/>
                <a:gd name="connsiteY4-16" fmla="*/ 10000 h 10000"/>
                <a:gd name="connsiteX5-17" fmla="*/ 0 w 10000"/>
                <a:gd name="connsiteY5-18" fmla="*/ 8333 h 10000"/>
                <a:gd name="connsiteX6-19" fmla="*/ 0 w 10000"/>
                <a:gd name="connsiteY6-20" fmla="*/ 1667 h 10000"/>
              </a:gdLst>
              <a:ahLst/>
              <a:cxnLst>
                <a:cxn ang="0">
                  <a:pos x="connsiteX0-1" y="connsiteY0-2"/>
                </a:cxn>
                <a:cxn ang="0">
                  <a:pos x="connsiteX1-3" y="connsiteY1-4"/>
                </a:cxn>
                <a:cxn ang="0">
                  <a:pos x="connsiteX2-5" y="connsiteY2-6"/>
                </a:cxn>
                <a:cxn ang="0">
                  <a:pos x="connsiteX3-13" y="connsiteY3-14"/>
                </a:cxn>
                <a:cxn ang="0">
                  <a:pos x="connsiteX4-15" y="connsiteY4-16"/>
                </a:cxn>
                <a:cxn ang="0">
                  <a:pos x="connsiteX5-17" y="connsiteY5-18"/>
                </a:cxn>
                <a:cxn ang="0">
                  <a:pos x="connsiteX6-19" y="connsiteY6-20"/>
                </a:cxn>
              </a:cxnLst>
              <a:rect l="l" t="t" r="r" b="b"/>
              <a:pathLst>
                <a:path w="10000" h="10000" stroke="0" extrusionOk="0">
                  <a:moveTo>
                    <a:pt x="0" y="1667"/>
                  </a:moveTo>
                  <a:cubicBezTo>
                    <a:pt x="0" y="746"/>
                    <a:pt x="2239" y="0"/>
                    <a:pt x="5000" y="0"/>
                  </a:cubicBezTo>
                  <a:cubicBezTo>
                    <a:pt x="7761" y="0"/>
                    <a:pt x="10000" y="746"/>
                    <a:pt x="10000" y="1667"/>
                  </a:cubicBezTo>
                  <a:lnTo>
                    <a:pt x="10000" y="8333"/>
                  </a:lnTo>
                  <a:cubicBezTo>
                    <a:pt x="10000" y="9254"/>
                    <a:pt x="7761" y="10000"/>
                    <a:pt x="5000" y="10000"/>
                  </a:cubicBezTo>
                  <a:cubicBezTo>
                    <a:pt x="2239" y="10000"/>
                    <a:pt x="0" y="9254"/>
                    <a:pt x="0" y="8333"/>
                  </a:cubicBezTo>
                  <a:lnTo>
                    <a:pt x="0" y="1667"/>
                  </a:lnTo>
                  <a:close/>
                </a:path>
                <a:path w="10000" h="10000" fill="none" extrusionOk="0">
                  <a:moveTo>
                    <a:pt x="10000" y="1667"/>
                  </a:moveTo>
                  <a:cubicBezTo>
                    <a:pt x="10000" y="2588"/>
                    <a:pt x="7761" y="3334"/>
                    <a:pt x="5000" y="3334"/>
                  </a:cubicBezTo>
                  <a:cubicBezTo>
                    <a:pt x="2239" y="3334"/>
                    <a:pt x="0" y="2588"/>
                    <a:pt x="0" y="1667"/>
                  </a:cubicBezTo>
                </a:path>
                <a:path w="10000" h="10000" fill="none">
                  <a:moveTo>
                    <a:pt x="0" y="1667"/>
                  </a:moveTo>
                  <a:cubicBezTo>
                    <a:pt x="0" y="746"/>
                    <a:pt x="2239" y="0"/>
                    <a:pt x="5000" y="0"/>
                  </a:cubicBezTo>
                  <a:cubicBezTo>
                    <a:pt x="7761" y="0"/>
                    <a:pt x="10000" y="746"/>
                    <a:pt x="10000" y="1667"/>
                  </a:cubicBezTo>
                  <a:lnTo>
                    <a:pt x="10000" y="8333"/>
                  </a:lnTo>
                  <a:cubicBezTo>
                    <a:pt x="10000" y="9254"/>
                    <a:pt x="7761" y="10000"/>
                    <a:pt x="5000" y="10000"/>
                  </a:cubicBezTo>
                  <a:cubicBezTo>
                    <a:pt x="2239" y="10000"/>
                    <a:pt x="0" y="9254"/>
                    <a:pt x="0" y="8333"/>
                  </a:cubicBezTo>
                  <a:lnTo>
                    <a:pt x="0" y="1667"/>
                  </a:lnTo>
                  <a:close/>
                </a:path>
              </a:pathLst>
            </a:custGeom>
            <a:solidFill>
              <a:srgbClr val="8F5943"/>
            </a:solidFill>
            <a:ln w="6350">
              <a:solidFill>
                <a:schemeClr val="bg1">
                  <a:lumMod val="9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339" tIns="263135" rIns="53340" bIns="158238" numCol="1" spcCol="1270" anchor="ctr" anchorCtr="0">
              <a:noAutofit/>
            </a:bodyPr>
            <a:lstStyle/>
            <a:p>
              <a:pPr lvl="0" algn="ctr" defTabSz="622300">
                <a:lnSpc>
                  <a:spcPct val="90000"/>
                </a:lnSpc>
                <a:spcBef>
                  <a:spcPct val="0"/>
                </a:spcBef>
                <a:spcAft>
                  <a:spcPct val="35000"/>
                </a:spcAft>
              </a:pPr>
              <a:r>
                <a:rPr lang="id-ID" sz="1400" kern="1200" dirty="0"/>
                <a:t>Analysis</a:t>
              </a:r>
            </a:p>
          </p:txBody>
        </p:sp>
        <p:sp>
          <p:nvSpPr>
            <p:cNvPr id="48" name="Freeform 15"/>
            <p:cNvSpPr/>
            <p:nvPr/>
          </p:nvSpPr>
          <p:spPr>
            <a:xfrm rot="240000">
              <a:off x="4251375" y="4140872"/>
              <a:ext cx="1350917" cy="629389"/>
            </a:xfrm>
            <a:custGeom>
              <a:avLst/>
              <a:gdLst>
                <a:gd name="connsiteX0" fmla="*/ 0 w 10000"/>
                <a:gd name="connsiteY0" fmla="*/ 1667 h 10000"/>
                <a:gd name="connsiteX1" fmla="*/ 5000 w 10000"/>
                <a:gd name="connsiteY1" fmla="*/ 0 h 10000"/>
                <a:gd name="connsiteX2" fmla="*/ 10000 w 10000"/>
                <a:gd name="connsiteY2" fmla="*/ 1667 h 10000"/>
                <a:gd name="connsiteX3" fmla="*/ 10000 w 10000"/>
                <a:gd name="connsiteY3" fmla="*/ 8333 h 10000"/>
                <a:gd name="connsiteX4" fmla="*/ 5000 w 10000"/>
                <a:gd name="connsiteY4" fmla="*/ 10000 h 10000"/>
                <a:gd name="connsiteX5" fmla="*/ 0 w 10000"/>
                <a:gd name="connsiteY5" fmla="*/ 8333 h 10000"/>
                <a:gd name="connsiteX6" fmla="*/ 0 w 10000"/>
                <a:gd name="connsiteY6" fmla="*/ 1667 h 10000"/>
                <a:gd name="connsiteX0-1" fmla="*/ 10000 w 10000"/>
                <a:gd name="connsiteY0-2" fmla="*/ 1667 h 10000"/>
                <a:gd name="connsiteX1-3" fmla="*/ 5000 w 10000"/>
                <a:gd name="connsiteY1-4" fmla="*/ 3334 h 10000"/>
                <a:gd name="connsiteX2-5" fmla="*/ 0 w 10000"/>
                <a:gd name="connsiteY2-6" fmla="*/ 1667 h 10000"/>
                <a:gd name="connsiteX0-7" fmla="*/ 0 w 10000"/>
                <a:gd name="connsiteY0-8" fmla="*/ 1667 h 10000"/>
                <a:gd name="connsiteX1-9" fmla="*/ 5000 w 10000"/>
                <a:gd name="connsiteY1-10" fmla="*/ 0 h 10000"/>
                <a:gd name="connsiteX2-11" fmla="*/ 10000 w 10000"/>
                <a:gd name="connsiteY2-12" fmla="*/ 1667 h 10000"/>
                <a:gd name="connsiteX3-13" fmla="*/ 10000 w 10000"/>
                <a:gd name="connsiteY3-14" fmla="*/ 8333 h 10000"/>
                <a:gd name="connsiteX4-15" fmla="*/ 5000 w 10000"/>
                <a:gd name="connsiteY4-16" fmla="*/ 10000 h 10000"/>
                <a:gd name="connsiteX5-17" fmla="*/ 0 w 10000"/>
                <a:gd name="connsiteY5-18" fmla="*/ 8333 h 10000"/>
                <a:gd name="connsiteX6-19" fmla="*/ 0 w 10000"/>
                <a:gd name="connsiteY6-20" fmla="*/ 1667 h 10000"/>
              </a:gdLst>
              <a:ahLst/>
              <a:cxnLst>
                <a:cxn ang="0">
                  <a:pos x="connsiteX0-1" y="connsiteY0-2"/>
                </a:cxn>
                <a:cxn ang="0">
                  <a:pos x="connsiteX1-3" y="connsiteY1-4"/>
                </a:cxn>
                <a:cxn ang="0">
                  <a:pos x="connsiteX2-5" y="connsiteY2-6"/>
                </a:cxn>
                <a:cxn ang="0">
                  <a:pos x="connsiteX3-13" y="connsiteY3-14"/>
                </a:cxn>
                <a:cxn ang="0">
                  <a:pos x="connsiteX4-15" y="connsiteY4-16"/>
                </a:cxn>
                <a:cxn ang="0">
                  <a:pos x="connsiteX5-17" y="connsiteY5-18"/>
                </a:cxn>
                <a:cxn ang="0">
                  <a:pos x="connsiteX6-19" y="connsiteY6-20"/>
                </a:cxn>
              </a:cxnLst>
              <a:rect l="l" t="t" r="r" b="b"/>
              <a:pathLst>
                <a:path w="10000" h="10000" stroke="0" extrusionOk="0">
                  <a:moveTo>
                    <a:pt x="0" y="1667"/>
                  </a:moveTo>
                  <a:cubicBezTo>
                    <a:pt x="0" y="746"/>
                    <a:pt x="2239" y="0"/>
                    <a:pt x="5000" y="0"/>
                  </a:cubicBezTo>
                  <a:cubicBezTo>
                    <a:pt x="7761" y="0"/>
                    <a:pt x="10000" y="746"/>
                    <a:pt x="10000" y="1667"/>
                  </a:cubicBezTo>
                  <a:lnTo>
                    <a:pt x="10000" y="8333"/>
                  </a:lnTo>
                  <a:cubicBezTo>
                    <a:pt x="10000" y="9254"/>
                    <a:pt x="7761" y="10000"/>
                    <a:pt x="5000" y="10000"/>
                  </a:cubicBezTo>
                  <a:cubicBezTo>
                    <a:pt x="2239" y="10000"/>
                    <a:pt x="0" y="9254"/>
                    <a:pt x="0" y="8333"/>
                  </a:cubicBezTo>
                  <a:lnTo>
                    <a:pt x="0" y="1667"/>
                  </a:lnTo>
                  <a:close/>
                </a:path>
                <a:path w="10000" h="10000" fill="none" extrusionOk="0">
                  <a:moveTo>
                    <a:pt x="10000" y="1667"/>
                  </a:moveTo>
                  <a:cubicBezTo>
                    <a:pt x="10000" y="2588"/>
                    <a:pt x="7761" y="3334"/>
                    <a:pt x="5000" y="3334"/>
                  </a:cubicBezTo>
                  <a:cubicBezTo>
                    <a:pt x="2239" y="3334"/>
                    <a:pt x="0" y="2588"/>
                    <a:pt x="0" y="1667"/>
                  </a:cubicBezTo>
                </a:path>
                <a:path w="10000" h="10000" fill="none">
                  <a:moveTo>
                    <a:pt x="0" y="1667"/>
                  </a:moveTo>
                  <a:cubicBezTo>
                    <a:pt x="0" y="746"/>
                    <a:pt x="2239" y="0"/>
                    <a:pt x="5000" y="0"/>
                  </a:cubicBezTo>
                  <a:cubicBezTo>
                    <a:pt x="7761" y="0"/>
                    <a:pt x="10000" y="746"/>
                    <a:pt x="10000" y="1667"/>
                  </a:cubicBezTo>
                  <a:lnTo>
                    <a:pt x="10000" y="8333"/>
                  </a:lnTo>
                  <a:cubicBezTo>
                    <a:pt x="10000" y="9254"/>
                    <a:pt x="7761" y="10000"/>
                    <a:pt x="5000" y="10000"/>
                  </a:cubicBezTo>
                  <a:cubicBezTo>
                    <a:pt x="2239" y="10000"/>
                    <a:pt x="0" y="9254"/>
                    <a:pt x="0" y="8333"/>
                  </a:cubicBezTo>
                  <a:lnTo>
                    <a:pt x="0" y="1667"/>
                  </a:lnTo>
                  <a:close/>
                </a:path>
              </a:pathLst>
            </a:custGeom>
            <a:solidFill>
              <a:srgbClr val="8F5943"/>
            </a:solidFill>
            <a:ln w="6350">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339" tIns="263135" rIns="53340" bIns="158238" numCol="1" spcCol="1270" anchor="ctr" anchorCtr="0">
              <a:noAutofit/>
            </a:bodyPr>
            <a:lstStyle/>
            <a:p>
              <a:pPr lvl="0" algn="ctr" defTabSz="622300">
                <a:lnSpc>
                  <a:spcPct val="90000"/>
                </a:lnSpc>
                <a:spcBef>
                  <a:spcPct val="0"/>
                </a:spcBef>
                <a:spcAft>
                  <a:spcPct val="35000"/>
                </a:spcAft>
              </a:pPr>
              <a:r>
                <a:rPr lang="id-ID" sz="1400" kern="1200" dirty="0"/>
                <a:t>Brief</a:t>
              </a:r>
            </a:p>
          </p:txBody>
        </p:sp>
        <p:sp>
          <p:nvSpPr>
            <p:cNvPr id="49" name="Freeform 16"/>
            <p:cNvSpPr/>
            <p:nvPr/>
          </p:nvSpPr>
          <p:spPr>
            <a:xfrm rot="240000">
              <a:off x="4300266" y="3463912"/>
              <a:ext cx="1350917" cy="629389"/>
            </a:xfrm>
            <a:custGeom>
              <a:avLst/>
              <a:gdLst>
                <a:gd name="connsiteX0" fmla="*/ 0 w 10000"/>
                <a:gd name="connsiteY0" fmla="*/ 1667 h 10000"/>
                <a:gd name="connsiteX1" fmla="*/ 5000 w 10000"/>
                <a:gd name="connsiteY1" fmla="*/ 0 h 10000"/>
                <a:gd name="connsiteX2" fmla="*/ 10000 w 10000"/>
                <a:gd name="connsiteY2" fmla="*/ 1667 h 10000"/>
                <a:gd name="connsiteX3" fmla="*/ 10000 w 10000"/>
                <a:gd name="connsiteY3" fmla="*/ 8333 h 10000"/>
                <a:gd name="connsiteX4" fmla="*/ 5000 w 10000"/>
                <a:gd name="connsiteY4" fmla="*/ 10000 h 10000"/>
                <a:gd name="connsiteX5" fmla="*/ 0 w 10000"/>
                <a:gd name="connsiteY5" fmla="*/ 8333 h 10000"/>
                <a:gd name="connsiteX6" fmla="*/ 0 w 10000"/>
                <a:gd name="connsiteY6" fmla="*/ 1667 h 10000"/>
                <a:gd name="connsiteX0-1" fmla="*/ 10000 w 10000"/>
                <a:gd name="connsiteY0-2" fmla="*/ 1667 h 10000"/>
                <a:gd name="connsiteX1-3" fmla="*/ 5000 w 10000"/>
                <a:gd name="connsiteY1-4" fmla="*/ 3334 h 10000"/>
                <a:gd name="connsiteX2-5" fmla="*/ 0 w 10000"/>
                <a:gd name="connsiteY2-6" fmla="*/ 1667 h 10000"/>
                <a:gd name="connsiteX0-7" fmla="*/ 0 w 10000"/>
                <a:gd name="connsiteY0-8" fmla="*/ 1667 h 10000"/>
                <a:gd name="connsiteX1-9" fmla="*/ 5000 w 10000"/>
                <a:gd name="connsiteY1-10" fmla="*/ 0 h 10000"/>
                <a:gd name="connsiteX2-11" fmla="*/ 10000 w 10000"/>
                <a:gd name="connsiteY2-12" fmla="*/ 1667 h 10000"/>
                <a:gd name="connsiteX3-13" fmla="*/ 10000 w 10000"/>
                <a:gd name="connsiteY3-14" fmla="*/ 8333 h 10000"/>
                <a:gd name="connsiteX4-15" fmla="*/ 5000 w 10000"/>
                <a:gd name="connsiteY4-16" fmla="*/ 10000 h 10000"/>
                <a:gd name="connsiteX5-17" fmla="*/ 0 w 10000"/>
                <a:gd name="connsiteY5-18" fmla="*/ 8333 h 10000"/>
                <a:gd name="connsiteX6-19" fmla="*/ 0 w 10000"/>
                <a:gd name="connsiteY6-20" fmla="*/ 1667 h 10000"/>
              </a:gdLst>
              <a:ahLst/>
              <a:cxnLst>
                <a:cxn ang="0">
                  <a:pos x="connsiteX0-1" y="connsiteY0-2"/>
                </a:cxn>
                <a:cxn ang="0">
                  <a:pos x="connsiteX1-3" y="connsiteY1-4"/>
                </a:cxn>
                <a:cxn ang="0">
                  <a:pos x="connsiteX2-5" y="connsiteY2-6"/>
                </a:cxn>
                <a:cxn ang="0">
                  <a:pos x="connsiteX3-13" y="connsiteY3-14"/>
                </a:cxn>
                <a:cxn ang="0">
                  <a:pos x="connsiteX4-15" y="connsiteY4-16"/>
                </a:cxn>
                <a:cxn ang="0">
                  <a:pos x="connsiteX5-17" y="connsiteY5-18"/>
                </a:cxn>
                <a:cxn ang="0">
                  <a:pos x="connsiteX6-19" y="connsiteY6-20"/>
                </a:cxn>
              </a:cxnLst>
              <a:rect l="l" t="t" r="r" b="b"/>
              <a:pathLst>
                <a:path w="10000" h="10000" stroke="0" extrusionOk="0">
                  <a:moveTo>
                    <a:pt x="0" y="1667"/>
                  </a:moveTo>
                  <a:cubicBezTo>
                    <a:pt x="0" y="746"/>
                    <a:pt x="2239" y="0"/>
                    <a:pt x="5000" y="0"/>
                  </a:cubicBezTo>
                  <a:cubicBezTo>
                    <a:pt x="7761" y="0"/>
                    <a:pt x="10000" y="746"/>
                    <a:pt x="10000" y="1667"/>
                  </a:cubicBezTo>
                  <a:lnTo>
                    <a:pt x="10000" y="8333"/>
                  </a:lnTo>
                  <a:cubicBezTo>
                    <a:pt x="10000" y="9254"/>
                    <a:pt x="7761" y="10000"/>
                    <a:pt x="5000" y="10000"/>
                  </a:cubicBezTo>
                  <a:cubicBezTo>
                    <a:pt x="2239" y="10000"/>
                    <a:pt x="0" y="9254"/>
                    <a:pt x="0" y="8333"/>
                  </a:cubicBezTo>
                  <a:lnTo>
                    <a:pt x="0" y="1667"/>
                  </a:lnTo>
                  <a:close/>
                </a:path>
                <a:path w="10000" h="10000" fill="none" extrusionOk="0">
                  <a:moveTo>
                    <a:pt x="10000" y="1667"/>
                  </a:moveTo>
                  <a:cubicBezTo>
                    <a:pt x="10000" y="2588"/>
                    <a:pt x="7761" y="3334"/>
                    <a:pt x="5000" y="3334"/>
                  </a:cubicBezTo>
                  <a:cubicBezTo>
                    <a:pt x="2239" y="3334"/>
                    <a:pt x="0" y="2588"/>
                    <a:pt x="0" y="1667"/>
                  </a:cubicBezTo>
                </a:path>
                <a:path w="10000" h="10000" fill="none">
                  <a:moveTo>
                    <a:pt x="0" y="1667"/>
                  </a:moveTo>
                  <a:cubicBezTo>
                    <a:pt x="0" y="746"/>
                    <a:pt x="2239" y="0"/>
                    <a:pt x="5000" y="0"/>
                  </a:cubicBezTo>
                  <a:cubicBezTo>
                    <a:pt x="7761" y="0"/>
                    <a:pt x="10000" y="746"/>
                    <a:pt x="10000" y="1667"/>
                  </a:cubicBezTo>
                  <a:lnTo>
                    <a:pt x="10000" y="8333"/>
                  </a:lnTo>
                  <a:cubicBezTo>
                    <a:pt x="10000" y="9254"/>
                    <a:pt x="7761" y="10000"/>
                    <a:pt x="5000" y="10000"/>
                  </a:cubicBezTo>
                  <a:cubicBezTo>
                    <a:pt x="2239" y="10000"/>
                    <a:pt x="0" y="9254"/>
                    <a:pt x="0" y="8333"/>
                  </a:cubicBezTo>
                  <a:lnTo>
                    <a:pt x="0" y="1667"/>
                  </a:lnTo>
                  <a:close/>
                </a:path>
              </a:pathLst>
            </a:custGeom>
            <a:solidFill>
              <a:srgbClr val="8F5943"/>
            </a:solidFill>
            <a:ln w="6350">
              <a:solidFill>
                <a:schemeClr val="bg1">
                  <a:lumMod val="9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339" tIns="263135" rIns="53340" bIns="158238" numCol="1" spcCol="1270" anchor="ctr" anchorCtr="0">
              <a:noAutofit/>
            </a:bodyPr>
            <a:lstStyle/>
            <a:p>
              <a:pPr lvl="0" algn="ctr" defTabSz="622300">
                <a:lnSpc>
                  <a:spcPct val="90000"/>
                </a:lnSpc>
                <a:spcBef>
                  <a:spcPct val="0"/>
                </a:spcBef>
                <a:spcAft>
                  <a:spcPct val="35000"/>
                </a:spcAft>
              </a:pPr>
              <a:r>
                <a:rPr lang="id-ID" sz="1400" kern="1200" dirty="0"/>
                <a:t>Meet Up</a:t>
              </a:r>
            </a:p>
          </p:txBody>
        </p:sp>
        <p:cxnSp>
          <p:nvCxnSpPr>
            <p:cNvPr id="50" name="Straight Connector 8"/>
            <p:cNvCxnSpPr/>
            <p:nvPr/>
          </p:nvCxnSpPr>
          <p:spPr>
            <a:xfrm>
              <a:off x="7682594" y="3192989"/>
              <a:ext cx="659548" cy="0"/>
            </a:xfrm>
            <a:prstGeom prst="line">
              <a:avLst/>
            </a:prstGeom>
            <a:ln w="19050">
              <a:solidFill>
                <a:srgbClr val="8F5943"/>
              </a:solidFill>
              <a:prstDash val="sysDot"/>
              <a:headEnd type="none"/>
              <a:tailEnd type="oval" w="lg" len="lg"/>
            </a:ln>
          </p:spPr>
          <p:style>
            <a:lnRef idx="1">
              <a:schemeClr val="accent1"/>
            </a:lnRef>
            <a:fillRef idx="0">
              <a:schemeClr val="accent1"/>
            </a:fillRef>
            <a:effectRef idx="0">
              <a:schemeClr val="accent1"/>
            </a:effectRef>
            <a:fontRef idx="minor">
              <a:schemeClr val="tx1"/>
            </a:fontRef>
          </p:style>
        </p:cxnSp>
        <p:cxnSp>
          <p:nvCxnSpPr>
            <p:cNvPr id="51" name="Straight Connector 10"/>
            <p:cNvCxnSpPr/>
            <p:nvPr/>
          </p:nvCxnSpPr>
          <p:spPr>
            <a:xfrm>
              <a:off x="7667816" y="3995710"/>
              <a:ext cx="659548" cy="0"/>
            </a:xfrm>
            <a:prstGeom prst="line">
              <a:avLst/>
            </a:prstGeom>
            <a:ln w="19050">
              <a:solidFill>
                <a:srgbClr val="8F5943"/>
              </a:solidFill>
              <a:prstDash val="sysDot"/>
              <a:headEnd type="none"/>
              <a:tailEnd type="oval" w="lg" len="lg"/>
            </a:ln>
          </p:spPr>
          <p:style>
            <a:lnRef idx="1">
              <a:schemeClr val="accent1"/>
            </a:lnRef>
            <a:fillRef idx="0">
              <a:schemeClr val="accent1"/>
            </a:fillRef>
            <a:effectRef idx="0">
              <a:schemeClr val="accent1"/>
            </a:effectRef>
            <a:fontRef idx="minor">
              <a:schemeClr val="tx1"/>
            </a:fontRef>
          </p:style>
        </p:cxnSp>
        <p:cxnSp>
          <p:nvCxnSpPr>
            <p:cNvPr id="52" name="Straight Connector 11"/>
            <p:cNvCxnSpPr/>
            <p:nvPr/>
          </p:nvCxnSpPr>
          <p:spPr>
            <a:xfrm>
              <a:off x="7667816" y="4803268"/>
              <a:ext cx="659548" cy="0"/>
            </a:xfrm>
            <a:prstGeom prst="line">
              <a:avLst/>
            </a:prstGeom>
            <a:ln w="19050">
              <a:solidFill>
                <a:srgbClr val="8F5943"/>
              </a:solidFill>
              <a:prstDash val="sysDot"/>
              <a:headEnd type="none"/>
              <a:tailEnd type="oval" w="lg" len="lg"/>
            </a:ln>
          </p:spPr>
          <p:style>
            <a:lnRef idx="1">
              <a:schemeClr val="accent1"/>
            </a:lnRef>
            <a:fillRef idx="0">
              <a:schemeClr val="accent1"/>
            </a:fillRef>
            <a:effectRef idx="0">
              <a:schemeClr val="accent1"/>
            </a:effectRef>
            <a:fontRef idx="minor">
              <a:schemeClr val="tx1"/>
            </a:fontRef>
          </p:style>
        </p:cxnSp>
        <p:cxnSp>
          <p:nvCxnSpPr>
            <p:cNvPr id="53" name="Straight Connector 13"/>
            <p:cNvCxnSpPr/>
            <p:nvPr/>
          </p:nvCxnSpPr>
          <p:spPr>
            <a:xfrm>
              <a:off x="3473299" y="3603743"/>
              <a:ext cx="659548" cy="0"/>
            </a:xfrm>
            <a:prstGeom prst="line">
              <a:avLst/>
            </a:prstGeom>
            <a:ln w="19050">
              <a:solidFill>
                <a:srgbClr val="8F5943"/>
              </a:solidFill>
              <a:prstDash val="sysDot"/>
              <a:headEnd type="oval" w="lg" len="lg"/>
              <a:tailEnd type="none" w="lg" len="lg"/>
            </a:ln>
          </p:spPr>
          <p:style>
            <a:lnRef idx="1">
              <a:schemeClr val="accent1"/>
            </a:lnRef>
            <a:fillRef idx="0">
              <a:schemeClr val="accent1"/>
            </a:fillRef>
            <a:effectRef idx="0">
              <a:schemeClr val="accent1"/>
            </a:effectRef>
            <a:fontRef idx="minor">
              <a:schemeClr val="tx1"/>
            </a:fontRef>
          </p:style>
        </p:cxnSp>
        <p:cxnSp>
          <p:nvCxnSpPr>
            <p:cNvPr id="54" name="Straight Connector 14"/>
            <p:cNvCxnSpPr/>
            <p:nvPr/>
          </p:nvCxnSpPr>
          <p:spPr>
            <a:xfrm>
              <a:off x="3473299" y="4492324"/>
              <a:ext cx="659548" cy="0"/>
            </a:xfrm>
            <a:prstGeom prst="line">
              <a:avLst/>
            </a:prstGeom>
            <a:ln w="19050">
              <a:solidFill>
                <a:srgbClr val="8F5943"/>
              </a:solidFill>
              <a:prstDash val="sysDot"/>
              <a:headEnd type="oval" w="lg" len="lg"/>
              <a:tailEnd type="none" w="lg" len="lg"/>
            </a:ln>
          </p:spPr>
          <p:style>
            <a:lnRef idx="1">
              <a:schemeClr val="accent1"/>
            </a:lnRef>
            <a:fillRef idx="0">
              <a:schemeClr val="accent1"/>
            </a:fillRef>
            <a:effectRef idx="0">
              <a:schemeClr val="accent1"/>
            </a:effectRef>
            <a:fontRef idx="minor">
              <a:schemeClr val="tx1"/>
            </a:fontRef>
          </p:style>
        </p:cxnSp>
        <p:grpSp>
          <p:nvGrpSpPr>
            <p:cNvPr id="55" name="组合 54"/>
            <p:cNvGrpSpPr/>
            <p:nvPr/>
          </p:nvGrpSpPr>
          <p:grpSpPr>
            <a:xfrm>
              <a:off x="-168005" y="3205468"/>
              <a:ext cx="3532947" cy="1142406"/>
              <a:chOff x="821463" y="4958962"/>
              <a:chExt cx="3532947" cy="1142406"/>
            </a:xfrm>
          </p:grpSpPr>
          <p:sp>
            <p:nvSpPr>
              <p:cNvPr id="68" name="文本框 36"/>
              <p:cNvSpPr txBox="1"/>
              <p:nvPr/>
            </p:nvSpPr>
            <p:spPr>
              <a:xfrm>
                <a:off x="821463" y="4958962"/>
                <a:ext cx="3532947"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69" name="Text Placeholder 32"/>
              <p:cNvSpPr txBox="1"/>
              <p:nvPr/>
            </p:nvSpPr>
            <p:spPr>
              <a:xfrm>
                <a:off x="1277556" y="5345679"/>
                <a:ext cx="2965968" cy="75568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56" name="组合 55"/>
            <p:cNvGrpSpPr/>
            <p:nvPr/>
          </p:nvGrpSpPr>
          <p:grpSpPr>
            <a:xfrm>
              <a:off x="-168005" y="4287965"/>
              <a:ext cx="3532947" cy="1142406"/>
              <a:chOff x="821463" y="4958962"/>
              <a:chExt cx="3532947" cy="1142406"/>
            </a:xfrm>
          </p:grpSpPr>
          <p:sp>
            <p:nvSpPr>
              <p:cNvPr id="66" name="文本框 65"/>
              <p:cNvSpPr txBox="1"/>
              <p:nvPr/>
            </p:nvSpPr>
            <p:spPr>
              <a:xfrm>
                <a:off x="821463" y="4958962"/>
                <a:ext cx="3532947"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67" name="Text Placeholder 32"/>
              <p:cNvSpPr txBox="1"/>
              <p:nvPr/>
            </p:nvSpPr>
            <p:spPr>
              <a:xfrm>
                <a:off x="1277556" y="5345679"/>
                <a:ext cx="2965968" cy="75568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57" name="组合 56"/>
            <p:cNvGrpSpPr/>
            <p:nvPr/>
          </p:nvGrpSpPr>
          <p:grpSpPr>
            <a:xfrm>
              <a:off x="8543701" y="2449779"/>
              <a:ext cx="3532947" cy="1142406"/>
              <a:chOff x="1593129" y="2217939"/>
              <a:chExt cx="3532947" cy="1142406"/>
            </a:xfrm>
          </p:grpSpPr>
          <p:sp>
            <p:nvSpPr>
              <p:cNvPr id="64" name="文本框 36"/>
              <p:cNvSpPr txBox="1"/>
              <p:nvPr/>
            </p:nvSpPr>
            <p:spPr>
              <a:xfrm>
                <a:off x="1593129" y="2217939"/>
                <a:ext cx="3532947" cy="44129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65" name="Text Placeholder 32"/>
              <p:cNvSpPr txBox="1"/>
              <p:nvPr/>
            </p:nvSpPr>
            <p:spPr>
              <a:xfrm>
                <a:off x="1742456" y="2604656"/>
                <a:ext cx="2986300" cy="75568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58" name="组合 57"/>
            <p:cNvGrpSpPr/>
            <p:nvPr/>
          </p:nvGrpSpPr>
          <p:grpSpPr>
            <a:xfrm>
              <a:off x="8523368" y="3511483"/>
              <a:ext cx="3532947" cy="1142406"/>
              <a:chOff x="1593129" y="2217939"/>
              <a:chExt cx="3532947" cy="1142406"/>
            </a:xfrm>
          </p:grpSpPr>
          <p:sp>
            <p:nvSpPr>
              <p:cNvPr id="62" name="文本框 36"/>
              <p:cNvSpPr txBox="1"/>
              <p:nvPr/>
            </p:nvSpPr>
            <p:spPr>
              <a:xfrm>
                <a:off x="1593129" y="2217939"/>
                <a:ext cx="3532947" cy="44129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63" name="Text Placeholder 32"/>
              <p:cNvSpPr txBox="1"/>
              <p:nvPr/>
            </p:nvSpPr>
            <p:spPr>
              <a:xfrm>
                <a:off x="1742456" y="2604656"/>
                <a:ext cx="2986300" cy="75568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59" name="组合 58"/>
            <p:cNvGrpSpPr/>
            <p:nvPr/>
          </p:nvGrpSpPr>
          <p:grpSpPr>
            <a:xfrm>
              <a:off x="8507703" y="4651586"/>
              <a:ext cx="3532947" cy="1142406"/>
              <a:chOff x="1593129" y="2217939"/>
              <a:chExt cx="3532947" cy="1142406"/>
            </a:xfrm>
          </p:grpSpPr>
          <p:sp>
            <p:nvSpPr>
              <p:cNvPr id="60" name="文本框 36"/>
              <p:cNvSpPr txBox="1"/>
              <p:nvPr/>
            </p:nvSpPr>
            <p:spPr>
              <a:xfrm>
                <a:off x="1593129" y="2217939"/>
                <a:ext cx="3532947" cy="44129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61" name="Text Placeholder 32"/>
              <p:cNvSpPr txBox="1"/>
              <p:nvPr/>
            </p:nvSpPr>
            <p:spPr>
              <a:xfrm>
                <a:off x="1742456" y="2604656"/>
                <a:ext cx="2986300" cy="75568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sp>
        <p:nvSpPr>
          <p:cNvPr id="70" name="Rectangle 37"/>
          <p:cNvSpPr/>
          <p:nvPr/>
        </p:nvSpPr>
        <p:spPr>
          <a:xfrm>
            <a:off x="2264812" y="5942882"/>
            <a:ext cx="7662376" cy="646331"/>
          </a:xfrm>
          <a:prstGeom prst="rect">
            <a:avLst/>
          </a:prstGeom>
        </p:spPr>
        <p:txBody>
          <a:bodyPr wrap="square">
            <a:spAutoFit/>
          </a:bodyPr>
          <a:lstStyle/>
          <a:p>
            <a:pPr algn="ctr"/>
            <a:r>
              <a:rPr lang="en-GB" sz="1200" dirty="0">
                <a:solidFill>
                  <a:srgbClr val="514940"/>
                </a:solidFill>
                <a:latin typeface="微软雅黑" panose="020B0503020204020204" pitchFamily="34" charset="-122"/>
                <a:ea typeface="微软雅黑" panose="020B0503020204020204" pitchFamily="34" charset="-122"/>
              </a:rPr>
              <a:t>Lorem ipsum </a:t>
            </a:r>
            <a:r>
              <a:rPr lang="en-GB" sz="1200" dirty="0" err="1">
                <a:solidFill>
                  <a:srgbClr val="514940"/>
                </a:solidFill>
                <a:latin typeface="微软雅黑" panose="020B0503020204020204" pitchFamily="34" charset="-122"/>
                <a:ea typeface="微软雅黑" panose="020B0503020204020204" pitchFamily="34" charset="-122"/>
              </a:rPr>
              <a:t>dolor</a:t>
            </a:r>
            <a:r>
              <a:rPr lang="en-GB" sz="1200" dirty="0">
                <a:solidFill>
                  <a:srgbClr val="514940"/>
                </a:solidFill>
                <a:latin typeface="微软雅黑" panose="020B0503020204020204" pitchFamily="34" charset="-122"/>
                <a:ea typeface="微软雅黑" panose="020B0503020204020204" pitchFamily="34" charset="-122"/>
              </a:rPr>
              <a:t> sit </a:t>
            </a:r>
            <a:r>
              <a:rPr lang="en-GB" sz="1200" dirty="0" err="1">
                <a:solidFill>
                  <a:srgbClr val="514940"/>
                </a:solidFill>
                <a:latin typeface="微软雅黑" panose="020B0503020204020204" pitchFamily="34" charset="-122"/>
                <a:ea typeface="微软雅黑" panose="020B0503020204020204" pitchFamily="34" charset="-122"/>
              </a:rPr>
              <a:t>amet</a:t>
            </a:r>
            <a:r>
              <a:rPr lang="en-GB" sz="1200" dirty="0">
                <a:solidFill>
                  <a:srgbClr val="514940"/>
                </a:solidFill>
                <a:latin typeface="微软雅黑" panose="020B0503020204020204" pitchFamily="34" charset="-122"/>
                <a:ea typeface="微软雅黑" panose="020B0503020204020204" pitchFamily="34" charset="-122"/>
              </a:rPr>
              <a:t>, </a:t>
            </a:r>
            <a:r>
              <a:rPr lang="en-GB" sz="1200" dirty="0" err="1">
                <a:solidFill>
                  <a:srgbClr val="514940"/>
                </a:solidFill>
                <a:latin typeface="微软雅黑" panose="020B0503020204020204" pitchFamily="34" charset="-122"/>
                <a:ea typeface="微软雅黑" panose="020B0503020204020204" pitchFamily="34" charset="-122"/>
              </a:rPr>
              <a:t>consectetur</a:t>
            </a:r>
            <a:r>
              <a:rPr lang="en-GB" sz="1200" dirty="0">
                <a:solidFill>
                  <a:srgbClr val="514940"/>
                </a:solidFill>
                <a:latin typeface="微软雅黑" panose="020B0503020204020204" pitchFamily="34" charset="-122"/>
                <a:ea typeface="微软雅黑" panose="020B0503020204020204" pitchFamily="34" charset="-122"/>
              </a:rPr>
              <a:t> </a:t>
            </a:r>
            <a:r>
              <a:rPr lang="en-GB" sz="1200" dirty="0" err="1">
                <a:solidFill>
                  <a:srgbClr val="514940"/>
                </a:solidFill>
                <a:latin typeface="微软雅黑" panose="020B0503020204020204" pitchFamily="34" charset="-122"/>
                <a:ea typeface="微软雅黑" panose="020B0503020204020204" pitchFamily="34" charset="-122"/>
              </a:rPr>
              <a:t>adipiscing</a:t>
            </a:r>
            <a:r>
              <a:rPr lang="en-GB" sz="1200" dirty="0">
                <a:solidFill>
                  <a:srgbClr val="514940"/>
                </a:solidFill>
                <a:latin typeface="微软雅黑" panose="020B0503020204020204" pitchFamily="34" charset="-122"/>
                <a:ea typeface="微软雅黑" panose="020B0503020204020204" pitchFamily="34" charset="-122"/>
              </a:rPr>
              <a:t> </a:t>
            </a:r>
            <a:r>
              <a:rPr lang="en-GB" sz="1200" dirty="0" err="1">
                <a:solidFill>
                  <a:srgbClr val="514940"/>
                </a:solidFill>
                <a:latin typeface="微软雅黑" panose="020B0503020204020204" pitchFamily="34" charset="-122"/>
                <a:ea typeface="微软雅黑" panose="020B0503020204020204" pitchFamily="34" charset="-122"/>
              </a:rPr>
              <a:t>elit</a:t>
            </a:r>
            <a:r>
              <a:rPr lang="en-GB" sz="1200" dirty="0">
                <a:solidFill>
                  <a:srgbClr val="514940"/>
                </a:solidFill>
                <a:latin typeface="微软雅黑" panose="020B0503020204020204" pitchFamily="34" charset="-122"/>
                <a:ea typeface="微软雅黑" panose="020B0503020204020204" pitchFamily="34" charset="-122"/>
              </a:rPr>
              <a:t>. </a:t>
            </a:r>
            <a:r>
              <a:rPr lang="en-GB" sz="1200" dirty="0" err="1">
                <a:solidFill>
                  <a:srgbClr val="514940"/>
                </a:solidFill>
                <a:latin typeface="微软雅黑" panose="020B0503020204020204" pitchFamily="34" charset="-122"/>
                <a:ea typeface="微软雅黑" panose="020B0503020204020204" pitchFamily="34" charset="-122"/>
              </a:rPr>
              <a:t>Nulla</a:t>
            </a:r>
            <a:r>
              <a:rPr lang="en-GB" sz="1200" dirty="0">
                <a:solidFill>
                  <a:srgbClr val="514940"/>
                </a:solidFill>
                <a:latin typeface="微软雅黑" panose="020B0503020204020204" pitchFamily="34" charset="-122"/>
                <a:ea typeface="微软雅黑" panose="020B0503020204020204" pitchFamily="34" charset="-122"/>
              </a:rPr>
              <a:t> </a:t>
            </a:r>
            <a:r>
              <a:rPr lang="en-GB" sz="1200" dirty="0" err="1">
                <a:solidFill>
                  <a:srgbClr val="514940"/>
                </a:solidFill>
                <a:latin typeface="微软雅黑" panose="020B0503020204020204" pitchFamily="34" charset="-122"/>
                <a:ea typeface="微软雅黑" panose="020B0503020204020204" pitchFamily="34" charset="-122"/>
              </a:rPr>
              <a:t>pretium</a:t>
            </a:r>
            <a:r>
              <a:rPr lang="en-GB" sz="1200" dirty="0">
                <a:solidFill>
                  <a:srgbClr val="514940"/>
                </a:solidFill>
                <a:latin typeface="微软雅黑" panose="020B0503020204020204" pitchFamily="34" charset="-122"/>
                <a:ea typeface="微软雅黑" panose="020B0503020204020204" pitchFamily="34" charset="-122"/>
              </a:rPr>
              <a:t>, </a:t>
            </a:r>
            <a:r>
              <a:rPr lang="en-GB" sz="1200" dirty="0" err="1">
                <a:solidFill>
                  <a:srgbClr val="514940"/>
                </a:solidFill>
                <a:latin typeface="微软雅黑" panose="020B0503020204020204" pitchFamily="34" charset="-122"/>
                <a:ea typeface="微软雅黑" panose="020B0503020204020204" pitchFamily="34" charset="-122"/>
              </a:rPr>
              <a:t>lacus</a:t>
            </a:r>
            <a:r>
              <a:rPr lang="en-GB" sz="1200" dirty="0">
                <a:solidFill>
                  <a:srgbClr val="514940"/>
                </a:solidFill>
                <a:latin typeface="微软雅黑" panose="020B0503020204020204" pitchFamily="34" charset="-122"/>
                <a:ea typeface="微软雅黑" panose="020B0503020204020204" pitchFamily="34" charset="-122"/>
              </a:rPr>
              <a:t> ac </a:t>
            </a:r>
            <a:r>
              <a:rPr lang="en-GB" sz="1200" dirty="0" err="1">
                <a:solidFill>
                  <a:srgbClr val="514940"/>
                </a:solidFill>
                <a:latin typeface="微软雅黑" panose="020B0503020204020204" pitchFamily="34" charset="-122"/>
                <a:ea typeface="微软雅黑" panose="020B0503020204020204" pitchFamily="34" charset="-122"/>
              </a:rPr>
              <a:t>aliquet</a:t>
            </a:r>
            <a:r>
              <a:rPr lang="en-GB" sz="1200" dirty="0">
                <a:solidFill>
                  <a:srgbClr val="514940"/>
                </a:solidFill>
                <a:latin typeface="微软雅黑" panose="020B0503020204020204" pitchFamily="34" charset="-122"/>
                <a:ea typeface="微软雅黑" panose="020B0503020204020204" pitchFamily="34" charset="-122"/>
              </a:rPr>
              <a:t> </a:t>
            </a:r>
            <a:r>
              <a:rPr lang="en-GB" sz="1200" dirty="0" err="1">
                <a:solidFill>
                  <a:srgbClr val="514940"/>
                </a:solidFill>
                <a:latin typeface="微软雅黑" panose="020B0503020204020204" pitchFamily="34" charset="-122"/>
                <a:ea typeface="微软雅黑" panose="020B0503020204020204" pitchFamily="34" charset="-122"/>
              </a:rPr>
              <a:t>facilisis</a:t>
            </a:r>
            <a:r>
              <a:rPr lang="en-GB" sz="1200" dirty="0">
                <a:solidFill>
                  <a:srgbClr val="514940"/>
                </a:solidFill>
                <a:latin typeface="微软雅黑" panose="020B0503020204020204" pitchFamily="34" charset="-122"/>
                <a:ea typeface="微软雅黑" panose="020B0503020204020204" pitchFamily="34" charset="-122"/>
              </a:rPr>
              <a:t>, </a:t>
            </a:r>
            <a:r>
              <a:rPr lang="en-GB" sz="1200" dirty="0" err="1">
                <a:solidFill>
                  <a:srgbClr val="514940"/>
                </a:solidFill>
                <a:latin typeface="微软雅黑" panose="020B0503020204020204" pitchFamily="34" charset="-122"/>
                <a:ea typeface="微软雅黑" panose="020B0503020204020204" pitchFamily="34" charset="-122"/>
              </a:rPr>
              <a:t>diam</a:t>
            </a:r>
            <a:r>
              <a:rPr lang="en-GB" sz="1200" dirty="0">
                <a:solidFill>
                  <a:srgbClr val="514940"/>
                </a:solidFill>
                <a:latin typeface="微软雅黑" panose="020B0503020204020204" pitchFamily="34" charset="-122"/>
                <a:ea typeface="微软雅黑" panose="020B0503020204020204" pitchFamily="34" charset="-122"/>
              </a:rPr>
              <a:t> </a:t>
            </a:r>
            <a:r>
              <a:rPr lang="en-GB" sz="1200" dirty="0" err="1">
                <a:solidFill>
                  <a:srgbClr val="514940"/>
                </a:solidFill>
                <a:latin typeface="微软雅黑" panose="020B0503020204020204" pitchFamily="34" charset="-122"/>
                <a:ea typeface="微软雅黑" panose="020B0503020204020204" pitchFamily="34" charset="-122"/>
              </a:rPr>
              <a:t>metus</a:t>
            </a:r>
            <a:r>
              <a:rPr lang="en-GB" sz="1200" dirty="0">
                <a:solidFill>
                  <a:srgbClr val="514940"/>
                </a:solidFill>
                <a:latin typeface="微软雅黑" panose="020B0503020204020204" pitchFamily="34" charset="-122"/>
                <a:ea typeface="微软雅黑" panose="020B0503020204020204" pitchFamily="34" charset="-122"/>
              </a:rPr>
              <a:t> </a:t>
            </a:r>
            <a:r>
              <a:rPr lang="en-GB" sz="1200" dirty="0" err="1">
                <a:solidFill>
                  <a:srgbClr val="514940"/>
                </a:solidFill>
                <a:latin typeface="微软雅黑" panose="020B0503020204020204" pitchFamily="34" charset="-122"/>
                <a:ea typeface="微软雅黑" panose="020B0503020204020204" pitchFamily="34" charset="-122"/>
              </a:rPr>
              <a:t>ultricies</a:t>
            </a:r>
            <a:r>
              <a:rPr lang="en-GB" sz="1200" dirty="0">
                <a:solidFill>
                  <a:srgbClr val="514940"/>
                </a:solidFill>
                <a:latin typeface="微软雅黑" panose="020B0503020204020204" pitchFamily="34" charset="-122"/>
                <a:ea typeface="微软雅黑" panose="020B0503020204020204" pitchFamily="34" charset="-122"/>
              </a:rPr>
              <a:t> </a:t>
            </a:r>
            <a:r>
              <a:rPr lang="en-GB" sz="1200" dirty="0" err="1">
                <a:solidFill>
                  <a:srgbClr val="514940"/>
                </a:solidFill>
                <a:latin typeface="微软雅黑" panose="020B0503020204020204" pitchFamily="34" charset="-122"/>
                <a:ea typeface="微软雅黑" panose="020B0503020204020204" pitchFamily="34" charset="-122"/>
              </a:rPr>
              <a:t>nibh</a:t>
            </a:r>
            <a:r>
              <a:rPr lang="en-GB" sz="1200" dirty="0">
                <a:solidFill>
                  <a:srgbClr val="514940"/>
                </a:solidFill>
                <a:latin typeface="微软雅黑" panose="020B0503020204020204" pitchFamily="34" charset="-122"/>
                <a:ea typeface="微软雅黑" panose="020B0503020204020204" pitchFamily="34" charset="-122"/>
              </a:rPr>
              <a:t>, </a:t>
            </a:r>
            <a:r>
              <a:rPr lang="en-GB" sz="1200" dirty="0" err="1">
                <a:solidFill>
                  <a:srgbClr val="514940"/>
                </a:solidFill>
                <a:latin typeface="微软雅黑" panose="020B0503020204020204" pitchFamily="34" charset="-122"/>
                <a:ea typeface="微软雅黑" panose="020B0503020204020204" pitchFamily="34" charset="-122"/>
              </a:rPr>
              <a:t>vel</a:t>
            </a:r>
            <a:r>
              <a:rPr lang="en-GB" sz="1200" dirty="0">
                <a:solidFill>
                  <a:srgbClr val="514940"/>
                </a:solidFill>
                <a:latin typeface="微软雅黑" panose="020B0503020204020204" pitchFamily="34" charset="-122"/>
                <a:ea typeface="微软雅黑" panose="020B0503020204020204" pitchFamily="34" charset="-122"/>
              </a:rPr>
              <a:t> </a:t>
            </a:r>
            <a:r>
              <a:rPr lang="en-GB" sz="1200" dirty="0" err="1">
                <a:solidFill>
                  <a:srgbClr val="514940"/>
                </a:solidFill>
                <a:latin typeface="微软雅黑" panose="020B0503020204020204" pitchFamily="34" charset="-122"/>
                <a:ea typeface="微软雅黑" panose="020B0503020204020204" pitchFamily="34" charset="-122"/>
              </a:rPr>
              <a:t>eleifend</a:t>
            </a:r>
            <a:r>
              <a:rPr lang="en-GB" sz="1200" dirty="0">
                <a:solidFill>
                  <a:srgbClr val="514940"/>
                </a:solidFill>
                <a:latin typeface="微软雅黑" panose="020B0503020204020204" pitchFamily="34" charset="-122"/>
                <a:ea typeface="微软雅黑" panose="020B0503020204020204" pitchFamily="34" charset="-122"/>
              </a:rPr>
              <a:t> </a:t>
            </a:r>
            <a:r>
              <a:rPr lang="en-GB" sz="1200" dirty="0" err="1">
                <a:solidFill>
                  <a:srgbClr val="514940"/>
                </a:solidFill>
                <a:latin typeface="微软雅黑" panose="020B0503020204020204" pitchFamily="34" charset="-122"/>
                <a:ea typeface="微软雅黑" panose="020B0503020204020204" pitchFamily="34" charset="-122"/>
              </a:rPr>
              <a:t>felis</a:t>
            </a:r>
            <a:r>
              <a:rPr lang="en-GB" sz="1200" dirty="0">
                <a:solidFill>
                  <a:srgbClr val="514940"/>
                </a:solidFill>
                <a:latin typeface="微软雅黑" panose="020B0503020204020204" pitchFamily="34" charset="-122"/>
                <a:ea typeface="微软雅黑" panose="020B0503020204020204" pitchFamily="34" charset="-122"/>
              </a:rPr>
              <a:t> </a:t>
            </a:r>
            <a:r>
              <a:rPr lang="en-GB" sz="1200" dirty="0" err="1">
                <a:solidFill>
                  <a:srgbClr val="514940"/>
                </a:solidFill>
                <a:latin typeface="微软雅黑" panose="020B0503020204020204" pitchFamily="34" charset="-122"/>
                <a:ea typeface="微软雅黑" panose="020B0503020204020204" pitchFamily="34" charset="-122"/>
              </a:rPr>
              <a:t>arcu</a:t>
            </a:r>
            <a:r>
              <a:rPr lang="en-GB" sz="1200" dirty="0">
                <a:solidFill>
                  <a:srgbClr val="514940"/>
                </a:solidFill>
                <a:latin typeface="微软雅黑" panose="020B0503020204020204" pitchFamily="34" charset="-122"/>
                <a:ea typeface="微软雅黑" panose="020B0503020204020204" pitchFamily="34" charset="-122"/>
              </a:rPr>
              <a:t> at </a:t>
            </a:r>
            <a:r>
              <a:rPr lang="en-GB" sz="1200" dirty="0" err="1">
                <a:solidFill>
                  <a:srgbClr val="514940"/>
                </a:solidFill>
                <a:latin typeface="微软雅黑" panose="020B0503020204020204" pitchFamily="34" charset="-122"/>
                <a:ea typeface="微软雅黑" panose="020B0503020204020204" pitchFamily="34" charset="-122"/>
              </a:rPr>
              <a:t>elit</a:t>
            </a:r>
            <a:r>
              <a:rPr lang="en-GB" sz="1200" dirty="0">
                <a:solidFill>
                  <a:srgbClr val="514940"/>
                </a:solidFill>
                <a:latin typeface="微软雅黑" panose="020B0503020204020204" pitchFamily="34" charset="-122"/>
                <a:ea typeface="微软雅黑" panose="020B0503020204020204" pitchFamily="34" charset="-122"/>
              </a:rPr>
              <a:t>. Class </a:t>
            </a:r>
            <a:r>
              <a:rPr lang="en-GB" sz="1200" dirty="0" err="1">
                <a:solidFill>
                  <a:srgbClr val="514940"/>
                </a:solidFill>
                <a:latin typeface="微软雅黑" panose="020B0503020204020204" pitchFamily="34" charset="-122"/>
                <a:ea typeface="微软雅黑" panose="020B0503020204020204" pitchFamily="34" charset="-122"/>
              </a:rPr>
              <a:t>aptent</a:t>
            </a:r>
            <a:r>
              <a:rPr lang="en-GB" sz="1200" dirty="0">
                <a:solidFill>
                  <a:srgbClr val="514940"/>
                </a:solidFill>
                <a:latin typeface="微软雅黑" panose="020B0503020204020204" pitchFamily="34" charset="-122"/>
                <a:ea typeface="微软雅黑" panose="020B0503020204020204" pitchFamily="34" charset="-122"/>
              </a:rPr>
              <a:t> </a:t>
            </a:r>
            <a:r>
              <a:rPr lang="en-GB" sz="1200" dirty="0" err="1">
                <a:solidFill>
                  <a:srgbClr val="514940"/>
                </a:solidFill>
                <a:latin typeface="微软雅黑" panose="020B0503020204020204" pitchFamily="34" charset="-122"/>
                <a:ea typeface="微软雅黑" panose="020B0503020204020204" pitchFamily="34" charset="-122"/>
              </a:rPr>
              <a:t>taciti</a:t>
            </a:r>
            <a:r>
              <a:rPr lang="en-GB" sz="1200" dirty="0">
                <a:solidFill>
                  <a:srgbClr val="514940"/>
                </a:solidFill>
                <a:latin typeface="微软雅黑" panose="020B0503020204020204" pitchFamily="34" charset="-122"/>
                <a:ea typeface="微软雅黑" panose="020B0503020204020204" pitchFamily="34" charset="-122"/>
              </a:rPr>
              <a:t> </a:t>
            </a:r>
            <a:r>
              <a:rPr lang="en-GB" sz="1200" dirty="0" err="1">
                <a:solidFill>
                  <a:srgbClr val="514940"/>
                </a:solidFill>
                <a:latin typeface="微软雅黑" panose="020B0503020204020204" pitchFamily="34" charset="-122"/>
                <a:ea typeface="微软雅黑" panose="020B0503020204020204" pitchFamily="34" charset="-122"/>
              </a:rPr>
              <a:t>sociosqu</a:t>
            </a:r>
            <a:r>
              <a:rPr lang="en-GB" sz="1200" dirty="0">
                <a:solidFill>
                  <a:srgbClr val="514940"/>
                </a:solidFill>
                <a:latin typeface="微软雅黑" panose="020B0503020204020204" pitchFamily="34" charset="-122"/>
                <a:ea typeface="微软雅黑" panose="020B0503020204020204" pitchFamily="34" charset="-122"/>
              </a:rPr>
              <a:t> ad </a:t>
            </a:r>
            <a:r>
              <a:rPr lang="en-GB" sz="1200" dirty="0" err="1">
                <a:solidFill>
                  <a:srgbClr val="514940"/>
                </a:solidFill>
                <a:latin typeface="微软雅黑" panose="020B0503020204020204" pitchFamily="34" charset="-122"/>
                <a:ea typeface="微软雅黑" panose="020B0503020204020204" pitchFamily="34" charset="-122"/>
              </a:rPr>
              <a:t>litora</a:t>
            </a:r>
            <a:r>
              <a:rPr lang="en-GB" sz="1200" dirty="0">
                <a:solidFill>
                  <a:srgbClr val="514940"/>
                </a:solidFill>
                <a:latin typeface="微软雅黑" panose="020B0503020204020204" pitchFamily="34" charset="-122"/>
                <a:ea typeface="微软雅黑" panose="020B0503020204020204" pitchFamily="34" charset="-122"/>
              </a:rPr>
              <a:t> </a:t>
            </a:r>
            <a:r>
              <a:rPr lang="en-GB" sz="1200" dirty="0" err="1">
                <a:solidFill>
                  <a:srgbClr val="514940"/>
                </a:solidFill>
                <a:latin typeface="微软雅黑" panose="020B0503020204020204" pitchFamily="34" charset="-122"/>
                <a:ea typeface="微软雅黑" panose="020B0503020204020204" pitchFamily="34" charset="-122"/>
              </a:rPr>
              <a:t>torquent</a:t>
            </a:r>
            <a:r>
              <a:rPr lang="en-GB" sz="1200" dirty="0">
                <a:solidFill>
                  <a:srgbClr val="514940"/>
                </a:solidFill>
                <a:latin typeface="微软雅黑" panose="020B0503020204020204" pitchFamily="34" charset="-122"/>
                <a:ea typeface="微软雅黑" panose="020B0503020204020204" pitchFamily="34" charset="-122"/>
              </a:rPr>
              <a:t> per </a:t>
            </a:r>
            <a:r>
              <a:rPr lang="en-GB" sz="1200" dirty="0" err="1">
                <a:solidFill>
                  <a:srgbClr val="514940"/>
                </a:solidFill>
                <a:latin typeface="微软雅黑" panose="020B0503020204020204" pitchFamily="34" charset="-122"/>
                <a:ea typeface="微软雅黑" panose="020B0503020204020204" pitchFamily="34" charset="-122"/>
              </a:rPr>
              <a:t>conubia</a:t>
            </a:r>
            <a:r>
              <a:rPr lang="en-GB" sz="1200" dirty="0">
                <a:solidFill>
                  <a:srgbClr val="514940"/>
                </a:solidFill>
                <a:latin typeface="微软雅黑" panose="020B0503020204020204" pitchFamily="34" charset="-122"/>
                <a:ea typeface="微软雅黑" panose="020B0503020204020204" pitchFamily="34" charset="-122"/>
              </a:rPr>
              <a:t> nostra, per </a:t>
            </a:r>
            <a:r>
              <a:rPr lang="en-GB" sz="1200" dirty="0" err="1">
                <a:solidFill>
                  <a:srgbClr val="514940"/>
                </a:solidFill>
                <a:latin typeface="微软雅黑" panose="020B0503020204020204" pitchFamily="34" charset="-122"/>
                <a:ea typeface="微软雅黑" panose="020B0503020204020204" pitchFamily="34" charset="-122"/>
              </a:rPr>
              <a:t>inceptos</a:t>
            </a:r>
            <a:r>
              <a:rPr lang="en-GB" sz="1200" dirty="0">
                <a:solidFill>
                  <a:srgbClr val="514940"/>
                </a:solidFill>
                <a:latin typeface="微软雅黑" panose="020B0503020204020204" pitchFamily="34" charset="-122"/>
                <a:ea typeface="微软雅黑" panose="020B0503020204020204" pitchFamily="34" charset="-122"/>
              </a:rPr>
              <a:t> </a:t>
            </a:r>
            <a:r>
              <a:rPr lang="en-GB" sz="1200" dirty="0" err="1">
                <a:solidFill>
                  <a:srgbClr val="514940"/>
                </a:solidFill>
                <a:latin typeface="微软雅黑" panose="020B0503020204020204" pitchFamily="34" charset="-122"/>
                <a:ea typeface="微软雅黑" panose="020B0503020204020204" pitchFamily="34" charset="-122"/>
              </a:rPr>
              <a:t>himenaeos</a:t>
            </a:r>
            <a:r>
              <a:rPr lang="en-GB" sz="1200" dirty="0">
                <a:solidFill>
                  <a:srgbClr val="514940"/>
                </a:solidFill>
                <a:latin typeface="微软雅黑" panose="020B0503020204020204" pitchFamily="34" charset="-122"/>
                <a:ea typeface="微软雅黑" panose="020B0503020204020204" pitchFamily="34" charset="-122"/>
              </a:rPr>
              <a:t>. Morbi </a:t>
            </a:r>
            <a:r>
              <a:rPr lang="en-GB" sz="1200" dirty="0" err="1">
                <a:solidFill>
                  <a:srgbClr val="514940"/>
                </a:solidFill>
                <a:latin typeface="微软雅黑" panose="020B0503020204020204" pitchFamily="34" charset="-122"/>
                <a:ea typeface="微软雅黑" panose="020B0503020204020204" pitchFamily="34" charset="-122"/>
              </a:rPr>
              <a:t>ullamcorper</a:t>
            </a:r>
            <a:r>
              <a:rPr lang="en-GB" sz="1200" dirty="0">
                <a:solidFill>
                  <a:srgbClr val="514940"/>
                </a:solidFill>
                <a:latin typeface="微软雅黑" panose="020B0503020204020204" pitchFamily="34" charset="-122"/>
                <a:ea typeface="微软雅黑" panose="020B0503020204020204" pitchFamily="34" charset="-122"/>
              </a:rPr>
              <a:t> </a:t>
            </a:r>
            <a:r>
              <a:rPr lang="en-GB" sz="1200" dirty="0" err="1">
                <a:solidFill>
                  <a:srgbClr val="514940"/>
                </a:solidFill>
                <a:latin typeface="微软雅黑" panose="020B0503020204020204" pitchFamily="34" charset="-122"/>
                <a:ea typeface="微软雅黑" panose="020B0503020204020204" pitchFamily="34" charset="-122"/>
              </a:rPr>
              <a:t>enim</a:t>
            </a:r>
            <a:r>
              <a:rPr lang="en-GB" sz="1200" dirty="0">
                <a:solidFill>
                  <a:srgbClr val="514940"/>
                </a:solidFill>
                <a:latin typeface="微软雅黑" panose="020B0503020204020204" pitchFamily="34" charset="-122"/>
                <a:ea typeface="微软雅黑" panose="020B0503020204020204" pitchFamily="34" charset="-122"/>
              </a:rPr>
              <a:t> ac maximus </a:t>
            </a:r>
            <a:r>
              <a:rPr lang="en-GB" sz="1200" dirty="0" err="1">
                <a:solidFill>
                  <a:srgbClr val="514940"/>
                </a:solidFill>
                <a:latin typeface="微软雅黑" panose="020B0503020204020204" pitchFamily="34" charset="-122"/>
                <a:ea typeface="微软雅黑" panose="020B0503020204020204" pitchFamily="34" charset="-122"/>
              </a:rPr>
              <a:t>ornare</a:t>
            </a:r>
            <a:r>
              <a:rPr lang="en-GB" sz="1200" dirty="0">
                <a:solidFill>
                  <a:srgbClr val="514940"/>
                </a:solidFill>
                <a:latin typeface="微软雅黑" panose="020B0503020204020204" pitchFamily="34" charset="-122"/>
                <a:ea typeface="微软雅黑" panose="020B0503020204020204" pitchFamily="34" charset="-122"/>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FEFF1"/>
        </a:solidFill>
        <a:effectLst/>
      </p:bgPr>
    </p:bg>
    <p:spTree>
      <p:nvGrpSpPr>
        <p:cNvPr id="1" name=""/>
        <p:cNvGrpSpPr/>
        <p:nvPr/>
      </p:nvGrpSpPr>
      <p:grpSpPr>
        <a:xfrm>
          <a:off x="0" y="0"/>
          <a:ext cx="0" cy="0"/>
          <a:chOff x="0" y="0"/>
          <a:chExt cx="0" cy="0"/>
        </a:xfrm>
      </p:grpSpPr>
      <p:sp>
        <p:nvSpPr>
          <p:cNvPr id="5" name="文本框 4"/>
          <p:cNvSpPr txBox="1"/>
          <p:nvPr/>
        </p:nvSpPr>
        <p:spPr>
          <a:xfrm>
            <a:off x="265780" y="286565"/>
            <a:ext cx="666750" cy="584775"/>
          </a:xfrm>
          <a:prstGeom prst="rect">
            <a:avLst/>
          </a:prstGeom>
          <a:solidFill>
            <a:srgbClr val="8F5943"/>
          </a:solidFill>
        </p:spPr>
        <p:txBody>
          <a:bodyPr wrap="square" rtlCol="0">
            <a:spAutoFit/>
          </a:bodyPr>
          <a:lstStyle/>
          <a:p>
            <a:pPr algn="ctr"/>
            <a:r>
              <a:rPr lang="en-US" altLang="zh-CN" sz="3200" dirty="0">
                <a:solidFill>
                  <a:schemeClr val="bg1"/>
                </a:solidFill>
                <a:ea typeface="柳公权柳体" panose="02000000000000000000" pitchFamily="2" charset="-122"/>
              </a:rPr>
              <a:t>04</a:t>
            </a:r>
            <a:endParaRPr lang="zh-CN" altLang="en-US" sz="3200" dirty="0">
              <a:solidFill>
                <a:schemeClr val="bg1"/>
              </a:solidFill>
              <a:ea typeface="柳公权柳体" panose="02000000000000000000" pitchFamily="2" charset="-122"/>
            </a:endParaRPr>
          </a:p>
        </p:txBody>
      </p:sp>
      <p:sp>
        <p:nvSpPr>
          <p:cNvPr id="6" name="文本框 5"/>
          <p:cNvSpPr txBox="1"/>
          <p:nvPr/>
        </p:nvSpPr>
        <p:spPr>
          <a:xfrm>
            <a:off x="999205" y="317342"/>
            <a:ext cx="2817145"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p>
        </p:txBody>
      </p:sp>
      <p:graphicFrame>
        <p:nvGraphicFramePr>
          <p:cNvPr id="4" name="Chart 20"/>
          <p:cNvGraphicFramePr/>
          <p:nvPr/>
        </p:nvGraphicFramePr>
        <p:xfrm>
          <a:off x="1200150" y="1868231"/>
          <a:ext cx="9791700" cy="3972124"/>
        </p:xfrm>
        <a:graphic>
          <a:graphicData uri="http://schemas.openxmlformats.org/drawingml/2006/chart">
            <c:chart xmlns:c="http://schemas.openxmlformats.org/drawingml/2006/chart" xmlns:r="http://schemas.openxmlformats.org/officeDocument/2006/relationships" r:id="rId2"/>
          </a:graphicData>
        </a:graphic>
      </p:graphicFrame>
      <p:grpSp>
        <p:nvGrpSpPr>
          <p:cNvPr id="7" name="Group 21"/>
          <p:cNvGrpSpPr/>
          <p:nvPr/>
        </p:nvGrpSpPr>
        <p:grpSpPr>
          <a:xfrm>
            <a:off x="2803860" y="5569213"/>
            <a:ext cx="6709316" cy="235730"/>
            <a:chOff x="1028811" y="4267200"/>
            <a:chExt cx="5725624" cy="201168"/>
          </a:xfrm>
        </p:grpSpPr>
        <p:grpSp>
          <p:nvGrpSpPr>
            <p:cNvPr id="8" name="Group 50"/>
            <p:cNvGrpSpPr/>
            <p:nvPr/>
          </p:nvGrpSpPr>
          <p:grpSpPr>
            <a:xfrm>
              <a:off x="1028811" y="4267200"/>
              <a:ext cx="1133761" cy="201168"/>
              <a:chOff x="2221306" y="3914656"/>
              <a:chExt cx="1133761" cy="201168"/>
            </a:xfrm>
          </p:grpSpPr>
          <p:sp>
            <p:nvSpPr>
              <p:cNvPr id="21" name="TextBox 36"/>
              <p:cNvSpPr txBox="1"/>
              <p:nvPr/>
            </p:nvSpPr>
            <p:spPr>
              <a:xfrm>
                <a:off x="2463797" y="3938296"/>
                <a:ext cx="891270" cy="153888"/>
              </a:xfrm>
              <a:prstGeom prst="rect">
                <a:avLst/>
              </a:prstGeom>
              <a:noFill/>
            </p:spPr>
            <p:txBody>
              <a:bodyPr wrap="none" lIns="0" tIns="0" rIns="0" bIns="0" rtlCol="0" anchor="t">
                <a:spAutoFit/>
              </a:bodyPr>
              <a:lstStyle/>
              <a:p>
                <a:r>
                  <a:rPr lang="en-US" sz="1000" b="1" dirty="0">
                    <a:solidFill>
                      <a:schemeClr val="tx1">
                        <a:lumMod val="75000"/>
                        <a:lumOff val="25000"/>
                      </a:schemeClr>
                    </a:solidFill>
                  </a:rPr>
                  <a:t>Text Goes Here</a:t>
                </a:r>
              </a:p>
            </p:txBody>
          </p:sp>
          <p:sp>
            <p:nvSpPr>
              <p:cNvPr id="22" name="Oval 37"/>
              <p:cNvSpPr>
                <a:spLocks noChangeAspect="1"/>
              </p:cNvSpPr>
              <p:nvPr/>
            </p:nvSpPr>
            <p:spPr>
              <a:xfrm>
                <a:off x="2221306" y="3914656"/>
                <a:ext cx="207097" cy="201168"/>
              </a:xfrm>
              <a:prstGeom prst="ellipse">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50"/>
            <p:cNvGrpSpPr/>
            <p:nvPr/>
          </p:nvGrpSpPr>
          <p:grpSpPr>
            <a:xfrm>
              <a:off x="2176777" y="4267200"/>
              <a:ext cx="1133761" cy="201168"/>
              <a:chOff x="2221306" y="3914656"/>
              <a:chExt cx="1133761" cy="201168"/>
            </a:xfrm>
          </p:grpSpPr>
          <p:sp>
            <p:nvSpPr>
              <p:cNvPr id="19" name="TextBox 34"/>
              <p:cNvSpPr txBox="1"/>
              <p:nvPr/>
            </p:nvSpPr>
            <p:spPr>
              <a:xfrm>
                <a:off x="2463797" y="3938296"/>
                <a:ext cx="891270" cy="153888"/>
              </a:xfrm>
              <a:prstGeom prst="rect">
                <a:avLst/>
              </a:prstGeom>
              <a:noFill/>
            </p:spPr>
            <p:txBody>
              <a:bodyPr wrap="none" lIns="0" tIns="0" rIns="0" bIns="0" rtlCol="0" anchor="t">
                <a:spAutoFit/>
              </a:bodyPr>
              <a:lstStyle/>
              <a:p>
                <a:r>
                  <a:rPr lang="en-US" sz="1000" b="1" dirty="0">
                    <a:solidFill>
                      <a:schemeClr val="tx1">
                        <a:lumMod val="75000"/>
                        <a:lumOff val="25000"/>
                      </a:schemeClr>
                    </a:solidFill>
                  </a:rPr>
                  <a:t>Text Goes Here</a:t>
                </a:r>
              </a:p>
            </p:txBody>
          </p:sp>
          <p:sp>
            <p:nvSpPr>
              <p:cNvPr id="20" name="Oval 35"/>
              <p:cNvSpPr>
                <a:spLocks noChangeAspect="1"/>
              </p:cNvSpPr>
              <p:nvPr/>
            </p:nvSpPr>
            <p:spPr>
              <a:xfrm>
                <a:off x="2221306" y="3914656"/>
                <a:ext cx="207097" cy="201168"/>
              </a:xfrm>
              <a:prstGeom prst="ellipse">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50"/>
            <p:cNvGrpSpPr/>
            <p:nvPr/>
          </p:nvGrpSpPr>
          <p:grpSpPr>
            <a:xfrm>
              <a:off x="3324743" y="4267200"/>
              <a:ext cx="1133761" cy="201168"/>
              <a:chOff x="2221306" y="3914656"/>
              <a:chExt cx="1133761" cy="201168"/>
            </a:xfrm>
          </p:grpSpPr>
          <p:sp>
            <p:nvSpPr>
              <p:cNvPr id="17" name="TextBox 32"/>
              <p:cNvSpPr txBox="1"/>
              <p:nvPr/>
            </p:nvSpPr>
            <p:spPr>
              <a:xfrm>
                <a:off x="2463797" y="3938296"/>
                <a:ext cx="891270" cy="153888"/>
              </a:xfrm>
              <a:prstGeom prst="rect">
                <a:avLst/>
              </a:prstGeom>
              <a:noFill/>
            </p:spPr>
            <p:txBody>
              <a:bodyPr wrap="none" lIns="0" tIns="0" rIns="0" bIns="0" rtlCol="0" anchor="t">
                <a:spAutoFit/>
              </a:bodyPr>
              <a:lstStyle/>
              <a:p>
                <a:r>
                  <a:rPr lang="en-US" sz="1000" b="1" dirty="0">
                    <a:solidFill>
                      <a:schemeClr val="tx1">
                        <a:lumMod val="75000"/>
                        <a:lumOff val="25000"/>
                      </a:schemeClr>
                    </a:solidFill>
                  </a:rPr>
                  <a:t>Text Goes Here</a:t>
                </a:r>
              </a:p>
            </p:txBody>
          </p:sp>
          <p:sp>
            <p:nvSpPr>
              <p:cNvPr id="18" name="Oval 33"/>
              <p:cNvSpPr>
                <a:spLocks noChangeAspect="1"/>
              </p:cNvSpPr>
              <p:nvPr/>
            </p:nvSpPr>
            <p:spPr>
              <a:xfrm>
                <a:off x="2221306" y="3914656"/>
                <a:ext cx="207097" cy="201168"/>
              </a:xfrm>
              <a:prstGeom prst="ellipse">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50"/>
            <p:cNvGrpSpPr/>
            <p:nvPr/>
          </p:nvGrpSpPr>
          <p:grpSpPr>
            <a:xfrm>
              <a:off x="4472709" y="4267200"/>
              <a:ext cx="1133761" cy="201168"/>
              <a:chOff x="2221306" y="3914656"/>
              <a:chExt cx="1133761" cy="201168"/>
            </a:xfrm>
          </p:grpSpPr>
          <p:sp>
            <p:nvSpPr>
              <p:cNvPr id="15" name="TextBox 30"/>
              <p:cNvSpPr txBox="1"/>
              <p:nvPr/>
            </p:nvSpPr>
            <p:spPr>
              <a:xfrm>
                <a:off x="2463797" y="3938296"/>
                <a:ext cx="891270" cy="153888"/>
              </a:xfrm>
              <a:prstGeom prst="rect">
                <a:avLst/>
              </a:prstGeom>
              <a:noFill/>
            </p:spPr>
            <p:txBody>
              <a:bodyPr wrap="none" lIns="0" tIns="0" rIns="0" bIns="0" rtlCol="0" anchor="t">
                <a:spAutoFit/>
              </a:bodyPr>
              <a:lstStyle/>
              <a:p>
                <a:r>
                  <a:rPr lang="en-US" sz="1000" b="1" dirty="0">
                    <a:solidFill>
                      <a:schemeClr val="tx1">
                        <a:lumMod val="75000"/>
                        <a:lumOff val="25000"/>
                      </a:schemeClr>
                    </a:solidFill>
                  </a:rPr>
                  <a:t>Text Goes Here</a:t>
                </a:r>
              </a:p>
            </p:txBody>
          </p:sp>
          <p:sp>
            <p:nvSpPr>
              <p:cNvPr id="16" name="Oval 31"/>
              <p:cNvSpPr>
                <a:spLocks noChangeAspect="1"/>
              </p:cNvSpPr>
              <p:nvPr/>
            </p:nvSpPr>
            <p:spPr>
              <a:xfrm>
                <a:off x="2221306" y="3914656"/>
                <a:ext cx="207097" cy="201168"/>
              </a:xfrm>
              <a:prstGeom prst="ellipse">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50"/>
            <p:cNvGrpSpPr/>
            <p:nvPr/>
          </p:nvGrpSpPr>
          <p:grpSpPr>
            <a:xfrm>
              <a:off x="5620674" y="4267200"/>
              <a:ext cx="1133761" cy="201168"/>
              <a:chOff x="2221306" y="3914656"/>
              <a:chExt cx="1133761" cy="201168"/>
            </a:xfrm>
          </p:grpSpPr>
          <p:sp>
            <p:nvSpPr>
              <p:cNvPr id="13" name="TextBox 28"/>
              <p:cNvSpPr txBox="1"/>
              <p:nvPr/>
            </p:nvSpPr>
            <p:spPr>
              <a:xfrm>
                <a:off x="2463797" y="3938296"/>
                <a:ext cx="891270" cy="153888"/>
              </a:xfrm>
              <a:prstGeom prst="rect">
                <a:avLst/>
              </a:prstGeom>
              <a:noFill/>
            </p:spPr>
            <p:txBody>
              <a:bodyPr wrap="none" lIns="0" tIns="0" rIns="0" bIns="0" rtlCol="0" anchor="t">
                <a:spAutoFit/>
              </a:bodyPr>
              <a:lstStyle/>
              <a:p>
                <a:r>
                  <a:rPr lang="en-US" sz="1000" b="1" dirty="0">
                    <a:solidFill>
                      <a:schemeClr val="tx1">
                        <a:lumMod val="75000"/>
                        <a:lumOff val="25000"/>
                      </a:schemeClr>
                    </a:solidFill>
                  </a:rPr>
                  <a:t>Text Goes Here</a:t>
                </a:r>
              </a:p>
            </p:txBody>
          </p:sp>
          <p:sp>
            <p:nvSpPr>
              <p:cNvPr id="14" name="Oval 29"/>
              <p:cNvSpPr>
                <a:spLocks noChangeAspect="1"/>
              </p:cNvSpPr>
              <p:nvPr/>
            </p:nvSpPr>
            <p:spPr>
              <a:xfrm>
                <a:off x="2221306" y="3914656"/>
                <a:ext cx="207097" cy="201168"/>
              </a:xfrm>
              <a:prstGeom prst="ellipse">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FEFF1"/>
        </a:solidFill>
        <a:effectLst/>
      </p:bgPr>
    </p:bg>
    <p:spTree>
      <p:nvGrpSpPr>
        <p:cNvPr id="1" name=""/>
        <p:cNvGrpSpPr/>
        <p:nvPr/>
      </p:nvGrpSpPr>
      <p:grpSpPr>
        <a:xfrm>
          <a:off x="0" y="0"/>
          <a:ext cx="0" cy="0"/>
          <a:chOff x="0" y="0"/>
          <a:chExt cx="0" cy="0"/>
        </a:xfrm>
      </p:grpSpPr>
      <p:sp>
        <p:nvSpPr>
          <p:cNvPr id="5" name="文本框 4"/>
          <p:cNvSpPr txBox="1"/>
          <p:nvPr/>
        </p:nvSpPr>
        <p:spPr>
          <a:xfrm>
            <a:off x="265780" y="286565"/>
            <a:ext cx="666750" cy="584775"/>
          </a:xfrm>
          <a:prstGeom prst="rect">
            <a:avLst/>
          </a:prstGeom>
          <a:solidFill>
            <a:srgbClr val="8F5943"/>
          </a:solidFill>
        </p:spPr>
        <p:txBody>
          <a:bodyPr wrap="square" rtlCol="0">
            <a:spAutoFit/>
          </a:bodyPr>
          <a:lstStyle/>
          <a:p>
            <a:pPr algn="ctr"/>
            <a:r>
              <a:rPr lang="en-US" altLang="zh-CN" sz="3200" dirty="0">
                <a:solidFill>
                  <a:schemeClr val="bg1"/>
                </a:solidFill>
                <a:ea typeface="柳公权柳体" panose="02000000000000000000" pitchFamily="2" charset="-122"/>
              </a:rPr>
              <a:t>04</a:t>
            </a:r>
            <a:endParaRPr lang="zh-CN" altLang="en-US" sz="3200" dirty="0">
              <a:solidFill>
                <a:schemeClr val="bg1"/>
              </a:solidFill>
              <a:ea typeface="柳公权柳体" panose="02000000000000000000" pitchFamily="2" charset="-122"/>
            </a:endParaRPr>
          </a:p>
        </p:txBody>
      </p:sp>
      <p:sp>
        <p:nvSpPr>
          <p:cNvPr id="6" name="文本框 5"/>
          <p:cNvSpPr txBox="1"/>
          <p:nvPr/>
        </p:nvSpPr>
        <p:spPr>
          <a:xfrm>
            <a:off x="999205" y="317342"/>
            <a:ext cx="2817145"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p>
        </p:txBody>
      </p:sp>
      <p:grpSp>
        <p:nvGrpSpPr>
          <p:cNvPr id="4" name="组合 3"/>
          <p:cNvGrpSpPr/>
          <p:nvPr/>
        </p:nvGrpSpPr>
        <p:grpSpPr>
          <a:xfrm>
            <a:off x="886656" y="2299935"/>
            <a:ext cx="10418689" cy="3752150"/>
            <a:chOff x="944014" y="2647180"/>
            <a:chExt cx="10418689" cy="3752150"/>
          </a:xfrm>
        </p:grpSpPr>
        <p:grpSp>
          <p:nvGrpSpPr>
            <p:cNvPr id="7" name="Group 21"/>
            <p:cNvGrpSpPr/>
            <p:nvPr/>
          </p:nvGrpSpPr>
          <p:grpSpPr>
            <a:xfrm>
              <a:off x="2039257" y="2647180"/>
              <a:ext cx="1934692" cy="1153883"/>
              <a:chOff x="2032062" y="2598057"/>
              <a:chExt cx="1934692" cy="1153883"/>
            </a:xfrm>
          </p:grpSpPr>
          <p:sp>
            <p:nvSpPr>
              <p:cNvPr id="51" name="Wave 7"/>
              <p:cNvSpPr/>
              <p:nvPr/>
            </p:nvSpPr>
            <p:spPr>
              <a:xfrm>
                <a:off x="2036354" y="2598057"/>
                <a:ext cx="1930400" cy="841828"/>
              </a:xfrm>
              <a:prstGeom prst="wave">
                <a:avLst/>
              </a:prstGeom>
              <a:solidFill>
                <a:srgbClr val="AE6C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52" name="Wave 17"/>
              <p:cNvSpPr/>
              <p:nvPr/>
            </p:nvSpPr>
            <p:spPr>
              <a:xfrm>
                <a:off x="2032062" y="2910112"/>
                <a:ext cx="1930400" cy="841828"/>
              </a:xfrm>
              <a:prstGeom prst="wave">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grpSp>
          <p:nvGrpSpPr>
            <p:cNvPr id="8" name="Group 22"/>
            <p:cNvGrpSpPr/>
            <p:nvPr/>
          </p:nvGrpSpPr>
          <p:grpSpPr>
            <a:xfrm>
              <a:off x="3962554" y="2942604"/>
              <a:ext cx="1943217" cy="1153883"/>
              <a:chOff x="3955359" y="2598057"/>
              <a:chExt cx="1943217" cy="1153883"/>
            </a:xfrm>
          </p:grpSpPr>
          <p:sp>
            <p:nvSpPr>
              <p:cNvPr id="49" name="Wave 8"/>
              <p:cNvSpPr/>
              <p:nvPr/>
            </p:nvSpPr>
            <p:spPr>
              <a:xfrm>
                <a:off x="3968176" y="2598057"/>
                <a:ext cx="1930400" cy="841828"/>
              </a:xfrm>
              <a:prstGeom prst="wave">
                <a:avLst/>
              </a:prstGeom>
              <a:solidFill>
                <a:srgbClr val="AE6C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0" name="Wave 18"/>
              <p:cNvSpPr/>
              <p:nvPr/>
            </p:nvSpPr>
            <p:spPr>
              <a:xfrm>
                <a:off x="3955359" y="2910112"/>
                <a:ext cx="1930400" cy="841828"/>
              </a:xfrm>
              <a:prstGeom prst="wave">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9" name="Group 23"/>
            <p:cNvGrpSpPr/>
            <p:nvPr/>
          </p:nvGrpSpPr>
          <p:grpSpPr>
            <a:xfrm>
              <a:off x="5897033" y="3252091"/>
              <a:ext cx="1930462" cy="1153883"/>
              <a:chOff x="5889838" y="2598057"/>
              <a:chExt cx="1930462" cy="1153883"/>
            </a:xfrm>
          </p:grpSpPr>
          <p:sp>
            <p:nvSpPr>
              <p:cNvPr id="47" name="Wave 9"/>
              <p:cNvSpPr/>
              <p:nvPr/>
            </p:nvSpPr>
            <p:spPr>
              <a:xfrm>
                <a:off x="5889838" y="2598057"/>
                <a:ext cx="1930400" cy="841828"/>
              </a:xfrm>
              <a:prstGeom prst="wave">
                <a:avLst/>
              </a:prstGeom>
              <a:solidFill>
                <a:srgbClr val="AE6C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48" name="Wave 19"/>
              <p:cNvSpPr/>
              <p:nvPr/>
            </p:nvSpPr>
            <p:spPr>
              <a:xfrm>
                <a:off x="5889900" y="2910112"/>
                <a:ext cx="1930400" cy="841828"/>
              </a:xfrm>
              <a:prstGeom prst="wave">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10" name="Group 24"/>
            <p:cNvGrpSpPr/>
            <p:nvPr/>
          </p:nvGrpSpPr>
          <p:grpSpPr>
            <a:xfrm>
              <a:off x="7827433" y="2942604"/>
              <a:ext cx="1930462" cy="1153883"/>
              <a:chOff x="7820238" y="2598057"/>
              <a:chExt cx="1930462" cy="1153883"/>
            </a:xfrm>
          </p:grpSpPr>
          <p:sp>
            <p:nvSpPr>
              <p:cNvPr id="45" name="Wave 10"/>
              <p:cNvSpPr/>
              <p:nvPr/>
            </p:nvSpPr>
            <p:spPr>
              <a:xfrm>
                <a:off x="7820238" y="2598057"/>
                <a:ext cx="1930400" cy="841828"/>
              </a:xfrm>
              <a:prstGeom prst="wave">
                <a:avLst/>
              </a:prstGeom>
              <a:solidFill>
                <a:srgbClr val="AE6C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6" name="Wave 20"/>
              <p:cNvSpPr/>
              <p:nvPr/>
            </p:nvSpPr>
            <p:spPr>
              <a:xfrm>
                <a:off x="7820300" y="2910112"/>
                <a:ext cx="1930400" cy="841828"/>
              </a:xfrm>
              <a:prstGeom prst="wave">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11" name="Group 1"/>
            <p:cNvGrpSpPr/>
            <p:nvPr/>
          </p:nvGrpSpPr>
          <p:grpSpPr>
            <a:xfrm>
              <a:off x="3020769" y="3778397"/>
              <a:ext cx="5731897" cy="1069998"/>
              <a:chOff x="3020769" y="3778397"/>
              <a:chExt cx="5731897" cy="1069998"/>
            </a:xfrm>
          </p:grpSpPr>
          <p:cxnSp>
            <p:nvCxnSpPr>
              <p:cNvPr id="41" name="Straight Connector 26"/>
              <p:cNvCxnSpPr/>
              <p:nvPr/>
            </p:nvCxnSpPr>
            <p:spPr>
              <a:xfrm>
                <a:off x="3020769" y="3778397"/>
                <a:ext cx="0" cy="493215"/>
              </a:xfrm>
              <a:prstGeom prst="line">
                <a:avLst/>
              </a:prstGeom>
              <a:ln w="19050">
                <a:solidFill>
                  <a:srgbClr val="8F5943"/>
                </a:solidFill>
                <a:prstDash val="sysDot"/>
                <a:headEnd type="none" w="lg" len="sm"/>
                <a:tailEnd type="oval" w="lg" len="lg"/>
              </a:ln>
            </p:spPr>
            <p:style>
              <a:lnRef idx="1">
                <a:schemeClr val="accent1"/>
              </a:lnRef>
              <a:fillRef idx="0">
                <a:schemeClr val="accent1"/>
              </a:fillRef>
              <a:effectRef idx="0">
                <a:schemeClr val="accent1"/>
              </a:effectRef>
              <a:fontRef idx="minor">
                <a:schemeClr val="tx1"/>
              </a:fontRef>
            </p:style>
          </p:cxnSp>
          <p:cxnSp>
            <p:nvCxnSpPr>
              <p:cNvPr id="42" name="Straight Connector 33"/>
              <p:cNvCxnSpPr/>
              <p:nvPr/>
            </p:nvCxnSpPr>
            <p:spPr>
              <a:xfrm>
                <a:off x="4909342" y="4045689"/>
                <a:ext cx="0" cy="493215"/>
              </a:xfrm>
              <a:prstGeom prst="line">
                <a:avLst/>
              </a:prstGeom>
              <a:ln w="19050">
                <a:solidFill>
                  <a:srgbClr val="8F5943"/>
                </a:solidFill>
                <a:prstDash val="sysDot"/>
                <a:headEnd type="none" w="lg" len="sm"/>
                <a:tailEnd type="oval" w="lg" len="lg"/>
              </a:ln>
            </p:spPr>
            <p:style>
              <a:lnRef idx="1">
                <a:schemeClr val="accent1"/>
              </a:lnRef>
              <a:fillRef idx="0">
                <a:schemeClr val="accent1"/>
              </a:fillRef>
              <a:effectRef idx="0">
                <a:schemeClr val="accent1"/>
              </a:effectRef>
              <a:fontRef idx="minor">
                <a:schemeClr val="tx1"/>
              </a:fontRef>
            </p:style>
          </p:cxnSp>
          <p:cxnSp>
            <p:nvCxnSpPr>
              <p:cNvPr id="43" name="Straight Connector 35"/>
              <p:cNvCxnSpPr/>
              <p:nvPr/>
            </p:nvCxnSpPr>
            <p:spPr>
              <a:xfrm>
                <a:off x="6822266" y="4355180"/>
                <a:ext cx="0" cy="493215"/>
              </a:xfrm>
              <a:prstGeom prst="line">
                <a:avLst/>
              </a:prstGeom>
              <a:ln w="19050">
                <a:solidFill>
                  <a:srgbClr val="8F5943"/>
                </a:solidFill>
                <a:prstDash val="sysDot"/>
                <a:headEnd type="none" w="lg" len="sm"/>
                <a:tailEnd type="oval" w="lg" len="lg"/>
              </a:ln>
            </p:spPr>
            <p:style>
              <a:lnRef idx="1">
                <a:schemeClr val="accent1"/>
              </a:lnRef>
              <a:fillRef idx="0">
                <a:schemeClr val="accent1"/>
              </a:fillRef>
              <a:effectRef idx="0">
                <a:schemeClr val="accent1"/>
              </a:effectRef>
              <a:fontRef idx="minor">
                <a:schemeClr val="tx1"/>
              </a:fontRef>
            </p:style>
          </p:cxnSp>
          <p:cxnSp>
            <p:nvCxnSpPr>
              <p:cNvPr id="44" name="Straight Connector 37"/>
              <p:cNvCxnSpPr/>
              <p:nvPr/>
            </p:nvCxnSpPr>
            <p:spPr>
              <a:xfrm>
                <a:off x="8752666" y="4045689"/>
                <a:ext cx="0" cy="493215"/>
              </a:xfrm>
              <a:prstGeom prst="line">
                <a:avLst/>
              </a:prstGeom>
              <a:ln w="19050">
                <a:solidFill>
                  <a:srgbClr val="8F5943"/>
                </a:solidFill>
                <a:prstDash val="sysDot"/>
                <a:headEnd type="none" w="lg" len="sm"/>
                <a:tailEnd type="oval" w="lg" len="lg"/>
              </a:ln>
            </p:spPr>
            <p:style>
              <a:lnRef idx="1">
                <a:schemeClr val="accent1"/>
              </a:lnRef>
              <a:fillRef idx="0">
                <a:schemeClr val="accent1"/>
              </a:fillRef>
              <a:effectRef idx="0">
                <a:schemeClr val="accent1"/>
              </a:effectRef>
              <a:fontRef idx="minor">
                <a:schemeClr val="tx1"/>
              </a:fontRef>
            </p:style>
          </p:cxnSp>
        </p:grpSp>
        <p:grpSp>
          <p:nvGrpSpPr>
            <p:cNvPr id="12" name="Group 2"/>
            <p:cNvGrpSpPr/>
            <p:nvPr/>
          </p:nvGrpSpPr>
          <p:grpSpPr>
            <a:xfrm>
              <a:off x="2627333" y="2837255"/>
              <a:ext cx="6493718" cy="1387229"/>
              <a:chOff x="2627333" y="2837255"/>
              <a:chExt cx="6493718" cy="1387229"/>
            </a:xfrm>
          </p:grpSpPr>
          <p:grpSp>
            <p:nvGrpSpPr>
              <p:cNvPr id="29" name="Group 12"/>
              <p:cNvGrpSpPr/>
              <p:nvPr/>
            </p:nvGrpSpPr>
            <p:grpSpPr>
              <a:xfrm>
                <a:off x="2627333" y="2837255"/>
                <a:ext cx="754247" cy="754246"/>
                <a:chOff x="2627333" y="2837255"/>
                <a:chExt cx="754247" cy="754246"/>
              </a:xfrm>
            </p:grpSpPr>
            <p:sp>
              <p:nvSpPr>
                <p:cNvPr id="39" name="Oval 40"/>
                <p:cNvSpPr/>
                <p:nvPr/>
              </p:nvSpPr>
              <p:spPr>
                <a:xfrm>
                  <a:off x="2772197" y="2989159"/>
                  <a:ext cx="464400" cy="464400"/>
                </a:xfrm>
                <a:prstGeom prst="ellipse">
                  <a:avLst/>
                </a:prstGeom>
                <a:noFill/>
                <a:ln w="254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0" name="Oval 4"/>
                <p:cNvSpPr/>
                <p:nvPr/>
              </p:nvSpPr>
              <p:spPr>
                <a:xfrm>
                  <a:off x="2627333" y="2837255"/>
                  <a:ext cx="754247" cy="754246"/>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43061" tIns="55880" rIns="143061" bIns="55880" numCol="1" spcCol="1270" anchor="ctr" anchorCtr="0">
                  <a:noAutofit/>
                </a:bodyPr>
                <a:lstStyle/>
                <a:p>
                  <a:pPr algn="ctr" defTabSz="1955800">
                    <a:lnSpc>
                      <a:spcPct val="90000"/>
                    </a:lnSpc>
                    <a:spcBef>
                      <a:spcPct val="0"/>
                    </a:spcBef>
                    <a:spcAft>
                      <a:spcPct val="35000"/>
                    </a:spcAft>
                  </a:pPr>
                  <a:r>
                    <a:rPr lang="id-ID" sz="2200" i="0" dirty="0">
                      <a:solidFill>
                        <a:schemeClr val="bg1">
                          <a:lumMod val="95000"/>
                        </a:schemeClr>
                      </a:solidFill>
                      <a:latin typeface="FontAwesome" pitchFamily="2" charset="0"/>
                    </a:rPr>
                    <a:t></a:t>
                  </a:r>
                </a:p>
              </p:txBody>
            </p:sp>
          </p:grpSp>
          <p:grpSp>
            <p:nvGrpSpPr>
              <p:cNvPr id="30" name="Group 13"/>
              <p:cNvGrpSpPr/>
              <p:nvPr/>
            </p:nvGrpSpPr>
            <p:grpSpPr>
              <a:xfrm>
                <a:off x="4563417" y="3160751"/>
                <a:ext cx="754247" cy="754246"/>
                <a:chOff x="4563417" y="3160751"/>
                <a:chExt cx="754247" cy="754246"/>
              </a:xfrm>
            </p:grpSpPr>
            <p:sp>
              <p:nvSpPr>
                <p:cNvPr id="37" name="Oval 41"/>
                <p:cNvSpPr/>
                <p:nvPr/>
              </p:nvSpPr>
              <p:spPr>
                <a:xfrm>
                  <a:off x="4708281" y="3312651"/>
                  <a:ext cx="464400" cy="464400"/>
                </a:xfrm>
                <a:prstGeom prst="ellipse">
                  <a:avLst/>
                </a:prstGeom>
                <a:noFill/>
                <a:ln w="254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8" name="Oval 4"/>
                <p:cNvSpPr/>
                <p:nvPr/>
              </p:nvSpPr>
              <p:spPr>
                <a:xfrm>
                  <a:off x="4563417" y="3160751"/>
                  <a:ext cx="754247" cy="754246"/>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43061" tIns="55880" rIns="143061" bIns="55880" numCol="1" spcCol="1270" anchor="ctr" anchorCtr="0">
                  <a:noAutofit/>
                </a:bodyPr>
                <a:lstStyle/>
                <a:p>
                  <a:pPr lvl="0" algn="ctr" defTabSz="1955800">
                    <a:lnSpc>
                      <a:spcPct val="90000"/>
                    </a:lnSpc>
                    <a:spcBef>
                      <a:spcPct val="0"/>
                    </a:spcBef>
                    <a:spcAft>
                      <a:spcPct val="35000"/>
                    </a:spcAft>
                  </a:pPr>
                  <a:r>
                    <a:rPr lang="id-ID" sz="2400" dirty="0">
                      <a:solidFill>
                        <a:schemeClr val="bg1">
                          <a:lumMod val="95000"/>
                        </a:schemeClr>
                      </a:solidFill>
                      <a:latin typeface="FontAwesome" pitchFamily="2" charset="0"/>
                    </a:rPr>
                    <a:t></a:t>
                  </a:r>
                </a:p>
              </p:txBody>
            </p:sp>
          </p:grpSp>
          <p:grpSp>
            <p:nvGrpSpPr>
              <p:cNvPr id="31" name="Group 14"/>
              <p:cNvGrpSpPr/>
              <p:nvPr/>
            </p:nvGrpSpPr>
            <p:grpSpPr>
              <a:xfrm>
                <a:off x="6445142" y="3470238"/>
                <a:ext cx="754247" cy="754246"/>
                <a:chOff x="6445142" y="3160751"/>
                <a:chExt cx="754247" cy="754246"/>
              </a:xfrm>
            </p:grpSpPr>
            <p:sp>
              <p:nvSpPr>
                <p:cNvPr id="35" name="Oval 43"/>
                <p:cNvSpPr/>
                <p:nvPr/>
              </p:nvSpPr>
              <p:spPr>
                <a:xfrm>
                  <a:off x="6590006" y="3312651"/>
                  <a:ext cx="464400" cy="464400"/>
                </a:xfrm>
                <a:prstGeom prst="ellipse">
                  <a:avLst/>
                </a:prstGeom>
                <a:noFill/>
                <a:ln w="254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6" name="Oval 4"/>
                <p:cNvSpPr/>
                <p:nvPr/>
              </p:nvSpPr>
              <p:spPr>
                <a:xfrm>
                  <a:off x="6445142" y="3160751"/>
                  <a:ext cx="754247" cy="754246"/>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43061" tIns="55880" rIns="143061" bIns="55880" numCol="1" spcCol="1270" anchor="ctr" anchorCtr="0">
                  <a:noAutofit/>
                </a:bodyPr>
                <a:lstStyle/>
                <a:p>
                  <a:pPr lvl="0" algn="ctr"/>
                  <a:r>
                    <a:rPr lang="id-ID" sz="2200" dirty="0">
                      <a:solidFill>
                        <a:schemeClr val="bg1">
                          <a:lumMod val="95000"/>
                        </a:schemeClr>
                      </a:solidFill>
                      <a:latin typeface="FontAwesome" pitchFamily="2" charset="0"/>
                    </a:rPr>
                    <a:t></a:t>
                  </a:r>
                </a:p>
              </p:txBody>
            </p:sp>
          </p:grpSp>
          <p:grpSp>
            <p:nvGrpSpPr>
              <p:cNvPr id="32" name="Group 15"/>
              <p:cNvGrpSpPr/>
              <p:nvPr/>
            </p:nvGrpSpPr>
            <p:grpSpPr>
              <a:xfrm>
                <a:off x="8366804" y="3160815"/>
                <a:ext cx="754247" cy="754246"/>
                <a:chOff x="8366804" y="3160815"/>
                <a:chExt cx="754247" cy="754246"/>
              </a:xfrm>
            </p:grpSpPr>
            <p:sp>
              <p:nvSpPr>
                <p:cNvPr id="33" name="Oval 45"/>
                <p:cNvSpPr/>
                <p:nvPr/>
              </p:nvSpPr>
              <p:spPr>
                <a:xfrm>
                  <a:off x="8511668" y="3312715"/>
                  <a:ext cx="464400" cy="464400"/>
                </a:xfrm>
                <a:prstGeom prst="ellipse">
                  <a:avLst/>
                </a:prstGeom>
                <a:noFill/>
                <a:ln w="254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4" name="Oval 4"/>
                <p:cNvSpPr/>
                <p:nvPr/>
              </p:nvSpPr>
              <p:spPr>
                <a:xfrm>
                  <a:off x="8366804" y="3160815"/>
                  <a:ext cx="754247" cy="754246"/>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43061" tIns="55880" rIns="143061" bIns="55880" numCol="1" spcCol="1270" anchor="ctr" anchorCtr="0">
                  <a:noAutofit/>
                </a:bodyPr>
                <a:lstStyle/>
                <a:p>
                  <a:pPr lvl="0" algn="ctr" defTabSz="1955800">
                    <a:lnSpc>
                      <a:spcPct val="90000"/>
                    </a:lnSpc>
                    <a:spcBef>
                      <a:spcPct val="0"/>
                    </a:spcBef>
                    <a:spcAft>
                      <a:spcPct val="35000"/>
                    </a:spcAft>
                  </a:pPr>
                  <a:r>
                    <a:rPr lang="id-ID" sz="2400" dirty="0">
                      <a:solidFill>
                        <a:schemeClr val="bg1">
                          <a:lumMod val="95000"/>
                        </a:schemeClr>
                      </a:solidFill>
                      <a:latin typeface="FontAwesome" pitchFamily="2" charset="0"/>
                    </a:rPr>
                    <a:t></a:t>
                  </a:r>
                </a:p>
              </p:txBody>
            </p:sp>
          </p:grpSp>
        </p:grpSp>
        <p:sp>
          <p:nvSpPr>
            <p:cNvPr id="13" name="TextBox 47"/>
            <p:cNvSpPr txBox="1"/>
            <p:nvPr/>
          </p:nvSpPr>
          <p:spPr>
            <a:xfrm>
              <a:off x="944014" y="3342190"/>
              <a:ext cx="812800" cy="338554"/>
            </a:xfrm>
            <a:prstGeom prst="rect">
              <a:avLst/>
            </a:prstGeom>
            <a:noFill/>
          </p:spPr>
          <p:txBody>
            <a:bodyPr wrap="square" rtlCol="0">
              <a:spAutoFit/>
            </a:bodyPr>
            <a:lstStyle/>
            <a:p>
              <a:pPr algn="r"/>
              <a:r>
                <a:rPr lang="id-ID" sz="1600" dirty="0">
                  <a:solidFill>
                    <a:schemeClr val="tx1">
                      <a:lumMod val="75000"/>
                      <a:lumOff val="25000"/>
                    </a:schemeClr>
                  </a:solidFill>
                </a:rPr>
                <a:t>START</a:t>
              </a:r>
            </a:p>
          </p:txBody>
        </p:sp>
        <p:sp>
          <p:nvSpPr>
            <p:cNvPr id="14" name="TextBox 48"/>
            <p:cNvSpPr txBox="1"/>
            <p:nvPr/>
          </p:nvSpPr>
          <p:spPr>
            <a:xfrm>
              <a:off x="10021681" y="3353208"/>
              <a:ext cx="1341022" cy="338554"/>
            </a:xfrm>
            <a:prstGeom prst="rect">
              <a:avLst/>
            </a:prstGeom>
            <a:noFill/>
          </p:spPr>
          <p:txBody>
            <a:bodyPr wrap="square" rtlCol="0">
              <a:spAutoFit/>
            </a:bodyPr>
            <a:lstStyle/>
            <a:p>
              <a:pPr algn="r"/>
              <a:r>
                <a:rPr lang="id-ID" sz="1600" dirty="0">
                  <a:solidFill>
                    <a:schemeClr val="tx1">
                      <a:lumMod val="75000"/>
                      <a:lumOff val="25000"/>
                    </a:schemeClr>
                  </a:solidFill>
                </a:rPr>
                <a:t>PROFITABLE</a:t>
              </a:r>
            </a:p>
          </p:txBody>
        </p:sp>
        <p:sp>
          <p:nvSpPr>
            <p:cNvPr id="15" name="Half Frame 11"/>
            <p:cNvSpPr/>
            <p:nvPr/>
          </p:nvSpPr>
          <p:spPr>
            <a:xfrm rot="8100000">
              <a:off x="1629195" y="3405395"/>
              <a:ext cx="252000" cy="252024"/>
            </a:xfrm>
            <a:prstGeom prst="halfFrame">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6" name="Half Frame 50"/>
            <p:cNvSpPr/>
            <p:nvPr/>
          </p:nvSpPr>
          <p:spPr>
            <a:xfrm rot="8100000">
              <a:off x="9787105" y="3415705"/>
              <a:ext cx="252000" cy="252024"/>
            </a:xfrm>
            <a:prstGeom prst="halfFrame">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grpSp>
          <p:nvGrpSpPr>
            <p:cNvPr id="17" name="组合 16"/>
            <p:cNvGrpSpPr/>
            <p:nvPr/>
          </p:nvGrpSpPr>
          <p:grpSpPr>
            <a:xfrm>
              <a:off x="1498045" y="4634000"/>
              <a:ext cx="2253318" cy="1466793"/>
              <a:chOff x="800107" y="4051408"/>
              <a:chExt cx="2253318" cy="1466793"/>
            </a:xfrm>
          </p:grpSpPr>
          <p:sp>
            <p:nvSpPr>
              <p:cNvPr id="27" name="文本框 26"/>
              <p:cNvSpPr txBox="1"/>
              <p:nvPr/>
            </p:nvSpPr>
            <p:spPr>
              <a:xfrm>
                <a:off x="879822" y="4051408"/>
                <a:ext cx="1963106"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28" name="Text Placeholder 32"/>
              <p:cNvSpPr txBox="1"/>
              <p:nvPr/>
            </p:nvSpPr>
            <p:spPr>
              <a:xfrm>
                <a:off x="800107" y="4535987"/>
                <a:ext cx="2253318"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18" name="组合 17"/>
            <p:cNvGrpSpPr/>
            <p:nvPr/>
          </p:nvGrpSpPr>
          <p:grpSpPr>
            <a:xfrm>
              <a:off x="3826287" y="4812806"/>
              <a:ext cx="2253318" cy="1466793"/>
              <a:chOff x="800107" y="4051408"/>
              <a:chExt cx="2253318" cy="1466793"/>
            </a:xfrm>
          </p:grpSpPr>
          <p:sp>
            <p:nvSpPr>
              <p:cNvPr id="25" name="文本框 24"/>
              <p:cNvSpPr txBox="1"/>
              <p:nvPr/>
            </p:nvSpPr>
            <p:spPr>
              <a:xfrm>
                <a:off x="879822" y="4051408"/>
                <a:ext cx="1963106"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26" name="Text Placeholder 32"/>
              <p:cNvSpPr txBox="1"/>
              <p:nvPr/>
            </p:nvSpPr>
            <p:spPr>
              <a:xfrm>
                <a:off x="800107" y="4535987"/>
                <a:ext cx="2253318"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19" name="组合 18"/>
            <p:cNvGrpSpPr/>
            <p:nvPr/>
          </p:nvGrpSpPr>
          <p:grpSpPr>
            <a:xfrm>
              <a:off x="6186280" y="4932537"/>
              <a:ext cx="2253318" cy="1466793"/>
              <a:chOff x="800107" y="4051408"/>
              <a:chExt cx="2253318" cy="1466793"/>
            </a:xfrm>
          </p:grpSpPr>
          <p:sp>
            <p:nvSpPr>
              <p:cNvPr id="23" name="文本框 22"/>
              <p:cNvSpPr txBox="1"/>
              <p:nvPr/>
            </p:nvSpPr>
            <p:spPr>
              <a:xfrm>
                <a:off x="879822" y="4051408"/>
                <a:ext cx="1963106"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24" name="Text Placeholder 32"/>
              <p:cNvSpPr txBox="1"/>
              <p:nvPr/>
            </p:nvSpPr>
            <p:spPr>
              <a:xfrm>
                <a:off x="800107" y="4535987"/>
                <a:ext cx="2253318"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20" name="组合 19"/>
            <p:cNvGrpSpPr/>
            <p:nvPr/>
          </p:nvGrpSpPr>
          <p:grpSpPr>
            <a:xfrm>
              <a:off x="8511668" y="4692571"/>
              <a:ext cx="2253318" cy="1466793"/>
              <a:chOff x="800107" y="4051408"/>
              <a:chExt cx="2253318" cy="1466793"/>
            </a:xfrm>
          </p:grpSpPr>
          <p:sp>
            <p:nvSpPr>
              <p:cNvPr id="21" name="文本框 20"/>
              <p:cNvSpPr txBox="1"/>
              <p:nvPr/>
            </p:nvSpPr>
            <p:spPr>
              <a:xfrm>
                <a:off x="879822" y="4051408"/>
                <a:ext cx="1963106"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22" name="Text Placeholder 32"/>
              <p:cNvSpPr txBox="1"/>
              <p:nvPr/>
            </p:nvSpPr>
            <p:spPr>
              <a:xfrm>
                <a:off x="800107" y="4535987"/>
                <a:ext cx="2253318"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图片 6"/>
          <p:cNvPicPr>
            <a:picLocks noChangeAspect="1"/>
          </p:cNvPicPr>
          <p:nvPr/>
        </p:nvPicPr>
        <p:blipFill rotWithShape="1">
          <a:blip r:embed="rId3">
            <a:extLst>
              <a:ext uri="{28A0092B-C50C-407E-A947-70E740481C1C}">
                <a14:useLocalDpi xmlns:a14="http://schemas.microsoft.com/office/drawing/2010/main" val="0"/>
              </a:ext>
            </a:extLst>
          </a:blip>
          <a:srcRect l="50722" t="15469" r="34346" b="58531"/>
          <a:stretch>
            <a:fillRect/>
          </a:stretch>
        </p:blipFill>
        <p:spPr>
          <a:xfrm>
            <a:off x="6096000" y="747580"/>
            <a:ext cx="1892300" cy="1830520"/>
          </a:xfrm>
          <a:prstGeom prst="rect">
            <a:avLst/>
          </a:prstGeom>
        </p:spPr>
      </p:pic>
      <p:grpSp>
        <p:nvGrpSpPr>
          <p:cNvPr id="26" name="组合 25"/>
          <p:cNvGrpSpPr/>
          <p:nvPr/>
        </p:nvGrpSpPr>
        <p:grpSpPr>
          <a:xfrm>
            <a:off x="7602492" y="1345053"/>
            <a:ext cx="3898238" cy="4782222"/>
            <a:chOff x="4146881" y="1127145"/>
            <a:chExt cx="3898238" cy="4782222"/>
          </a:xfrm>
        </p:grpSpPr>
        <p:grpSp>
          <p:nvGrpSpPr>
            <p:cNvPr id="27" name="组合 26"/>
            <p:cNvGrpSpPr/>
            <p:nvPr/>
          </p:nvGrpSpPr>
          <p:grpSpPr>
            <a:xfrm>
              <a:off x="4146881" y="1127145"/>
              <a:ext cx="3898238" cy="4268575"/>
              <a:chOff x="837884" y="1054575"/>
              <a:chExt cx="3898238" cy="4268575"/>
            </a:xfrm>
          </p:grpSpPr>
          <p:grpSp>
            <p:nvGrpSpPr>
              <p:cNvPr id="29" name="组合 28"/>
              <p:cNvGrpSpPr/>
              <p:nvPr/>
            </p:nvGrpSpPr>
            <p:grpSpPr>
              <a:xfrm>
                <a:off x="837884" y="1380766"/>
                <a:ext cx="3416193" cy="3942384"/>
                <a:chOff x="4693920" y="1852698"/>
                <a:chExt cx="2560320" cy="3008474"/>
              </a:xfrm>
            </p:grpSpPr>
            <p:cxnSp>
              <p:nvCxnSpPr>
                <p:cNvPr id="38" name="直接连接符 37"/>
                <p:cNvCxnSpPr/>
                <p:nvPr/>
              </p:nvCxnSpPr>
              <p:spPr>
                <a:xfrm flipH="1">
                  <a:off x="4701524" y="1866341"/>
                  <a:ext cx="365760" cy="0"/>
                </a:xfrm>
                <a:prstGeom prst="line">
                  <a:avLst/>
                </a:prstGeom>
                <a:ln w="28575">
                  <a:solidFill>
                    <a:srgbClr val="8F5943"/>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6385560" y="1859632"/>
                  <a:ext cx="868680" cy="0"/>
                </a:xfrm>
                <a:prstGeom prst="line">
                  <a:avLst/>
                </a:prstGeom>
                <a:ln w="28575">
                  <a:solidFill>
                    <a:srgbClr val="8F5943"/>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flipV="1">
                  <a:off x="4693920" y="1859632"/>
                  <a:ext cx="7604" cy="3001540"/>
                </a:xfrm>
                <a:prstGeom prst="line">
                  <a:avLst/>
                </a:prstGeom>
                <a:ln w="28575">
                  <a:solidFill>
                    <a:srgbClr val="8F5943"/>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4701524" y="4861172"/>
                  <a:ext cx="2026920" cy="0"/>
                </a:xfrm>
                <a:prstGeom prst="line">
                  <a:avLst/>
                </a:prstGeom>
                <a:ln w="28575">
                  <a:solidFill>
                    <a:srgbClr val="8F5943"/>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7254240" y="1852698"/>
                  <a:ext cx="0" cy="1440004"/>
                </a:xfrm>
                <a:prstGeom prst="line">
                  <a:avLst/>
                </a:prstGeom>
                <a:ln w="28575">
                  <a:solidFill>
                    <a:srgbClr val="8F5943"/>
                  </a:solidFill>
                </a:ln>
              </p:spPr>
              <p:style>
                <a:lnRef idx="1">
                  <a:schemeClr val="accent1"/>
                </a:lnRef>
                <a:fillRef idx="0">
                  <a:schemeClr val="accent1"/>
                </a:fillRef>
                <a:effectRef idx="0">
                  <a:schemeClr val="accent1"/>
                </a:effectRef>
                <a:fontRef idx="minor">
                  <a:schemeClr val="tx1"/>
                </a:fontRef>
              </p:style>
            </p:cxnSp>
          </p:grpSp>
          <p:sp>
            <p:nvSpPr>
              <p:cNvPr id="30" name="文本框 29"/>
              <p:cNvSpPr txBox="1"/>
              <p:nvPr/>
            </p:nvSpPr>
            <p:spPr>
              <a:xfrm>
                <a:off x="1445511" y="1054575"/>
                <a:ext cx="1333780" cy="1569660"/>
              </a:xfrm>
              <a:prstGeom prst="rect">
                <a:avLst/>
              </a:prstGeom>
              <a:noFill/>
            </p:spPr>
            <p:txBody>
              <a:bodyPr wrap="square" rtlCol="0">
                <a:spAutoFit/>
              </a:bodyPr>
              <a:lstStyle/>
              <a:p>
                <a:r>
                  <a:rPr lang="zh-CN" altLang="en-US" sz="9600" dirty="0">
                    <a:solidFill>
                      <a:srgbClr val="8F5943"/>
                    </a:solidFill>
                    <a:latin typeface="微软雅黑" panose="020B0503020204020204" pitchFamily="34" charset="-122"/>
                    <a:ea typeface="微软雅黑" panose="020B0503020204020204" pitchFamily="34" charset="-122"/>
                  </a:rPr>
                  <a:t>谢</a:t>
                </a:r>
              </a:p>
            </p:txBody>
          </p:sp>
          <p:sp>
            <p:nvSpPr>
              <p:cNvPr id="31" name="文本框 30"/>
              <p:cNvSpPr txBox="1"/>
              <p:nvPr/>
            </p:nvSpPr>
            <p:spPr>
              <a:xfrm>
                <a:off x="2642133" y="2422349"/>
                <a:ext cx="1333767" cy="1569660"/>
              </a:xfrm>
              <a:prstGeom prst="rect">
                <a:avLst/>
              </a:prstGeom>
              <a:noFill/>
            </p:spPr>
            <p:txBody>
              <a:bodyPr wrap="square" rtlCol="0">
                <a:spAutoFit/>
              </a:bodyPr>
              <a:lstStyle/>
              <a:p>
                <a:r>
                  <a:rPr lang="zh-CN" altLang="en-US" sz="9600" dirty="0">
                    <a:solidFill>
                      <a:srgbClr val="8F5943"/>
                    </a:solidFill>
                    <a:latin typeface="微软雅黑" panose="020B0503020204020204" pitchFamily="34" charset="-122"/>
                    <a:ea typeface="微软雅黑" panose="020B0503020204020204" pitchFamily="34" charset="-122"/>
                  </a:rPr>
                  <a:t>谢</a:t>
                </a:r>
              </a:p>
            </p:txBody>
          </p:sp>
          <p:grpSp>
            <p:nvGrpSpPr>
              <p:cNvPr id="32" name="组合 31"/>
              <p:cNvGrpSpPr/>
              <p:nvPr/>
            </p:nvGrpSpPr>
            <p:grpSpPr>
              <a:xfrm>
                <a:off x="2718331" y="4075362"/>
                <a:ext cx="2017791" cy="807329"/>
                <a:chOff x="2177471" y="3557211"/>
                <a:chExt cx="2017791" cy="807329"/>
              </a:xfrm>
            </p:grpSpPr>
            <p:sp>
              <p:nvSpPr>
                <p:cNvPr id="35" name="文本框 34"/>
                <p:cNvSpPr txBox="1"/>
                <p:nvPr/>
              </p:nvSpPr>
              <p:spPr>
                <a:xfrm>
                  <a:off x="2177471" y="3557211"/>
                  <a:ext cx="1494743" cy="307777"/>
                </a:xfrm>
                <a:prstGeom prst="rect">
                  <a:avLst/>
                </a:prstGeom>
                <a:noFill/>
              </p:spPr>
              <p:txBody>
                <a:bodyPr wrap="square" rtlCol="0">
                  <a:spAutoFit/>
                </a:bodyPr>
                <a:lstStyle/>
                <a:p>
                  <a:r>
                    <a:rPr lang="en-US" altLang="zh-CN" sz="1400" dirty="0">
                      <a:solidFill>
                        <a:srgbClr val="8F5943"/>
                      </a:solidFill>
                    </a:rPr>
                    <a:t>TAKING THE</a:t>
                  </a:r>
                  <a:endParaRPr lang="zh-CN" altLang="en-US" sz="1400" dirty="0">
                    <a:solidFill>
                      <a:srgbClr val="8F5943"/>
                    </a:solidFill>
                  </a:endParaRPr>
                </a:p>
              </p:txBody>
            </p:sp>
            <p:sp>
              <p:nvSpPr>
                <p:cNvPr id="36" name="文本框 35"/>
                <p:cNvSpPr txBox="1"/>
                <p:nvPr/>
              </p:nvSpPr>
              <p:spPr>
                <a:xfrm>
                  <a:off x="2190011" y="3801797"/>
                  <a:ext cx="1494743" cy="307777"/>
                </a:xfrm>
                <a:prstGeom prst="rect">
                  <a:avLst/>
                </a:prstGeom>
                <a:noFill/>
              </p:spPr>
              <p:txBody>
                <a:bodyPr wrap="square" rtlCol="0">
                  <a:spAutoFit/>
                </a:bodyPr>
                <a:lstStyle/>
                <a:p>
                  <a:r>
                    <a:rPr lang="en-US" altLang="zh-CN" sz="1400" dirty="0">
                      <a:solidFill>
                        <a:srgbClr val="8F5943"/>
                      </a:solidFill>
                    </a:rPr>
                    <a:t>ADVANTAGE</a:t>
                  </a:r>
                  <a:endParaRPr lang="zh-CN" altLang="en-US" sz="1400" dirty="0">
                    <a:solidFill>
                      <a:srgbClr val="8F5943"/>
                    </a:solidFill>
                  </a:endParaRPr>
                </a:p>
              </p:txBody>
            </p:sp>
            <p:sp>
              <p:nvSpPr>
                <p:cNvPr id="37" name="文本框 36"/>
                <p:cNvSpPr txBox="1"/>
                <p:nvPr/>
              </p:nvSpPr>
              <p:spPr>
                <a:xfrm>
                  <a:off x="2188488" y="4056763"/>
                  <a:ext cx="2006774" cy="307777"/>
                </a:xfrm>
                <a:prstGeom prst="rect">
                  <a:avLst/>
                </a:prstGeom>
                <a:noFill/>
              </p:spPr>
              <p:txBody>
                <a:bodyPr wrap="square" rtlCol="0">
                  <a:spAutoFit/>
                </a:bodyPr>
                <a:lstStyle/>
                <a:p>
                  <a:r>
                    <a:rPr lang="en-US" altLang="zh-CN" sz="1400" dirty="0">
                      <a:solidFill>
                        <a:srgbClr val="8F5943"/>
                      </a:solidFill>
                    </a:rPr>
                    <a:t>OF YOUTH TO TRVEL</a:t>
                  </a:r>
                  <a:endParaRPr lang="zh-CN" altLang="en-US" sz="1400" dirty="0">
                    <a:solidFill>
                      <a:srgbClr val="8F5943"/>
                    </a:solidFill>
                  </a:endParaRPr>
                </a:p>
              </p:txBody>
            </p:sp>
          </p:grpSp>
          <p:sp>
            <p:nvSpPr>
              <p:cNvPr id="33" name="文本框 32"/>
              <p:cNvSpPr txBox="1"/>
              <p:nvPr/>
            </p:nvSpPr>
            <p:spPr>
              <a:xfrm>
                <a:off x="1569956" y="2646669"/>
                <a:ext cx="1082430" cy="1128858"/>
              </a:xfrm>
              <a:prstGeom prst="rect">
                <a:avLst/>
              </a:prstGeom>
              <a:noFill/>
            </p:spPr>
            <p:txBody>
              <a:bodyPr wrap="square" rtlCol="0">
                <a:spAutoFit/>
              </a:bodyPr>
              <a:lstStyle/>
              <a:p>
                <a:pPr algn="ctr"/>
                <a:r>
                  <a:rPr lang="zh-CN" altLang="en-US" sz="6600" dirty="0">
                    <a:solidFill>
                      <a:srgbClr val="8F5943"/>
                    </a:solidFill>
                    <a:latin typeface="方正宋刻本秀楷简体" panose="02000000000000000000" pitchFamily="2" charset="-122"/>
                    <a:ea typeface="方正宋刻本秀楷简体" panose="02000000000000000000" pitchFamily="2" charset="-122"/>
                  </a:rPr>
                  <a:t>观</a:t>
                </a:r>
              </a:p>
            </p:txBody>
          </p:sp>
          <p:sp>
            <p:nvSpPr>
              <p:cNvPr id="34" name="文本框 33"/>
              <p:cNvSpPr txBox="1"/>
              <p:nvPr/>
            </p:nvSpPr>
            <p:spPr>
              <a:xfrm>
                <a:off x="1569956" y="3938339"/>
                <a:ext cx="1082430" cy="1128858"/>
              </a:xfrm>
              <a:prstGeom prst="rect">
                <a:avLst/>
              </a:prstGeom>
              <a:noFill/>
            </p:spPr>
            <p:txBody>
              <a:bodyPr wrap="square" rtlCol="0">
                <a:spAutoFit/>
              </a:bodyPr>
              <a:lstStyle/>
              <a:p>
                <a:pPr algn="ctr"/>
                <a:r>
                  <a:rPr lang="zh-CN" altLang="en-US" sz="6600" dirty="0">
                    <a:solidFill>
                      <a:srgbClr val="8F5943"/>
                    </a:solidFill>
                    <a:latin typeface="方正宋刻本秀楷简体" panose="02000000000000000000" pitchFamily="2" charset="-122"/>
                    <a:ea typeface="方正宋刻本秀楷简体" panose="02000000000000000000" pitchFamily="2" charset="-122"/>
                  </a:rPr>
                  <a:t>看</a:t>
                </a:r>
              </a:p>
            </p:txBody>
          </p:sp>
        </p:grpSp>
        <p:sp>
          <p:nvSpPr>
            <p:cNvPr id="28" name="文本框 27"/>
            <p:cNvSpPr txBox="1"/>
            <p:nvPr/>
          </p:nvSpPr>
          <p:spPr>
            <a:xfrm>
              <a:off x="5050681" y="3693376"/>
              <a:ext cx="932278" cy="2215991"/>
            </a:xfrm>
            <a:prstGeom prst="rect">
              <a:avLst/>
            </a:prstGeom>
            <a:noFill/>
          </p:spPr>
          <p:txBody>
            <a:bodyPr wrap="square" rtlCol="0">
              <a:spAutoFit/>
            </a:bodyPr>
            <a:lstStyle/>
            <a:p>
              <a:r>
                <a:rPr lang="en-US" altLang="zh-CN" sz="13800" dirty="0">
                  <a:solidFill>
                    <a:srgbClr val="8F5943"/>
                  </a:solidFill>
                  <a:latin typeface="Arial Rounded MT Bold" panose="020F0704030504030204" pitchFamily="34" charset="0"/>
                </a:rPr>
                <a:t>,</a:t>
              </a:r>
              <a:endParaRPr lang="zh-CN" altLang="en-US" sz="13800" dirty="0">
                <a:solidFill>
                  <a:srgbClr val="8F5943"/>
                </a:solidFill>
                <a:latin typeface="Arial Rounded MT Bold" panose="020F0704030504030204" pitchFamily="34" charset="0"/>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图片 6"/>
          <p:cNvPicPr>
            <a:picLocks noChangeAspect="1"/>
          </p:cNvPicPr>
          <p:nvPr/>
        </p:nvPicPr>
        <p:blipFill rotWithShape="1">
          <a:blip r:embed="rId3">
            <a:extLst>
              <a:ext uri="{28A0092B-C50C-407E-A947-70E740481C1C}">
                <a14:useLocalDpi xmlns:a14="http://schemas.microsoft.com/office/drawing/2010/main" val="0"/>
              </a:ext>
            </a:extLst>
          </a:blip>
          <a:srcRect l="50722" t="15469" r="34346" b="58531"/>
          <a:stretch>
            <a:fillRect/>
          </a:stretch>
        </p:blipFill>
        <p:spPr>
          <a:xfrm>
            <a:off x="6096000" y="747580"/>
            <a:ext cx="1892300" cy="1830520"/>
          </a:xfrm>
          <a:prstGeom prst="rect">
            <a:avLst/>
          </a:prstGeom>
        </p:spPr>
      </p:pic>
      <p:sp>
        <p:nvSpPr>
          <p:cNvPr id="27" name="文本框 11"/>
          <p:cNvSpPr txBox="1"/>
          <p:nvPr/>
        </p:nvSpPr>
        <p:spPr bwMode="auto">
          <a:xfrm>
            <a:off x="7042150" y="1153296"/>
            <a:ext cx="1598515" cy="830997"/>
          </a:xfrm>
          <a:prstGeom prst="rect">
            <a:avLst/>
          </a:prstGeom>
          <a:noFill/>
        </p:spPr>
        <p:txBody>
          <a:bodyPr wrap="non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R="0" algn="ctr" defTabSz="685800" eaLnBrk="1" fontAlgn="auto" hangingPunct="1">
              <a:spcBef>
                <a:spcPts val="0"/>
              </a:spcBef>
              <a:spcAft>
                <a:spcPts val="0"/>
              </a:spcAft>
              <a:buClrTx/>
              <a:buSzTx/>
              <a:buFontTx/>
              <a:buNone/>
              <a:defRPr/>
            </a:pPr>
            <a:r>
              <a:rPr kumimoji="0" lang="zh-CN" altLang="en-US" sz="4800" kern="1200" cap="none" spc="0" normalizeH="0" baseline="0" noProof="0" dirty="0">
                <a:solidFill>
                  <a:srgbClr val="8F5943"/>
                </a:solidFill>
                <a:latin typeface="微软雅黑" panose="020B0503020204020204" pitchFamily="34" charset="-122"/>
                <a:ea typeface="微软雅黑" panose="020B0503020204020204" pitchFamily="34" charset="-122"/>
              </a:rPr>
              <a:t>目 录</a:t>
            </a:r>
          </a:p>
        </p:txBody>
      </p:sp>
      <p:sp>
        <p:nvSpPr>
          <p:cNvPr id="28" name="TextBox 6"/>
          <p:cNvSpPr txBox="1">
            <a:spLocks noChangeArrowheads="1"/>
          </p:cNvSpPr>
          <p:nvPr/>
        </p:nvSpPr>
        <p:spPr bwMode="auto">
          <a:xfrm>
            <a:off x="8479236" y="1431968"/>
            <a:ext cx="15488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eaLnBrk="1" hangingPunct="1">
              <a:buFontTx/>
              <a:buNone/>
            </a:pPr>
            <a:r>
              <a:rPr lang="en-US" altLang="zh-CN" dirty="0">
                <a:solidFill>
                  <a:srgbClr val="8F5943"/>
                </a:solidFill>
                <a:latin typeface="微软雅黑" panose="020B0503020204020204" pitchFamily="34" charset="-122"/>
                <a:ea typeface="微软雅黑" panose="020B0503020204020204" pitchFamily="34" charset="-122"/>
              </a:rPr>
              <a:t>CONTENTS</a:t>
            </a:r>
            <a:endParaRPr lang="zh-CN" altLang="en-US" dirty="0">
              <a:solidFill>
                <a:srgbClr val="8F5943"/>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9076709" y="2602301"/>
            <a:ext cx="2401885" cy="523220"/>
          </a:xfrm>
          <a:prstGeom prst="rect">
            <a:avLst/>
          </a:prstGeom>
          <a:noFill/>
        </p:spPr>
        <p:txBody>
          <a:bodyPr wrap="square" rtlCol="0">
            <a:spAutoFit/>
          </a:bodyPr>
          <a:lstStyle/>
          <a:p>
            <a:pPr algn="ctr"/>
            <a:r>
              <a:rPr lang="zh-CN" altLang="en-US" sz="2800" dirty="0">
                <a:solidFill>
                  <a:srgbClr val="8F5943"/>
                </a:solidFill>
                <a:latin typeface="微软雅黑" panose="020B0503020204020204" pitchFamily="34" charset="-122"/>
                <a:ea typeface="微软雅黑" panose="020B0503020204020204" pitchFamily="34" charset="-122"/>
              </a:rPr>
              <a:t>单击添加标题</a:t>
            </a:r>
          </a:p>
        </p:txBody>
      </p:sp>
      <p:sp>
        <p:nvSpPr>
          <p:cNvPr id="30" name="文本框 29"/>
          <p:cNvSpPr txBox="1"/>
          <p:nvPr/>
        </p:nvSpPr>
        <p:spPr>
          <a:xfrm>
            <a:off x="9076709" y="3600774"/>
            <a:ext cx="2401885" cy="523220"/>
          </a:xfrm>
          <a:prstGeom prst="rect">
            <a:avLst/>
          </a:prstGeom>
          <a:noFill/>
        </p:spPr>
        <p:txBody>
          <a:bodyPr wrap="square" rtlCol="0">
            <a:spAutoFit/>
          </a:bodyPr>
          <a:lstStyle/>
          <a:p>
            <a:pPr algn="ctr"/>
            <a:r>
              <a:rPr lang="zh-CN" altLang="en-US" sz="2800" dirty="0">
                <a:solidFill>
                  <a:srgbClr val="8F5943"/>
                </a:solidFill>
                <a:latin typeface="微软雅黑" panose="020B0503020204020204" pitchFamily="34" charset="-122"/>
                <a:ea typeface="微软雅黑" panose="020B0503020204020204" pitchFamily="34" charset="-122"/>
              </a:rPr>
              <a:t>单击添加标题</a:t>
            </a:r>
          </a:p>
        </p:txBody>
      </p:sp>
      <p:sp>
        <p:nvSpPr>
          <p:cNvPr id="31" name="文本框 30"/>
          <p:cNvSpPr txBox="1"/>
          <p:nvPr/>
        </p:nvSpPr>
        <p:spPr>
          <a:xfrm>
            <a:off x="9076709" y="4613678"/>
            <a:ext cx="2401885" cy="523220"/>
          </a:xfrm>
          <a:prstGeom prst="rect">
            <a:avLst/>
          </a:prstGeom>
          <a:noFill/>
        </p:spPr>
        <p:txBody>
          <a:bodyPr wrap="square" rtlCol="0">
            <a:spAutoFit/>
          </a:bodyPr>
          <a:lstStyle/>
          <a:p>
            <a:pPr algn="ctr"/>
            <a:r>
              <a:rPr lang="zh-CN" altLang="en-US" sz="2800" dirty="0">
                <a:solidFill>
                  <a:srgbClr val="8F5943"/>
                </a:solidFill>
                <a:latin typeface="微软雅黑" panose="020B0503020204020204" pitchFamily="34" charset="-122"/>
                <a:ea typeface="微软雅黑" panose="020B0503020204020204" pitchFamily="34" charset="-122"/>
              </a:rPr>
              <a:t>单击添加标题</a:t>
            </a:r>
          </a:p>
        </p:txBody>
      </p:sp>
      <p:sp>
        <p:nvSpPr>
          <p:cNvPr id="32" name="文本框 31"/>
          <p:cNvSpPr txBox="1"/>
          <p:nvPr/>
        </p:nvSpPr>
        <p:spPr>
          <a:xfrm>
            <a:off x="9076709" y="5655079"/>
            <a:ext cx="2401885" cy="523220"/>
          </a:xfrm>
          <a:prstGeom prst="rect">
            <a:avLst/>
          </a:prstGeom>
          <a:noFill/>
        </p:spPr>
        <p:txBody>
          <a:bodyPr wrap="square" rtlCol="0">
            <a:spAutoFit/>
          </a:bodyPr>
          <a:lstStyle/>
          <a:p>
            <a:pPr algn="ctr"/>
            <a:r>
              <a:rPr lang="zh-CN" altLang="en-US" sz="2800" dirty="0">
                <a:solidFill>
                  <a:srgbClr val="8F5943"/>
                </a:solidFill>
                <a:latin typeface="微软雅黑" panose="020B0503020204020204" pitchFamily="34" charset="-122"/>
                <a:ea typeface="微软雅黑" panose="020B0503020204020204" pitchFamily="34" charset="-122"/>
              </a:rPr>
              <a:t>单击添加标题</a:t>
            </a:r>
          </a:p>
        </p:txBody>
      </p:sp>
      <p:sp>
        <p:nvSpPr>
          <p:cNvPr id="33" name="文本框 32"/>
          <p:cNvSpPr txBox="1"/>
          <p:nvPr/>
        </p:nvSpPr>
        <p:spPr>
          <a:xfrm>
            <a:off x="8088258" y="2602301"/>
            <a:ext cx="666750" cy="584775"/>
          </a:xfrm>
          <a:prstGeom prst="rect">
            <a:avLst/>
          </a:prstGeom>
          <a:solidFill>
            <a:srgbClr val="8F5943"/>
          </a:solidFill>
        </p:spPr>
        <p:txBody>
          <a:bodyPr wrap="square" rtlCol="0">
            <a:spAutoFit/>
          </a:bodyPr>
          <a:lstStyle/>
          <a:p>
            <a:pPr algn="ctr"/>
            <a:r>
              <a:rPr lang="en-US" altLang="zh-CN" sz="3200" dirty="0">
                <a:solidFill>
                  <a:schemeClr val="bg1"/>
                </a:solidFill>
                <a:ea typeface="柳公权柳体" panose="02000000000000000000" pitchFamily="2" charset="-122"/>
              </a:rPr>
              <a:t>01</a:t>
            </a:r>
            <a:endParaRPr lang="zh-CN" altLang="en-US" sz="3200" dirty="0">
              <a:solidFill>
                <a:schemeClr val="bg1"/>
              </a:solidFill>
              <a:ea typeface="柳公权柳体" panose="02000000000000000000" pitchFamily="2" charset="-122"/>
            </a:endParaRPr>
          </a:p>
        </p:txBody>
      </p:sp>
      <p:sp>
        <p:nvSpPr>
          <p:cNvPr id="34" name="文本框 33"/>
          <p:cNvSpPr txBox="1"/>
          <p:nvPr/>
        </p:nvSpPr>
        <p:spPr>
          <a:xfrm>
            <a:off x="8088258" y="3572652"/>
            <a:ext cx="666750" cy="584775"/>
          </a:xfrm>
          <a:prstGeom prst="rect">
            <a:avLst/>
          </a:prstGeom>
          <a:solidFill>
            <a:srgbClr val="8F5943"/>
          </a:solidFill>
        </p:spPr>
        <p:txBody>
          <a:bodyPr wrap="square" rtlCol="0">
            <a:spAutoFit/>
          </a:bodyPr>
          <a:lstStyle/>
          <a:p>
            <a:pPr algn="ctr"/>
            <a:r>
              <a:rPr lang="en-US" altLang="zh-CN" sz="3200" dirty="0">
                <a:solidFill>
                  <a:schemeClr val="bg1"/>
                </a:solidFill>
                <a:ea typeface="柳公权柳体" panose="02000000000000000000" pitchFamily="2" charset="-122"/>
              </a:rPr>
              <a:t>02</a:t>
            </a:r>
            <a:endParaRPr lang="zh-CN" altLang="en-US" sz="3200" dirty="0">
              <a:solidFill>
                <a:schemeClr val="bg1"/>
              </a:solidFill>
              <a:ea typeface="柳公权柳体" panose="02000000000000000000" pitchFamily="2" charset="-122"/>
            </a:endParaRPr>
          </a:p>
        </p:txBody>
      </p:sp>
      <p:sp>
        <p:nvSpPr>
          <p:cNvPr id="35" name="文本框 34"/>
          <p:cNvSpPr txBox="1"/>
          <p:nvPr/>
        </p:nvSpPr>
        <p:spPr>
          <a:xfrm>
            <a:off x="8088258" y="4612392"/>
            <a:ext cx="666750" cy="584775"/>
          </a:xfrm>
          <a:prstGeom prst="rect">
            <a:avLst/>
          </a:prstGeom>
          <a:solidFill>
            <a:srgbClr val="8F5943"/>
          </a:solidFill>
        </p:spPr>
        <p:txBody>
          <a:bodyPr wrap="square" rtlCol="0">
            <a:spAutoFit/>
          </a:bodyPr>
          <a:lstStyle/>
          <a:p>
            <a:pPr algn="ctr"/>
            <a:r>
              <a:rPr lang="en-US" altLang="zh-CN" sz="3200" dirty="0">
                <a:solidFill>
                  <a:schemeClr val="bg1"/>
                </a:solidFill>
                <a:ea typeface="柳公权柳体" panose="02000000000000000000" pitchFamily="2" charset="-122"/>
              </a:rPr>
              <a:t>03</a:t>
            </a:r>
            <a:endParaRPr lang="zh-CN" altLang="en-US" sz="3200" dirty="0">
              <a:solidFill>
                <a:schemeClr val="bg1"/>
              </a:solidFill>
              <a:ea typeface="柳公权柳体" panose="02000000000000000000" pitchFamily="2" charset="-122"/>
            </a:endParaRPr>
          </a:p>
        </p:txBody>
      </p:sp>
      <p:sp>
        <p:nvSpPr>
          <p:cNvPr id="36" name="文本框 35"/>
          <p:cNvSpPr txBox="1"/>
          <p:nvPr/>
        </p:nvSpPr>
        <p:spPr>
          <a:xfrm>
            <a:off x="8088258" y="5624301"/>
            <a:ext cx="666750" cy="584775"/>
          </a:xfrm>
          <a:prstGeom prst="rect">
            <a:avLst/>
          </a:prstGeom>
          <a:solidFill>
            <a:srgbClr val="8F5943"/>
          </a:solidFill>
        </p:spPr>
        <p:txBody>
          <a:bodyPr wrap="square" rtlCol="0">
            <a:spAutoFit/>
          </a:bodyPr>
          <a:lstStyle/>
          <a:p>
            <a:pPr algn="ctr"/>
            <a:r>
              <a:rPr lang="en-US" altLang="zh-CN" sz="3200" dirty="0">
                <a:solidFill>
                  <a:schemeClr val="bg1"/>
                </a:solidFill>
                <a:ea typeface="柳公权柳体" panose="02000000000000000000" pitchFamily="2" charset="-122"/>
              </a:rPr>
              <a:t>04</a:t>
            </a:r>
            <a:endParaRPr lang="zh-CN" altLang="en-US" sz="3200" dirty="0">
              <a:solidFill>
                <a:schemeClr val="bg1"/>
              </a:solidFill>
              <a:ea typeface="柳公权柳体" panose="02000000000000000000"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图片 6"/>
          <p:cNvPicPr>
            <a:picLocks noChangeAspect="1"/>
          </p:cNvPicPr>
          <p:nvPr/>
        </p:nvPicPr>
        <p:blipFill rotWithShape="1">
          <a:blip r:embed="rId3">
            <a:extLst>
              <a:ext uri="{28A0092B-C50C-407E-A947-70E740481C1C}">
                <a14:useLocalDpi xmlns:a14="http://schemas.microsoft.com/office/drawing/2010/main" val="0"/>
              </a:ext>
            </a:extLst>
          </a:blip>
          <a:srcRect l="50722" t="15469" r="34346" b="58531"/>
          <a:stretch>
            <a:fillRect/>
          </a:stretch>
        </p:blipFill>
        <p:spPr>
          <a:xfrm>
            <a:off x="6096000" y="747580"/>
            <a:ext cx="1892300" cy="1830520"/>
          </a:xfrm>
          <a:prstGeom prst="rect">
            <a:avLst/>
          </a:prstGeom>
        </p:spPr>
      </p:pic>
      <p:grpSp>
        <p:nvGrpSpPr>
          <p:cNvPr id="14" name="组合 13"/>
          <p:cNvGrpSpPr/>
          <p:nvPr/>
        </p:nvGrpSpPr>
        <p:grpSpPr>
          <a:xfrm>
            <a:off x="8051800" y="2984668"/>
            <a:ext cx="3165154" cy="1661994"/>
            <a:chOff x="8039077" y="3061493"/>
            <a:chExt cx="3165154" cy="1661994"/>
          </a:xfrm>
        </p:grpSpPr>
        <p:sp>
          <p:nvSpPr>
            <p:cNvPr id="15" name="文本框 14"/>
            <p:cNvSpPr txBox="1"/>
            <p:nvPr/>
          </p:nvSpPr>
          <p:spPr>
            <a:xfrm>
              <a:off x="8039077" y="3061493"/>
              <a:ext cx="3165154" cy="1015663"/>
            </a:xfrm>
            <a:prstGeom prst="rect">
              <a:avLst/>
            </a:prstGeom>
            <a:noFill/>
          </p:spPr>
          <p:txBody>
            <a:bodyPr wrap="square" rtlCol="0">
              <a:spAutoFit/>
            </a:bodyPr>
            <a:lstStyle/>
            <a:p>
              <a:pPr algn="ctr"/>
              <a:r>
                <a:rPr lang="en-US" altLang="zh-CN" sz="6000" dirty="0">
                  <a:solidFill>
                    <a:srgbClr val="8F5943"/>
                  </a:solidFill>
                  <a:latin typeface="微软雅黑" panose="020B0503020204020204" pitchFamily="34" charset="-122"/>
                  <a:ea typeface="微软雅黑" panose="020B0503020204020204" pitchFamily="34" charset="-122"/>
                </a:rPr>
                <a:t>PART 01</a:t>
              </a:r>
            </a:p>
          </p:txBody>
        </p:sp>
        <p:sp>
          <p:nvSpPr>
            <p:cNvPr id="16" name="文本框 15"/>
            <p:cNvSpPr txBox="1"/>
            <p:nvPr/>
          </p:nvSpPr>
          <p:spPr>
            <a:xfrm>
              <a:off x="8039077" y="4077156"/>
              <a:ext cx="3165154" cy="646331"/>
            </a:xfrm>
            <a:prstGeom prst="rect">
              <a:avLst/>
            </a:prstGeom>
            <a:noFill/>
          </p:spPr>
          <p:txBody>
            <a:bodyPr wrap="square" rtlCol="0">
              <a:spAutoFit/>
            </a:bodyPr>
            <a:lstStyle/>
            <a:p>
              <a:pPr algn="ctr"/>
              <a:r>
                <a:rPr lang="zh-CN" altLang="en-US" sz="3600" dirty="0">
                  <a:solidFill>
                    <a:srgbClr val="8F5943"/>
                  </a:solidFill>
                  <a:latin typeface="微软雅黑" panose="020B0503020204020204" pitchFamily="34" charset="-122"/>
                  <a:ea typeface="微软雅黑" panose="020B0503020204020204" pitchFamily="34" charset="-122"/>
                </a:rPr>
                <a:t>单击添加标题</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FEFF1"/>
        </a:solidFill>
        <a:effectLst/>
      </p:bgPr>
    </p:bg>
    <p:spTree>
      <p:nvGrpSpPr>
        <p:cNvPr id="1" name=""/>
        <p:cNvGrpSpPr/>
        <p:nvPr/>
      </p:nvGrpSpPr>
      <p:grpSpPr>
        <a:xfrm>
          <a:off x="0" y="0"/>
          <a:ext cx="0" cy="0"/>
          <a:chOff x="0" y="0"/>
          <a:chExt cx="0" cy="0"/>
        </a:xfrm>
      </p:grpSpPr>
      <p:sp>
        <p:nvSpPr>
          <p:cNvPr id="5" name="文本框 4"/>
          <p:cNvSpPr txBox="1"/>
          <p:nvPr/>
        </p:nvSpPr>
        <p:spPr>
          <a:xfrm>
            <a:off x="265780" y="286565"/>
            <a:ext cx="666750" cy="584775"/>
          </a:xfrm>
          <a:prstGeom prst="rect">
            <a:avLst/>
          </a:prstGeom>
          <a:solidFill>
            <a:srgbClr val="8F5943"/>
          </a:solidFill>
        </p:spPr>
        <p:txBody>
          <a:bodyPr wrap="square" rtlCol="0">
            <a:spAutoFit/>
          </a:bodyPr>
          <a:lstStyle/>
          <a:p>
            <a:pPr algn="ctr"/>
            <a:r>
              <a:rPr lang="en-US" altLang="zh-CN" sz="3200" dirty="0">
                <a:solidFill>
                  <a:schemeClr val="bg1"/>
                </a:solidFill>
                <a:ea typeface="柳公权柳体" panose="02000000000000000000" pitchFamily="2" charset="-122"/>
              </a:rPr>
              <a:t>01</a:t>
            </a:r>
            <a:endParaRPr lang="zh-CN" altLang="en-US" sz="3200" dirty="0">
              <a:solidFill>
                <a:schemeClr val="bg1"/>
              </a:solidFill>
              <a:ea typeface="柳公权柳体" panose="02000000000000000000" pitchFamily="2" charset="-122"/>
            </a:endParaRPr>
          </a:p>
        </p:txBody>
      </p:sp>
      <p:sp>
        <p:nvSpPr>
          <p:cNvPr id="6" name="文本框 5"/>
          <p:cNvSpPr txBox="1"/>
          <p:nvPr/>
        </p:nvSpPr>
        <p:spPr>
          <a:xfrm>
            <a:off x="999205" y="317342"/>
            <a:ext cx="2817145"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p>
        </p:txBody>
      </p:sp>
      <p:grpSp>
        <p:nvGrpSpPr>
          <p:cNvPr id="4" name="组合 3"/>
          <p:cNvGrpSpPr/>
          <p:nvPr/>
        </p:nvGrpSpPr>
        <p:grpSpPr>
          <a:xfrm>
            <a:off x="1101636" y="2031547"/>
            <a:ext cx="4629240" cy="3726322"/>
            <a:chOff x="3798183" y="1928910"/>
            <a:chExt cx="4629240" cy="3726322"/>
          </a:xfrm>
        </p:grpSpPr>
        <p:pic>
          <p:nvPicPr>
            <p:cNvPr id="7" name="图片 6"/>
            <p:cNvPicPr>
              <a:picLocks noChangeAspect="1"/>
            </p:cNvPicPr>
            <p:nvPr/>
          </p:nvPicPr>
          <p:blipFill rotWithShape="1">
            <a:blip r:embed="rId2" cstate="print">
              <a:extLst>
                <a:ext uri="{28A0092B-C50C-407E-A947-70E740481C1C}">
                  <a14:useLocalDpi xmlns:a14="http://schemas.microsoft.com/office/drawing/2010/main" val="0"/>
                </a:ext>
              </a:extLst>
            </a:blip>
            <a:srcRect t="15278" r="32708" b="12500"/>
            <a:stretch>
              <a:fillRect/>
            </a:stretch>
          </p:blipFill>
          <p:spPr>
            <a:xfrm>
              <a:off x="3798183" y="1928910"/>
              <a:ext cx="4629240" cy="3726322"/>
            </a:xfrm>
            <a:prstGeom prst="rect">
              <a:avLst/>
            </a:prstGeom>
            <a:effectLst>
              <a:outerShdw blurRad="50800" dist="38100" dir="5400000" algn="t" rotWithShape="0">
                <a:prstClr val="black">
                  <a:alpha val="40000"/>
                </a:prstClr>
              </a:outerShdw>
            </a:effectLst>
          </p:spPr>
        </p:pic>
        <p:pic>
          <p:nvPicPr>
            <p:cNvPr id="8" name="图片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90037" y="2156429"/>
              <a:ext cx="4082413" cy="2312917"/>
            </a:xfrm>
            <a:prstGeom prst="rect">
              <a:avLst/>
            </a:prstGeom>
          </p:spPr>
        </p:pic>
      </p:grpSp>
      <p:grpSp>
        <p:nvGrpSpPr>
          <p:cNvPr id="9" name="组合 8"/>
          <p:cNvGrpSpPr/>
          <p:nvPr/>
        </p:nvGrpSpPr>
        <p:grpSpPr>
          <a:xfrm>
            <a:off x="6461126" y="2298879"/>
            <a:ext cx="433960" cy="3218659"/>
            <a:chOff x="1679339" y="2779139"/>
            <a:chExt cx="345642" cy="2411120"/>
          </a:xfrm>
        </p:grpSpPr>
        <p:sp>
          <p:nvSpPr>
            <p:cNvPr id="10" name="Oval 63"/>
            <p:cNvSpPr/>
            <p:nvPr/>
          </p:nvSpPr>
          <p:spPr>
            <a:xfrm>
              <a:off x="1679339" y="4854511"/>
              <a:ext cx="345642" cy="335748"/>
            </a:xfrm>
            <a:prstGeom prst="ellipse">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lumMod val="75000"/>
                    <a:lumOff val="25000"/>
                  </a:schemeClr>
                </a:solidFill>
              </a:endParaRPr>
            </a:p>
          </p:txBody>
        </p:sp>
        <p:sp>
          <p:nvSpPr>
            <p:cNvPr id="11" name="Oval 71"/>
            <p:cNvSpPr/>
            <p:nvPr/>
          </p:nvSpPr>
          <p:spPr>
            <a:xfrm>
              <a:off x="1679339" y="2779139"/>
              <a:ext cx="345642" cy="335748"/>
            </a:xfrm>
            <a:prstGeom prst="ellipse">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lumMod val="75000"/>
                    <a:lumOff val="25000"/>
                  </a:schemeClr>
                </a:solidFill>
                <a:latin typeface="FontAwesome" pitchFamily="2" charset="0"/>
              </a:endParaRPr>
            </a:p>
          </p:txBody>
        </p:sp>
        <p:sp>
          <p:nvSpPr>
            <p:cNvPr id="12" name="Oval 75"/>
            <p:cNvSpPr/>
            <p:nvPr/>
          </p:nvSpPr>
          <p:spPr>
            <a:xfrm>
              <a:off x="1679339" y="3457737"/>
              <a:ext cx="345642" cy="335748"/>
            </a:xfrm>
            <a:prstGeom prst="ellipse">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lumMod val="75000"/>
                    <a:lumOff val="25000"/>
                  </a:schemeClr>
                </a:solidFill>
                <a:latin typeface="FontAwesome" pitchFamily="2" charset="0"/>
              </a:endParaRPr>
            </a:p>
          </p:txBody>
        </p:sp>
        <p:sp>
          <p:nvSpPr>
            <p:cNvPr id="13" name="Oval 79"/>
            <p:cNvSpPr/>
            <p:nvPr/>
          </p:nvSpPr>
          <p:spPr>
            <a:xfrm>
              <a:off x="1679339" y="4156124"/>
              <a:ext cx="345642" cy="335748"/>
            </a:xfrm>
            <a:prstGeom prst="ellipse">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lumMod val="75000"/>
                    <a:lumOff val="25000"/>
                  </a:schemeClr>
                </a:solidFill>
              </a:endParaRPr>
            </a:p>
          </p:txBody>
        </p:sp>
        <p:sp>
          <p:nvSpPr>
            <p:cNvPr id="14" name="Freeform 56"/>
            <p:cNvSpPr>
              <a:spLocks noEditPoints="1"/>
            </p:cNvSpPr>
            <p:nvPr/>
          </p:nvSpPr>
          <p:spPr bwMode="auto">
            <a:xfrm>
              <a:off x="1769630" y="3543081"/>
              <a:ext cx="165058" cy="165058"/>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chemeClr val="bg1"/>
            </a:solidFill>
            <a:ln w="9525">
              <a:noFill/>
              <a:round/>
            </a:ln>
          </p:spPr>
          <p:txBody>
            <a:bodyPr vert="horz" wrap="square" lIns="91440" tIns="45720" rIns="91440" bIns="45720" numCol="1" anchor="t" anchorCtr="0" compatLnSpc="1"/>
            <a:lstStyle/>
            <a:p>
              <a:endParaRPr lang="en-US" dirty="0">
                <a:solidFill>
                  <a:schemeClr val="tx1">
                    <a:lumMod val="75000"/>
                    <a:lumOff val="25000"/>
                  </a:schemeClr>
                </a:solidFill>
              </a:endParaRPr>
            </a:p>
          </p:txBody>
        </p:sp>
        <p:sp>
          <p:nvSpPr>
            <p:cNvPr id="15" name="Freeform 84"/>
            <p:cNvSpPr>
              <a:spLocks noEditPoints="1"/>
            </p:cNvSpPr>
            <p:nvPr/>
          </p:nvSpPr>
          <p:spPr bwMode="auto">
            <a:xfrm>
              <a:off x="1781330" y="4918907"/>
              <a:ext cx="141658" cy="206954"/>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ln>
          </p:spPr>
          <p:txBody>
            <a:bodyPr vert="horz" wrap="square" lIns="91440" tIns="45720" rIns="91440" bIns="45720" numCol="1" anchor="t" anchorCtr="0" compatLnSpc="1"/>
            <a:lstStyle/>
            <a:p>
              <a:endParaRPr lang="en-US" dirty="0">
                <a:solidFill>
                  <a:schemeClr val="tx1">
                    <a:lumMod val="75000"/>
                    <a:lumOff val="25000"/>
                  </a:schemeClr>
                </a:solidFill>
              </a:endParaRPr>
            </a:p>
          </p:txBody>
        </p:sp>
        <p:sp>
          <p:nvSpPr>
            <p:cNvPr id="16" name="Freeform 217"/>
            <p:cNvSpPr>
              <a:spLocks noEditPoints="1"/>
            </p:cNvSpPr>
            <p:nvPr/>
          </p:nvSpPr>
          <p:spPr bwMode="auto">
            <a:xfrm>
              <a:off x="1761694" y="2879164"/>
              <a:ext cx="180930" cy="135698"/>
            </a:xfrm>
            <a:custGeom>
              <a:avLst/>
              <a:gdLst/>
              <a:ahLst/>
              <a:cxnLst>
                <a:cxn ang="0">
                  <a:pos x="78" y="58"/>
                </a:cxn>
                <a:cxn ang="0">
                  <a:pos x="0" y="58"/>
                </a:cxn>
                <a:cxn ang="0">
                  <a:pos x="0" y="0"/>
                </a:cxn>
                <a:cxn ang="0">
                  <a:pos x="5" y="0"/>
                </a:cxn>
                <a:cxn ang="0">
                  <a:pos x="5" y="53"/>
                </a:cxn>
                <a:cxn ang="0">
                  <a:pos x="78" y="53"/>
                </a:cxn>
                <a:cxn ang="0">
                  <a:pos x="78" y="58"/>
                </a:cxn>
                <a:cxn ang="0">
                  <a:pos x="73" y="22"/>
                </a:cxn>
                <a:cxn ang="0">
                  <a:pos x="71" y="23"/>
                </a:cxn>
                <a:cxn ang="0">
                  <a:pos x="66" y="18"/>
                </a:cxn>
                <a:cxn ang="0">
                  <a:pos x="42" y="42"/>
                </a:cxn>
                <a:cxn ang="0">
                  <a:pos x="40" y="42"/>
                </a:cxn>
                <a:cxn ang="0">
                  <a:pos x="31" y="34"/>
                </a:cxn>
                <a:cxn ang="0">
                  <a:pos x="16" y="49"/>
                </a:cxn>
                <a:cxn ang="0">
                  <a:pos x="8" y="42"/>
                </a:cxn>
                <a:cxn ang="0">
                  <a:pos x="30" y="20"/>
                </a:cxn>
                <a:cxn ang="0">
                  <a:pos x="32" y="20"/>
                </a:cxn>
                <a:cxn ang="0">
                  <a:pos x="41" y="29"/>
                </a:cxn>
                <a:cxn ang="0">
                  <a:pos x="59" y="11"/>
                </a:cxn>
                <a:cxn ang="0">
                  <a:pos x="54" y="6"/>
                </a:cxn>
                <a:cxn ang="0">
                  <a:pos x="55" y="4"/>
                </a:cxn>
                <a:cxn ang="0">
                  <a:pos x="71" y="4"/>
                </a:cxn>
                <a:cxn ang="0">
                  <a:pos x="73" y="6"/>
                </a:cxn>
                <a:cxn ang="0">
                  <a:pos x="73" y="22"/>
                </a:cxn>
              </a:cxnLst>
              <a:rect l="0" t="0" r="r" b="b"/>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chemeClr val="bg1"/>
            </a:solidFill>
            <a:ln w="9525">
              <a:noFill/>
              <a:round/>
            </a:ln>
          </p:spPr>
          <p:txBody>
            <a:bodyPr vert="horz" wrap="square" lIns="91440" tIns="45720" rIns="91440" bIns="45720" numCol="1" anchor="t" anchorCtr="0" compatLnSpc="1"/>
            <a:lstStyle/>
            <a:p>
              <a:endParaRPr lang="en-US" dirty="0">
                <a:solidFill>
                  <a:schemeClr val="tx1">
                    <a:lumMod val="75000"/>
                    <a:lumOff val="25000"/>
                  </a:schemeClr>
                </a:solidFill>
              </a:endParaRPr>
            </a:p>
          </p:txBody>
        </p:sp>
        <p:sp>
          <p:nvSpPr>
            <p:cNvPr id="17" name="Freeform 135"/>
            <p:cNvSpPr>
              <a:spLocks noEditPoints="1"/>
            </p:cNvSpPr>
            <p:nvPr/>
          </p:nvSpPr>
          <p:spPr bwMode="auto">
            <a:xfrm>
              <a:off x="1779726" y="4256149"/>
              <a:ext cx="144868" cy="13570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ln>
          </p:spPr>
          <p:txBody>
            <a:bodyPr vert="horz" wrap="square" lIns="91440" tIns="45720" rIns="91440" bIns="45720" numCol="1" anchor="t" anchorCtr="0" compatLnSpc="1"/>
            <a:lstStyle/>
            <a:p>
              <a:endParaRPr lang="en-US" dirty="0">
                <a:solidFill>
                  <a:schemeClr val="tx1">
                    <a:lumMod val="75000"/>
                    <a:lumOff val="25000"/>
                  </a:schemeClr>
                </a:solidFill>
              </a:endParaRPr>
            </a:p>
          </p:txBody>
        </p:sp>
      </p:grpSp>
      <p:grpSp>
        <p:nvGrpSpPr>
          <p:cNvPr id="18" name="组合 17"/>
          <p:cNvGrpSpPr/>
          <p:nvPr/>
        </p:nvGrpSpPr>
        <p:grpSpPr>
          <a:xfrm>
            <a:off x="6876088" y="2031547"/>
            <a:ext cx="4374277" cy="925995"/>
            <a:chOff x="7288507" y="2236305"/>
            <a:chExt cx="4374277" cy="925995"/>
          </a:xfrm>
        </p:grpSpPr>
        <p:sp>
          <p:nvSpPr>
            <p:cNvPr id="19" name="文本框 36"/>
            <p:cNvSpPr txBox="1"/>
            <p:nvPr/>
          </p:nvSpPr>
          <p:spPr>
            <a:xfrm>
              <a:off x="7288507" y="2236305"/>
              <a:ext cx="3695989"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20" name="Text Placeholder 32"/>
            <p:cNvSpPr txBox="1"/>
            <p:nvPr/>
          </p:nvSpPr>
          <p:spPr>
            <a:xfrm>
              <a:off x="7444724" y="2640869"/>
              <a:ext cx="4218060" cy="52143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21" name="组合 20"/>
          <p:cNvGrpSpPr/>
          <p:nvPr/>
        </p:nvGrpSpPr>
        <p:grpSpPr>
          <a:xfrm>
            <a:off x="6876088" y="2982214"/>
            <a:ext cx="4374277" cy="925995"/>
            <a:chOff x="7288507" y="2236305"/>
            <a:chExt cx="4374277" cy="925995"/>
          </a:xfrm>
        </p:grpSpPr>
        <p:sp>
          <p:nvSpPr>
            <p:cNvPr id="22" name="文本框 36"/>
            <p:cNvSpPr txBox="1"/>
            <p:nvPr/>
          </p:nvSpPr>
          <p:spPr>
            <a:xfrm>
              <a:off x="7288507" y="2236305"/>
              <a:ext cx="3695989"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23" name="Text Placeholder 32"/>
            <p:cNvSpPr txBox="1"/>
            <p:nvPr/>
          </p:nvSpPr>
          <p:spPr>
            <a:xfrm>
              <a:off x="7444724" y="2640869"/>
              <a:ext cx="4218060" cy="52143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24" name="组合 23"/>
          <p:cNvGrpSpPr/>
          <p:nvPr/>
        </p:nvGrpSpPr>
        <p:grpSpPr>
          <a:xfrm>
            <a:off x="6876088" y="3895671"/>
            <a:ext cx="4374277" cy="925995"/>
            <a:chOff x="7288507" y="2236305"/>
            <a:chExt cx="4374277" cy="925995"/>
          </a:xfrm>
        </p:grpSpPr>
        <p:sp>
          <p:nvSpPr>
            <p:cNvPr id="25" name="文本框 36"/>
            <p:cNvSpPr txBox="1"/>
            <p:nvPr/>
          </p:nvSpPr>
          <p:spPr>
            <a:xfrm>
              <a:off x="7288507" y="2236305"/>
              <a:ext cx="3695989"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26" name="Text Placeholder 32"/>
            <p:cNvSpPr txBox="1"/>
            <p:nvPr/>
          </p:nvSpPr>
          <p:spPr>
            <a:xfrm>
              <a:off x="7444724" y="2640869"/>
              <a:ext cx="4218060" cy="52143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27" name="组合 26"/>
          <p:cNvGrpSpPr/>
          <p:nvPr/>
        </p:nvGrpSpPr>
        <p:grpSpPr>
          <a:xfrm>
            <a:off x="6876088" y="4821791"/>
            <a:ext cx="4374277" cy="925995"/>
            <a:chOff x="7288507" y="2236305"/>
            <a:chExt cx="4374277" cy="925995"/>
          </a:xfrm>
        </p:grpSpPr>
        <p:sp>
          <p:nvSpPr>
            <p:cNvPr id="28" name="文本框 36"/>
            <p:cNvSpPr txBox="1"/>
            <p:nvPr/>
          </p:nvSpPr>
          <p:spPr>
            <a:xfrm>
              <a:off x="7288507" y="2236305"/>
              <a:ext cx="3695989"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29" name="Text Placeholder 32"/>
            <p:cNvSpPr txBox="1"/>
            <p:nvPr/>
          </p:nvSpPr>
          <p:spPr>
            <a:xfrm>
              <a:off x="7444724" y="2640869"/>
              <a:ext cx="4218060" cy="52143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FEFF1"/>
        </a:solidFill>
        <a:effectLst/>
      </p:bgPr>
    </p:bg>
    <p:spTree>
      <p:nvGrpSpPr>
        <p:cNvPr id="1" name=""/>
        <p:cNvGrpSpPr/>
        <p:nvPr/>
      </p:nvGrpSpPr>
      <p:grpSpPr>
        <a:xfrm>
          <a:off x="0" y="0"/>
          <a:ext cx="0" cy="0"/>
          <a:chOff x="0" y="0"/>
          <a:chExt cx="0" cy="0"/>
        </a:xfrm>
      </p:grpSpPr>
      <p:sp>
        <p:nvSpPr>
          <p:cNvPr id="5" name="文本框 4"/>
          <p:cNvSpPr txBox="1"/>
          <p:nvPr/>
        </p:nvSpPr>
        <p:spPr>
          <a:xfrm>
            <a:off x="265780" y="286565"/>
            <a:ext cx="666750" cy="584775"/>
          </a:xfrm>
          <a:prstGeom prst="rect">
            <a:avLst/>
          </a:prstGeom>
          <a:solidFill>
            <a:srgbClr val="8F5943"/>
          </a:solidFill>
        </p:spPr>
        <p:txBody>
          <a:bodyPr wrap="square" rtlCol="0">
            <a:spAutoFit/>
          </a:bodyPr>
          <a:lstStyle/>
          <a:p>
            <a:pPr algn="ctr"/>
            <a:r>
              <a:rPr lang="en-US" altLang="zh-CN" sz="3200" dirty="0">
                <a:solidFill>
                  <a:schemeClr val="bg1"/>
                </a:solidFill>
                <a:ea typeface="柳公权柳体" panose="02000000000000000000" pitchFamily="2" charset="-122"/>
              </a:rPr>
              <a:t>01</a:t>
            </a:r>
            <a:endParaRPr lang="zh-CN" altLang="en-US" sz="3200" dirty="0">
              <a:solidFill>
                <a:schemeClr val="bg1"/>
              </a:solidFill>
              <a:ea typeface="柳公权柳体" panose="02000000000000000000" pitchFamily="2" charset="-122"/>
            </a:endParaRPr>
          </a:p>
        </p:txBody>
      </p:sp>
      <p:sp>
        <p:nvSpPr>
          <p:cNvPr id="6" name="文本框 5"/>
          <p:cNvSpPr txBox="1"/>
          <p:nvPr/>
        </p:nvSpPr>
        <p:spPr>
          <a:xfrm>
            <a:off x="999205" y="317342"/>
            <a:ext cx="2817145"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p>
        </p:txBody>
      </p:sp>
      <p:grpSp>
        <p:nvGrpSpPr>
          <p:cNvPr id="4" name="组合 3"/>
          <p:cNvGrpSpPr/>
          <p:nvPr/>
        </p:nvGrpSpPr>
        <p:grpSpPr>
          <a:xfrm>
            <a:off x="4827264" y="2174524"/>
            <a:ext cx="2537472" cy="3571236"/>
            <a:chOff x="3773957" y="2248828"/>
            <a:chExt cx="1596541" cy="2246972"/>
          </a:xfrm>
        </p:grpSpPr>
        <p:grpSp>
          <p:nvGrpSpPr>
            <p:cNvPr id="7" name="Group 1497"/>
            <p:cNvGrpSpPr/>
            <p:nvPr/>
          </p:nvGrpSpPr>
          <p:grpSpPr>
            <a:xfrm>
              <a:off x="3775750" y="2299886"/>
              <a:ext cx="512246" cy="990600"/>
              <a:chOff x="0" y="0"/>
              <a:chExt cx="1365988" cy="2548183"/>
            </a:xfrm>
          </p:grpSpPr>
          <p:sp>
            <p:nvSpPr>
              <p:cNvPr id="17" name="Shape 1495"/>
              <p:cNvSpPr/>
              <p:nvPr/>
            </p:nvSpPr>
            <p:spPr>
              <a:xfrm rot="5400000">
                <a:off x="-591098" y="591097"/>
                <a:ext cx="2548184" cy="1365989"/>
              </a:xfrm>
              <a:custGeom>
                <a:avLst/>
                <a:gdLst/>
                <a:ahLst/>
                <a:cxnLst>
                  <a:cxn ang="0">
                    <a:pos x="wd2" y="hd2"/>
                  </a:cxn>
                  <a:cxn ang="5400000">
                    <a:pos x="wd2" y="hd2"/>
                  </a:cxn>
                  <a:cxn ang="10800000">
                    <a:pos x="wd2" y="hd2"/>
                  </a:cxn>
                  <a:cxn ang="16200000">
                    <a:pos x="wd2" y="hd2"/>
                  </a:cxn>
                </a:cxnLst>
                <a:rect l="0" t="0" r="r" b="b"/>
                <a:pathLst>
                  <a:path w="21600" h="21599" extrusionOk="0">
                    <a:moveTo>
                      <a:pt x="12540" y="0"/>
                    </a:moveTo>
                    <a:cubicBezTo>
                      <a:pt x="9887" y="0"/>
                      <a:pt x="7646" y="3345"/>
                      <a:pt x="6964" y="7895"/>
                    </a:cubicBezTo>
                    <a:cubicBezTo>
                      <a:pt x="6856" y="8619"/>
                      <a:pt x="6502" y="9122"/>
                      <a:pt x="6099" y="9122"/>
                    </a:cubicBezTo>
                    <a:lnTo>
                      <a:pt x="0" y="9122"/>
                    </a:lnTo>
                    <a:lnTo>
                      <a:pt x="0" y="12478"/>
                    </a:lnTo>
                    <a:lnTo>
                      <a:pt x="6099" y="12478"/>
                    </a:lnTo>
                    <a:cubicBezTo>
                      <a:pt x="6503" y="12478"/>
                      <a:pt x="6856" y="12979"/>
                      <a:pt x="6964" y="13705"/>
                    </a:cubicBezTo>
                    <a:cubicBezTo>
                      <a:pt x="7646" y="18254"/>
                      <a:pt x="9887" y="21599"/>
                      <a:pt x="12540" y="21599"/>
                    </a:cubicBezTo>
                    <a:cubicBezTo>
                      <a:pt x="15194" y="21600"/>
                      <a:pt x="17437" y="18254"/>
                      <a:pt x="18119" y="13705"/>
                    </a:cubicBezTo>
                    <a:cubicBezTo>
                      <a:pt x="18228" y="12979"/>
                      <a:pt x="18580" y="12478"/>
                      <a:pt x="18984" y="12478"/>
                    </a:cubicBezTo>
                    <a:lnTo>
                      <a:pt x="21600" y="12478"/>
                    </a:lnTo>
                    <a:lnTo>
                      <a:pt x="21600" y="9122"/>
                    </a:lnTo>
                    <a:lnTo>
                      <a:pt x="18986" y="9122"/>
                    </a:lnTo>
                    <a:cubicBezTo>
                      <a:pt x="18582" y="9122"/>
                      <a:pt x="18227" y="8622"/>
                      <a:pt x="18119" y="7895"/>
                    </a:cubicBezTo>
                    <a:cubicBezTo>
                      <a:pt x="17856" y="6124"/>
                      <a:pt x="17352" y="4500"/>
                      <a:pt x="16637" y="3165"/>
                    </a:cubicBezTo>
                    <a:cubicBezTo>
                      <a:pt x="15543" y="1124"/>
                      <a:pt x="14088" y="0"/>
                      <a:pt x="12540" y="0"/>
                    </a:cubicBezTo>
                    <a:close/>
                  </a:path>
                </a:pathLst>
              </a:custGeom>
              <a:solidFill>
                <a:srgbClr val="8F5943"/>
              </a:solidFill>
              <a:ln w="12700" cap="flat">
                <a:noFill/>
                <a:miter lim="400000"/>
              </a:ln>
              <a:effectLst/>
            </p:spPr>
            <p:txBody>
              <a:bodyPr wrap="square" lIns="38100" tIns="38100" rIns="38100" bIns="38100" numCol="1" anchor="ctr">
                <a:noAutofit/>
              </a:bodyPr>
              <a:lstStyle/>
              <a:p>
                <a:pPr defTabSz="228600">
                  <a:defRPr sz="3000">
                    <a:solidFill>
                      <a:srgbClr val="FFFFFF"/>
                    </a:solidFill>
                    <a:effectLst>
                      <a:outerShdw blurRad="38100" dist="12700" dir="5400000" rotWithShape="0">
                        <a:srgbClr val="000000">
                          <a:alpha val="50000"/>
                        </a:srgbClr>
                      </a:outerShdw>
                    </a:effectLst>
                    <a:latin typeface="Source Sans Pro Light"/>
                    <a:ea typeface="Source Sans Pro Light"/>
                    <a:cs typeface="Source Sans Pro Light"/>
                    <a:sym typeface="Source Sans Pro Light"/>
                  </a:defRPr>
                </a:pPr>
                <a:endParaRPr/>
              </a:p>
            </p:txBody>
          </p:sp>
          <p:sp>
            <p:nvSpPr>
              <p:cNvPr id="18" name="Shape 1496"/>
              <p:cNvSpPr/>
              <p:nvPr/>
            </p:nvSpPr>
            <p:spPr>
              <a:xfrm>
                <a:off x="421171" y="1233687"/>
                <a:ext cx="486740" cy="433889"/>
              </a:xfrm>
              <a:custGeom>
                <a:avLst/>
                <a:gdLst/>
                <a:ahLst/>
                <a:cxnLst>
                  <a:cxn ang="0">
                    <a:pos x="wd2" y="hd2"/>
                  </a:cxn>
                  <a:cxn ang="5400000">
                    <a:pos x="wd2" y="hd2"/>
                  </a:cxn>
                  <a:cxn ang="10800000">
                    <a:pos x="wd2" y="hd2"/>
                  </a:cxn>
                  <a:cxn ang="16200000">
                    <a:pos x="wd2" y="hd2"/>
                  </a:cxn>
                </a:cxnLst>
                <a:rect l="0" t="0" r="r" b="b"/>
                <a:pathLst>
                  <a:path w="21600" h="21482" extrusionOk="0">
                    <a:moveTo>
                      <a:pt x="20520" y="10845"/>
                    </a:moveTo>
                    <a:lnTo>
                      <a:pt x="17280" y="10845"/>
                    </a:lnTo>
                    <a:lnTo>
                      <a:pt x="17280" y="7836"/>
                    </a:lnTo>
                    <a:cubicBezTo>
                      <a:pt x="17280" y="7802"/>
                      <a:pt x="17273" y="7771"/>
                      <a:pt x="17271" y="7739"/>
                    </a:cubicBezTo>
                    <a:lnTo>
                      <a:pt x="19664" y="5069"/>
                    </a:lnTo>
                    <a:cubicBezTo>
                      <a:pt x="20085" y="4599"/>
                      <a:pt x="20085" y="3836"/>
                      <a:pt x="19664" y="3365"/>
                    </a:cubicBezTo>
                    <a:cubicBezTo>
                      <a:pt x="19242" y="2895"/>
                      <a:pt x="18558" y="2895"/>
                      <a:pt x="18136" y="3365"/>
                    </a:cubicBezTo>
                    <a:lnTo>
                      <a:pt x="15744" y="6035"/>
                    </a:lnTo>
                    <a:cubicBezTo>
                      <a:pt x="15714" y="6033"/>
                      <a:pt x="15687" y="6025"/>
                      <a:pt x="15657" y="6025"/>
                    </a:cubicBezTo>
                    <a:lnTo>
                      <a:pt x="5943" y="6025"/>
                    </a:lnTo>
                    <a:cubicBezTo>
                      <a:pt x="5913" y="6025"/>
                      <a:pt x="5886" y="6033"/>
                      <a:pt x="5856" y="6035"/>
                    </a:cubicBezTo>
                    <a:lnTo>
                      <a:pt x="3463" y="3365"/>
                    </a:lnTo>
                    <a:cubicBezTo>
                      <a:pt x="3042" y="2895"/>
                      <a:pt x="2358" y="2895"/>
                      <a:pt x="1936" y="3365"/>
                    </a:cubicBezTo>
                    <a:cubicBezTo>
                      <a:pt x="1515" y="3836"/>
                      <a:pt x="1515" y="4599"/>
                      <a:pt x="1936" y="5069"/>
                    </a:cubicBezTo>
                    <a:lnTo>
                      <a:pt x="4329" y="7739"/>
                    </a:lnTo>
                    <a:cubicBezTo>
                      <a:pt x="4327" y="7771"/>
                      <a:pt x="4320" y="7802"/>
                      <a:pt x="4320" y="7836"/>
                    </a:cubicBezTo>
                    <a:lnTo>
                      <a:pt x="4320" y="10845"/>
                    </a:lnTo>
                    <a:lnTo>
                      <a:pt x="1080" y="10845"/>
                    </a:lnTo>
                    <a:cubicBezTo>
                      <a:pt x="484" y="10845"/>
                      <a:pt x="0" y="11384"/>
                      <a:pt x="0" y="12050"/>
                    </a:cubicBezTo>
                    <a:cubicBezTo>
                      <a:pt x="0" y="12715"/>
                      <a:pt x="484" y="13255"/>
                      <a:pt x="1080" y="13255"/>
                    </a:cubicBezTo>
                    <a:lnTo>
                      <a:pt x="4320" y="13255"/>
                    </a:lnTo>
                    <a:cubicBezTo>
                      <a:pt x="4320" y="14194"/>
                      <a:pt x="4489" y="15087"/>
                      <a:pt x="4781" y="15910"/>
                    </a:cubicBezTo>
                    <a:cubicBezTo>
                      <a:pt x="4734" y="15948"/>
                      <a:pt x="4679" y="15970"/>
                      <a:pt x="4636" y="16017"/>
                    </a:cubicBezTo>
                    <a:lnTo>
                      <a:pt x="1581" y="19425"/>
                    </a:lnTo>
                    <a:cubicBezTo>
                      <a:pt x="1160" y="19896"/>
                      <a:pt x="1160" y="20659"/>
                      <a:pt x="1581" y="21130"/>
                    </a:cubicBezTo>
                    <a:cubicBezTo>
                      <a:pt x="2003" y="21600"/>
                      <a:pt x="2688" y="21600"/>
                      <a:pt x="3109" y="21130"/>
                    </a:cubicBezTo>
                    <a:lnTo>
                      <a:pt x="5919" y="17995"/>
                    </a:lnTo>
                    <a:cubicBezTo>
                      <a:pt x="6882" y="19226"/>
                      <a:pt x="8211" y="20093"/>
                      <a:pt x="9720" y="20376"/>
                    </a:cubicBezTo>
                    <a:lnTo>
                      <a:pt x="9720" y="8435"/>
                    </a:lnTo>
                    <a:lnTo>
                      <a:pt x="11880" y="8435"/>
                    </a:lnTo>
                    <a:lnTo>
                      <a:pt x="11880" y="20376"/>
                    </a:lnTo>
                    <a:cubicBezTo>
                      <a:pt x="13389" y="20093"/>
                      <a:pt x="14717" y="19226"/>
                      <a:pt x="15681" y="17995"/>
                    </a:cubicBezTo>
                    <a:lnTo>
                      <a:pt x="18491" y="21130"/>
                    </a:lnTo>
                    <a:cubicBezTo>
                      <a:pt x="18913" y="21600"/>
                      <a:pt x="19596" y="21600"/>
                      <a:pt x="20019" y="21130"/>
                    </a:cubicBezTo>
                    <a:cubicBezTo>
                      <a:pt x="20440" y="20659"/>
                      <a:pt x="20440" y="19896"/>
                      <a:pt x="20019" y="19425"/>
                    </a:cubicBezTo>
                    <a:lnTo>
                      <a:pt x="16964" y="16017"/>
                    </a:lnTo>
                    <a:cubicBezTo>
                      <a:pt x="16921" y="15970"/>
                      <a:pt x="16866" y="15948"/>
                      <a:pt x="16819" y="15910"/>
                    </a:cubicBezTo>
                    <a:cubicBezTo>
                      <a:pt x="17111" y="15087"/>
                      <a:pt x="17280" y="14194"/>
                      <a:pt x="17280" y="13255"/>
                    </a:cubicBezTo>
                    <a:lnTo>
                      <a:pt x="20520" y="13255"/>
                    </a:lnTo>
                    <a:cubicBezTo>
                      <a:pt x="21116" y="13255"/>
                      <a:pt x="21600" y="12715"/>
                      <a:pt x="21600" y="12050"/>
                    </a:cubicBezTo>
                    <a:cubicBezTo>
                      <a:pt x="21600" y="11384"/>
                      <a:pt x="21116" y="10845"/>
                      <a:pt x="20520" y="10845"/>
                    </a:cubicBezTo>
                    <a:close/>
                    <a:moveTo>
                      <a:pt x="10800" y="0"/>
                    </a:moveTo>
                    <a:cubicBezTo>
                      <a:pt x="8414" y="0"/>
                      <a:pt x="6480" y="2158"/>
                      <a:pt x="6480" y="4820"/>
                    </a:cubicBezTo>
                    <a:lnTo>
                      <a:pt x="15120" y="4820"/>
                    </a:lnTo>
                    <a:cubicBezTo>
                      <a:pt x="15120" y="2158"/>
                      <a:pt x="13186" y="0"/>
                      <a:pt x="10800" y="0"/>
                    </a:cubicBezTo>
                    <a:close/>
                  </a:path>
                </a:pathLst>
              </a:custGeom>
              <a:solidFill>
                <a:schemeClr val="bg1"/>
              </a:solidFill>
              <a:ln w="12700" cap="flat">
                <a:noFill/>
                <a:miter lim="400000"/>
              </a:ln>
              <a:effectLst/>
            </p:spPr>
            <p:txBody>
              <a:bodyPr wrap="square" lIns="38100" tIns="38100" rIns="38100" bIns="38100" numCol="1" anchor="ctr">
                <a:noAutofit/>
              </a:bodyPr>
              <a:lstStyle/>
              <a:p>
                <a:pPr defTabSz="228600">
                  <a:defRPr sz="3000">
                    <a:solidFill>
                      <a:srgbClr val="FFFFFF"/>
                    </a:solidFill>
                    <a:effectLst>
                      <a:outerShdw blurRad="38100" dist="12700" dir="5400000" rotWithShape="0">
                        <a:srgbClr val="000000">
                          <a:alpha val="50000"/>
                        </a:srgbClr>
                      </a:outerShdw>
                    </a:effectLst>
                    <a:latin typeface="Source Sans Pro Light"/>
                    <a:ea typeface="Source Sans Pro Light"/>
                    <a:cs typeface="Source Sans Pro Light"/>
                    <a:sym typeface="Source Sans Pro Light"/>
                  </a:defRPr>
                </a:pPr>
                <a:endParaRPr dirty="0"/>
              </a:p>
            </p:txBody>
          </p:sp>
        </p:grpSp>
        <p:grpSp>
          <p:nvGrpSpPr>
            <p:cNvPr id="8" name="Group 1512"/>
            <p:cNvGrpSpPr/>
            <p:nvPr/>
          </p:nvGrpSpPr>
          <p:grpSpPr>
            <a:xfrm>
              <a:off x="3773957" y="3466707"/>
              <a:ext cx="837804" cy="1029093"/>
              <a:chOff x="0" y="0"/>
              <a:chExt cx="2234142" cy="2647199"/>
            </a:xfrm>
          </p:grpSpPr>
          <p:sp>
            <p:nvSpPr>
              <p:cNvPr id="15" name="Shape 1510"/>
              <p:cNvSpPr/>
              <p:nvPr/>
            </p:nvSpPr>
            <p:spPr>
              <a:xfrm rot="5400000">
                <a:off x="-206529" y="206528"/>
                <a:ext cx="2647201" cy="2234144"/>
              </a:xfrm>
              <a:custGeom>
                <a:avLst/>
                <a:gdLst/>
                <a:ahLst/>
                <a:cxnLst>
                  <a:cxn ang="0">
                    <a:pos x="wd2" y="hd2"/>
                  </a:cxn>
                  <a:cxn ang="5400000">
                    <a:pos x="wd2" y="hd2"/>
                  </a:cxn>
                  <a:cxn ang="10800000">
                    <a:pos x="wd2" y="hd2"/>
                  </a:cxn>
                  <a:cxn ang="16200000">
                    <a:pos x="wd2" y="hd2"/>
                  </a:cxn>
                </a:cxnLst>
                <a:rect l="0" t="0" r="r" b="b"/>
                <a:pathLst>
                  <a:path w="20849" h="21600" extrusionOk="0">
                    <a:moveTo>
                      <a:pt x="0" y="0"/>
                    </a:moveTo>
                    <a:lnTo>
                      <a:pt x="0" y="2052"/>
                    </a:lnTo>
                    <a:lnTo>
                      <a:pt x="16043" y="2052"/>
                    </a:lnTo>
                    <a:cubicBezTo>
                      <a:pt x="17363" y="2675"/>
                      <a:pt x="18407" y="3956"/>
                      <a:pt x="18914" y="5577"/>
                    </a:cubicBezTo>
                    <a:cubicBezTo>
                      <a:pt x="19943" y="8865"/>
                      <a:pt x="18675" y="12572"/>
                      <a:pt x="16043" y="13971"/>
                    </a:cubicBezTo>
                    <a:lnTo>
                      <a:pt x="14404" y="13971"/>
                    </a:lnTo>
                    <a:cubicBezTo>
                      <a:pt x="14028" y="13971"/>
                      <a:pt x="13699" y="13662"/>
                      <a:pt x="13598" y="13218"/>
                    </a:cubicBezTo>
                    <a:cubicBezTo>
                      <a:pt x="13354" y="12134"/>
                      <a:pt x="12884" y="11142"/>
                      <a:pt x="12219" y="10326"/>
                    </a:cubicBezTo>
                    <a:cubicBezTo>
                      <a:pt x="11203" y="9078"/>
                      <a:pt x="9852" y="8391"/>
                      <a:pt x="8415" y="8391"/>
                    </a:cubicBezTo>
                    <a:cubicBezTo>
                      <a:pt x="6978" y="8391"/>
                      <a:pt x="5627" y="9079"/>
                      <a:pt x="4611" y="10326"/>
                    </a:cubicBezTo>
                    <a:cubicBezTo>
                      <a:pt x="3946" y="11142"/>
                      <a:pt x="3477" y="12134"/>
                      <a:pt x="3232" y="13218"/>
                    </a:cubicBezTo>
                    <a:cubicBezTo>
                      <a:pt x="3132" y="13662"/>
                      <a:pt x="2804" y="13971"/>
                      <a:pt x="2428" y="13971"/>
                    </a:cubicBezTo>
                    <a:lnTo>
                      <a:pt x="0" y="13971"/>
                    </a:lnTo>
                    <a:lnTo>
                      <a:pt x="0" y="16023"/>
                    </a:lnTo>
                    <a:lnTo>
                      <a:pt x="2430" y="16023"/>
                    </a:lnTo>
                    <a:cubicBezTo>
                      <a:pt x="2805" y="16023"/>
                      <a:pt x="3133" y="16330"/>
                      <a:pt x="3234" y="16773"/>
                    </a:cubicBezTo>
                    <a:cubicBezTo>
                      <a:pt x="3867" y="19554"/>
                      <a:pt x="5950" y="21600"/>
                      <a:pt x="8415" y="21600"/>
                    </a:cubicBezTo>
                    <a:cubicBezTo>
                      <a:pt x="9852" y="21600"/>
                      <a:pt x="11203" y="20912"/>
                      <a:pt x="12219" y="19665"/>
                    </a:cubicBezTo>
                    <a:cubicBezTo>
                      <a:pt x="12884" y="18848"/>
                      <a:pt x="13353" y="17856"/>
                      <a:pt x="13598" y="16773"/>
                    </a:cubicBezTo>
                    <a:cubicBezTo>
                      <a:pt x="13698" y="16329"/>
                      <a:pt x="14029" y="16023"/>
                      <a:pt x="14404" y="16023"/>
                    </a:cubicBezTo>
                    <a:lnTo>
                      <a:pt x="16043" y="16023"/>
                    </a:lnTo>
                    <a:cubicBezTo>
                      <a:pt x="19592" y="14605"/>
                      <a:pt x="21600" y="9987"/>
                      <a:pt x="20586" y="5577"/>
                    </a:cubicBezTo>
                    <a:cubicBezTo>
                      <a:pt x="19965" y="2878"/>
                      <a:pt x="18242" y="762"/>
                      <a:pt x="16043" y="0"/>
                    </a:cubicBezTo>
                    <a:lnTo>
                      <a:pt x="0" y="0"/>
                    </a:lnTo>
                    <a:close/>
                  </a:path>
                </a:pathLst>
              </a:custGeom>
              <a:solidFill>
                <a:srgbClr val="8F5943"/>
              </a:solidFill>
              <a:ln w="12700" cap="flat">
                <a:noFill/>
                <a:miter lim="400000"/>
              </a:ln>
              <a:effectLst/>
            </p:spPr>
            <p:txBody>
              <a:bodyPr wrap="square" lIns="38100" tIns="38100" rIns="38100" bIns="38100" numCol="1" anchor="ctr">
                <a:noAutofit/>
              </a:bodyPr>
              <a:lstStyle/>
              <a:p>
                <a:pPr defTabSz="228600">
                  <a:defRPr sz="3000">
                    <a:solidFill>
                      <a:srgbClr val="FFFFFF"/>
                    </a:solidFill>
                    <a:effectLst>
                      <a:outerShdw blurRad="38100" dist="12700" dir="5400000" rotWithShape="0">
                        <a:srgbClr val="000000">
                          <a:alpha val="50000"/>
                        </a:srgbClr>
                      </a:outerShdw>
                    </a:effectLst>
                    <a:latin typeface="Source Sans Pro Light"/>
                    <a:ea typeface="Source Sans Pro Light"/>
                    <a:cs typeface="Source Sans Pro Light"/>
                    <a:sym typeface="Source Sans Pro Light"/>
                  </a:defRPr>
                </a:pPr>
                <a:endParaRPr/>
              </a:p>
            </p:txBody>
          </p:sp>
          <p:sp>
            <p:nvSpPr>
              <p:cNvPr id="16" name="Shape 1511"/>
              <p:cNvSpPr/>
              <p:nvPr/>
            </p:nvSpPr>
            <p:spPr>
              <a:xfrm>
                <a:off x="468410" y="836059"/>
                <a:ext cx="412884" cy="433889"/>
              </a:xfrm>
              <a:custGeom>
                <a:avLst/>
                <a:gdLst/>
                <a:ahLst/>
                <a:cxnLst>
                  <a:cxn ang="0">
                    <a:pos x="wd2" y="hd2"/>
                  </a:cxn>
                  <a:cxn ang="5400000">
                    <a:pos x="wd2" y="hd2"/>
                  </a:cxn>
                  <a:cxn ang="10800000">
                    <a:pos x="wd2" y="hd2"/>
                  </a:cxn>
                  <a:cxn ang="16200000">
                    <a:pos x="wd2" y="hd2"/>
                  </a:cxn>
                </a:cxnLst>
                <a:rect l="0" t="0" r="r" b="b"/>
                <a:pathLst>
                  <a:path w="21025" h="21305" extrusionOk="0">
                    <a:moveTo>
                      <a:pt x="7851" y="21305"/>
                    </a:moveTo>
                    <a:cubicBezTo>
                      <a:pt x="7141" y="21305"/>
                      <a:pt x="6511" y="21001"/>
                      <a:pt x="6038" y="20468"/>
                    </a:cubicBezTo>
                    <a:cubicBezTo>
                      <a:pt x="440" y="13243"/>
                      <a:pt x="440" y="13243"/>
                      <a:pt x="440" y="13243"/>
                    </a:cubicBezTo>
                    <a:cubicBezTo>
                      <a:pt x="-269" y="12330"/>
                      <a:pt x="-111" y="11037"/>
                      <a:pt x="835" y="10277"/>
                    </a:cubicBezTo>
                    <a:cubicBezTo>
                      <a:pt x="1859" y="9592"/>
                      <a:pt x="3200" y="9820"/>
                      <a:pt x="3909" y="10733"/>
                    </a:cubicBezTo>
                    <a:cubicBezTo>
                      <a:pt x="7614" y="15449"/>
                      <a:pt x="7614" y="15449"/>
                      <a:pt x="7614" y="15449"/>
                    </a:cubicBezTo>
                    <a:cubicBezTo>
                      <a:pt x="16995" y="998"/>
                      <a:pt x="16995" y="998"/>
                      <a:pt x="16995" y="998"/>
                    </a:cubicBezTo>
                    <a:cubicBezTo>
                      <a:pt x="17626" y="9"/>
                      <a:pt x="18966" y="-295"/>
                      <a:pt x="19991" y="313"/>
                    </a:cubicBezTo>
                    <a:cubicBezTo>
                      <a:pt x="21016" y="922"/>
                      <a:pt x="21331" y="2215"/>
                      <a:pt x="20700" y="3280"/>
                    </a:cubicBezTo>
                    <a:cubicBezTo>
                      <a:pt x="9664" y="20316"/>
                      <a:pt x="9664" y="20316"/>
                      <a:pt x="9664" y="20316"/>
                    </a:cubicBezTo>
                    <a:cubicBezTo>
                      <a:pt x="9270" y="20925"/>
                      <a:pt x="8639" y="21229"/>
                      <a:pt x="7930" y="21305"/>
                    </a:cubicBezTo>
                    <a:cubicBezTo>
                      <a:pt x="7930" y="21305"/>
                      <a:pt x="7851" y="21305"/>
                      <a:pt x="7851" y="21305"/>
                    </a:cubicBezTo>
                    <a:close/>
                  </a:path>
                </a:pathLst>
              </a:custGeom>
              <a:solidFill>
                <a:schemeClr val="bg1"/>
              </a:solidFill>
              <a:ln w="12700" cap="flat">
                <a:noFill/>
                <a:miter lim="400000"/>
              </a:ln>
              <a:effectLst/>
            </p:spPr>
            <p:txBody>
              <a:bodyPr wrap="square" lIns="45719" tIns="45719" rIns="45719" bIns="45719" numCol="1" anchor="t">
                <a:noAutofit/>
              </a:bodyPr>
              <a:lstStyle/>
              <a:p>
                <a:pPr defTabSz="228600">
                  <a:defRPr sz="3000">
                    <a:solidFill>
                      <a:srgbClr val="FFFFFF"/>
                    </a:solidFill>
                    <a:effectLst>
                      <a:outerShdw blurRad="38100" dist="12700" dir="5400000" rotWithShape="0">
                        <a:srgbClr val="000000">
                          <a:alpha val="50000"/>
                        </a:srgbClr>
                      </a:outerShdw>
                    </a:effectLst>
                    <a:latin typeface="Source Sans Pro Light"/>
                    <a:ea typeface="Source Sans Pro Light"/>
                    <a:cs typeface="Source Sans Pro Light"/>
                    <a:sym typeface="Source Sans Pro Light"/>
                  </a:defRPr>
                </a:pPr>
                <a:endParaRPr/>
              </a:p>
            </p:txBody>
          </p:sp>
        </p:grpSp>
        <p:grpSp>
          <p:nvGrpSpPr>
            <p:cNvPr id="9" name="Group 1515"/>
            <p:cNvGrpSpPr/>
            <p:nvPr/>
          </p:nvGrpSpPr>
          <p:grpSpPr>
            <a:xfrm>
              <a:off x="4532694" y="2248828"/>
              <a:ext cx="837804" cy="1029206"/>
              <a:chOff x="0" y="0"/>
              <a:chExt cx="2234142" cy="2647493"/>
            </a:xfrm>
          </p:grpSpPr>
          <p:sp>
            <p:nvSpPr>
              <p:cNvPr id="13" name="Shape 1513"/>
              <p:cNvSpPr/>
              <p:nvPr/>
            </p:nvSpPr>
            <p:spPr>
              <a:xfrm rot="5400000">
                <a:off x="-206676" y="206675"/>
                <a:ext cx="2647494" cy="2234143"/>
              </a:xfrm>
              <a:custGeom>
                <a:avLst/>
                <a:gdLst/>
                <a:ahLst/>
                <a:cxnLst>
                  <a:cxn ang="0">
                    <a:pos x="wd2" y="hd2"/>
                  </a:cxn>
                  <a:cxn ang="5400000">
                    <a:pos x="wd2" y="hd2"/>
                  </a:cxn>
                  <a:cxn ang="10800000">
                    <a:pos x="wd2" y="hd2"/>
                  </a:cxn>
                  <a:cxn ang="16200000">
                    <a:pos x="wd2" y="hd2"/>
                  </a:cxn>
                </a:cxnLst>
                <a:rect l="0" t="0" r="r" b="b"/>
                <a:pathLst>
                  <a:path w="20849" h="21600" extrusionOk="0">
                    <a:moveTo>
                      <a:pt x="12433" y="0"/>
                    </a:moveTo>
                    <a:cubicBezTo>
                      <a:pt x="9968" y="0"/>
                      <a:pt x="7885" y="2046"/>
                      <a:pt x="7252" y="4827"/>
                    </a:cubicBezTo>
                    <a:cubicBezTo>
                      <a:pt x="7151" y="5271"/>
                      <a:pt x="6821" y="5578"/>
                      <a:pt x="6446" y="5578"/>
                    </a:cubicBezTo>
                    <a:lnTo>
                      <a:pt x="4806" y="5578"/>
                    </a:lnTo>
                    <a:cubicBezTo>
                      <a:pt x="1255" y="6996"/>
                      <a:pt x="-751" y="11608"/>
                      <a:pt x="263" y="16020"/>
                    </a:cubicBezTo>
                    <a:cubicBezTo>
                      <a:pt x="884" y="18722"/>
                      <a:pt x="2606" y="20837"/>
                      <a:pt x="4806" y="21600"/>
                    </a:cubicBezTo>
                    <a:lnTo>
                      <a:pt x="20849" y="21600"/>
                    </a:lnTo>
                    <a:lnTo>
                      <a:pt x="20849" y="19548"/>
                    </a:lnTo>
                    <a:lnTo>
                      <a:pt x="4806" y="19548"/>
                    </a:lnTo>
                    <a:cubicBezTo>
                      <a:pt x="3485" y="18924"/>
                      <a:pt x="2442" y="17642"/>
                      <a:pt x="1935" y="16020"/>
                    </a:cubicBezTo>
                    <a:cubicBezTo>
                      <a:pt x="907" y="12731"/>
                      <a:pt x="2173" y="9031"/>
                      <a:pt x="4806" y="7630"/>
                    </a:cubicBezTo>
                    <a:lnTo>
                      <a:pt x="6446" y="7630"/>
                    </a:lnTo>
                    <a:cubicBezTo>
                      <a:pt x="6821" y="7630"/>
                      <a:pt x="7151" y="7937"/>
                      <a:pt x="7252" y="8380"/>
                    </a:cubicBezTo>
                    <a:cubicBezTo>
                      <a:pt x="7885" y="11160"/>
                      <a:pt x="9966" y="13206"/>
                      <a:pt x="12430" y="13207"/>
                    </a:cubicBezTo>
                    <a:cubicBezTo>
                      <a:pt x="14897" y="13208"/>
                      <a:pt x="16979" y="11161"/>
                      <a:pt x="17613" y="8380"/>
                    </a:cubicBezTo>
                    <a:cubicBezTo>
                      <a:pt x="17714" y="7936"/>
                      <a:pt x="18044" y="7630"/>
                      <a:pt x="18419" y="7630"/>
                    </a:cubicBezTo>
                    <a:lnTo>
                      <a:pt x="20849" y="7630"/>
                    </a:lnTo>
                    <a:lnTo>
                      <a:pt x="20849" y="5578"/>
                    </a:lnTo>
                    <a:lnTo>
                      <a:pt x="18421" y="5578"/>
                    </a:lnTo>
                    <a:cubicBezTo>
                      <a:pt x="18045" y="5578"/>
                      <a:pt x="17715" y="5272"/>
                      <a:pt x="17615" y="4827"/>
                    </a:cubicBezTo>
                    <a:cubicBezTo>
                      <a:pt x="17371" y="3745"/>
                      <a:pt x="16902" y="2752"/>
                      <a:pt x="16238" y="1936"/>
                    </a:cubicBezTo>
                    <a:cubicBezTo>
                      <a:pt x="15223" y="688"/>
                      <a:pt x="13872" y="1"/>
                      <a:pt x="12433" y="0"/>
                    </a:cubicBezTo>
                    <a:close/>
                  </a:path>
                </a:pathLst>
              </a:custGeom>
              <a:solidFill>
                <a:srgbClr val="8F5943"/>
              </a:solidFill>
              <a:ln w="12700" cap="flat">
                <a:noFill/>
                <a:miter lim="400000"/>
              </a:ln>
              <a:effectLst/>
            </p:spPr>
            <p:txBody>
              <a:bodyPr wrap="square" lIns="38100" tIns="38100" rIns="38100" bIns="38100" numCol="1" anchor="ctr">
                <a:noAutofit/>
              </a:bodyPr>
              <a:lstStyle/>
              <a:p>
                <a:pPr defTabSz="228600">
                  <a:defRPr sz="3000">
                    <a:solidFill>
                      <a:srgbClr val="FFFFFF"/>
                    </a:solidFill>
                    <a:effectLst>
                      <a:outerShdw blurRad="38100" dist="12700" dir="5400000" rotWithShape="0">
                        <a:srgbClr val="000000">
                          <a:alpha val="50000"/>
                        </a:srgbClr>
                      </a:outerShdw>
                    </a:effectLst>
                    <a:latin typeface="Source Sans Pro Light"/>
                    <a:ea typeface="Source Sans Pro Light"/>
                    <a:cs typeface="Source Sans Pro Light"/>
                    <a:sym typeface="Source Sans Pro Light"/>
                  </a:defRPr>
                </a:pPr>
                <a:endParaRPr/>
              </a:p>
            </p:txBody>
          </p:sp>
          <p:sp>
            <p:nvSpPr>
              <p:cNvPr id="14" name="Shape 1514"/>
              <p:cNvSpPr/>
              <p:nvPr/>
            </p:nvSpPr>
            <p:spPr>
              <a:xfrm>
                <a:off x="1307270" y="1335809"/>
                <a:ext cx="487757" cy="433889"/>
              </a:xfrm>
              <a:custGeom>
                <a:avLst/>
                <a:gdLst/>
                <a:ahLst/>
                <a:cxnLst>
                  <a:cxn ang="0">
                    <a:pos x="wd2" y="hd2"/>
                  </a:cxn>
                  <a:cxn ang="5400000">
                    <a:pos x="wd2" y="hd2"/>
                  </a:cxn>
                  <a:cxn ang="10800000">
                    <a:pos x="wd2" y="hd2"/>
                  </a:cxn>
                  <a:cxn ang="16200000">
                    <a:pos x="wd2" y="hd2"/>
                  </a:cxn>
                </a:cxnLst>
                <a:rect l="0" t="0" r="r" b="b"/>
                <a:pathLst>
                  <a:path w="21446" h="21471" extrusionOk="0">
                    <a:moveTo>
                      <a:pt x="2906" y="19280"/>
                    </a:moveTo>
                    <a:cubicBezTo>
                      <a:pt x="2683" y="19534"/>
                      <a:pt x="2683" y="19946"/>
                      <a:pt x="2906" y="20200"/>
                    </a:cubicBezTo>
                    <a:lnTo>
                      <a:pt x="3930" y="21326"/>
                    </a:lnTo>
                    <a:cubicBezTo>
                      <a:pt x="4154" y="21580"/>
                      <a:pt x="4510" y="21473"/>
                      <a:pt x="4734" y="21220"/>
                    </a:cubicBezTo>
                    <a:lnTo>
                      <a:pt x="10017" y="15372"/>
                    </a:lnTo>
                    <a:lnTo>
                      <a:pt x="8398" y="13299"/>
                    </a:lnTo>
                    <a:cubicBezTo>
                      <a:pt x="8398" y="13299"/>
                      <a:pt x="2906" y="19280"/>
                      <a:pt x="2906" y="19280"/>
                    </a:cubicBezTo>
                    <a:close/>
                    <a:moveTo>
                      <a:pt x="21387" y="2723"/>
                    </a:moveTo>
                    <a:cubicBezTo>
                      <a:pt x="21307" y="2125"/>
                      <a:pt x="21031" y="2252"/>
                      <a:pt x="20888" y="2505"/>
                    </a:cubicBezTo>
                    <a:cubicBezTo>
                      <a:pt x="20746" y="2758"/>
                      <a:pt x="20111" y="3840"/>
                      <a:pt x="19852" y="4329"/>
                    </a:cubicBezTo>
                    <a:cubicBezTo>
                      <a:pt x="19593" y="4815"/>
                      <a:pt x="18956" y="5772"/>
                      <a:pt x="17770" y="4826"/>
                    </a:cubicBezTo>
                    <a:cubicBezTo>
                      <a:pt x="16533" y="3843"/>
                      <a:pt x="16963" y="3157"/>
                      <a:pt x="17179" y="2694"/>
                    </a:cubicBezTo>
                    <a:cubicBezTo>
                      <a:pt x="17395" y="2232"/>
                      <a:pt x="18059" y="931"/>
                      <a:pt x="18155" y="768"/>
                    </a:cubicBezTo>
                    <a:cubicBezTo>
                      <a:pt x="18251" y="605"/>
                      <a:pt x="18139" y="129"/>
                      <a:pt x="17756" y="329"/>
                    </a:cubicBezTo>
                    <a:cubicBezTo>
                      <a:pt x="17372" y="527"/>
                      <a:pt x="15039" y="1572"/>
                      <a:pt x="14715" y="3066"/>
                    </a:cubicBezTo>
                    <a:cubicBezTo>
                      <a:pt x="14386" y="4590"/>
                      <a:pt x="14993" y="5950"/>
                      <a:pt x="13800" y="7301"/>
                    </a:cubicBezTo>
                    <a:lnTo>
                      <a:pt x="12355" y="8998"/>
                    </a:lnTo>
                    <a:lnTo>
                      <a:pt x="13806" y="10898"/>
                    </a:lnTo>
                    <a:lnTo>
                      <a:pt x="15589" y="8995"/>
                    </a:lnTo>
                    <a:cubicBezTo>
                      <a:pt x="16013" y="8514"/>
                      <a:pt x="16919" y="8048"/>
                      <a:pt x="17740" y="8257"/>
                    </a:cubicBezTo>
                    <a:cubicBezTo>
                      <a:pt x="19498" y="8705"/>
                      <a:pt x="20456" y="7962"/>
                      <a:pt x="21035" y="6733"/>
                    </a:cubicBezTo>
                    <a:cubicBezTo>
                      <a:pt x="21552" y="5635"/>
                      <a:pt x="21466" y="3322"/>
                      <a:pt x="21387" y="2723"/>
                    </a:cubicBezTo>
                    <a:close/>
                    <a:moveTo>
                      <a:pt x="9478" y="7592"/>
                    </a:moveTo>
                    <a:cubicBezTo>
                      <a:pt x="9350" y="7424"/>
                      <a:pt x="9189" y="7421"/>
                      <a:pt x="9050" y="7558"/>
                    </a:cubicBezTo>
                    <a:lnTo>
                      <a:pt x="7506" y="9074"/>
                    </a:lnTo>
                    <a:cubicBezTo>
                      <a:pt x="7384" y="9194"/>
                      <a:pt x="7369" y="9419"/>
                      <a:pt x="7477" y="9559"/>
                    </a:cubicBezTo>
                    <a:lnTo>
                      <a:pt x="16408" y="20996"/>
                    </a:lnTo>
                    <a:cubicBezTo>
                      <a:pt x="16616" y="21268"/>
                      <a:pt x="16979" y="21295"/>
                      <a:pt x="17217" y="21061"/>
                    </a:cubicBezTo>
                    <a:lnTo>
                      <a:pt x="18263" y="20076"/>
                    </a:lnTo>
                    <a:cubicBezTo>
                      <a:pt x="18500" y="19839"/>
                      <a:pt x="18526" y="19429"/>
                      <a:pt x="18317" y="19158"/>
                    </a:cubicBezTo>
                    <a:cubicBezTo>
                      <a:pt x="18317" y="19158"/>
                      <a:pt x="9478" y="7592"/>
                      <a:pt x="9478" y="7592"/>
                    </a:cubicBezTo>
                    <a:close/>
                    <a:moveTo>
                      <a:pt x="3331" y="6965"/>
                    </a:moveTo>
                    <a:cubicBezTo>
                      <a:pt x="4336" y="6088"/>
                      <a:pt x="5170" y="6693"/>
                      <a:pt x="6282" y="8142"/>
                    </a:cubicBezTo>
                    <a:cubicBezTo>
                      <a:pt x="6408" y="8304"/>
                      <a:pt x="6575" y="8114"/>
                      <a:pt x="6671" y="8021"/>
                    </a:cubicBezTo>
                    <a:cubicBezTo>
                      <a:pt x="6766" y="7926"/>
                      <a:pt x="8233" y="6440"/>
                      <a:pt x="8306" y="6370"/>
                    </a:cubicBezTo>
                    <a:cubicBezTo>
                      <a:pt x="8377" y="6300"/>
                      <a:pt x="8464" y="6167"/>
                      <a:pt x="8349" y="6018"/>
                    </a:cubicBezTo>
                    <a:cubicBezTo>
                      <a:pt x="8235" y="5868"/>
                      <a:pt x="7817" y="5261"/>
                      <a:pt x="7550" y="4867"/>
                    </a:cubicBezTo>
                    <a:cubicBezTo>
                      <a:pt x="5603" y="2001"/>
                      <a:pt x="12876" y="57"/>
                      <a:pt x="11758" y="25"/>
                    </a:cubicBezTo>
                    <a:cubicBezTo>
                      <a:pt x="11190" y="9"/>
                      <a:pt x="8909" y="-20"/>
                      <a:pt x="8569" y="21"/>
                    </a:cubicBezTo>
                    <a:cubicBezTo>
                      <a:pt x="7186" y="186"/>
                      <a:pt x="5452" y="1638"/>
                      <a:pt x="4578" y="2313"/>
                    </a:cubicBezTo>
                    <a:cubicBezTo>
                      <a:pt x="3437" y="3196"/>
                      <a:pt x="3011" y="3711"/>
                      <a:pt x="2939" y="3781"/>
                    </a:cubicBezTo>
                    <a:cubicBezTo>
                      <a:pt x="2617" y="4099"/>
                      <a:pt x="2887" y="4832"/>
                      <a:pt x="2303" y="5410"/>
                    </a:cubicBezTo>
                    <a:cubicBezTo>
                      <a:pt x="1683" y="6021"/>
                      <a:pt x="1297" y="5560"/>
                      <a:pt x="939" y="5913"/>
                    </a:cubicBezTo>
                    <a:cubicBezTo>
                      <a:pt x="761" y="6090"/>
                      <a:pt x="264" y="6509"/>
                      <a:pt x="122" y="6650"/>
                    </a:cubicBezTo>
                    <a:cubicBezTo>
                      <a:pt x="-22" y="6790"/>
                      <a:pt x="-48" y="7030"/>
                      <a:pt x="99" y="7219"/>
                    </a:cubicBezTo>
                    <a:cubicBezTo>
                      <a:pt x="99" y="7219"/>
                      <a:pt x="1459" y="8912"/>
                      <a:pt x="1574" y="9061"/>
                    </a:cubicBezTo>
                    <a:cubicBezTo>
                      <a:pt x="1688" y="9210"/>
                      <a:pt x="1994" y="9337"/>
                      <a:pt x="2185" y="9149"/>
                    </a:cubicBezTo>
                    <a:cubicBezTo>
                      <a:pt x="2375" y="8960"/>
                      <a:pt x="2864" y="8477"/>
                      <a:pt x="2947" y="8394"/>
                    </a:cubicBezTo>
                    <a:cubicBezTo>
                      <a:pt x="3031" y="8312"/>
                      <a:pt x="2893" y="7349"/>
                      <a:pt x="3331" y="6965"/>
                    </a:cubicBezTo>
                    <a:close/>
                  </a:path>
                </a:pathLst>
              </a:custGeom>
              <a:solidFill>
                <a:schemeClr val="bg1"/>
              </a:solidFill>
              <a:ln w="12700" cap="flat">
                <a:noFill/>
                <a:miter lim="400000"/>
              </a:ln>
              <a:effectLst/>
            </p:spPr>
            <p:txBody>
              <a:bodyPr wrap="square" lIns="38100" tIns="38100" rIns="38100" bIns="38100" numCol="1" anchor="ctr">
                <a:noAutofit/>
              </a:bodyPr>
              <a:lstStyle/>
              <a:p>
                <a:pPr defTabSz="228600">
                  <a:defRPr sz="3000">
                    <a:solidFill>
                      <a:srgbClr val="FFFFFF"/>
                    </a:solidFill>
                    <a:effectLst>
                      <a:outerShdw blurRad="38100" dist="12700" dir="5400000" rotWithShape="0">
                        <a:srgbClr val="000000">
                          <a:alpha val="50000"/>
                        </a:srgbClr>
                      </a:outerShdw>
                    </a:effectLst>
                    <a:latin typeface="Source Sans Pro Light"/>
                    <a:ea typeface="Source Sans Pro Light"/>
                    <a:cs typeface="Source Sans Pro Light"/>
                    <a:sym typeface="Source Sans Pro Light"/>
                  </a:defRPr>
                </a:pPr>
                <a:endParaRPr/>
              </a:p>
            </p:txBody>
          </p:sp>
        </p:grpSp>
        <p:grpSp>
          <p:nvGrpSpPr>
            <p:cNvPr id="10" name="Group 1518"/>
            <p:cNvGrpSpPr/>
            <p:nvPr/>
          </p:nvGrpSpPr>
          <p:grpSpPr>
            <a:xfrm>
              <a:off x="4858252" y="3466703"/>
              <a:ext cx="512246" cy="990600"/>
              <a:chOff x="0" y="0"/>
              <a:chExt cx="1365988" cy="2548183"/>
            </a:xfrm>
          </p:grpSpPr>
          <p:sp>
            <p:nvSpPr>
              <p:cNvPr id="11" name="Shape 1516"/>
              <p:cNvSpPr/>
              <p:nvPr/>
            </p:nvSpPr>
            <p:spPr>
              <a:xfrm rot="5400000">
                <a:off x="-591098" y="591097"/>
                <a:ext cx="2548184" cy="1365989"/>
              </a:xfrm>
              <a:custGeom>
                <a:avLst/>
                <a:gdLst/>
                <a:ahLst/>
                <a:cxnLst>
                  <a:cxn ang="0">
                    <a:pos x="wd2" y="hd2"/>
                  </a:cxn>
                  <a:cxn ang="5400000">
                    <a:pos x="wd2" y="hd2"/>
                  </a:cxn>
                  <a:cxn ang="10800000">
                    <a:pos x="wd2" y="hd2"/>
                  </a:cxn>
                  <a:cxn ang="16200000">
                    <a:pos x="wd2" y="hd2"/>
                  </a:cxn>
                </a:cxnLst>
                <a:rect l="0" t="0" r="r" b="b"/>
                <a:pathLst>
                  <a:path w="21600" h="21599" extrusionOk="0">
                    <a:moveTo>
                      <a:pt x="9057" y="0"/>
                    </a:moveTo>
                    <a:cubicBezTo>
                      <a:pt x="6404" y="0"/>
                      <a:pt x="4163" y="3345"/>
                      <a:pt x="3481" y="7895"/>
                    </a:cubicBezTo>
                    <a:cubicBezTo>
                      <a:pt x="3372" y="8620"/>
                      <a:pt x="3020" y="9122"/>
                      <a:pt x="2616" y="9122"/>
                    </a:cubicBezTo>
                    <a:lnTo>
                      <a:pt x="0" y="9122"/>
                    </a:lnTo>
                    <a:lnTo>
                      <a:pt x="0" y="12478"/>
                    </a:lnTo>
                    <a:lnTo>
                      <a:pt x="2616" y="12478"/>
                    </a:lnTo>
                    <a:cubicBezTo>
                      <a:pt x="3019" y="12478"/>
                      <a:pt x="3372" y="12980"/>
                      <a:pt x="3481" y="13705"/>
                    </a:cubicBezTo>
                    <a:cubicBezTo>
                      <a:pt x="4163" y="18253"/>
                      <a:pt x="6404" y="21599"/>
                      <a:pt x="9057" y="21599"/>
                    </a:cubicBezTo>
                    <a:cubicBezTo>
                      <a:pt x="11711" y="21600"/>
                      <a:pt x="13954" y="18255"/>
                      <a:pt x="14636" y="13705"/>
                    </a:cubicBezTo>
                    <a:cubicBezTo>
                      <a:pt x="14744" y="12980"/>
                      <a:pt x="15098" y="12478"/>
                      <a:pt x="15501" y="12478"/>
                    </a:cubicBezTo>
                    <a:lnTo>
                      <a:pt x="21600" y="12478"/>
                    </a:lnTo>
                    <a:lnTo>
                      <a:pt x="21600" y="9122"/>
                    </a:lnTo>
                    <a:lnTo>
                      <a:pt x="15503" y="9122"/>
                    </a:lnTo>
                    <a:cubicBezTo>
                      <a:pt x="15099" y="9122"/>
                      <a:pt x="14744" y="8622"/>
                      <a:pt x="14636" y="7895"/>
                    </a:cubicBezTo>
                    <a:cubicBezTo>
                      <a:pt x="14372" y="6124"/>
                      <a:pt x="13869" y="4500"/>
                      <a:pt x="13154" y="3165"/>
                    </a:cubicBezTo>
                    <a:cubicBezTo>
                      <a:pt x="12060" y="1124"/>
                      <a:pt x="10605" y="0"/>
                      <a:pt x="9057" y="0"/>
                    </a:cubicBezTo>
                    <a:close/>
                  </a:path>
                </a:pathLst>
              </a:custGeom>
              <a:solidFill>
                <a:srgbClr val="8F5943"/>
              </a:solidFill>
              <a:ln w="12700" cap="flat">
                <a:noFill/>
                <a:miter lim="400000"/>
              </a:ln>
              <a:effectLst/>
            </p:spPr>
            <p:txBody>
              <a:bodyPr wrap="square" lIns="38100" tIns="38100" rIns="38100" bIns="38100" numCol="1" anchor="ctr">
                <a:noAutofit/>
              </a:bodyPr>
              <a:lstStyle/>
              <a:p>
                <a:pPr defTabSz="228600">
                  <a:defRPr sz="3000">
                    <a:solidFill>
                      <a:srgbClr val="FFFFFF"/>
                    </a:solidFill>
                    <a:effectLst>
                      <a:outerShdw blurRad="38100" dist="12700" dir="5400000" rotWithShape="0">
                        <a:srgbClr val="000000">
                          <a:alpha val="50000"/>
                        </a:srgbClr>
                      </a:outerShdw>
                    </a:effectLst>
                    <a:latin typeface="Source Sans Pro Light"/>
                    <a:ea typeface="Source Sans Pro Light"/>
                    <a:cs typeface="Source Sans Pro Light"/>
                    <a:sym typeface="Source Sans Pro Light"/>
                  </a:defRPr>
                </a:pPr>
                <a:endParaRPr/>
              </a:p>
            </p:txBody>
          </p:sp>
          <p:sp>
            <p:nvSpPr>
              <p:cNvPr id="12" name="Shape 1517"/>
              <p:cNvSpPr/>
              <p:nvPr/>
            </p:nvSpPr>
            <p:spPr>
              <a:xfrm>
                <a:off x="466050" y="836059"/>
                <a:ext cx="433888" cy="433889"/>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chemeClr val="bg1"/>
              </a:solidFill>
              <a:ln w="12700" cap="flat">
                <a:noFill/>
                <a:miter lim="400000"/>
              </a:ln>
              <a:effectLst/>
            </p:spPr>
            <p:txBody>
              <a:bodyPr wrap="square" lIns="38100" tIns="38100" rIns="38100" bIns="38100" numCol="1" anchor="ctr">
                <a:noAutofit/>
              </a:bodyPr>
              <a:lstStyle/>
              <a:p>
                <a:pPr defTabSz="228600">
                  <a:defRPr sz="3000">
                    <a:solidFill>
                      <a:srgbClr val="FFFFFF"/>
                    </a:solidFill>
                    <a:effectLst>
                      <a:outerShdw blurRad="38100" dist="12700" dir="5400000" rotWithShape="0">
                        <a:srgbClr val="000000">
                          <a:alpha val="50000"/>
                        </a:srgbClr>
                      </a:outerShdw>
                    </a:effectLst>
                    <a:latin typeface="Source Sans Pro Light"/>
                    <a:ea typeface="Source Sans Pro Light"/>
                    <a:cs typeface="Source Sans Pro Light"/>
                    <a:sym typeface="Source Sans Pro Light"/>
                  </a:defRPr>
                </a:pPr>
                <a:endParaRPr/>
              </a:p>
            </p:txBody>
          </p:sp>
        </p:grpSp>
      </p:grpSp>
      <p:grpSp>
        <p:nvGrpSpPr>
          <p:cNvPr id="19" name="组合 18"/>
          <p:cNvGrpSpPr/>
          <p:nvPr/>
        </p:nvGrpSpPr>
        <p:grpSpPr>
          <a:xfrm>
            <a:off x="1138102" y="2580754"/>
            <a:ext cx="3566501" cy="1142406"/>
            <a:chOff x="2434485" y="1485438"/>
            <a:chExt cx="3566501" cy="1142406"/>
          </a:xfrm>
        </p:grpSpPr>
        <p:sp>
          <p:nvSpPr>
            <p:cNvPr id="20" name="文本框 36"/>
            <p:cNvSpPr txBox="1"/>
            <p:nvPr/>
          </p:nvSpPr>
          <p:spPr>
            <a:xfrm>
              <a:off x="2468039" y="1485438"/>
              <a:ext cx="3532947"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21" name="Text Placeholder 32"/>
            <p:cNvSpPr txBox="1"/>
            <p:nvPr/>
          </p:nvSpPr>
          <p:spPr>
            <a:xfrm>
              <a:off x="2434485" y="1872155"/>
              <a:ext cx="3455615" cy="75568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22" name="组合 21"/>
          <p:cNvGrpSpPr/>
          <p:nvPr/>
        </p:nvGrpSpPr>
        <p:grpSpPr>
          <a:xfrm>
            <a:off x="1138102" y="4356760"/>
            <a:ext cx="3566501" cy="1142406"/>
            <a:chOff x="2434485" y="1485438"/>
            <a:chExt cx="3566501" cy="1142406"/>
          </a:xfrm>
        </p:grpSpPr>
        <p:sp>
          <p:nvSpPr>
            <p:cNvPr id="23" name="文本框 36"/>
            <p:cNvSpPr txBox="1"/>
            <p:nvPr/>
          </p:nvSpPr>
          <p:spPr>
            <a:xfrm>
              <a:off x="2468039" y="1485438"/>
              <a:ext cx="3532947"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24" name="Text Placeholder 32"/>
            <p:cNvSpPr txBox="1"/>
            <p:nvPr/>
          </p:nvSpPr>
          <p:spPr>
            <a:xfrm>
              <a:off x="2434485" y="1872155"/>
              <a:ext cx="3455615" cy="75568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25" name="组合 24"/>
          <p:cNvGrpSpPr/>
          <p:nvPr/>
        </p:nvGrpSpPr>
        <p:grpSpPr>
          <a:xfrm>
            <a:off x="7415403" y="2562702"/>
            <a:ext cx="3604941" cy="1142406"/>
            <a:chOff x="8251779" y="2630835"/>
            <a:chExt cx="3604941" cy="1142406"/>
          </a:xfrm>
        </p:grpSpPr>
        <p:sp>
          <p:nvSpPr>
            <p:cNvPr id="26" name="文本框 36"/>
            <p:cNvSpPr txBox="1"/>
            <p:nvPr/>
          </p:nvSpPr>
          <p:spPr>
            <a:xfrm>
              <a:off x="8251779" y="2630835"/>
              <a:ext cx="3532947" cy="44129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27" name="Text Placeholder 32"/>
            <p:cNvSpPr txBox="1"/>
            <p:nvPr/>
          </p:nvSpPr>
          <p:spPr>
            <a:xfrm>
              <a:off x="8401105" y="3017552"/>
              <a:ext cx="3455615" cy="75568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28" name="组合 27"/>
          <p:cNvGrpSpPr/>
          <p:nvPr/>
        </p:nvGrpSpPr>
        <p:grpSpPr>
          <a:xfrm>
            <a:off x="7415403" y="4356760"/>
            <a:ext cx="3604941" cy="1142406"/>
            <a:chOff x="8251779" y="2630835"/>
            <a:chExt cx="3604941" cy="1142406"/>
          </a:xfrm>
        </p:grpSpPr>
        <p:sp>
          <p:nvSpPr>
            <p:cNvPr id="29" name="文本框 36"/>
            <p:cNvSpPr txBox="1"/>
            <p:nvPr/>
          </p:nvSpPr>
          <p:spPr>
            <a:xfrm>
              <a:off x="8251779" y="2630835"/>
              <a:ext cx="3532947" cy="44129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30" name="Text Placeholder 32"/>
            <p:cNvSpPr txBox="1"/>
            <p:nvPr/>
          </p:nvSpPr>
          <p:spPr>
            <a:xfrm>
              <a:off x="8401105" y="3017552"/>
              <a:ext cx="3455615" cy="75568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FEFF1"/>
        </a:solidFill>
        <a:effectLst/>
      </p:bgPr>
    </p:bg>
    <p:spTree>
      <p:nvGrpSpPr>
        <p:cNvPr id="1" name=""/>
        <p:cNvGrpSpPr/>
        <p:nvPr/>
      </p:nvGrpSpPr>
      <p:grpSpPr>
        <a:xfrm>
          <a:off x="0" y="0"/>
          <a:ext cx="0" cy="0"/>
          <a:chOff x="0" y="0"/>
          <a:chExt cx="0" cy="0"/>
        </a:xfrm>
      </p:grpSpPr>
      <p:sp>
        <p:nvSpPr>
          <p:cNvPr id="5" name="文本框 4"/>
          <p:cNvSpPr txBox="1"/>
          <p:nvPr/>
        </p:nvSpPr>
        <p:spPr>
          <a:xfrm>
            <a:off x="265780" y="286565"/>
            <a:ext cx="666750" cy="584775"/>
          </a:xfrm>
          <a:prstGeom prst="rect">
            <a:avLst/>
          </a:prstGeom>
          <a:solidFill>
            <a:srgbClr val="8F5943"/>
          </a:solidFill>
        </p:spPr>
        <p:txBody>
          <a:bodyPr wrap="square" rtlCol="0">
            <a:spAutoFit/>
          </a:bodyPr>
          <a:lstStyle/>
          <a:p>
            <a:pPr algn="ctr"/>
            <a:r>
              <a:rPr lang="en-US" altLang="zh-CN" sz="3200" dirty="0">
                <a:solidFill>
                  <a:schemeClr val="bg1"/>
                </a:solidFill>
                <a:ea typeface="柳公权柳体" panose="02000000000000000000" pitchFamily="2" charset="-122"/>
              </a:rPr>
              <a:t>01</a:t>
            </a:r>
            <a:endParaRPr lang="zh-CN" altLang="en-US" sz="3200" dirty="0">
              <a:solidFill>
                <a:schemeClr val="bg1"/>
              </a:solidFill>
              <a:ea typeface="柳公权柳体" panose="02000000000000000000" pitchFamily="2" charset="-122"/>
            </a:endParaRPr>
          </a:p>
        </p:txBody>
      </p:sp>
      <p:sp>
        <p:nvSpPr>
          <p:cNvPr id="6" name="文本框 5"/>
          <p:cNvSpPr txBox="1"/>
          <p:nvPr/>
        </p:nvSpPr>
        <p:spPr>
          <a:xfrm>
            <a:off x="999205" y="317342"/>
            <a:ext cx="2817145"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p>
        </p:txBody>
      </p:sp>
      <p:grpSp>
        <p:nvGrpSpPr>
          <p:cNvPr id="4" name="组合 3"/>
          <p:cNvGrpSpPr/>
          <p:nvPr/>
        </p:nvGrpSpPr>
        <p:grpSpPr>
          <a:xfrm>
            <a:off x="1305409" y="2102274"/>
            <a:ext cx="9677511" cy="2082796"/>
            <a:chOff x="1305409" y="1554042"/>
            <a:chExt cx="9677511" cy="2082796"/>
          </a:xfrm>
        </p:grpSpPr>
        <p:sp>
          <p:nvSpPr>
            <p:cNvPr id="7" name="Sev04"/>
            <p:cNvSpPr/>
            <p:nvPr/>
          </p:nvSpPr>
          <p:spPr>
            <a:xfrm rot="18900000">
              <a:off x="9369924" y="1554042"/>
              <a:ext cx="1612996" cy="1612996"/>
            </a:xfrm>
            <a:prstGeom prst="rect">
              <a:avLst/>
            </a:prstGeom>
            <a:noFill/>
            <a:ln w="38100">
              <a:gradFill flip="none" rotWithShape="1">
                <a:gsLst>
                  <a:gs pos="100000">
                    <a:srgbClr val="FFFFFF"/>
                  </a:gs>
                  <a:gs pos="0">
                    <a:srgbClr val="CECED0"/>
                  </a:gs>
                </a:gsLst>
                <a:lin ang="135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Sev03"/>
            <p:cNvSpPr/>
            <p:nvPr/>
          </p:nvSpPr>
          <p:spPr>
            <a:xfrm rot="18900000">
              <a:off x="6720157" y="2023842"/>
              <a:ext cx="1612996" cy="1612996"/>
            </a:xfrm>
            <a:prstGeom prst="rect">
              <a:avLst/>
            </a:prstGeom>
            <a:noFill/>
            <a:ln w="38100">
              <a:gradFill flip="none" rotWithShape="1">
                <a:gsLst>
                  <a:gs pos="100000">
                    <a:srgbClr val="FFFFFF"/>
                  </a:gs>
                  <a:gs pos="0">
                    <a:srgbClr val="CECED0"/>
                  </a:gs>
                </a:gsLst>
                <a:lin ang="135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Sev02"/>
            <p:cNvSpPr/>
            <p:nvPr/>
          </p:nvSpPr>
          <p:spPr>
            <a:xfrm rot="18900000">
              <a:off x="4004549" y="1554042"/>
              <a:ext cx="1612996" cy="1612996"/>
            </a:xfrm>
            <a:prstGeom prst="rect">
              <a:avLst/>
            </a:prstGeom>
            <a:noFill/>
            <a:ln w="38100">
              <a:gradFill flip="none" rotWithShape="1">
                <a:gsLst>
                  <a:gs pos="100000">
                    <a:srgbClr val="FFFFFF"/>
                  </a:gs>
                  <a:gs pos="0">
                    <a:srgbClr val="CECED0"/>
                  </a:gs>
                </a:gsLst>
                <a:lin ang="135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Sev01"/>
            <p:cNvSpPr/>
            <p:nvPr/>
          </p:nvSpPr>
          <p:spPr>
            <a:xfrm rot="18900000">
              <a:off x="1305409" y="2023842"/>
              <a:ext cx="1612996" cy="1612996"/>
            </a:xfrm>
            <a:prstGeom prst="rect">
              <a:avLst/>
            </a:prstGeom>
            <a:noFill/>
            <a:ln w="38100">
              <a:gradFill flip="none" rotWithShape="1">
                <a:gsLst>
                  <a:gs pos="100000">
                    <a:srgbClr val="FFFFFF"/>
                  </a:gs>
                  <a:gs pos="0">
                    <a:srgbClr val="CECED0"/>
                  </a:gs>
                </a:gsLst>
                <a:lin ang="135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Sev01"/>
            <p:cNvSpPr/>
            <p:nvPr/>
          </p:nvSpPr>
          <p:spPr>
            <a:xfrm rot="18900000">
              <a:off x="1305409" y="1770417"/>
              <a:ext cx="1612996" cy="1612996"/>
            </a:xfrm>
            <a:prstGeom prst="rect">
              <a:avLst/>
            </a:prstGeom>
            <a:solidFill>
              <a:srgbClr val="8F5943"/>
            </a:solidFill>
            <a:ln w="28575" cap="flat">
              <a:noFill/>
              <a:prstDash val="solid"/>
              <a:miter lim="800000"/>
            </a:ln>
            <a:effectLst/>
          </p:spPr>
          <p:txBody>
            <a:bodyPr vert="horz" wrap="square" lIns="91440" tIns="45720" rIns="91440" bIns="45720" numCol="1" anchor="t" anchorCtr="0" compatLnSpc="1"/>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endParaRPr lang="en-US"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Sev02"/>
            <p:cNvSpPr/>
            <p:nvPr/>
          </p:nvSpPr>
          <p:spPr>
            <a:xfrm rot="18900000">
              <a:off x="4004549" y="1770417"/>
              <a:ext cx="1612996" cy="1612996"/>
            </a:xfrm>
            <a:prstGeom prst="rect">
              <a:avLst/>
            </a:prstGeom>
            <a:solidFill>
              <a:srgbClr val="8F5943"/>
            </a:solidFill>
            <a:ln w="28575" cap="flat">
              <a:noFill/>
              <a:prstDash val="solid"/>
              <a:miter lim="800000"/>
            </a:ln>
            <a:effectLst/>
          </p:spPr>
          <p:txBody>
            <a:bodyPr vert="horz" wrap="square" lIns="91440" tIns="45720" rIns="91440" bIns="45720" numCol="1" anchor="t" anchorCtr="0" compatLnSpc="1"/>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endParaRPr lang="en-US"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Sev03"/>
            <p:cNvSpPr/>
            <p:nvPr/>
          </p:nvSpPr>
          <p:spPr>
            <a:xfrm rot="18900000">
              <a:off x="6720157" y="1770417"/>
              <a:ext cx="1612996" cy="1612996"/>
            </a:xfrm>
            <a:prstGeom prst="rect">
              <a:avLst/>
            </a:prstGeom>
            <a:solidFill>
              <a:srgbClr val="8F5943"/>
            </a:solidFill>
            <a:ln w="28575" cap="flat">
              <a:noFill/>
              <a:prstDash val="solid"/>
              <a:miter lim="800000"/>
            </a:ln>
            <a:effectLst/>
          </p:spPr>
          <p:txBody>
            <a:bodyPr vert="horz" wrap="square" lIns="91440" tIns="45720" rIns="91440" bIns="45720" numCol="1" anchor="t" anchorCtr="0" compatLnSpc="1"/>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endParaRPr lang="en-US"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Sev04"/>
            <p:cNvSpPr/>
            <p:nvPr/>
          </p:nvSpPr>
          <p:spPr>
            <a:xfrm rot="18900000">
              <a:off x="9369924" y="1770417"/>
              <a:ext cx="1612996" cy="1612996"/>
            </a:xfrm>
            <a:prstGeom prst="rect">
              <a:avLst/>
            </a:prstGeom>
            <a:solidFill>
              <a:srgbClr val="8F5943"/>
            </a:solidFill>
            <a:ln w="28575" cap="flat">
              <a:noFill/>
              <a:prstDash val="solid"/>
              <a:miter lim="800000"/>
            </a:ln>
            <a:effectLst/>
          </p:spPr>
          <p:txBody>
            <a:bodyPr vert="horz" wrap="square" lIns="91440" tIns="45720" rIns="91440" bIns="45720" numCol="1" anchor="t" anchorCtr="0" compatLnSpc="1"/>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endParaRPr lang="en-US"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Freeform 42"/>
            <p:cNvSpPr>
              <a:spLocks noEditPoints="1"/>
            </p:cNvSpPr>
            <p:nvPr/>
          </p:nvSpPr>
          <p:spPr bwMode="auto">
            <a:xfrm>
              <a:off x="1775426" y="2287287"/>
              <a:ext cx="672960" cy="579257"/>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Freeform 178"/>
            <p:cNvSpPr>
              <a:spLocks noEditPoints="1"/>
            </p:cNvSpPr>
            <p:nvPr/>
          </p:nvSpPr>
          <p:spPr bwMode="auto">
            <a:xfrm>
              <a:off x="7190174" y="2323488"/>
              <a:ext cx="672960" cy="506851"/>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Freeform 86"/>
            <p:cNvSpPr>
              <a:spLocks noEditPoints="1"/>
            </p:cNvSpPr>
            <p:nvPr/>
          </p:nvSpPr>
          <p:spPr bwMode="auto">
            <a:xfrm>
              <a:off x="4580618" y="2189213"/>
              <a:ext cx="460856" cy="775404"/>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Freeform 98"/>
            <p:cNvSpPr>
              <a:spLocks noEditPoints="1"/>
            </p:cNvSpPr>
            <p:nvPr/>
          </p:nvSpPr>
          <p:spPr bwMode="auto">
            <a:xfrm>
              <a:off x="9946402" y="2188408"/>
              <a:ext cx="638787" cy="641931"/>
            </a:xfrm>
            <a:custGeom>
              <a:avLst/>
              <a:gdLst>
                <a:gd name="T0" fmla="*/ 580 w 1017"/>
                <a:gd name="T1" fmla="*/ 688 h 1018"/>
                <a:gd name="T2" fmla="*/ 668 w 1017"/>
                <a:gd name="T3" fmla="*/ 640 h 1018"/>
                <a:gd name="T4" fmla="*/ 738 w 1017"/>
                <a:gd name="T5" fmla="*/ 559 h 1018"/>
                <a:gd name="T6" fmla="*/ 782 w 1017"/>
                <a:gd name="T7" fmla="*/ 453 h 1018"/>
                <a:gd name="T8" fmla="*/ 795 w 1017"/>
                <a:gd name="T9" fmla="*/ 349 h 1018"/>
                <a:gd name="T10" fmla="*/ 778 w 1017"/>
                <a:gd name="T11" fmla="*/ 229 h 1018"/>
                <a:gd name="T12" fmla="*/ 730 w 1017"/>
                <a:gd name="T13" fmla="*/ 127 h 1018"/>
                <a:gd name="T14" fmla="*/ 657 w 1017"/>
                <a:gd name="T15" fmla="*/ 51 h 1018"/>
                <a:gd name="T16" fmla="*/ 567 w 1017"/>
                <a:gd name="T17" fmla="*/ 7 h 1018"/>
                <a:gd name="T18" fmla="*/ 480 w 1017"/>
                <a:gd name="T19" fmla="*/ 2 h 1018"/>
                <a:gd name="T20" fmla="*/ 384 w 1017"/>
                <a:gd name="T21" fmla="*/ 34 h 1018"/>
                <a:gd name="T22" fmla="*/ 304 w 1017"/>
                <a:gd name="T23" fmla="*/ 105 h 1018"/>
                <a:gd name="T24" fmla="*/ 255 w 1017"/>
                <a:gd name="T25" fmla="*/ 187 h 1018"/>
                <a:gd name="T26" fmla="*/ 225 w 1017"/>
                <a:gd name="T27" fmla="*/ 299 h 1018"/>
                <a:gd name="T28" fmla="*/ 225 w 1017"/>
                <a:gd name="T29" fmla="*/ 403 h 1018"/>
                <a:gd name="T30" fmla="*/ 256 w 1017"/>
                <a:gd name="T31" fmla="*/ 517 h 1018"/>
                <a:gd name="T32" fmla="*/ 317 w 1017"/>
                <a:gd name="T33" fmla="*/ 609 h 1018"/>
                <a:gd name="T34" fmla="*/ 397 w 1017"/>
                <a:gd name="T35" fmla="*/ 672 h 1018"/>
                <a:gd name="T36" fmla="*/ 494 w 1017"/>
                <a:gd name="T37" fmla="*/ 699 h 1018"/>
                <a:gd name="T38" fmla="*/ 543 w 1017"/>
                <a:gd name="T39" fmla="*/ 67 h 1018"/>
                <a:gd name="T40" fmla="*/ 633 w 1017"/>
                <a:gd name="T41" fmla="*/ 112 h 1018"/>
                <a:gd name="T42" fmla="*/ 721 w 1017"/>
                <a:gd name="T43" fmla="*/ 265 h 1018"/>
                <a:gd name="T44" fmla="*/ 721 w 1017"/>
                <a:gd name="T45" fmla="*/ 435 h 1018"/>
                <a:gd name="T46" fmla="*/ 633 w 1017"/>
                <a:gd name="T47" fmla="*/ 588 h 1018"/>
                <a:gd name="T48" fmla="*/ 543 w 1017"/>
                <a:gd name="T49" fmla="*/ 633 h 1018"/>
                <a:gd name="T50" fmla="*/ 474 w 1017"/>
                <a:gd name="T51" fmla="*/ 633 h 1018"/>
                <a:gd name="T52" fmla="*/ 384 w 1017"/>
                <a:gd name="T53" fmla="*/ 588 h 1018"/>
                <a:gd name="T54" fmla="*/ 296 w 1017"/>
                <a:gd name="T55" fmla="*/ 435 h 1018"/>
                <a:gd name="T56" fmla="*/ 296 w 1017"/>
                <a:gd name="T57" fmla="*/ 265 h 1018"/>
                <a:gd name="T58" fmla="*/ 384 w 1017"/>
                <a:gd name="T59" fmla="*/ 112 h 1018"/>
                <a:gd name="T60" fmla="*/ 474 w 1017"/>
                <a:gd name="T61" fmla="*/ 67 h 1018"/>
                <a:gd name="T62" fmla="*/ 725 w 1017"/>
                <a:gd name="T63" fmla="*/ 637 h 1018"/>
                <a:gd name="T64" fmla="*/ 700 w 1017"/>
                <a:gd name="T65" fmla="*/ 668 h 1018"/>
                <a:gd name="T66" fmla="*/ 719 w 1017"/>
                <a:gd name="T67" fmla="*/ 697 h 1018"/>
                <a:gd name="T68" fmla="*/ 818 w 1017"/>
                <a:gd name="T69" fmla="*/ 717 h 1018"/>
                <a:gd name="T70" fmla="*/ 927 w 1017"/>
                <a:gd name="T71" fmla="*/ 816 h 1018"/>
                <a:gd name="T72" fmla="*/ 953 w 1017"/>
                <a:gd name="T73" fmla="*/ 929 h 1018"/>
                <a:gd name="T74" fmla="*/ 922 w 1017"/>
                <a:gd name="T75" fmla="*/ 954 h 1018"/>
                <a:gd name="T76" fmla="*/ 69 w 1017"/>
                <a:gd name="T77" fmla="*/ 941 h 1018"/>
                <a:gd name="T78" fmla="*/ 73 w 1017"/>
                <a:gd name="T79" fmla="*/ 856 h 1018"/>
                <a:gd name="T80" fmla="*/ 162 w 1017"/>
                <a:gd name="T81" fmla="*/ 738 h 1018"/>
                <a:gd name="T82" fmla="*/ 285 w 1017"/>
                <a:gd name="T83" fmla="*/ 700 h 1018"/>
                <a:gd name="T84" fmla="*/ 318 w 1017"/>
                <a:gd name="T85" fmla="*/ 674 h 1018"/>
                <a:gd name="T86" fmla="*/ 304 w 1017"/>
                <a:gd name="T87" fmla="*/ 641 h 1018"/>
                <a:gd name="T88" fmla="*/ 243 w 1017"/>
                <a:gd name="T89" fmla="*/ 639 h 1018"/>
                <a:gd name="T90" fmla="*/ 149 w 1017"/>
                <a:gd name="T91" fmla="*/ 670 h 1018"/>
                <a:gd name="T92" fmla="*/ 74 w 1017"/>
                <a:gd name="T93" fmla="*/ 730 h 1018"/>
                <a:gd name="T94" fmla="*/ 23 w 1017"/>
                <a:gd name="T95" fmla="*/ 811 h 1018"/>
                <a:gd name="T96" fmla="*/ 0 w 1017"/>
                <a:gd name="T97" fmla="*/ 907 h 1018"/>
                <a:gd name="T98" fmla="*/ 11 w 1017"/>
                <a:gd name="T99" fmla="*/ 967 h 1018"/>
                <a:gd name="T100" fmla="*/ 58 w 1017"/>
                <a:gd name="T101" fmla="*/ 1010 h 1018"/>
                <a:gd name="T102" fmla="*/ 931 w 1017"/>
                <a:gd name="T103" fmla="*/ 1017 h 1018"/>
                <a:gd name="T104" fmla="*/ 989 w 1017"/>
                <a:gd name="T105" fmla="*/ 990 h 1018"/>
                <a:gd name="T106" fmla="*/ 1017 w 1017"/>
                <a:gd name="T107" fmla="*/ 932 h 1018"/>
                <a:gd name="T108" fmla="*/ 1009 w 1017"/>
                <a:gd name="T109" fmla="*/ 850 h 1018"/>
                <a:gd name="T110" fmla="*/ 969 w 1017"/>
                <a:gd name="T111" fmla="*/ 762 h 1018"/>
                <a:gd name="T112" fmla="*/ 902 w 1017"/>
                <a:gd name="T113" fmla="*/ 693 h 1018"/>
                <a:gd name="T114" fmla="*/ 817 w 1017"/>
                <a:gd name="T115" fmla="*/ 649 h 1018"/>
                <a:gd name="T116" fmla="*/ 731 w 1017"/>
                <a:gd name="T117" fmla="*/ 636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7" h="1018">
                  <a:moveTo>
                    <a:pt x="509" y="700"/>
                  </a:moveTo>
                  <a:lnTo>
                    <a:pt x="509" y="700"/>
                  </a:lnTo>
                  <a:lnTo>
                    <a:pt x="524" y="699"/>
                  </a:lnTo>
                  <a:lnTo>
                    <a:pt x="538" y="698"/>
                  </a:lnTo>
                  <a:lnTo>
                    <a:pt x="553" y="696"/>
                  </a:lnTo>
                  <a:lnTo>
                    <a:pt x="567" y="693"/>
                  </a:lnTo>
                  <a:lnTo>
                    <a:pt x="580" y="688"/>
                  </a:lnTo>
                  <a:lnTo>
                    <a:pt x="593" y="684"/>
                  </a:lnTo>
                  <a:lnTo>
                    <a:pt x="607" y="679"/>
                  </a:lnTo>
                  <a:lnTo>
                    <a:pt x="620" y="672"/>
                  </a:lnTo>
                  <a:lnTo>
                    <a:pt x="633" y="665"/>
                  </a:lnTo>
                  <a:lnTo>
                    <a:pt x="645" y="657"/>
                  </a:lnTo>
                  <a:lnTo>
                    <a:pt x="657" y="649"/>
                  </a:lnTo>
                  <a:lnTo>
                    <a:pt x="668" y="640"/>
                  </a:lnTo>
                  <a:lnTo>
                    <a:pt x="680" y="630"/>
                  </a:lnTo>
                  <a:lnTo>
                    <a:pt x="691" y="620"/>
                  </a:lnTo>
                  <a:lnTo>
                    <a:pt x="701" y="609"/>
                  </a:lnTo>
                  <a:lnTo>
                    <a:pt x="711" y="597"/>
                  </a:lnTo>
                  <a:lnTo>
                    <a:pt x="720" y="585"/>
                  </a:lnTo>
                  <a:lnTo>
                    <a:pt x="730" y="573"/>
                  </a:lnTo>
                  <a:lnTo>
                    <a:pt x="738" y="559"/>
                  </a:lnTo>
                  <a:lnTo>
                    <a:pt x="746" y="546"/>
                  </a:lnTo>
                  <a:lnTo>
                    <a:pt x="753" y="531"/>
                  </a:lnTo>
                  <a:lnTo>
                    <a:pt x="761" y="517"/>
                  </a:lnTo>
                  <a:lnTo>
                    <a:pt x="766" y="502"/>
                  </a:lnTo>
                  <a:lnTo>
                    <a:pt x="773" y="486"/>
                  </a:lnTo>
                  <a:lnTo>
                    <a:pt x="778" y="470"/>
                  </a:lnTo>
                  <a:lnTo>
                    <a:pt x="782" y="453"/>
                  </a:lnTo>
                  <a:lnTo>
                    <a:pt x="785" y="437"/>
                  </a:lnTo>
                  <a:lnTo>
                    <a:pt x="789" y="420"/>
                  </a:lnTo>
                  <a:lnTo>
                    <a:pt x="792" y="403"/>
                  </a:lnTo>
                  <a:lnTo>
                    <a:pt x="793" y="386"/>
                  </a:lnTo>
                  <a:lnTo>
                    <a:pt x="794" y="368"/>
                  </a:lnTo>
                  <a:lnTo>
                    <a:pt x="795" y="349"/>
                  </a:lnTo>
                  <a:lnTo>
                    <a:pt x="795" y="349"/>
                  </a:lnTo>
                  <a:lnTo>
                    <a:pt x="794" y="332"/>
                  </a:lnTo>
                  <a:lnTo>
                    <a:pt x="793" y="314"/>
                  </a:lnTo>
                  <a:lnTo>
                    <a:pt x="792" y="297"/>
                  </a:lnTo>
                  <a:lnTo>
                    <a:pt x="789" y="280"/>
                  </a:lnTo>
                  <a:lnTo>
                    <a:pt x="785" y="262"/>
                  </a:lnTo>
                  <a:lnTo>
                    <a:pt x="782" y="246"/>
                  </a:lnTo>
                  <a:lnTo>
                    <a:pt x="778" y="229"/>
                  </a:lnTo>
                  <a:lnTo>
                    <a:pt x="773" y="214"/>
                  </a:lnTo>
                  <a:lnTo>
                    <a:pt x="766" y="198"/>
                  </a:lnTo>
                  <a:lnTo>
                    <a:pt x="761" y="183"/>
                  </a:lnTo>
                  <a:lnTo>
                    <a:pt x="753" y="168"/>
                  </a:lnTo>
                  <a:lnTo>
                    <a:pt x="746" y="154"/>
                  </a:lnTo>
                  <a:lnTo>
                    <a:pt x="738" y="140"/>
                  </a:lnTo>
                  <a:lnTo>
                    <a:pt x="730" y="127"/>
                  </a:lnTo>
                  <a:lnTo>
                    <a:pt x="720" y="114"/>
                  </a:lnTo>
                  <a:lnTo>
                    <a:pt x="711" y="103"/>
                  </a:lnTo>
                  <a:lnTo>
                    <a:pt x="701" y="91"/>
                  </a:lnTo>
                  <a:lnTo>
                    <a:pt x="691" y="80"/>
                  </a:lnTo>
                  <a:lnTo>
                    <a:pt x="679" y="69"/>
                  </a:lnTo>
                  <a:lnTo>
                    <a:pt x="668" y="60"/>
                  </a:lnTo>
                  <a:lnTo>
                    <a:pt x="657" y="51"/>
                  </a:lnTo>
                  <a:lnTo>
                    <a:pt x="645" y="43"/>
                  </a:lnTo>
                  <a:lnTo>
                    <a:pt x="633" y="35"/>
                  </a:lnTo>
                  <a:lnTo>
                    <a:pt x="620" y="27"/>
                  </a:lnTo>
                  <a:lnTo>
                    <a:pt x="607" y="21"/>
                  </a:lnTo>
                  <a:lnTo>
                    <a:pt x="593" y="16"/>
                  </a:lnTo>
                  <a:lnTo>
                    <a:pt x="580" y="11"/>
                  </a:lnTo>
                  <a:lnTo>
                    <a:pt x="567" y="7"/>
                  </a:lnTo>
                  <a:lnTo>
                    <a:pt x="553" y="4"/>
                  </a:lnTo>
                  <a:lnTo>
                    <a:pt x="538" y="2"/>
                  </a:lnTo>
                  <a:lnTo>
                    <a:pt x="524" y="1"/>
                  </a:lnTo>
                  <a:lnTo>
                    <a:pt x="509" y="0"/>
                  </a:lnTo>
                  <a:lnTo>
                    <a:pt x="509" y="0"/>
                  </a:lnTo>
                  <a:lnTo>
                    <a:pt x="494" y="1"/>
                  </a:lnTo>
                  <a:lnTo>
                    <a:pt x="480" y="2"/>
                  </a:lnTo>
                  <a:lnTo>
                    <a:pt x="466" y="4"/>
                  </a:lnTo>
                  <a:lnTo>
                    <a:pt x="452" y="7"/>
                  </a:lnTo>
                  <a:lnTo>
                    <a:pt x="438" y="10"/>
                  </a:lnTo>
                  <a:lnTo>
                    <a:pt x="424" y="16"/>
                  </a:lnTo>
                  <a:lnTo>
                    <a:pt x="411" y="21"/>
                  </a:lnTo>
                  <a:lnTo>
                    <a:pt x="397" y="27"/>
                  </a:lnTo>
                  <a:lnTo>
                    <a:pt x="384" y="34"/>
                  </a:lnTo>
                  <a:lnTo>
                    <a:pt x="372" y="43"/>
                  </a:lnTo>
                  <a:lnTo>
                    <a:pt x="359" y="51"/>
                  </a:lnTo>
                  <a:lnTo>
                    <a:pt x="348" y="60"/>
                  </a:lnTo>
                  <a:lnTo>
                    <a:pt x="336" y="70"/>
                  </a:lnTo>
                  <a:lnTo>
                    <a:pt x="325" y="81"/>
                  </a:lnTo>
                  <a:lnTo>
                    <a:pt x="314" y="93"/>
                  </a:lnTo>
                  <a:lnTo>
                    <a:pt x="304" y="105"/>
                  </a:lnTo>
                  <a:lnTo>
                    <a:pt x="304" y="105"/>
                  </a:lnTo>
                  <a:lnTo>
                    <a:pt x="294" y="118"/>
                  </a:lnTo>
                  <a:lnTo>
                    <a:pt x="285" y="130"/>
                  </a:lnTo>
                  <a:lnTo>
                    <a:pt x="277" y="144"/>
                  </a:lnTo>
                  <a:lnTo>
                    <a:pt x="269" y="158"/>
                  </a:lnTo>
                  <a:lnTo>
                    <a:pt x="262" y="172"/>
                  </a:lnTo>
                  <a:lnTo>
                    <a:pt x="255" y="187"/>
                  </a:lnTo>
                  <a:lnTo>
                    <a:pt x="249" y="202"/>
                  </a:lnTo>
                  <a:lnTo>
                    <a:pt x="244" y="217"/>
                  </a:lnTo>
                  <a:lnTo>
                    <a:pt x="238" y="233"/>
                  </a:lnTo>
                  <a:lnTo>
                    <a:pt x="234" y="250"/>
                  </a:lnTo>
                  <a:lnTo>
                    <a:pt x="231" y="266"/>
                  </a:lnTo>
                  <a:lnTo>
                    <a:pt x="227" y="282"/>
                  </a:lnTo>
                  <a:lnTo>
                    <a:pt x="225" y="299"/>
                  </a:lnTo>
                  <a:lnTo>
                    <a:pt x="223" y="315"/>
                  </a:lnTo>
                  <a:lnTo>
                    <a:pt x="223" y="332"/>
                  </a:lnTo>
                  <a:lnTo>
                    <a:pt x="222" y="349"/>
                  </a:lnTo>
                  <a:lnTo>
                    <a:pt x="222" y="349"/>
                  </a:lnTo>
                  <a:lnTo>
                    <a:pt x="223" y="368"/>
                  </a:lnTo>
                  <a:lnTo>
                    <a:pt x="224" y="386"/>
                  </a:lnTo>
                  <a:lnTo>
                    <a:pt x="225" y="403"/>
                  </a:lnTo>
                  <a:lnTo>
                    <a:pt x="229" y="420"/>
                  </a:lnTo>
                  <a:lnTo>
                    <a:pt x="232" y="437"/>
                  </a:lnTo>
                  <a:lnTo>
                    <a:pt x="235" y="453"/>
                  </a:lnTo>
                  <a:lnTo>
                    <a:pt x="239" y="470"/>
                  </a:lnTo>
                  <a:lnTo>
                    <a:pt x="245" y="486"/>
                  </a:lnTo>
                  <a:lnTo>
                    <a:pt x="251" y="502"/>
                  </a:lnTo>
                  <a:lnTo>
                    <a:pt x="256" y="517"/>
                  </a:lnTo>
                  <a:lnTo>
                    <a:pt x="264" y="531"/>
                  </a:lnTo>
                  <a:lnTo>
                    <a:pt x="271" y="546"/>
                  </a:lnTo>
                  <a:lnTo>
                    <a:pt x="279" y="559"/>
                  </a:lnTo>
                  <a:lnTo>
                    <a:pt x="288" y="573"/>
                  </a:lnTo>
                  <a:lnTo>
                    <a:pt x="297" y="585"/>
                  </a:lnTo>
                  <a:lnTo>
                    <a:pt x="306" y="597"/>
                  </a:lnTo>
                  <a:lnTo>
                    <a:pt x="317" y="609"/>
                  </a:lnTo>
                  <a:lnTo>
                    <a:pt x="326" y="620"/>
                  </a:lnTo>
                  <a:lnTo>
                    <a:pt x="337" y="630"/>
                  </a:lnTo>
                  <a:lnTo>
                    <a:pt x="349" y="640"/>
                  </a:lnTo>
                  <a:lnTo>
                    <a:pt x="361" y="649"/>
                  </a:lnTo>
                  <a:lnTo>
                    <a:pt x="372" y="657"/>
                  </a:lnTo>
                  <a:lnTo>
                    <a:pt x="384" y="665"/>
                  </a:lnTo>
                  <a:lnTo>
                    <a:pt x="397" y="672"/>
                  </a:lnTo>
                  <a:lnTo>
                    <a:pt x="410" y="679"/>
                  </a:lnTo>
                  <a:lnTo>
                    <a:pt x="424" y="684"/>
                  </a:lnTo>
                  <a:lnTo>
                    <a:pt x="437" y="688"/>
                  </a:lnTo>
                  <a:lnTo>
                    <a:pt x="451" y="693"/>
                  </a:lnTo>
                  <a:lnTo>
                    <a:pt x="465" y="696"/>
                  </a:lnTo>
                  <a:lnTo>
                    <a:pt x="480" y="698"/>
                  </a:lnTo>
                  <a:lnTo>
                    <a:pt x="494" y="699"/>
                  </a:lnTo>
                  <a:lnTo>
                    <a:pt x="509" y="700"/>
                  </a:lnTo>
                  <a:lnTo>
                    <a:pt x="509" y="700"/>
                  </a:lnTo>
                  <a:close/>
                  <a:moveTo>
                    <a:pt x="509" y="64"/>
                  </a:moveTo>
                  <a:lnTo>
                    <a:pt x="509" y="64"/>
                  </a:lnTo>
                  <a:lnTo>
                    <a:pt x="520" y="64"/>
                  </a:lnTo>
                  <a:lnTo>
                    <a:pt x="531" y="65"/>
                  </a:lnTo>
                  <a:lnTo>
                    <a:pt x="543" y="67"/>
                  </a:lnTo>
                  <a:lnTo>
                    <a:pt x="554" y="69"/>
                  </a:lnTo>
                  <a:lnTo>
                    <a:pt x="564" y="73"/>
                  </a:lnTo>
                  <a:lnTo>
                    <a:pt x="575" y="77"/>
                  </a:lnTo>
                  <a:lnTo>
                    <a:pt x="585" y="81"/>
                  </a:lnTo>
                  <a:lnTo>
                    <a:pt x="596" y="87"/>
                  </a:lnTo>
                  <a:lnTo>
                    <a:pt x="615" y="98"/>
                  </a:lnTo>
                  <a:lnTo>
                    <a:pt x="633" y="112"/>
                  </a:lnTo>
                  <a:lnTo>
                    <a:pt x="650" y="129"/>
                  </a:lnTo>
                  <a:lnTo>
                    <a:pt x="666" y="148"/>
                  </a:lnTo>
                  <a:lnTo>
                    <a:pt x="680" y="168"/>
                  </a:lnTo>
                  <a:lnTo>
                    <a:pt x="693" y="190"/>
                  </a:lnTo>
                  <a:lnTo>
                    <a:pt x="704" y="213"/>
                  </a:lnTo>
                  <a:lnTo>
                    <a:pt x="714" y="239"/>
                  </a:lnTo>
                  <a:lnTo>
                    <a:pt x="721" y="265"/>
                  </a:lnTo>
                  <a:lnTo>
                    <a:pt x="726" y="293"/>
                  </a:lnTo>
                  <a:lnTo>
                    <a:pt x="730" y="320"/>
                  </a:lnTo>
                  <a:lnTo>
                    <a:pt x="731" y="349"/>
                  </a:lnTo>
                  <a:lnTo>
                    <a:pt x="731" y="349"/>
                  </a:lnTo>
                  <a:lnTo>
                    <a:pt x="730" y="379"/>
                  </a:lnTo>
                  <a:lnTo>
                    <a:pt x="726" y="407"/>
                  </a:lnTo>
                  <a:lnTo>
                    <a:pt x="721" y="435"/>
                  </a:lnTo>
                  <a:lnTo>
                    <a:pt x="714" y="461"/>
                  </a:lnTo>
                  <a:lnTo>
                    <a:pt x="704" y="486"/>
                  </a:lnTo>
                  <a:lnTo>
                    <a:pt x="693" y="509"/>
                  </a:lnTo>
                  <a:lnTo>
                    <a:pt x="680" y="532"/>
                  </a:lnTo>
                  <a:lnTo>
                    <a:pt x="666" y="552"/>
                  </a:lnTo>
                  <a:lnTo>
                    <a:pt x="650" y="570"/>
                  </a:lnTo>
                  <a:lnTo>
                    <a:pt x="633" y="588"/>
                  </a:lnTo>
                  <a:lnTo>
                    <a:pt x="615" y="602"/>
                  </a:lnTo>
                  <a:lnTo>
                    <a:pt x="596" y="613"/>
                  </a:lnTo>
                  <a:lnTo>
                    <a:pt x="585" y="619"/>
                  </a:lnTo>
                  <a:lnTo>
                    <a:pt x="575" y="623"/>
                  </a:lnTo>
                  <a:lnTo>
                    <a:pt x="564" y="627"/>
                  </a:lnTo>
                  <a:lnTo>
                    <a:pt x="554" y="630"/>
                  </a:lnTo>
                  <a:lnTo>
                    <a:pt x="543" y="633"/>
                  </a:lnTo>
                  <a:lnTo>
                    <a:pt x="531" y="635"/>
                  </a:lnTo>
                  <a:lnTo>
                    <a:pt x="520" y="636"/>
                  </a:lnTo>
                  <a:lnTo>
                    <a:pt x="509" y="636"/>
                  </a:lnTo>
                  <a:lnTo>
                    <a:pt x="509" y="636"/>
                  </a:lnTo>
                  <a:lnTo>
                    <a:pt x="497" y="636"/>
                  </a:lnTo>
                  <a:lnTo>
                    <a:pt x="486" y="635"/>
                  </a:lnTo>
                  <a:lnTo>
                    <a:pt x="474" y="633"/>
                  </a:lnTo>
                  <a:lnTo>
                    <a:pt x="464" y="630"/>
                  </a:lnTo>
                  <a:lnTo>
                    <a:pt x="453" y="627"/>
                  </a:lnTo>
                  <a:lnTo>
                    <a:pt x="442" y="623"/>
                  </a:lnTo>
                  <a:lnTo>
                    <a:pt x="432" y="619"/>
                  </a:lnTo>
                  <a:lnTo>
                    <a:pt x="422" y="613"/>
                  </a:lnTo>
                  <a:lnTo>
                    <a:pt x="402" y="602"/>
                  </a:lnTo>
                  <a:lnTo>
                    <a:pt x="384" y="588"/>
                  </a:lnTo>
                  <a:lnTo>
                    <a:pt x="367" y="570"/>
                  </a:lnTo>
                  <a:lnTo>
                    <a:pt x="351" y="552"/>
                  </a:lnTo>
                  <a:lnTo>
                    <a:pt x="337" y="532"/>
                  </a:lnTo>
                  <a:lnTo>
                    <a:pt x="324" y="509"/>
                  </a:lnTo>
                  <a:lnTo>
                    <a:pt x="313" y="486"/>
                  </a:lnTo>
                  <a:lnTo>
                    <a:pt x="304" y="461"/>
                  </a:lnTo>
                  <a:lnTo>
                    <a:pt x="296" y="435"/>
                  </a:lnTo>
                  <a:lnTo>
                    <a:pt x="291" y="407"/>
                  </a:lnTo>
                  <a:lnTo>
                    <a:pt x="288" y="379"/>
                  </a:lnTo>
                  <a:lnTo>
                    <a:pt x="285" y="349"/>
                  </a:lnTo>
                  <a:lnTo>
                    <a:pt x="285" y="349"/>
                  </a:lnTo>
                  <a:lnTo>
                    <a:pt x="288" y="320"/>
                  </a:lnTo>
                  <a:lnTo>
                    <a:pt x="291" y="293"/>
                  </a:lnTo>
                  <a:lnTo>
                    <a:pt x="296" y="265"/>
                  </a:lnTo>
                  <a:lnTo>
                    <a:pt x="304" y="239"/>
                  </a:lnTo>
                  <a:lnTo>
                    <a:pt x="313" y="213"/>
                  </a:lnTo>
                  <a:lnTo>
                    <a:pt x="324" y="190"/>
                  </a:lnTo>
                  <a:lnTo>
                    <a:pt x="337" y="168"/>
                  </a:lnTo>
                  <a:lnTo>
                    <a:pt x="351" y="148"/>
                  </a:lnTo>
                  <a:lnTo>
                    <a:pt x="367" y="129"/>
                  </a:lnTo>
                  <a:lnTo>
                    <a:pt x="384" y="112"/>
                  </a:lnTo>
                  <a:lnTo>
                    <a:pt x="402" y="98"/>
                  </a:lnTo>
                  <a:lnTo>
                    <a:pt x="422" y="87"/>
                  </a:lnTo>
                  <a:lnTo>
                    <a:pt x="432" y="81"/>
                  </a:lnTo>
                  <a:lnTo>
                    <a:pt x="442" y="77"/>
                  </a:lnTo>
                  <a:lnTo>
                    <a:pt x="453" y="73"/>
                  </a:lnTo>
                  <a:lnTo>
                    <a:pt x="464" y="69"/>
                  </a:lnTo>
                  <a:lnTo>
                    <a:pt x="474" y="67"/>
                  </a:lnTo>
                  <a:lnTo>
                    <a:pt x="486" y="65"/>
                  </a:lnTo>
                  <a:lnTo>
                    <a:pt x="497" y="64"/>
                  </a:lnTo>
                  <a:lnTo>
                    <a:pt x="509" y="64"/>
                  </a:lnTo>
                  <a:lnTo>
                    <a:pt x="509" y="64"/>
                  </a:lnTo>
                  <a:close/>
                  <a:moveTo>
                    <a:pt x="731" y="636"/>
                  </a:moveTo>
                  <a:lnTo>
                    <a:pt x="731" y="636"/>
                  </a:lnTo>
                  <a:lnTo>
                    <a:pt x="725" y="637"/>
                  </a:lnTo>
                  <a:lnTo>
                    <a:pt x="719" y="639"/>
                  </a:lnTo>
                  <a:lnTo>
                    <a:pt x="714" y="641"/>
                  </a:lnTo>
                  <a:lnTo>
                    <a:pt x="709" y="645"/>
                  </a:lnTo>
                  <a:lnTo>
                    <a:pt x="705" y="650"/>
                  </a:lnTo>
                  <a:lnTo>
                    <a:pt x="702" y="655"/>
                  </a:lnTo>
                  <a:lnTo>
                    <a:pt x="700" y="662"/>
                  </a:lnTo>
                  <a:lnTo>
                    <a:pt x="700" y="668"/>
                  </a:lnTo>
                  <a:lnTo>
                    <a:pt x="700" y="668"/>
                  </a:lnTo>
                  <a:lnTo>
                    <a:pt x="700" y="674"/>
                  </a:lnTo>
                  <a:lnTo>
                    <a:pt x="702" y="680"/>
                  </a:lnTo>
                  <a:lnTo>
                    <a:pt x="705" y="685"/>
                  </a:lnTo>
                  <a:lnTo>
                    <a:pt x="709" y="691"/>
                  </a:lnTo>
                  <a:lnTo>
                    <a:pt x="714" y="694"/>
                  </a:lnTo>
                  <a:lnTo>
                    <a:pt x="719" y="697"/>
                  </a:lnTo>
                  <a:lnTo>
                    <a:pt x="725" y="699"/>
                  </a:lnTo>
                  <a:lnTo>
                    <a:pt x="731" y="700"/>
                  </a:lnTo>
                  <a:lnTo>
                    <a:pt x="731" y="700"/>
                  </a:lnTo>
                  <a:lnTo>
                    <a:pt x="754" y="701"/>
                  </a:lnTo>
                  <a:lnTo>
                    <a:pt x="776" y="705"/>
                  </a:lnTo>
                  <a:lnTo>
                    <a:pt x="797" y="710"/>
                  </a:lnTo>
                  <a:lnTo>
                    <a:pt x="818" y="717"/>
                  </a:lnTo>
                  <a:lnTo>
                    <a:pt x="837" y="727"/>
                  </a:lnTo>
                  <a:lnTo>
                    <a:pt x="855" y="738"/>
                  </a:lnTo>
                  <a:lnTo>
                    <a:pt x="872" y="751"/>
                  </a:lnTo>
                  <a:lnTo>
                    <a:pt x="888" y="765"/>
                  </a:lnTo>
                  <a:lnTo>
                    <a:pt x="903" y="781"/>
                  </a:lnTo>
                  <a:lnTo>
                    <a:pt x="915" y="798"/>
                  </a:lnTo>
                  <a:lnTo>
                    <a:pt x="927" y="816"/>
                  </a:lnTo>
                  <a:lnTo>
                    <a:pt x="937" y="835"/>
                  </a:lnTo>
                  <a:lnTo>
                    <a:pt x="944" y="856"/>
                  </a:lnTo>
                  <a:lnTo>
                    <a:pt x="950" y="877"/>
                  </a:lnTo>
                  <a:lnTo>
                    <a:pt x="953" y="900"/>
                  </a:lnTo>
                  <a:lnTo>
                    <a:pt x="954" y="922"/>
                  </a:lnTo>
                  <a:lnTo>
                    <a:pt x="954" y="922"/>
                  </a:lnTo>
                  <a:lnTo>
                    <a:pt x="953" y="929"/>
                  </a:lnTo>
                  <a:lnTo>
                    <a:pt x="952" y="935"/>
                  </a:lnTo>
                  <a:lnTo>
                    <a:pt x="949" y="941"/>
                  </a:lnTo>
                  <a:lnTo>
                    <a:pt x="944" y="945"/>
                  </a:lnTo>
                  <a:lnTo>
                    <a:pt x="940" y="949"/>
                  </a:lnTo>
                  <a:lnTo>
                    <a:pt x="935" y="951"/>
                  </a:lnTo>
                  <a:lnTo>
                    <a:pt x="928" y="953"/>
                  </a:lnTo>
                  <a:lnTo>
                    <a:pt x="922" y="954"/>
                  </a:lnTo>
                  <a:lnTo>
                    <a:pt x="96" y="954"/>
                  </a:lnTo>
                  <a:lnTo>
                    <a:pt x="96" y="954"/>
                  </a:lnTo>
                  <a:lnTo>
                    <a:pt x="89" y="953"/>
                  </a:lnTo>
                  <a:lnTo>
                    <a:pt x="83" y="951"/>
                  </a:lnTo>
                  <a:lnTo>
                    <a:pt x="77" y="949"/>
                  </a:lnTo>
                  <a:lnTo>
                    <a:pt x="73" y="945"/>
                  </a:lnTo>
                  <a:lnTo>
                    <a:pt x="69" y="941"/>
                  </a:lnTo>
                  <a:lnTo>
                    <a:pt x="65" y="935"/>
                  </a:lnTo>
                  <a:lnTo>
                    <a:pt x="64" y="929"/>
                  </a:lnTo>
                  <a:lnTo>
                    <a:pt x="63" y="922"/>
                  </a:lnTo>
                  <a:lnTo>
                    <a:pt x="63" y="922"/>
                  </a:lnTo>
                  <a:lnTo>
                    <a:pt x="64" y="900"/>
                  </a:lnTo>
                  <a:lnTo>
                    <a:pt x="68" y="877"/>
                  </a:lnTo>
                  <a:lnTo>
                    <a:pt x="73" y="856"/>
                  </a:lnTo>
                  <a:lnTo>
                    <a:pt x="81" y="835"/>
                  </a:lnTo>
                  <a:lnTo>
                    <a:pt x="90" y="816"/>
                  </a:lnTo>
                  <a:lnTo>
                    <a:pt x="101" y="798"/>
                  </a:lnTo>
                  <a:lnTo>
                    <a:pt x="114" y="781"/>
                  </a:lnTo>
                  <a:lnTo>
                    <a:pt x="129" y="765"/>
                  </a:lnTo>
                  <a:lnTo>
                    <a:pt x="145" y="751"/>
                  </a:lnTo>
                  <a:lnTo>
                    <a:pt x="162" y="738"/>
                  </a:lnTo>
                  <a:lnTo>
                    <a:pt x="180" y="727"/>
                  </a:lnTo>
                  <a:lnTo>
                    <a:pt x="200" y="717"/>
                  </a:lnTo>
                  <a:lnTo>
                    <a:pt x="220" y="710"/>
                  </a:lnTo>
                  <a:lnTo>
                    <a:pt x="241" y="705"/>
                  </a:lnTo>
                  <a:lnTo>
                    <a:pt x="263" y="701"/>
                  </a:lnTo>
                  <a:lnTo>
                    <a:pt x="285" y="700"/>
                  </a:lnTo>
                  <a:lnTo>
                    <a:pt x="285" y="700"/>
                  </a:lnTo>
                  <a:lnTo>
                    <a:pt x="292" y="699"/>
                  </a:lnTo>
                  <a:lnTo>
                    <a:pt x="298" y="697"/>
                  </a:lnTo>
                  <a:lnTo>
                    <a:pt x="304" y="694"/>
                  </a:lnTo>
                  <a:lnTo>
                    <a:pt x="308" y="691"/>
                  </a:lnTo>
                  <a:lnTo>
                    <a:pt x="312" y="685"/>
                  </a:lnTo>
                  <a:lnTo>
                    <a:pt x="315" y="680"/>
                  </a:lnTo>
                  <a:lnTo>
                    <a:pt x="318" y="674"/>
                  </a:lnTo>
                  <a:lnTo>
                    <a:pt x="318" y="668"/>
                  </a:lnTo>
                  <a:lnTo>
                    <a:pt x="318" y="668"/>
                  </a:lnTo>
                  <a:lnTo>
                    <a:pt x="318" y="662"/>
                  </a:lnTo>
                  <a:lnTo>
                    <a:pt x="315" y="655"/>
                  </a:lnTo>
                  <a:lnTo>
                    <a:pt x="312" y="650"/>
                  </a:lnTo>
                  <a:lnTo>
                    <a:pt x="308" y="645"/>
                  </a:lnTo>
                  <a:lnTo>
                    <a:pt x="304" y="641"/>
                  </a:lnTo>
                  <a:lnTo>
                    <a:pt x="298" y="639"/>
                  </a:lnTo>
                  <a:lnTo>
                    <a:pt x="292" y="637"/>
                  </a:lnTo>
                  <a:lnTo>
                    <a:pt x="285" y="636"/>
                  </a:lnTo>
                  <a:lnTo>
                    <a:pt x="285" y="636"/>
                  </a:lnTo>
                  <a:lnTo>
                    <a:pt x="271" y="637"/>
                  </a:lnTo>
                  <a:lnTo>
                    <a:pt x="256" y="638"/>
                  </a:lnTo>
                  <a:lnTo>
                    <a:pt x="243" y="639"/>
                  </a:lnTo>
                  <a:lnTo>
                    <a:pt x="229" y="642"/>
                  </a:lnTo>
                  <a:lnTo>
                    <a:pt x="215" y="645"/>
                  </a:lnTo>
                  <a:lnTo>
                    <a:pt x="201" y="649"/>
                  </a:lnTo>
                  <a:lnTo>
                    <a:pt x="188" y="653"/>
                  </a:lnTo>
                  <a:lnTo>
                    <a:pt x="175" y="658"/>
                  </a:lnTo>
                  <a:lnTo>
                    <a:pt x="162" y="665"/>
                  </a:lnTo>
                  <a:lnTo>
                    <a:pt x="149" y="670"/>
                  </a:lnTo>
                  <a:lnTo>
                    <a:pt x="137" y="678"/>
                  </a:lnTo>
                  <a:lnTo>
                    <a:pt x="126" y="685"/>
                  </a:lnTo>
                  <a:lnTo>
                    <a:pt x="115" y="693"/>
                  </a:lnTo>
                  <a:lnTo>
                    <a:pt x="104" y="701"/>
                  </a:lnTo>
                  <a:lnTo>
                    <a:pt x="93" y="711"/>
                  </a:lnTo>
                  <a:lnTo>
                    <a:pt x="84" y="720"/>
                  </a:lnTo>
                  <a:lnTo>
                    <a:pt x="74" y="730"/>
                  </a:lnTo>
                  <a:lnTo>
                    <a:pt x="65" y="740"/>
                  </a:lnTo>
                  <a:lnTo>
                    <a:pt x="57" y="751"/>
                  </a:lnTo>
                  <a:lnTo>
                    <a:pt x="48" y="762"/>
                  </a:lnTo>
                  <a:lnTo>
                    <a:pt x="41" y="774"/>
                  </a:lnTo>
                  <a:lnTo>
                    <a:pt x="34" y="786"/>
                  </a:lnTo>
                  <a:lnTo>
                    <a:pt x="28" y="798"/>
                  </a:lnTo>
                  <a:lnTo>
                    <a:pt x="23" y="811"/>
                  </a:lnTo>
                  <a:lnTo>
                    <a:pt x="17" y="824"/>
                  </a:lnTo>
                  <a:lnTo>
                    <a:pt x="13" y="838"/>
                  </a:lnTo>
                  <a:lnTo>
                    <a:pt x="9" y="850"/>
                  </a:lnTo>
                  <a:lnTo>
                    <a:pt x="5" y="864"/>
                  </a:lnTo>
                  <a:lnTo>
                    <a:pt x="3" y="878"/>
                  </a:lnTo>
                  <a:lnTo>
                    <a:pt x="1" y="893"/>
                  </a:lnTo>
                  <a:lnTo>
                    <a:pt x="0" y="907"/>
                  </a:lnTo>
                  <a:lnTo>
                    <a:pt x="0" y="922"/>
                  </a:lnTo>
                  <a:lnTo>
                    <a:pt x="0" y="922"/>
                  </a:lnTo>
                  <a:lnTo>
                    <a:pt x="0" y="932"/>
                  </a:lnTo>
                  <a:lnTo>
                    <a:pt x="2" y="942"/>
                  </a:lnTo>
                  <a:lnTo>
                    <a:pt x="4" y="950"/>
                  </a:lnTo>
                  <a:lnTo>
                    <a:pt x="8" y="960"/>
                  </a:lnTo>
                  <a:lnTo>
                    <a:pt x="11" y="967"/>
                  </a:lnTo>
                  <a:lnTo>
                    <a:pt x="16" y="976"/>
                  </a:lnTo>
                  <a:lnTo>
                    <a:pt x="21" y="983"/>
                  </a:lnTo>
                  <a:lnTo>
                    <a:pt x="28" y="990"/>
                  </a:lnTo>
                  <a:lnTo>
                    <a:pt x="34" y="996"/>
                  </a:lnTo>
                  <a:lnTo>
                    <a:pt x="42" y="1002"/>
                  </a:lnTo>
                  <a:lnTo>
                    <a:pt x="49" y="1006"/>
                  </a:lnTo>
                  <a:lnTo>
                    <a:pt x="58" y="1010"/>
                  </a:lnTo>
                  <a:lnTo>
                    <a:pt x="67" y="1014"/>
                  </a:lnTo>
                  <a:lnTo>
                    <a:pt x="76" y="1016"/>
                  </a:lnTo>
                  <a:lnTo>
                    <a:pt x="86" y="1017"/>
                  </a:lnTo>
                  <a:lnTo>
                    <a:pt x="96" y="1018"/>
                  </a:lnTo>
                  <a:lnTo>
                    <a:pt x="922" y="1018"/>
                  </a:lnTo>
                  <a:lnTo>
                    <a:pt x="922" y="1018"/>
                  </a:lnTo>
                  <a:lnTo>
                    <a:pt x="931" y="1017"/>
                  </a:lnTo>
                  <a:lnTo>
                    <a:pt x="941" y="1016"/>
                  </a:lnTo>
                  <a:lnTo>
                    <a:pt x="951" y="1014"/>
                  </a:lnTo>
                  <a:lnTo>
                    <a:pt x="959" y="1010"/>
                  </a:lnTo>
                  <a:lnTo>
                    <a:pt x="968" y="1006"/>
                  </a:lnTo>
                  <a:lnTo>
                    <a:pt x="975" y="1002"/>
                  </a:lnTo>
                  <a:lnTo>
                    <a:pt x="983" y="996"/>
                  </a:lnTo>
                  <a:lnTo>
                    <a:pt x="989" y="990"/>
                  </a:lnTo>
                  <a:lnTo>
                    <a:pt x="996" y="983"/>
                  </a:lnTo>
                  <a:lnTo>
                    <a:pt x="1001" y="976"/>
                  </a:lnTo>
                  <a:lnTo>
                    <a:pt x="1006" y="967"/>
                  </a:lnTo>
                  <a:lnTo>
                    <a:pt x="1010" y="960"/>
                  </a:lnTo>
                  <a:lnTo>
                    <a:pt x="1013" y="950"/>
                  </a:lnTo>
                  <a:lnTo>
                    <a:pt x="1015" y="942"/>
                  </a:lnTo>
                  <a:lnTo>
                    <a:pt x="1017" y="932"/>
                  </a:lnTo>
                  <a:lnTo>
                    <a:pt x="1017" y="922"/>
                  </a:lnTo>
                  <a:lnTo>
                    <a:pt x="1017" y="922"/>
                  </a:lnTo>
                  <a:lnTo>
                    <a:pt x="1017" y="907"/>
                  </a:lnTo>
                  <a:lnTo>
                    <a:pt x="1016" y="893"/>
                  </a:lnTo>
                  <a:lnTo>
                    <a:pt x="1014" y="878"/>
                  </a:lnTo>
                  <a:lnTo>
                    <a:pt x="1012" y="864"/>
                  </a:lnTo>
                  <a:lnTo>
                    <a:pt x="1009" y="850"/>
                  </a:lnTo>
                  <a:lnTo>
                    <a:pt x="1004" y="838"/>
                  </a:lnTo>
                  <a:lnTo>
                    <a:pt x="1000" y="824"/>
                  </a:lnTo>
                  <a:lnTo>
                    <a:pt x="995" y="811"/>
                  </a:lnTo>
                  <a:lnTo>
                    <a:pt x="989" y="798"/>
                  </a:lnTo>
                  <a:lnTo>
                    <a:pt x="983" y="786"/>
                  </a:lnTo>
                  <a:lnTo>
                    <a:pt x="976" y="774"/>
                  </a:lnTo>
                  <a:lnTo>
                    <a:pt x="969" y="762"/>
                  </a:lnTo>
                  <a:lnTo>
                    <a:pt x="960" y="751"/>
                  </a:lnTo>
                  <a:lnTo>
                    <a:pt x="952" y="740"/>
                  </a:lnTo>
                  <a:lnTo>
                    <a:pt x="943" y="730"/>
                  </a:lnTo>
                  <a:lnTo>
                    <a:pt x="933" y="720"/>
                  </a:lnTo>
                  <a:lnTo>
                    <a:pt x="924" y="711"/>
                  </a:lnTo>
                  <a:lnTo>
                    <a:pt x="913" y="701"/>
                  </a:lnTo>
                  <a:lnTo>
                    <a:pt x="902" y="693"/>
                  </a:lnTo>
                  <a:lnTo>
                    <a:pt x="892" y="685"/>
                  </a:lnTo>
                  <a:lnTo>
                    <a:pt x="880" y="678"/>
                  </a:lnTo>
                  <a:lnTo>
                    <a:pt x="868" y="670"/>
                  </a:lnTo>
                  <a:lnTo>
                    <a:pt x="855" y="665"/>
                  </a:lnTo>
                  <a:lnTo>
                    <a:pt x="842" y="658"/>
                  </a:lnTo>
                  <a:lnTo>
                    <a:pt x="829" y="653"/>
                  </a:lnTo>
                  <a:lnTo>
                    <a:pt x="817" y="649"/>
                  </a:lnTo>
                  <a:lnTo>
                    <a:pt x="803" y="645"/>
                  </a:lnTo>
                  <a:lnTo>
                    <a:pt x="789" y="642"/>
                  </a:lnTo>
                  <a:lnTo>
                    <a:pt x="775" y="639"/>
                  </a:lnTo>
                  <a:lnTo>
                    <a:pt x="761" y="638"/>
                  </a:lnTo>
                  <a:lnTo>
                    <a:pt x="746" y="637"/>
                  </a:lnTo>
                  <a:lnTo>
                    <a:pt x="731" y="636"/>
                  </a:lnTo>
                  <a:lnTo>
                    <a:pt x="731" y="636"/>
                  </a:lnTo>
                  <a:close/>
                </a:path>
              </a:pathLst>
            </a:custGeom>
            <a:solidFill>
              <a:schemeClr val="bg1"/>
            </a:solidFill>
            <a:ln>
              <a:noFill/>
            </a:ln>
          </p:spPr>
          <p:txBody>
            <a:bodyPr vert="horz" wrap="square" lIns="91440" tIns="45720" rIns="91440" bIns="45720" numCol="1" anchor="t" anchorCtr="0" compatLnSpc="1"/>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endParaRPr lang="zh-CN" altLang="en-US">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9" name="组合 18"/>
          <p:cNvGrpSpPr/>
          <p:nvPr/>
        </p:nvGrpSpPr>
        <p:grpSpPr>
          <a:xfrm>
            <a:off x="1144625" y="4632383"/>
            <a:ext cx="2253318" cy="1392916"/>
            <a:chOff x="1144625" y="4632383"/>
            <a:chExt cx="2253318" cy="1392916"/>
          </a:xfrm>
        </p:grpSpPr>
        <p:sp>
          <p:nvSpPr>
            <p:cNvPr id="20" name="文本框 36"/>
            <p:cNvSpPr txBox="1"/>
            <p:nvPr/>
          </p:nvSpPr>
          <p:spPr>
            <a:xfrm>
              <a:off x="1261076" y="4632383"/>
              <a:ext cx="1991392"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21" name="Text Placeholder 32"/>
            <p:cNvSpPr txBox="1"/>
            <p:nvPr/>
          </p:nvSpPr>
          <p:spPr>
            <a:xfrm>
              <a:off x="1144625" y="5043085"/>
              <a:ext cx="2253318"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22" name="组合 21"/>
          <p:cNvGrpSpPr/>
          <p:nvPr/>
        </p:nvGrpSpPr>
        <p:grpSpPr>
          <a:xfrm>
            <a:off x="3698290" y="4632383"/>
            <a:ext cx="2253318" cy="1392916"/>
            <a:chOff x="1144625" y="4632383"/>
            <a:chExt cx="2253318" cy="1392916"/>
          </a:xfrm>
        </p:grpSpPr>
        <p:sp>
          <p:nvSpPr>
            <p:cNvPr id="23" name="文本框 36"/>
            <p:cNvSpPr txBox="1"/>
            <p:nvPr/>
          </p:nvSpPr>
          <p:spPr>
            <a:xfrm>
              <a:off x="1261076" y="4632383"/>
              <a:ext cx="1991392"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24" name="Text Placeholder 32"/>
            <p:cNvSpPr txBox="1"/>
            <p:nvPr/>
          </p:nvSpPr>
          <p:spPr>
            <a:xfrm>
              <a:off x="1144625" y="5043085"/>
              <a:ext cx="2253318"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25" name="组合 24"/>
          <p:cNvGrpSpPr/>
          <p:nvPr/>
        </p:nvGrpSpPr>
        <p:grpSpPr>
          <a:xfrm>
            <a:off x="6445274" y="4632383"/>
            <a:ext cx="2253318" cy="1392916"/>
            <a:chOff x="1144625" y="4632383"/>
            <a:chExt cx="2253318" cy="1392916"/>
          </a:xfrm>
        </p:grpSpPr>
        <p:sp>
          <p:nvSpPr>
            <p:cNvPr id="26" name="文本框 36"/>
            <p:cNvSpPr txBox="1"/>
            <p:nvPr/>
          </p:nvSpPr>
          <p:spPr>
            <a:xfrm>
              <a:off x="1261076" y="4632383"/>
              <a:ext cx="1991392"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27" name="Text Placeholder 32"/>
            <p:cNvSpPr txBox="1"/>
            <p:nvPr/>
          </p:nvSpPr>
          <p:spPr>
            <a:xfrm>
              <a:off x="1144625" y="5043085"/>
              <a:ext cx="2253318"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28" name="组合 27"/>
          <p:cNvGrpSpPr/>
          <p:nvPr/>
        </p:nvGrpSpPr>
        <p:grpSpPr>
          <a:xfrm>
            <a:off x="9139136" y="4632383"/>
            <a:ext cx="2253318" cy="1392916"/>
            <a:chOff x="1144625" y="4632383"/>
            <a:chExt cx="2253318" cy="1392916"/>
          </a:xfrm>
        </p:grpSpPr>
        <p:sp>
          <p:nvSpPr>
            <p:cNvPr id="29" name="文本框 28"/>
            <p:cNvSpPr txBox="1"/>
            <p:nvPr/>
          </p:nvSpPr>
          <p:spPr>
            <a:xfrm>
              <a:off x="1261076" y="4632383"/>
              <a:ext cx="1991392"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30" name="Text Placeholder 32"/>
            <p:cNvSpPr txBox="1"/>
            <p:nvPr/>
          </p:nvSpPr>
          <p:spPr>
            <a:xfrm>
              <a:off x="1144625" y="5043085"/>
              <a:ext cx="2253318"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图片 6"/>
          <p:cNvPicPr>
            <a:picLocks noChangeAspect="1"/>
          </p:cNvPicPr>
          <p:nvPr/>
        </p:nvPicPr>
        <p:blipFill rotWithShape="1">
          <a:blip r:embed="rId3">
            <a:extLst>
              <a:ext uri="{28A0092B-C50C-407E-A947-70E740481C1C}">
                <a14:useLocalDpi xmlns:a14="http://schemas.microsoft.com/office/drawing/2010/main" val="0"/>
              </a:ext>
            </a:extLst>
          </a:blip>
          <a:srcRect l="50722" t="15469" r="34346" b="58531"/>
          <a:stretch>
            <a:fillRect/>
          </a:stretch>
        </p:blipFill>
        <p:spPr>
          <a:xfrm>
            <a:off x="6096000" y="747580"/>
            <a:ext cx="1892300" cy="1830520"/>
          </a:xfrm>
          <a:prstGeom prst="rect">
            <a:avLst/>
          </a:prstGeom>
        </p:spPr>
      </p:pic>
      <p:grpSp>
        <p:nvGrpSpPr>
          <p:cNvPr id="14" name="组合 13"/>
          <p:cNvGrpSpPr/>
          <p:nvPr/>
        </p:nvGrpSpPr>
        <p:grpSpPr>
          <a:xfrm>
            <a:off x="8051800" y="2984668"/>
            <a:ext cx="3165154" cy="1661994"/>
            <a:chOff x="8039077" y="3061493"/>
            <a:chExt cx="3165154" cy="1661994"/>
          </a:xfrm>
        </p:grpSpPr>
        <p:sp>
          <p:nvSpPr>
            <p:cNvPr id="15" name="文本框 14"/>
            <p:cNvSpPr txBox="1"/>
            <p:nvPr/>
          </p:nvSpPr>
          <p:spPr>
            <a:xfrm>
              <a:off x="8039077" y="3061493"/>
              <a:ext cx="3165154" cy="1015663"/>
            </a:xfrm>
            <a:prstGeom prst="rect">
              <a:avLst/>
            </a:prstGeom>
            <a:noFill/>
          </p:spPr>
          <p:txBody>
            <a:bodyPr wrap="square" rtlCol="0">
              <a:spAutoFit/>
            </a:bodyPr>
            <a:lstStyle/>
            <a:p>
              <a:pPr algn="ctr"/>
              <a:r>
                <a:rPr lang="en-US" altLang="zh-CN" sz="6000" dirty="0">
                  <a:solidFill>
                    <a:srgbClr val="8F5943"/>
                  </a:solidFill>
                  <a:latin typeface="微软雅黑" panose="020B0503020204020204" pitchFamily="34" charset="-122"/>
                  <a:ea typeface="微软雅黑" panose="020B0503020204020204" pitchFamily="34" charset="-122"/>
                </a:rPr>
                <a:t>PART 02</a:t>
              </a:r>
            </a:p>
          </p:txBody>
        </p:sp>
        <p:sp>
          <p:nvSpPr>
            <p:cNvPr id="16" name="文本框 15"/>
            <p:cNvSpPr txBox="1"/>
            <p:nvPr/>
          </p:nvSpPr>
          <p:spPr>
            <a:xfrm>
              <a:off x="8039077" y="4077156"/>
              <a:ext cx="3165154" cy="646331"/>
            </a:xfrm>
            <a:prstGeom prst="rect">
              <a:avLst/>
            </a:prstGeom>
            <a:noFill/>
          </p:spPr>
          <p:txBody>
            <a:bodyPr wrap="square" rtlCol="0">
              <a:spAutoFit/>
            </a:bodyPr>
            <a:lstStyle/>
            <a:p>
              <a:pPr algn="ctr"/>
              <a:r>
                <a:rPr lang="zh-CN" altLang="en-US" sz="3600" dirty="0">
                  <a:solidFill>
                    <a:srgbClr val="8F5943"/>
                  </a:solidFill>
                  <a:latin typeface="微软雅黑" panose="020B0503020204020204" pitchFamily="34" charset="-122"/>
                  <a:ea typeface="微软雅黑" panose="020B0503020204020204" pitchFamily="34" charset="-122"/>
                </a:rPr>
                <a:t>单击添加标题</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FEFF1"/>
        </a:solidFill>
        <a:effectLst/>
      </p:bgPr>
    </p:bg>
    <p:spTree>
      <p:nvGrpSpPr>
        <p:cNvPr id="1" name=""/>
        <p:cNvGrpSpPr/>
        <p:nvPr/>
      </p:nvGrpSpPr>
      <p:grpSpPr>
        <a:xfrm>
          <a:off x="0" y="0"/>
          <a:ext cx="0" cy="0"/>
          <a:chOff x="0" y="0"/>
          <a:chExt cx="0" cy="0"/>
        </a:xfrm>
      </p:grpSpPr>
      <p:sp>
        <p:nvSpPr>
          <p:cNvPr id="5" name="文本框 4"/>
          <p:cNvSpPr txBox="1"/>
          <p:nvPr/>
        </p:nvSpPr>
        <p:spPr>
          <a:xfrm>
            <a:off x="265780" y="286565"/>
            <a:ext cx="666750" cy="584775"/>
          </a:xfrm>
          <a:prstGeom prst="rect">
            <a:avLst/>
          </a:prstGeom>
          <a:solidFill>
            <a:srgbClr val="8F5943"/>
          </a:solidFill>
        </p:spPr>
        <p:txBody>
          <a:bodyPr wrap="square" rtlCol="0">
            <a:spAutoFit/>
          </a:bodyPr>
          <a:lstStyle/>
          <a:p>
            <a:pPr algn="ctr"/>
            <a:r>
              <a:rPr lang="en-US" altLang="zh-CN" sz="3200" dirty="0">
                <a:solidFill>
                  <a:schemeClr val="bg1"/>
                </a:solidFill>
                <a:ea typeface="柳公权柳体" panose="02000000000000000000" pitchFamily="2" charset="-122"/>
              </a:rPr>
              <a:t>02</a:t>
            </a:r>
            <a:endParaRPr lang="zh-CN" altLang="en-US" sz="3200" dirty="0">
              <a:solidFill>
                <a:schemeClr val="bg1"/>
              </a:solidFill>
              <a:ea typeface="柳公权柳体" panose="02000000000000000000" pitchFamily="2" charset="-122"/>
            </a:endParaRPr>
          </a:p>
        </p:txBody>
      </p:sp>
      <p:sp>
        <p:nvSpPr>
          <p:cNvPr id="6" name="文本框 5"/>
          <p:cNvSpPr txBox="1"/>
          <p:nvPr/>
        </p:nvSpPr>
        <p:spPr>
          <a:xfrm>
            <a:off x="999205" y="317342"/>
            <a:ext cx="2817145"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p>
        </p:txBody>
      </p:sp>
      <p:sp>
        <p:nvSpPr>
          <p:cNvPr id="4" name="弧形 3"/>
          <p:cNvSpPr/>
          <p:nvPr/>
        </p:nvSpPr>
        <p:spPr>
          <a:xfrm rot="4727359">
            <a:off x="8559593" y="3073826"/>
            <a:ext cx="2766483" cy="2766484"/>
          </a:xfrm>
          <a:prstGeom prst="arc">
            <a:avLst>
              <a:gd name="adj1" fmla="val 6817764"/>
              <a:gd name="adj2" fmla="val 0"/>
            </a:avLst>
          </a:prstGeom>
          <a:ln w="57150">
            <a:solidFill>
              <a:srgbClr val="8F5943"/>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sz="2400" dirty="0">
              <a:solidFill>
                <a:schemeClr val="tx1">
                  <a:lumMod val="95000"/>
                  <a:lumOff val="5000"/>
                </a:schemeClr>
              </a:solidFill>
              <a:latin typeface="+mn-ea"/>
            </a:endParaRPr>
          </a:p>
        </p:txBody>
      </p:sp>
      <p:sp>
        <p:nvSpPr>
          <p:cNvPr id="7" name="弧形 6"/>
          <p:cNvSpPr/>
          <p:nvPr/>
        </p:nvSpPr>
        <p:spPr>
          <a:xfrm rot="14755400">
            <a:off x="5807927" y="2857926"/>
            <a:ext cx="2766483" cy="2766484"/>
          </a:xfrm>
          <a:prstGeom prst="arc">
            <a:avLst>
              <a:gd name="adj1" fmla="val 6817764"/>
              <a:gd name="adj2" fmla="val 0"/>
            </a:avLst>
          </a:prstGeom>
          <a:ln w="57150">
            <a:solidFill>
              <a:srgbClr val="8F5943"/>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sz="2400">
              <a:solidFill>
                <a:schemeClr val="tx1">
                  <a:lumMod val="95000"/>
                  <a:lumOff val="5000"/>
                </a:schemeClr>
              </a:solidFill>
              <a:latin typeface="+mn-ea"/>
            </a:endParaRPr>
          </a:p>
        </p:txBody>
      </p:sp>
      <p:grpSp>
        <p:nvGrpSpPr>
          <p:cNvPr id="8" name="组合 7"/>
          <p:cNvGrpSpPr/>
          <p:nvPr/>
        </p:nvGrpSpPr>
        <p:grpSpPr>
          <a:xfrm>
            <a:off x="6582625" y="2026076"/>
            <a:ext cx="1219200" cy="1219200"/>
            <a:chOff x="5008976" y="1286594"/>
            <a:chExt cx="914400" cy="914400"/>
          </a:xfrm>
        </p:grpSpPr>
        <p:sp>
          <p:nvSpPr>
            <p:cNvPr id="9" name="椭圆 8"/>
            <p:cNvSpPr/>
            <p:nvPr/>
          </p:nvSpPr>
          <p:spPr>
            <a:xfrm>
              <a:off x="5008976" y="1286594"/>
              <a:ext cx="914400" cy="914400"/>
            </a:xfrm>
            <a:prstGeom prst="ellipse">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tx1">
                    <a:lumMod val="95000"/>
                    <a:lumOff val="5000"/>
                  </a:schemeClr>
                </a:solidFill>
                <a:latin typeface="+mn-ea"/>
              </a:endParaRPr>
            </a:p>
          </p:txBody>
        </p:sp>
        <p:sp>
          <p:nvSpPr>
            <p:cNvPr id="10" name="KSO_Shape"/>
            <p:cNvSpPr/>
            <p:nvPr/>
          </p:nvSpPr>
          <p:spPr>
            <a:xfrm>
              <a:off x="5213764" y="1554882"/>
              <a:ext cx="503237" cy="381000"/>
            </a:xfrm>
            <a:custGeom>
              <a:avLst/>
              <a:gdLst>
                <a:gd name="connsiteX0" fmla="*/ 367281 w 529316"/>
                <a:gd name="connsiteY0" fmla="*/ 196274 h 401026"/>
                <a:gd name="connsiteX1" fmla="*/ 355293 w 529316"/>
                <a:gd name="connsiteY1" fmla="*/ 208263 h 401026"/>
                <a:gd name="connsiteX2" fmla="*/ 465090 w 529316"/>
                <a:gd name="connsiteY2" fmla="*/ 318060 h 401026"/>
                <a:gd name="connsiteX3" fmla="*/ 466739 w 529316"/>
                <a:gd name="connsiteY3" fmla="*/ 320716 h 401026"/>
                <a:gd name="connsiteX4" fmla="*/ 491723 w 529316"/>
                <a:gd name="connsiteY4" fmla="*/ 320716 h 401026"/>
                <a:gd name="connsiteX5" fmla="*/ 162035 w 529316"/>
                <a:gd name="connsiteY5" fmla="*/ 196274 h 401026"/>
                <a:gd name="connsiteX6" fmla="*/ 37593 w 529316"/>
                <a:gd name="connsiteY6" fmla="*/ 320716 h 401026"/>
                <a:gd name="connsiteX7" fmla="*/ 62577 w 529316"/>
                <a:gd name="connsiteY7" fmla="*/ 320716 h 401026"/>
                <a:gd name="connsiteX8" fmla="*/ 64225 w 529316"/>
                <a:gd name="connsiteY8" fmla="*/ 318061 h 401026"/>
                <a:gd name="connsiteX9" fmla="*/ 174023 w 529316"/>
                <a:gd name="connsiteY9" fmla="*/ 208263 h 401026"/>
                <a:gd name="connsiteX10" fmla="*/ 46349 w 529316"/>
                <a:gd name="connsiteY10" fmla="*/ 80311 h 401026"/>
                <a:gd name="connsiteX11" fmla="*/ 222791 w 529316"/>
                <a:gd name="connsiteY11" fmla="*/ 256753 h 401026"/>
                <a:gd name="connsiteX12" fmla="*/ 263500 w 529316"/>
                <a:gd name="connsiteY12" fmla="*/ 273616 h 401026"/>
                <a:gd name="connsiteX13" fmla="*/ 264659 w 529316"/>
                <a:gd name="connsiteY13" fmla="*/ 273504 h 401026"/>
                <a:gd name="connsiteX14" fmla="*/ 306525 w 529316"/>
                <a:gd name="connsiteY14" fmla="*/ 256753 h 401026"/>
                <a:gd name="connsiteX15" fmla="*/ 482968 w 529316"/>
                <a:gd name="connsiteY15" fmla="*/ 80311 h 401026"/>
                <a:gd name="connsiteX16" fmla="*/ 458990 w 529316"/>
                <a:gd name="connsiteY16" fmla="*/ 80311 h 401026"/>
                <a:gd name="connsiteX17" fmla="*/ 300904 w 529316"/>
                <a:gd name="connsiteY17" fmla="*/ 238397 h 401026"/>
                <a:gd name="connsiteX18" fmla="*/ 264659 w 529316"/>
                <a:gd name="connsiteY18" fmla="*/ 252899 h 401026"/>
                <a:gd name="connsiteX19" fmla="*/ 263656 w 529316"/>
                <a:gd name="connsiteY19" fmla="*/ 252995 h 401026"/>
                <a:gd name="connsiteX20" fmla="*/ 228412 w 529316"/>
                <a:gd name="connsiteY20" fmla="*/ 238397 h 401026"/>
                <a:gd name="connsiteX21" fmla="*/ 70326 w 529316"/>
                <a:gd name="connsiteY21" fmla="*/ 80311 h 401026"/>
                <a:gd name="connsiteX22" fmla="*/ 92015 w 529316"/>
                <a:gd name="connsiteY22" fmla="*/ 0 h 401026"/>
                <a:gd name="connsiteX23" fmla="*/ 437301 w 529316"/>
                <a:gd name="connsiteY23" fmla="*/ 0 h 401026"/>
                <a:gd name="connsiteX24" fmla="*/ 529316 w 529316"/>
                <a:gd name="connsiteY24" fmla="*/ 92015 h 401026"/>
                <a:gd name="connsiteX25" fmla="*/ 529316 w 529316"/>
                <a:gd name="connsiteY25" fmla="*/ 309011 h 401026"/>
                <a:gd name="connsiteX26" fmla="*/ 437301 w 529316"/>
                <a:gd name="connsiteY26" fmla="*/ 401026 h 401026"/>
                <a:gd name="connsiteX27" fmla="*/ 92015 w 529316"/>
                <a:gd name="connsiteY27" fmla="*/ 401026 h 401026"/>
                <a:gd name="connsiteX28" fmla="*/ 0 w 529316"/>
                <a:gd name="connsiteY28" fmla="*/ 309011 h 401026"/>
                <a:gd name="connsiteX29" fmla="*/ 0 w 529316"/>
                <a:gd name="connsiteY29" fmla="*/ 92015 h 401026"/>
                <a:gd name="connsiteX30" fmla="*/ 92015 w 529316"/>
                <a:gd name="connsiteY30" fmla="*/ 0 h 401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29316" h="401026">
                  <a:moveTo>
                    <a:pt x="367281" y="196274"/>
                  </a:moveTo>
                  <a:lnTo>
                    <a:pt x="355293" y="208263"/>
                  </a:lnTo>
                  <a:lnTo>
                    <a:pt x="465090" y="318060"/>
                  </a:lnTo>
                  <a:cubicBezTo>
                    <a:pt x="465822" y="318792"/>
                    <a:pt x="466527" y="319541"/>
                    <a:pt x="466739" y="320716"/>
                  </a:cubicBezTo>
                  <a:lnTo>
                    <a:pt x="491723" y="320716"/>
                  </a:lnTo>
                  <a:close/>
                  <a:moveTo>
                    <a:pt x="162035" y="196274"/>
                  </a:moveTo>
                  <a:lnTo>
                    <a:pt x="37593" y="320716"/>
                  </a:lnTo>
                  <a:lnTo>
                    <a:pt x="62577" y="320716"/>
                  </a:lnTo>
                  <a:lnTo>
                    <a:pt x="64225" y="318061"/>
                  </a:lnTo>
                  <a:lnTo>
                    <a:pt x="174023" y="208263"/>
                  </a:lnTo>
                  <a:close/>
                  <a:moveTo>
                    <a:pt x="46349" y="80311"/>
                  </a:moveTo>
                  <a:lnTo>
                    <a:pt x="222791" y="256753"/>
                  </a:lnTo>
                  <a:cubicBezTo>
                    <a:pt x="234032" y="267995"/>
                    <a:pt x="248767" y="273616"/>
                    <a:pt x="263500" y="273616"/>
                  </a:cubicBezTo>
                  <a:cubicBezTo>
                    <a:pt x="263887" y="273616"/>
                    <a:pt x="264274" y="273611"/>
                    <a:pt x="264659" y="273504"/>
                  </a:cubicBezTo>
                  <a:cubicBezTo>
                    <a:pt x="279774" y="273906"/>
                    <a:pt x="294989" y="268289"/>
                    <a:pt x="306525" y="256753"/>
                  </a:cubicBezTo>
                  <a:lnTo>
                    <a:pt x="482968" y="80311"/>
                  </a:lnTo>
                  <a:lnTo>
                    <a:pt x="458990" y="80311"/>
                  </a:lnTo>
                  <a:lnTo>
                    <a:pt x="300904" y="238397"/>
                  </a:lnTo>
                  <a:cubicBezTo>
                    <a:pt x="290917" y="248385"/>
                    <a:pt x="277745" y="253247"/>
                    <a:pt x="264659" y="252899"/>
                  </a:cubicBezTo>
                  <a:cubicBezTo>
                    <a:pt x="264325" y="252991"/>
                    <a:pt x="263990" y="252995"/>
                    <a:pt x="263656" y="252995"/>
                  </a:cubicBezTo>
                  <a:cubicBezTo>
                    <a:pt x="250900" y="252995"/>
                    <a:pt x="238144" y="248128"/>
                    <a:pt x="228412" y="238397"/>
                  </a:cubicBezTo>
                  <a:lnTo>
                    <a:pt x="70326" y="80311"/>
                  </a:lnTo>
                  <a:close/>
                  <a:moveTo>
                    <a:pt x="92015" y="0"/>
                  </a:moveTo>
                  <a:lnTo>
                    <a:pt x="437301" y="0"/>
                  </a:lnTo>
                  <a:cubicBezTo>
                    <a:pt x="488119" y="0"/>
                    <a:pt x="529316" y="41197"/>
                    <a:pt x="529316" y="92015"/>
                  </a:cubicBezTo>
                  <a:lnTo>
                    <a:pt x="529316" y="309011"/>
                  </a:lnTo>
                  <a:cubicBezTo>
                    <a:pt x="529316" y="359829"/>
                    <a:pt x="488119" y="401026"/>
                    <a:pt x="437301" y="401026"/>
                  </a:cubicBezTo>
                  <a:lnTo>
                    <a:pt x="92015" y="401026"/>
                  </a:lnTo>
                  <a:cubicBezTo>
                    <a:pt x="41197" y="401026"/>
                    <a:pt x="0" y="359829"/>
                    <a:pt x="0" y="309011"/>
                  </a:cubicBezTo>
                  <a:lnTo>
                    <a:pt x="0" y="92015"/>
                  </a:lnTo>
                  <a:cubicBezTo>
                    <a:pt x="0" y="41197"/>
                    <a:pt x="41197" y="0"/>
                    <a:pt x="9201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lumMod val="95000"/>
                    <a:lumOff val="5000"/>
                  </a:schemeClr>
                </a:solidFill>
                <a:latin typeface="+mn-ea"/>
              </a:endParaRPr>
            </a:p>
          </p:txBody>
        </p:sp>
      </p:grpSp>
      <p:grpSp>
        <p:nvGrpSpPr>
          <p:cNvPr id="11" name="组合 10"/>
          <p:cNvGrpSpPr/>
          <p:nvPr/>
        </p:nvGrpSpPr>
        <p:grpSpPr>
          <a:xfrm>
            <a:off x="8925776" y="5283627"/>
            <a:ext cx="1219200" cy="1219200"/>
            <a:chOff x="6766339" y="3729757"/>
            <a:chExt cx="914400" cy="914400"/>
          </a:xfrm>
        </p:grpSpPr>
        <p:sp>
          <p:nvSpPr>
            <p:cNvPr id="12" name="椭圆 11"/>
            <p:cNvSpPr/>
            <p:nvPr/>
          </p:nvSpPr>
          <p:spPr>
            <a:xfrm>
              <a:off x="6766339" y="3729757"/>
              <a:ext cx="914400" cy="914400"/>
            </a:xfrm>
            <a:prstGeom prst="ellipse">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tx1">
                    <a:lumMod val="95000"/>
                    <a:lumOff val="5000"/>
                  </a:schemeClr>
                </a:solidFill>
                <a:latin typeface="+mn-ea"/>
              </a:endParaRPr>
            </a:p>
          </p:txBody>
        </p:sp>
        <p:sp>
          <p:nvSpPr>
            <p:cNvPr id="13" name="Freeform 9"/>
            <p:cNvSpPr>
              <a:spLocks noEditPoints="1"/>
            </p:cNvSpPr>
            <p:nvPr/>
          </p:nvSpPr>
          <p:spPr bwMode="auto">
            <a:xfrm>
              <a:off x="7029864" y="3993282"/>
              <a:ext cx="385762" cy="385762"/>
            </a:xfrm>
            <a:custGeom>
              <a:avLst/>
              <a:gdLst>
                <a:gd name="T0" fmla="*/ 2147483647 w 2073"/>
                <a:gd name="T1" fmla="*/ 2147483647 h 2073"/>
                <a:gd name="T2" fmla="*/ 2147483647 w 2073"/>
                <a:gd name="T3" fmla="*/ 2147483647 h 2073"/>
                <a:gd name="T4" fmla="*/ 2147483647 w 2073"/>
                <a:gd name="T5" fmla="*/ 1230957982 h 2073"/>
                <a:gd name="T6" fmla="*/ 2147483647 w 2073"/>
                <a:gd name="T7" fmla="*/ 644480831 h 2073"/>
                <a:gd name="T8" fmla="*/ 2147483647 w 2073"/>
                <a:gd name="T9" fmla="*/ 644480831 h 2073"/>
                <a:gd name="T10" fmla="*/ 2147483647 w 2073"/>
                <a:gd name="T11" fmla="*/ 1810994228 h 2073"/>
                <a:gd name="T12" fmla="*/ 2147483647 w 2073"/>
                <a:gd name="T13" fmla="*/ 2147483647 h 2073"/>
                <a:gd name="T14" fmla="*/ 2147483647 w 2073"/>
                <a:gd name="T15" fmla="*/ 2147483647 h 2073"/>
                <a:gd name="T16" fmla="*/ 2147483647 w 2073"/>
                <a:gd name="T17" fmla="*/ 2147483647 h 2073"/>
                <a:gd name="T18" fmla="*/ 2147483647 w 2073"/>
                <a:gd name="T19" fmla="*/ 2147483647 h 2073"/>
                <a:gd name="T20" fmla="*/ 2147483647 w 2073"/>
                <a:gd name="T21" fmla="*/ 2147483647 h 2073"/>
                <a:gd name="T22" fmla="*/ 2147483647 w 2073"/>
                <a:gd name="T23" fmla="*/ 2147483647 h 2073"/>
                <a:gd name="T24" fmla="*/ 2147483647 w 2073"/>
                <a:gd name="T25" fmla="*/ 2147483647 h 2073"/>
                <a:gd name="T26" fmla="*/ 1630542283 w 2073"/>
                <a:gd name="T27" fmla="*/ 2147483647 h 2073"/>
                <a:gd name="T28" fmla="*/ 1630542283 w 2073"/>
                <a:gd name="T29" fmla="*/ 2147483647 h 2073"/>
                <a:gd name="T30" fmla="*/ 2147483647 w 2073"/>
                <a:gd name="T31" fmla="*/ 2147483647 h 2073"/>
                <a:gd name="T32" fmla="*/ 2147483647 w 2073"/>
                <a:gd name="T33" fmla="*/ 2147483647 h 2073"/>
                <a:gd name="T34" fmla="*/ 2147483647 w 2073"/>
                <a:gd name="T35" fmla="*/ 1810994228 h 2073"/>
                <a:gd name="T36" fmla="*/ 1630542283 w 2073"/>
                <a:gd name="T37" fmla="*/ 2147483647 h 2073"/>
                <a:gd name="T38" fmla="*/ 2147483647 w 2073"/>
                <a:gd name="T39" fmla="*/ 2147483647 h 2073"/>
                <a:gd name="T40" fmla="*/ 2147483647 w 2073"/>
                <a:gd name="T41" fmla="*/ 2147483647 h 2073"/>
                <a:gd name="T42" fmla="*/ 2147483647 w 2073"/>
                <a:gd name="T43" fmla="*/ 2147483647 h 2073"/>
                <a:gd name="T44" fmla="*/ 2147483647 w 2073"/>
                <a:gd name="T45" fmla="*/ 2147483647 h 2073"/>
                <a:gd name="T46" fmla="*/ 2147483647 w 2073"/>
                <a:gd name="T47" fmla="*/ 2147483647 h 2073"/>
                <a:gd name="T48" fmla="*/ 2147483647 w 2073"/>
                <a:gd name="T49" fmla="*/ 2147483647 h 2073"/>
                <a:gd name="T50" fmla="*/ 2147483647 w 2073"/>
                <a:gd name="T51" fmla="*/ 2147483647 h 2073"/>
                <a:gd name="T52" fmla="*/ 2147483647 w 2073"/>
                <a:gd name="T53" fmla="*/ 2147483647 h 2073"/>
                <a:gd name="T54" fmla="*/ 2147483647 w 2073"/>
                <a:gd name="T55" fmla="*/ 2147483647 h 2073"/>
                <a:gd name="T56" fmla="*/ 2147483647 w 2073"/>
                <a:gd name="T57" fmla="*/ 2147483647 h 2073"/>
                <a:gd name="T58" fmla="*/ 1733633037 w 2073"/>
                <a:gd name="T59" fmla="*/ 2147483647 h 2073"/>
                <a:gd name="T60" fmla="*/ 1752990548 w 2073"/>
                <a:gd name="T61" fmla="*/ 2147483647 h 2073"/>
                <a:gd name="T62" fmla="*/ 1050506222 w 2073"/>
                <a:gd name="T63" fmla="*/ 2147483647 h 2073"/>
                <a:gd name="T64" fmla="*/ 1005384536 w 2073"/>
                <a:gd name="T65" fmla="*/ 2147483647 h 2073"/>
                <a:gd name="T66" fmla="*/ 0 w 2073"/>
                <a:gd name="T67" fmla="*/ 2147483647 h 2073"/>
                <a:gd name="T68" fmla="*/ 2147483647 w 2073"/>
                <a:gd name="T69" fmla="*/ 2147483647 h 2073"/>
                <a:gd name="T70" fmla="*/ 2147483647 w 2073"/>
                <a:gd name="T71" fmla="*/ 2147483647 h 207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073" h="2073">
                  <a:moveTo>
                    <a:pt x="1973" y="643"/>
                  </a:moveTo>
                  <a:cubicBezTo>
                    <a:pt x="1883" y="734"/>
                    <a:pt x="1883" y="734"/>
                    <a:pt x="1883" y="734"/>
                  </a:cubicBezTo>
                  <a:cubicBezTo>
                    <a:pt x="1339" y="191"/>
                    <a:pt x="1339" y="191"/>
                    <a:pt x="1339" y="191"/>
                  </a:cubicBezTo>
                  <a:cubicBezTo>
                    <a:pt x="1430" y="100"/>
                    <a:pt x="1430" y="100"/>
                    <a:pt x="1430" y="100"/>
                  </a:cubicBezTo>
                  <a:cubicBezTo>
                    <a:pt x="1530" y="0"/>
                    <a:pt x="1692" y="0"/>
                    <a:pt x="1792" y="100"/>
                  </a:cubicBezTo>
                  <a:cubicBezTo>
                    <a:pt x="1973" y="281"/>
                    <a:pt x="1973" y="281"/>
                    <a:pt x="1973" y="281"/>
                  </a:cubicBezTo>
                  <a:cubicBezTo>
                    <a:pt x="2073" y="381"/>
                    <a:pt x="2073" y="543"/>
                    <a:pt x="1973" y="643"/>
                  </a:cubicBezTo>
                  <a:close/>
                  <a:moveTo>
                    <a:pt x="706" y="1729"/>
                  </a:moveTo>
                  <a:cubicBezTo>
                    <a:pt x="681" y="1754"/>
                    <a:pt x="681" y="1795"/>
                    <a:pt x="706" y="1820"/>
                  </a:cubicBezTo>
                  <a:cubicBezTo>
                    <a:pt x="731" y="1845"/>
                    <a:pt x="771" y="1845"/>
                    <a:pt x="796" y="1820"/>
                  </a:cubicBezTo>
                  <a:cubicBezTo>
                    <a:pt x="1792" y="824"/>
                    <a:pt x="1792" y="824"/>
                    <a:pt x="1792" y="824"/>
                  </a:cubicBezTo>
                  <a:cubicBezTo>
                    <a:pt x="1701" y="734"/>
                    <a:pt x="1701" y="734"/>
                    <a:pt x="1701" y="734"/>
                  </a:cubicBezTo>
                  <a:lnTo>
                    <a:pt x="706" y="1729"/>
                  </a:lnTo>
                  <a:close/>
                  <a:moveTo>
                    <a:pt x="253" y="1277"/>
                  </a:moveTo>
                  <a:cubicBezTo>
                    <a:pt x="228" y="1302"/>
                    <a:pt x="228" y="1342"/>
                    <a:pt x="253" y="1367"/>
                  </a:cubicBezTo>
                  <a:cubicBezTo>
                    <a:pt x="278" y="1392"/>
                    <a:pt x="319" y="1392"/>
                    <a:pt x="344" y="1367"/>
                  </a:cubicBezTo>
                  <a:cubicBezTo>
                    <a:pt x="1339" y="372"/>
                    <a:pt x="1339" y="372"/>
                    <a:pt x="1339" y="372"/>
                  </a:cubicBezTo>
                  <a:cubicBezTo>
                    <a:pt x="1249" y="281"/>
                    <a:pt x="1249" y="281"/>
                    <a:pt x="1249" y="281"/>
                  </a:cubicBezTo>
                  <a:lnTo>
                    <a:pt x="253" y="1277"/>
                  </a:lnTo>
                  <a:close/>
                  <a:moveTo>
                    <a:pt x="1430" y="462"/>
                  </a:moveTo>
                  <a:cubicBezTo>
                    <a:pt x="434" y="1458"/>
                    <a:pt x="434" y="1458"/>
                    <a:pt x="434" y="1458"/>
                  </a:cubicBezTo>
                  <a:cubicBezTo>
                    <a:pt x="384" y="1507"/>
                    <a:pt x="384" y="1589"/>
                    <a:pt x="434" y="1639"/>
                  </a:cubicBezTo>
                  <a:cubicBezTo>
                    <a:pt x="484" y="1689"/>
                    <a:pt x="565" y="1689"/>
                    <a:pt x="615" y="1638"/>
                  </a:cubicBezTo>
                  <a:cubicBezTo>
                    <a:pt x="1611" y="643"/>
                    <a:pt x="1611" y="643"/>
                    <a:pt x="1611" y="643"/>
                  </a:cubicBezTo>
                  <a:lnTo>
                    <a:pt x="1430" y="462"/>
                  </a:lnTo>
                  <a:close/>
                  <a:moveTo>
                    <a:pt x="615" y="1910"/>
                  </a:moveTo>
                  <a:cubicBezTo>
                    <a:pt x="584" y="1879"/>
                    <a:pt x="570" y="1840"/>
                    <a:pt x="564" y="1800"/>
                  </a:cubicBezTo>
                  <a:cubicBezTo>
                    <a:pt x="551" y="1802"/>
                    <a:pt x="538" y="1804"/>
                    <a:pt x="525" y="1804"/>
                  </a:cubicBezTo>
                  <a:cubicBezTo>
                    <a:pt x="456" y="1804"/>
                    <a:pt x="392" y="1777"/>
                    <a:pt x="344" y="1729"/>
                  </a:cubicBezTo>
                  <a:cubicBezTo>
                    <a:pt x="295" y="1681"/>
                    <a:pt x="269" y="1617"/>
                    <a:pt x="269" y="1548"/>
                  </a:cubicBezTo>
                  <a:cubicBezTo>
                    <a:pt x="269" y="1536"/>
                    <a:pt x="271" y="1524"/>
                    <a:pt x="272" y="1511"/>
                  </a:cubicBezTo>
                  <a:cubicBezTo>
                    <a:pt x="231" y="1506"/>
                    <a:pt x="193" y="1488"/>
                    <a:pt x="163" y="1458"/>
                  </a:cubicBezTo>
                  <a:cubicBezTo>
                    <a:pt x="160" y="1455"/>
                    <a:pt x="159" y="1451"/>
                    <a:pt x="156" y="1448"/>
                  </a:cubicBezTo>
                  <a:cubicBezTo>
                    <a:pt x="0" y="2073"/>
                    <a:pt x="0" y="2073"/>
                    <a:pt x="0" y="2073"/>
                  </a:cubicBezTo>
                  <a:cubicBezTo>
                    <a:pt x="624" y="1917"/>
                    <a:pt x="624" y="1917"/>
                    <a:pt x="624" y="1917"/>
                  </a:cubicBezTo>
                  <a:cubicBezTo>
                    <a:pt x="621" y="1914"/>
                    <a:pt x="618" y="1912"/>
                    <a:pt x="615" y="19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schemeClr val="tx1">
                    <a:lumMod val="95000"/>
                    <a:lumOff val="5000"/>
                  </a:schemeClr>
                </a:solidFill>
                <a:latin typeface="+mn-ea"/>
              </a:endParaRPr>
            </a:p>
          </p:txBody>
        </p:sp>
      </p:grpSp>
      <p:sp>
        <p:nvSpPr>
          <p:cNvPr id="14" name="椭圆 13"/>
          <p:cNvSpPr/>
          <p:nvPr/>
        </p:nvSpPr>
        <p:spPr>
          <a:xfrm>
            <a:off x="719403" y="1854394"/>
            <a:ext cx="531284" cy="531284"/>
          </a:xfrm>
          <a:prstGeom prst="ellipse">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lumMod val="95000"/>
                  <a:lumOff val="5000"/>
                </a:schemeClr>
              </a:solidFill>
              <a:latin typeface="+mn-ea"/>
            </a:endParaRPr>
          </a:p>
        </p:txBody>
      </p:sp>
      <p:sp>
        <p:nvSpPr>
          <p:cNvPr id="15" name="椭圆 14"/>
          <p:cNvSpPr/>
          <p:nvPr/>
        </p:nvSpPr>
        <p:spPr>
          <a:xfrm>
            <a:off x="719403" y="4510811"/>
            <a:ext cx="531284" cy="533400"/>
          </a:xfrm>
          <a:prstGeom prst="ellipse">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lumMod val="95000"/>
                  <a:lumOff val="5000"/>
                </a:schemeClr>
              </a:solidFill>
              <a:latin typeface="+mn-ea"/>
            </a:endParaRPr>
          </a:p>
        </p:txBody>
      </p:sp>
      <p:grpSp>
        <p:nvGrpSpPr>
          <p:cNvPr id="16" name="组合 15"/>
          <p:cNvGrpSpPr/>
          <p:nvPr/>
        </p:nvGrpSpPr>
        <p:grpSpPr>
          <a:xfrm>
            <a:off x="1250687" y="1812590"/>
            <a:ext cx="3604941" cy="1142406"/>
            <a:chOff x="8251779" y="2630835"/>
            <a:chExt cx="3604941" cy="1142406"/>
          </a:xfrm>
        </p:grpSpPr>
        <p:sp>
          <p:nvSpPr>
            <p:cNvPr id="17" name="文本框 36"/>
            <p:cNvSpPr txBox="1"/>
            <p:nvPr/>
          </p:nvSpPr>
          <p:spPr>
            <a:xfrm>
              <a:off x="8251779" y="2630835"/>
              <a:ext cx="3532947" cy="44129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18" name="Text Placeholder 32"/>
            <p:cNvSpPr txBox="1"/>
            <p:nvPr/>
          </p:nvSpPr>
          <p:spPr>
            <a:xfrm>
              <a:off x="8401105" y="3017552"/>
              <a:ext cx="3455615" cy="75568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19" name="组合 18"/>
          <p:cNvGrpSpPr/>
          <p:nvPr/>
        </p:nvGrpSpPr>
        <p:grpSpPr>
          <a:xfrm>
            <a:off x="1250687" y="4310098"/>
            <a:ext cx="3604941" cy="1142406"/>
            <a:chOff x="8251779" y="2630835"/>
            <a:chExt cx="3604941" cy="1142406"/>
          </a:xfrm>
        </p:grpSpPr>
        <p:sp>
          <p:nvSpPr>
            <p:cNvPr id="20" name="文本框 36"/>
            <p:cNvSpPr txBox="1"/>
            <p:nvPr/>
          </p:nvSpPr>
          <p:spPr>
            <a:xfrm>
              <a:off x="8251779" y="2630835"/>
              <a:ext cx="3532947" cy="44129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21" name="Text Placeholder 32"/>
            <p:cNvSpPr txBox="1"/>
            <p:nvPr/>
          </p:nvSpPr>
          <p:spPr>
            <a:xfrm>
              <a:off x="8401105" y="3017552"/>
              <a:ext cx="3455615" cy="75568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22" name="组合 21"/>
          <p:cNvGrpSpPr/>
          <p:nvPr/>
        </p:nvGrpSpPr>
        <p:grpSpPr>
          <a:xfrm>
            <a:off x="6085109" y="3516276"/>
            <a:ext cx="2550503" cy="1356792"/>
            <a:chOff x="8257916" y="1255818"/>
            <a:chExt cx="2550503" cy="1356792"/>
          </a:xfrm>
        </p:grpSpPr>
        <p:sp>
          <p:nvSpPr>
            <p:cNvPr id="23" name="文本框 22"/>
            <p:cNvSpPr txBox="1"/>
            <p:nvPr/>
          </p:nvSpPr>
          <p:spPr>
            <a:xfrm>
              <a:off x="8257916" y="1255818"/>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YOUR TEXT </a:t>
              </a:r>
            </a:p>
          </p:txBody>
        </p:sp>
        <p:sp>
          <p:nvSpPr>
            <p:cNvPr id="24" name="Text Placeholder 32"/>
            <p:cNvSpPr txBox="1"/>
            <p:nvPr/>
          </p:nvSpPr>
          <p:spPr>
            <a:xfrm>
              <a:off x="8424587" y="1717483"/>
              <a:ext cx="2383832" cy="8951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25" name="组合 24"/>
          <p:cNvGrpSpPr/>
          <p:nvPr/>
        </p:nvGrpSpPr>
        <p:grpSpPr>
          <a:xfrm>
            <a:off x="8635612" y="3832415"/>
            <a:ext cx="2501487" cy="1356792"/>
            <a:chOff x="1106732" y="2438067"/>
            <a:chExt cx="2501487" cy="1356792"/>
          </a:xfrm>
        </p:grpSpPr>
        <p:sp>
          <p:nvSpPr>
            <p:cNvPr id="26" name="文本框 36"/>
            <p:cNvSpPr txBox="1"/>
            <p:nvPr/>
          </p:nvSpPr>
          <p:spPr>
            <a:xfrm>
              <a:off x="1519435" y="2438067"/>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27" name="Text Placeholder 32"/>
            <p:cNvSpPr txBox="1"/>
            <p:nvPr/>
          </p:nvSpPr>
          <p:spPr>
            <a:xfrm>
              <a:off x="1106732" y="2899732"/>
              <a:ext cx="2383832" cy="8951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FEFF1"/>
        </a:solidFill>
        <a:effectLst/>
      </p:bgPr>
    </p:bg>
    <p:spTree>
      <p:nvGrpSpPr>
        <p:cNvPr id="1" name=""/>
        <p:cNvGrpSpPr/>
        <p:nvPr/>
      </p:nvGrpSpPr>
      <p:grpSpPr>
        <a:xfrm>
          <a:off x="0" y="0"/>
          <a:ext cx="0" cy="0"/>
          <a:chOff x="0" y="0"/>
          <a:chExt cx="0" cy="0"/>
        </a:xfrm>
      </p:grpSpPr>
      <p:sp>
        <p:nvSpPr>
          <p:cNvPr id="5" name="文本框 4"/>
          <p:cNvSpPr txBox="1"/>
          <p:nvPr/>
        </p:nvSpPr>
        <p:spPr>
          <a:xfrm>
            <a:off x="265780" y="286565"/>
            <a:ext cx="666750" cy="584775"/>
          </a:xfrm>
          <a:prstGeom prst="rect">
            <a:avLst/>
          </a:prstGeom>
          <a:solidFill>
            <a:srgbClr val="8F5943"/>
          </a:solidFill>
        </p:spPr>
        <p:txBody>
          <a:bodyPr wrap="square" rtlCol="0">
            <a:spAutoFit/>
          </a:bodyPr>
          <a:lstStyle/>
          <a:p>
            <a:pPr algn="ctr"/>
            <a:r>
              <a:rPr lang="en-US" altLang="zh-CN" sz="3200" dirty="0">
                <a:solidFill>
                  <a:schemeClr val="bg1"/>
                </a:solidFill>
                <a:ea typeface="柳公权柳体" panose="02000000000000000000" pitchFamily="2" charset="-122"/>
              </a:rPr>
              <a:t>02</a:t>
            </a:r>
            <a:endParaRPr lang="zh-CN" altLang="en-US" sz="3200" dirty="0">
              <a:solidFill>
                <a:schemeClr val="bg1"/>
              </a:solidFill>
              <a:ea typeface="柳公权柳体" panose="02000000000000000000" pitchFamily="2" charset="-122"/>
            </a:endParaRPr>
          </a:p>
        </p:txBody>
      </p:sp>
      <p:sp>
        <p:nvSpPr>
          <p:cNvPr id="6" name="文本框 5"/>
          <p:cNvSpPr txBox="1"/>
          <p:nvPr/>
        </p:nvSpPr>
        <p:spPr>
          <a:xfrm>
            <a:off x="999205" y="317342"/>
            <a:ext cx="2817145"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p>
        </p:txBody>
      </p:sp>
      <p:grpSp>
        <p:nvGrpSpPr>
          <p:cNvPr id="4" name="组合 3"/>
          <p:cNvGrpSpPr/>
          <p:nvPr/>
        </p:nvGrpSpPr>
        <p:grpSpPr>
          <a:xfrm>
            <a:off x="1614877" y="1355964"/>
            <a:ext cx="9035272" cy="4940474"/>
            <a:chOff x="1655374" y="1704307"/>
            <a:chExt cx="9035272" cy="4940474"/>
          </a:xfrm>
        </p:grpSpPr>
        <p:grpSp>
          <p:nvGrpSpPr>
            <p:cNvPr id="7" name="组合 6"/>
            <p:cNvGrpSpPr/>
            <p:nvPr/>
          </p:nvGrpSpPr>
          <p:grpSpPr>
            <a:xfrm>
              <a:off x="4254500" y="2237542"/>
              <a:ext cx="3856340" cy="3560465"/>
              <a:chOff x="2641600" y="2250242"/>
              <a:chExt cx="3856340" cy="3560465"/>
            </a:xfrm>
          </p:grpSpPr>
          <p:grpSp>
            <p:nvGrpSpPr>
              <p:cNvPr id="20" name="Group 52"/>
              <p:cNvGrpSpPr/>
              <p:nvPr/>
            </p:nvGrpSpPr>
            <p:grpSpPr>
              <a:xfrm>
                <a:off x="3724283" y="4281140"/>
                <a:ext cx="1695435" cy="1529567"/>
                <a:chOff x="3724283" y="3243748"/>
                <a:chExt cx="1695435" cy="1529567"/>
              </a:xfrm>
            </p:grpSpPr>
            <p:grpSp>
              <p:nvGrpSpPr>
                <p:cNvPr id="43" name="Group 23"/>
                <p:cNvGrpSpPr/>
                <p:nvPr/>
              </p:nvGrpSpPr>
              <p:grpSpPr>
                <a:xfrm rot="10800000">
                  <a:off x="3724265" y="3243748"/>
                  <a:ext cx="1695440" cy="1355792"/>
                  <a:chOff x="3735537" y="1444999"/>
                  <a:chExt cx="1496366" cy="1196602"/>
                </a:xfrm>
              </p:grpSpPr>
              <p:sp>
                <p:nvSpPr>
                  <p:cNvPr id="45" name="Rectangle 55"/>
                  <p:cNvSpPr/>
                  <p:nvPr/>
                </p:nvSpPr>
                <p:spPr>
                  <a:xfrm rot="5400000">
                    <a:off x="3587750" y="2070100"/>
                    <a:ext cx="990600" cy="152400"/>
                  </a:xfrm>
                  <a:prstGeom prst="rect">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Freeform 56"/>
                  <p:cNvSpPr/>
                  <p:nvPr/>
                </p:nvSpPr>
                <p:spPr>
                  <a:xfrm rot="8100000">
                    <a:off x="3735537" y="1444999"/>
                    <a:ext cx="1496366" cy="752746"/>
                  </a:xfrm>
                  <a:custGeom>
                    <a:avLst/>
                    <a:gdLst>
                      <a:gd name="connsiteX0" fmla="*/ 0 w 2878049"/>
                      <a:gd name="connsiteY0" fmla="*/ 723900 h 1447800"/>
                      <a:gd name="connsiteX1" fmla="*/ 723900 w 2878049"/>
                      <a:gd name="connsiteY1" fmla="*/ 0 h 1447800"/>
                      <a:gd name="connsiteX2" fmla="*/ 723900 w 2878049"/>
                      <a:gd name="connsiteY2" fmla="*/ 260351 h 1447800"/>
                      <a:gd name="connsiteX3" fmla="*/ 2878049 w 2878049"/>
                      <a:gd name="connsiteY3" fmla="*/ 260351 h 1447800"/>
                      <a:gd name="connsiteX4" fmla="*/ 2878049 w 2878049"/>
                      <a:gd name="connsiteY4" fmla="*/ 1187449 h 1447800"/>
                      <a:gd name="connsiteX5" fmla="*/ 723900 w 2878049"/>
                      <a:gd name="connsiteY5" fmla="*/ 1187449 h 1447800"/>
                      <a:gd name="connsiteX6" fmla="*/ 723900 w 2878049"/>
                      <a:gd name="connsiteY6" fmla="*/ 1447800 h 1447800"/>
                      <a:gd name="connsiteX7" fmla="*/ 0 w 2878049"/>
                      <a:gd name="connsiteY7" fmla="*/ 723900 h 1447800"/>
                      <a:gd name="connsiteX0-1" fmla="*/ 0 w 2878049"/>
                      <a:gd name="connsiteY0-2" fmla="*/ 723900 h 1447800"/>
                      <a:gd name="connsiteX1-3" fmla="*/ 723900 w 2878049"/>
                      <a:gd name="connsiteY1-4" fmla="*/ 0 h 1447800"/>
                      <a:gd name="connsiteX2-5" fmla="*/ 723900 w 2878049"/>
                      <a:gd name="connsiteY2-6" fmla="*/ 260351 h 1447800"/>
                      <a:gd name="connsiteX3-7" fmla="*/ 2878049 w 2878049"/>
                      <a:gd name="connsiteY3-8" fmla="*/ 260351 h 1447800"/>
                      <a:gd name="connsiteX4-9" fmla="*/ 1933481 w 2878049"/>
                      <a:gd name="connsiteY4-10" fmla="*/ 1137412 h 1447800"/>
                      <a:gd name="connsiteX5-11" fmla="*/ 723900 w 2878049"/>
                      <a:gd name="connsiteY5-12" fmla="*/ 1187449 h 1447800"/>
                      <a:gd name="connsiteX6-13" fmla="*/ 723900 w 2878049"/>
                      <a:gd name="connsiteY6-14" fmla="*/ 1447800 h 1447800"/>
                      <a:gd name="connsiteX7-15" fmla="*/ 0 w 2878049"/>
                      <a:gd name="connsiteY7-16" fmla="*/ 723900 h 1447800"/>
                      <a:gd name="connsiteX0-17" fmla="*/ 0 w 2878049"/>
                      <a:gd name="connsiteY0-18" fmla="*/ 723900 h 1447800"/>
                      <a:gd name="connsiteX1-19" fmla="*/ 723900 w 2878049"/>
                      <a:gd name="connsiteY1-20" fmla="*/ 0 h 1447800"/>
                      <a:gd name="connsiteX2-21" fmla="*/ 723900 w 2878049"/>
                      <a:gd name="connsiteY2-22" fmla="*/ 260351 h 1447800"/>
                      <a:gd name="connsiteX3-23" fmla="*/ 2878049 w 2878049"/>
                      <a:gd name="connsiteY3-24" fmla="*/ 260351 h 1447800"/>
                      <a:gd name="connsiteX4-25" fmla="*/ 1958781 w 2878049"/>
                      <a:gd name="connsiteY4-26" fmla="*/ 1195138 h 1447800"/>
                      <a:gd name="connsiteX5-27" fmla="*/ 723900 w 2878049"/>
                      <a:gd name="connsiteY5-28" fmla="*/ 1187449 h 1447800"/>
                      <a:gd name="connsiteX6-29" fmla="*/ 723900 w 2878049"/>
                      <a:gd name="connsiteY6-30" fmla="*/ 1447800 h 1447800"/>
                      <a:gd name="connsiteX7-31" fmla="*/ 0 w 2878049"/>
                      <a:gd name="connsiteY7-32" fmla="*/ 723900 h 14478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2878049" h="1447800">
                        <a:moveTo>
                          <a:pt x="0" y="723900"/>
                        </a:moveTo>
                        <a:lnTo>
                          <a:pt x="723900" y="0"/>
                        </a:lnTo>
                        <a:lnTo>
                          <a:pt x="723900" y="260351"/>
                        </a:lnTo>
                        <a:lnTo>
                          <a:pt x="2878049" y="260351"/>
                        </a:lnTo>
                        <a:lnTo>
                          <a:pt x="1958781" y="1195138"/>
                        </a:lnTo>
                        <a:lnTo>
                          <a:pt x="723900" y="1187449"/>
                        </a:lnTo>
                        <a:lnTo>
                          <a:pt x="723900" y="1447800"/>
                        </a:lnTo>
                        <a:lnTo>
                          <a:pt x="0" y="723900"/>
                        </a:lnTo>
                        <a:close/>
                      </a:path>
                    </a:pathLst>
                  </a:cu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57"/>
                  <p:cNvSpPr/>
                  <p:nvPr/>
                </p:nvSpPr>
                <p:spPr>
                  <a:xfrm rot="5400000">
                    <a:off x="3566320" y="2091532"/>
                    <a:ext cx="990600" cy="109537"/>
                  </a:xfrm>
                  <a:prstGeom prst="rect">
                    <a:avLst/>
                  </a:prstGeom>
                  <a:solidFill>
                    <a:srgbClr val="8F5943"/>
                  </a:solidFill>
                  <a:ln>
                    <a:noFill/>
                  </a:ln>
                  <a:effectLst>
                    <a:outerShdw blurRad="50800" dist="38100" dir="10800000" sx="86000" sy="86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Box 54"/>
                <p:cNvSpPr txBox="1"/>
                <p:nvPr/>
              </p:nvSpPr>
              <p:spPr>
                <a:xfrm>
                  <a:off x="3975100" y="4311650"/>
                  <a:ext cx="490840" cy="461665"/>
                </a:xfrm>
                <a:prstGeom prst="rect">
                  <a:avLst/>
                </a:prstGeom>
                <a:noFill/>
              </p:spPr>
              <p:txBody>
                <a:bodyPr wrap="none" rtlCol="0">
                  <a:spAutoFit/>
                </a:bodyPr>
                <a:lstStyle/>
                <a:p>
                  <a:pPr algn="ctr"/>
                  <a:r>
                    <a:rPr lang="en-US" sz="2400" b="1" dirty="0">
                      <a:solidFill>
                        <a:schemeClr val="bg1"/>
                      </a:solidFill>
                    </a:rPr>
                    <a:t>04</a:t>
                  </a:r>
                </a:p>
              </p:txBody>
            </p:sp>
          </p:grpSp>
          <p:grpSp>
            <p:nvGrpSpPr>
              <p:cNvPr id="21" name="Group 58"/>
              <p:cNvGrpSpPr/>
              <p:nvPr/>
            </p:nvGrpSpPr>
            <p:grpSpPr>
              <a:xfrm>
                <a:off x="4972203" y="3170118"/>
                <a:ext cx="1525737" cy="1695435"/>
                <a:chOff x="4972203" y="2132726"/>
                <a:chExt cx="1525737" cy="1695435"/>
              </a:xfrm>
            </p:grpSpPr>
            <p:grpSp>
              <p:nvGrpSpPr>
                <p:cNvPr id="38" name="Group 23"/>
                <p:cNvGrpSpPr/>
                <p:nvPr/>
              </p:nvGrpSpPr>
              <p:grpSpPr>
                <a:xfrm rot="5400000">
                  <a:off x="4802380" y="2302563"/>
                  <a:ext cx="1695440" cy="1355792"/>
                  <a:chOff x="3735537" y="1444999"/>
                  <a:chExt cx="1496366" cy="1196602"/>
                </a:xfrm>
              </p:grpSpPr>
              <p:sp>
                <p:nvSpPr>
                  <p:cNvPr id="40" name="Rectangle 61"/>
                  <p:cNvSpPr/>
                  <p:nvPr/>
                </p:nvSpPr>
                <p:spPr>
                  <a:xfrm rot="5400000">
                    <a:off x="3587750" y="2070100"/>
                    <a:ext cx="990600" cy="152400"/>
                  </a:xfrm>
                  <a:prstGeom prst="rect">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62"/>
                  <p:cNvSpPr/>
                  <p:nvPr/>
                </p:nvSpPr>
                <p:spPr>
                  <a:xfrm rot="8100000">
                    <a:off x="3735537" y="1444999"/>
                    <a:ext cx="1496366" cy="752746"/>
                  </a:xfrm>
                  <a:custGeom>
                    <a:avLst/>
                    <a:gdLst>
                      <a:gd name="connsiteX0" fmla="*/ 0 w 2878049"/>
                      <a:gd name="connsiteY0" fmla="*/ 723900 h 1447800"/>
                      <a:gd name="connsiteX1" fmla="*/ 723900 w 2878049"/>
                      <a:gd name="connsiteY1" fmla="*/ 0 h 1447800"/>
                      <a:gd name="connsiteX2" fmla="*/ 723900 w 2878049"/>
                      <a:gd name="connsiteY2" fmla="*/ 260351 h 1447800"/>
                      <a:gd name="connsiteX3" fmla="*/ 2878049 w 2878049"/>
                      <a:gd name="connsiteY3" fmla="*/ 260351 h 1447800"/>
                      <a:gd name="connsiteX4" fmla="*/ 2878049 w 2878049"/>
                      <a:gd name="connsiteY4" fmla="*/ 1187449 h 1447800"/>
                      <a:gd name="connsiteX5" fmla="*/ 723900 w 2878049"/>
                      <a:gd name="connsiteY5" fmla="*/ 1187449 h 1447800"/>
                      <a:gd name="connsiteX6" fmla="*/ 723900 w 2878049"/>
                      <a:gd name="connsiteY6" fmla="*/ 1447800 h 1447800"/>
                      <a:gd name="connsiteX7" fmla="*/ 0 w 2878049"/>
                      <a:gd name="connsiteY7" fmla="*/ 723900 h 1447800"/>
                      <a:gd name="connsiteX0-1" fmla="*/ 0 w 2878049"/>
                      <a:gd name="connsiteY0-2" fmla="*/ 723900 h 1447800"/>
                      <a:gd name="connsiteX1-3" fmla="*/ 723900 w 2878049"/>
                      <a:gd name="connsiteY1-4" fmla="*/ 0 h 1447800"/>
                      <a:gd name="connsiteX2-5" fmla="*/ 723900 w 2878049"/>
                      <a:gd name="connsiteY2-6" fmla="*/ 260351 h 1447800"/>
                      <a:gd name="connsiteX3-7" fmla="*/ 2878049 w 2878049"/>
                      <a:gd name="connsiteY3-8" fmla="*/ 260351 h 1447800"/>
                      <a:gd name="connsiteX4-9" fmla="*/ 1933481 w 2878049"/>
                      <a:gd name="connsiteY4-10" fmla="*/ 1137412 h 1447800"/>
                      <a:gd name="connsiteX5-11" fmla="*/ 723900 w 2878049"/>
                      <a:gd name="connsiteY5-12" fmla="*/ 1187449 h 1447800"/>
                      <a:gd name="connsiteX6-13" fmla="*/ 723900 w 2878049"/>
                      <a:gd name="connsiteY6-14" fmla="*/ 1447800 h 1447800"/>
                      <a:gd name="connsiteX7-15" fmla="*/ 0 w 2878049"/>
                      <a:gd name="connsiteY7-16" fmla="*/ 723900 h 1447800"/>
                      <a:gd name="connsiteX0-17" fmla="*/ 0 w 2878049"/>
                      <a:gd name="connsiteY0-18" fmla="*/ 723900 h 1447800"/>
                      <a:gd name="connsiteX1-19" fmla="*/ 723900 w 2878049"/>
                      <a:gd name="connsiteY1-20" fmla="*/ 0 h 1447800"/>
                      <a:gd name="connsiteX2-21" fmla="*/ 723900 w 2878049"/>
                      <a:gd name="connsiteY2-22" fmla="*/ 260351 h 1447800"/>
                      <a:gd name="connsiteX3-23" fmla="*/ 2878049 w 2878049"/>
                      <a:gd name="connsiteY3-24" fmla="*/ 260351 h 1447800"/>
                      <a:gd name="connsiteX4-25" fmla="*/ 1958781 w 2878049"/>
                      <a:gd name="connsiteY4-26" fmla="*/ 1195138 h 1447800"/>
                      <a:gd name="connsiteX5-27" fmla="*/ 723900 w 2878049"/>
                      <a:gd name="connsiteY5-28" fmla="*/ 1187449 h 1447800"/>
                      <a:gd name="connsiteX6-29" fmla="*/ 723900 w 2878049"/>
                      <a:gd name="connsiteY6-30" fmla="*/ 1447800 h 1447800"/>
                      <a:gd name="connsiteX7-31" fmla="*/ 0 w 2878049"/>
                      <a:gd name="connsiteY7-32" fmla="*/ 723900 h 14478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2878049" h="1447800">
                        <a:moveTo>
                          <a:pt x="0" y="723900"/>
                        </a:moveTo>
                        <a:lnTo>
                          <a:pt x="723900" y="0"/>
                        </a:lnTo>
                        <a:lnTo>
                          <a:pt x="723900" y="260351"/>
                        </a:lnTo>
                        <a:lnTo>
                          <a:pt x="2878049" y="260351"/>
                        </a:lnTo>
                        <a:lnTo>
                          <a:pt x="1958781" y="1195138"/>
                        </a:lnTo>
                        <a:lnTo>
                          <a:pt x="723900" y="1187449"/>
                        </a:lnTo>
                        <a:lnTo>
                          <a:pt x="723900" y="1447800"/>
                        </a:lnTo>
                        <a:lnTo>
                          <a:pt x="0" y="723900"/>
                        </a:lnTo>
                        <a:close/>
                      </a:path>
                    </a:pathLst>
                  </a:cu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3"/>
                  <p:cNvSpPr/>
                  <p:nvPr/>
                </p:nvSpPr>
                <p:spPr>
                  <a:xfrm rot="5400000">
                    <a:off x="3566320" y="2091532"/>
                    <a:ext cx="990600" cy="109537"/>
                  </a:xfrm>
                  <a:prstGeom prst="rect">
                    <a:avLst/>
                  </a:prstGeom>
                  <a:solidFill>
                    <a:srgbClr val="8F5943"/>
                  </a:solidFill>
                  <a:ln>
                    <a:noFill/>
                  </a:ln>
                  <a:effectLst>
                    <a:outerShdw blurRad="50800" dist="38100" dir="5400000" sx="86000" sy="86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Box 60"/>
                <p:cNvSpPr txBox="1"/>
                <p:nvPr/>
              </p:nvSpPr>
              <p:spPr>
                <a:xfrm>
                  <a:off x="6007100" y="3117850"/>
                  <a:ext cx="490840" cy="461665"/>
                </a:xfrm>
                <a:prstGeom prst="rect">
                  <a:avLst/>
                </a:prstGeom>
                <a:noFill/>
              </p:spPr>
              <p:txBody>
                <a:bodyPr wrap="none" rtlCol="0">
                  <a:spAutoFit/>
                </a:bodyPr>
                <a:lstStyle/>
                <a:p>
                  <a:pPr algn="ctr"/>
                  <a:r>
                    <a:rPr lang="en-US" sz="2400" b="1" dirty="0">
                      <a:solidFill>
                        <a:schemeClr val="bg1"/>
                      </a:solidFill>
                    </a:rPr>
                    <a:t>03</a:t>
                  </a:r>
                </a:p>
              </p:txBody>
            </p:sp>
          </p:grpSp>
          <p:grpSp>
            <p:nvGrpSpPr>
              <p:cNvPr id="22" name="Group 64"/>
              <p:cNvGrpSpPr/>
              <p:nvPr/>
            </p:nvGrpSpPr>
            <p:grpSpPr>
              <a:xfrm>
                <a:off x="3724283" y="2250242"/>
                <a:ext cx="1695435" cy="1504288"/>
                <a:chOff x="3724283" y="1212850"/>
                <a:chExt cx="1695435" cy="1504288"/>
              </a:xfrm>
            </p:grpSpPr>
            <p:grpSp>
              <p:nvGrpSpPr>
                <p:cNvPr id="33" name="Group 23"/>
                <p:cNvGrpSpPr/>
                <p:nvPr/>
              </p:nvGrpSpPr>
              <p:grpSpPr>
                <a:xfrm>
                  <a:off x="3724296" y="1361346"/>
                  <a:ext cx="1695440" cy="1355792"/>
                  <a:chOff x="3735537" y="1444999"/>
                  <a:chExt cx="1496366" cy="1196602"/>
                </a:xfrm>
              </p:grpSpPr>
              <p:sp>
                <p:nvSpPr>
                  <p:cNvPr id="35" name="Rectangle 67"/>
                  <p:cNvSpPr/>
                  <p:nvPr/>
                </p:nvSpPr>
                <p:spPr>
                  <a:xfrm rot="5400000">
                    <a:off x="3587750" y="2070100"/>
                    <a:ext cx="990600" cy="152400"/>
                  </a:xfrm>
                  <a:prstGeom prst="rect">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68"/>
                  <p:cNvSpPr/>
                  <p:nvPr/>
                </p:nvSpPr>
                <p:spPr>
                  <a:xfrm rot="8100000">
                    <a:off x="3735537" y="1444999"/>
                    <a:ext cx="1496366" cy="752746"/>
                  </a:xfrm>
                  <a:custGeom>
                    <a:avLst/>
                    <a:gdLst>
                      <a:gd name="connsiteX0" fmla="*/ 0 w 2878049"/>
                      <a:gd name="connsiteY0" fmla="*/ 723900 h 1447800"/>
                      <a:gd name="connsiteX1" fmla="*/ 723900 w 2878049"/>
                      <a:gd name="connsiteY1" fmla="*/ 0 h 1447800"/>
                      <a:gd name="connsiteX2" fmla="*/ 723900 w 2878049"/>
                      <a:gd name="connsiteY2" fmla="*/ 260351 h 1447800"/>
                      <a:gd name="connsiteX3" fmla="*/ 2878049 w 2878049"/>
                      <a:gd name="connsiteY3" fmla="*/ 260351 h 1447800"/>
                      <a:gd name="connsiteX4" fmla="*/ 2878049 w 2878049"/>
                      <a:gd name="connsiteY4" fmla="*/ 1187449 h 1447800"/>
                      <a:gd name="connsiteX5" fmla="*/ 723900 w 2878049"/>
                      <a:gd name="connsiteY5" fmla="*/ 1187449 h 1447800"/>
                      <a:gd name="connsiteX6" fmla="*/ 723900 w 2878049"/>
                      <a:gd name="connsiteY6" fmla="*/ 1447800 h 1447800"/>
                      <a:gd name="connsiteX7" fmla="*/ 0 w 2878049"/>
                      <a:gd name="connsiteY7" fmla="*/ 723900 h 1447800"/>
                      <a:gd name="connsiteX0-1" fmla="*/ 0 w 2878049"/>
                      <a:gd name="connsiteY0-2" fmla="*/ 723900 h 1447800"/>
                      <a:gd name="connsiteX1-3" fmla="*/ 723900 w 2878049"/>
                      <a:gd name="connsiteY1-4" fmla="*/ 0 h 1447800"/>
                      <a:gd name="connsiteX2-5" fmla="*/ 723900 w 2878049"/>
                      <a:gd name="connsiteY2-6" fmla="*/ 260351 h 1447800"/>
                      <a:gd name="connsiteX3-7" fmla="*/ 2878049 w 2878049"/>
                      <a:gd name="connsiteY3-8" fmla="*/ 260351 h 1447800"/>
                      <a:gd name="connsiteX4-9" fmla="*/ 1933481 w 2878049"/>
                      <a:gd name="connsiteY4-10" fmla="*/ 1137412 h 1447800"/>
                      <a:gd name="connsiteX5-11" fmla="*/ 723900 w 2878049"/>
                      <a:gd name="connsiteY5-12" fmla="*/ 1187449 h 1447800"/>
                      <a:gd name="connsiteX6-13" fmla="*/ 723900 w 2878049"/>
                      <a:gd name="connsiteY6-14" fmla="*/ 1447800 h 1447800"/>
                      <a:gd name="connsiteX7-15" fmla="*/ 0 w 2878049"/>
                      <a:gd name="connsiteY7-16" fmla="*/ 723900 h 1447800"/>
                      <a:gd name="connsiteX0-17" fmla="*/ 0 w 2878049"/>
                      <a:gd name="connsiteY0-18" fmla="*/ 723900 h 1447800"/>
                      <a:gd name="connsiteX1-19" fmla="*/ 723900 w 2878049"/>
                      <a:gd name="connsiteY1-20" fmla="*/ 0 h 1447800"/>
                      <a:gd name="connsiteX2-21" fmla="*/ 723900 w 2878049"/>
                      <a:gd name="connsiteY2-22" fmla="*/ 260351 h 1447800"/>
                      <a:gd name="connsiteX3-23" fmla="*/ 2878049 w 2878049"/>
                      <a:gd name="connsiteY3-24" fmla="*/ 260351 h 1447800"/>
                      <a:gd name="connsiteX4-25" fmla="*/ 1958781 w 2878049"/>
                      <a:gd name="connsiteY4-26" fmla="*/ 1195138 h 1447800"/>
                      <a:gd name="connsiteX5-27" fmla="*/ 723900 w 2878049"/>
                      <a:gd name="connsiteY5-28" fmla="*/ 1187449 h 1447800"/>
                      <a:gd name="connsiteX6-29" fmla="*/ 723900 w 2878049"/>
                      <a:gd name="connsiteY6-30" fmla="*/ 1447800 h 1447800"/>
                      <a:gd name="connsiteX7-31" fmla="*/ 0 w 2878049"/>
                      <a:gd name="connsiteY7-32" fmla="*/ 723900 h 14478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2878049" h="1447800">
                        <a:moveTo>
                          <a:pt x="0" y="723900"/>
                        </a:moveTo>
                        <a:lnTo>
                          <a:pt x="723900" y="0"/>
                        </a:lnTo>
                        <a:lnTo>
                          <a:pt x="723900" y="260351"/>
                        </a:lnTo>
                        <a:lnTo>
                          <a:pt x="2878049" y="260351"/>
                        </a:lnTo>
                        <a:lnTo>
                          <a:pt x="1958781" y="1195138"/>
                        </a:lnTo>
                        <a:lnTo>
                          <a:pt x="723900" y="1187449"/>
                        </a:lnTo>
                        <a:lnTo>
                          <a:pt x="723900" y="1447800"/>
                        </a:lnTo>
                        <a:lnTo>
                          <a:pt x="0" y="723900"/>
                        </a:lnTo>
                        <a:close/>
                      </a:path>
                    </a:pathLst>
                  </a:cu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9"/>
                  <p:cNvSpPr/>
                  <p:nvPr/>
                </p:nvSpPr>
                <p:spPr>
                  <a:xfrm rot="5400000">
                    <a:off x="3566320" y="2091532"/>
                    <a:ext cx="990600" cy="109537"/>
                  </a:xfrm>
                  <a:prstGeom prst="rect">
                    <a:avLst/>
                  </a:prstGeom>
                  <a:solidFill>
                    <a:srgbClr val="8F5943"/>
                  </a:solidFill>
                  <a:ln>
                    <a:noFill/>
                  </a:ln>
                  <a:effectLst>
                    <a:outerShdw blurRad="50800" dist="38100" sx="86000" sy="86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Box 66"/>
                <p:cNvSpPr txBox="1"/>
                <p:nvPr/>
              </p:nvSpPr>
              <p:spPr>
                <a:xfrm>
                  <a:off x="4660900" y="1212850"/>
                  <a:ext cx="490840" cy="461665"/>
                </a:xfrm>
                <a:prstGeom prst="rect">
                  <a:avLst/>
                </a:prstGeom>
                <a:noFill/>
              </p:spPr>
              <p:txBody>
                <a:bodyPr wrap="none" rtlCol="0">
                  <a:spAutoFit/>
                </a:bodyPr>
                <a:lstStyle/>
                <a:p>
                  <a:pPr algn="ctr"/>
                  <a:r>
                    <a:rPr lang="en-US" sz="2400" b="1" dirty="0">
                      <a:solidFill>
                        <a:schemeClr val="bg1"/>
                      </a:solidFill>
                    </a:rPr>
                    <a:t>02</a:t>
                  </a:r>
                </a:p>
              </p:txBody>
            </p:sp>
          </p:grpSp>
          <p:grpSp>
            <p:nvGrpSpPr>
              <p:cNvPr id="23" name="Group 70"/>
              <p:cNvGrpSpPr/>
              <p:nvPr/>
            </p:nvGrpSpPr>
            <p:grpSpPr>
              <a:xfrm>
                <a:off x="2641600" y="3170118"/>
                <a:ext cx="1530198" cy="1695435"/>
                <a:chOff x="2641600" y="2132726"/>
                <a:chExt cx="1530198" cy="1695435"/>
              </a:xfrm>
            </p:grpSpPr>
            <p:grpSp>
              <p:nvGrpSpPr>
                <p:cNvPr id="28" name="Group 23"/>
                <p:cNvGrpSpPr/>
                <p:nvPr/>
              </p:nvGrpSpPr>
              <p:grpSpPr>
                <a:xfrm rot="16200000">
                  <a:off x="2646180" y="2302535"/>
                  <a:ext cx="1695440" cy="1355792"/>
                  <a:chOff x="3735537" y="1444999"/>
                  <a:chExt cx="1496366" cy="1196602"/>
                </a:xfrm>
              </p:grpSpPr>
              <p:sp>
                <p:nvSpPr>
                  <p:cNvPr id="30" name="Rectangle 73"/>
                  <p:cNvSpPr/>
                  <p:nvPr/>
                </p:nvSpPr>
                <p:spPr>
                  <a:xfrm rot="5400000">
                    <a:off x="3587750" y="2070100"/>
                    <a:ext cx="990600" cy="152400"/>
                  </a:xfrm>
                  <a:prstGeom prst="rect">
                    <a:avLst/>
                  </a:pr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74"/>
                  <p:cNvSpPr/>
                  <p:nvPr/>
                </p:nvSpPr>
                <p:spPr>
                  <a:xfrm rot="8100000">
                    <a:off x="3735537" y="1444999"/>
                    <a:ext cx="1496366" cy="752746"/>
                  </a:xfrm>
                  <a:custGeom>
                    <a:avLst/>
                    <a:gdLst>
                      <a:gd name="connsiteX0" fmla="*/ 0 w 2878049"/>
                      <a:gd name="connsiteY0" fmla="*/ 723900 h 1447800"/>
                      <a:gd name="connsiteX1" fmla="*/ 723900 w 2878049"/>
                      <a:gd name="connsiteY1" fmla="*/ 0 h 1447800"/>
                      <a:gd name="connsiteX2" fmla="*/ 723900 w 2878049"/>
                      <a:gd name="connsiteY2" fmla="*/ 260351 h 1447800"/>
                      <a:gd name="connsiteX3" fmla="*/ 2878049 w 2878049"/>
                      <a:gd name="connsiteY3" fmla="*/ 260351 h 1447800"/>
                      <a:gd name="connsiteX4" fmla="*/ 2878049 w 2878049"/>
                      <a:gd name="connsiteY4" fmla="*/ 1187449 h 1447800"/>
                      <a:gd name="connsiteX5" fmla="*/ 723900 w 2878049"/>
                      <a:gd name="connsiteY5" fmla="*/ 1187449 h 1447800"/>
                      <a:gd name="connsiteX6" fmla="*/ 723900 w 2878049"/>
                      <a:gd name="connsiteY6" fmla="*/ 1447800 h 1447800"/>
                      <a:gd name="connsiteX7" fmla="*/ 0 w 2878049"/>
                      <a:gd name="connsiteY7" fmla="*/ 723900 h 1447800"/>
                      <a:gd name="connsiteX0-1" fmla="*/ 0 w 2878049"/>
                      <a:gd name="connsiteY0-2" fmla="*/ 723900 h 1447800"/>
                      <a:gd name="connsiteX1-3" fmla="*/ 723900 w 2878049"/>
                      <a:gd name="connsiteY1-4" fmla="*/ 0 h 1447800"/>
                      <a:gd name="connsiteX2-5" fmla="*/ 723900 w 2878049"/>
                      <a:gd name="connsiteY2-6" fmla="*/ 260351 h 1447800"/>
                      <a:gd name="connsiteX3-7" fmla="*/ 2878049 w 2878049"/>
                      <a:gd name="connsiteY3-8" fmla="*/ 260351 h 1447800"/>
                      <a:gd name="connsiteX4-9" fmla="*/ 1933481 w 2878049"/>
                      <a:gd name="connsiteY4-10" fmla="*/ 1137412 h 1447800"/>
                      <a:gd name="connsiteX5-11" fmla="*/ 723900 w 2878049"/>
                      <a:gd name="connsiteY5-12" fmla="*/ 1187449 h 1447800"/>
                      <a:gd name="connsiteX6-13" fmla="*/ 723900 w 2878049"/>
                      <a:gd name="connsiteY6-14" fmla="*/ 1447800 h 1447800"/>
                      <a:gd name="connsiteX7-15" fmla="*/ 0 w 2878049"/>
                      <a:gd name="connsiteY7-16" fmla="*/ 723900 h 1447800"/>
                      <a:gd name="connsiteX0-17" fmla="*/ 0 w 2878049"/>
                      <a:gd name="connsiteY0-18" fmla="*/ 723900 h 1447800"/>
                      <a:gd name="connsiteX1-19" fmla="*/ 723900 w 2878049"/>
                      <a:gd name="connsiteY1-20" fmla="*/ 0 h 1447800"/>
                      <a:gd name="connsiteX2-21" fmla="*/ 723900 w 2878049"/>
                      <a:gd name="connsiteY2-22" fmla="*/ 260351 h 1447800"/>
                      <a:gd name="connsiteX3-23" fmla="*/ 2878049 w 2878049"/>
                      <a:gd name="connsiteY3-24" fmla="*/ 260351 h 1447800"/>
                      <a:gd name="connsiteX4-25" fmla="*/ 1958781 w 2878049"/>
                      <a:gd name="connsiteY4-26" fmla="*/ 1195138 h 1447800"/>
                      <a:gd name="connsiteX5-27" fmla="*/ 723900 w 2878049"/>
                      <a:gd name="connsiteY5-28" fmla="*/ 1187449 h 1447800"/>
                      <a:gd name="connsiteX6-29" fmla="*/ 723900 w 2878049"/>
                      <a:gd name="connsiteY6-30" fmla="*/ 1447800 h 1447800"/>
                      <a:gd name="connsiteX7-31" fmla="*/ 0 w 2878049"/>
                      <a:gd name="connsiteY7-32" fmla="*/ 723900 h 14478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2878049" h="1447800">
                        <a:moveTo>
                          <a:pt x="0" y="723900"/>
                        </a:moveTo>
                        <a:lnTo>
                          <a:pt x="723900" y="0"/>
                        </a:lnTo>
                        <a:lnTo>
                          <a:pt x="723900" y="260351"/>
                        </a:lnTo>
                        <a:lnTo>
                          <a:pt x="2878049" y="260351"/>
                        </a:lnTo>
                        <a:lnTo>
                          <a:pt x="1958781" y="1195138"/>
                        </a:lnTo>
                        <a:lnTo>
                          <a:pt x="723900" y="1187449"/>
                        </a:lnTo>
                        <a:lnTo>
                          <a:pt x="723900" y="1447800"/>
                        </a:lnTo>
                        <a:lnTo>
                          <a:pt x="0" y="723900"/>
                        </a:lnTo>
                        <a:close/>
                      </a:path>
                    </a:pathLst>
                  </a:custGeom>
                  <a:solidFill>
                    <a:srgbClr val="8F59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2"/>
                  <p:cNvSpPr/>
                  <p:nvPr/>
                </p:nvSpPr>
                <p:spPr>
                  <a:xfrm rot="5400000">
                    <a:off x="3566320" y="2091532"/>
                    <a:ext cx="990600" cy="109537"/>
                  </a:xfrm>
                  <a:prstGeom prst="rect">
                    <a:avLst/>
                  </a:prstGeom>
                  <a:solidFill>
                    <a:srgbClr val="8F5943"/>
                  </a:solidFill>
                  <a:ln>
                    <a:noFill/>
                  </a:ln>
                  <a:effectLst>
                    <a:outerShdw blurRad="50800" dist="38100" dir="16200000" sx="86000" sy="86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TextBox 72"/>
                <p:cNvSpPr txBox="1"/>
                <p:nvPr/>
              </p:nvSpPr>
              <p:spPr>
                <a:xfrm>
                  <a:off x="2641600" y="2381250"/>
                  <a:ext cx="490840" cy="461665"/>
                </a:xfrm>
                <a:prstGeom prst="rect">
                  <a:avLst/>
                </a:prstGeom>
                <a:noFill/>
              </p:spPr>
              <p:txBody>
                <a:bodyPr wrap="none" rtlCol="0">
                  <a:spAutoFit/>
                </a:bodyPr>
                <a:lstStyle/>
                <a:p>
                  <a:pPr algn="ctr"/>
                  <a:r>
                    <a:rPr lang="en-US" sz="2400" b="1" dirty="0">
                      <a:solidFill>
                        <a:schemeClr val="bg1"/>
                      </a:solidFill>
                    </a:rPr>
                    <a:t>01</a:t>
                  </a:r>
                </a:p>
              </p:txBody>
            </p:sp>
          </p:grpSp>
          <p:sp>
            <p:nvSpPr>
              <p:cNvPr id="24" name="Freeform 245"/>
              <p:cNvSpPr/>
              <p:nvPr/>
            </p:nvSpPr>
            <p:spPr bwMode="auto">
              <a:xfrm>
                <a:off x="4514850" y="4885492"/>
                <a:ext cx="324797" cy="324797"/>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ln>
            </p:spPr>
            <p:txBody>
              <a:bodyPr vert="horz" wrap="square" lIns="91440" tIns="45720" rIns="91440" bIns="45720" numCol="1" anchor="t" anchorCtr="0" compatLnSpc="1"/>
              <a:lstStyle/>
              <a:p>
                <a:endParaRPr lang="en-US" dirty="0"/>
              </a:p>
            </p:txBody>
          </p:sp>
          <p:sp>
            <p:nvSpPr>
              <p:cNvPr id="25" name="Freeform 119"/>
              <p:cNvSpPr>
                <a:spLocks noEditPoints="1"/>
              </p:cNvSpPr>
              <p:nvPr/>
            </p:nvSpPr>
            <p:spPr bwMode="auto">
              <a:xfrm>
                <a:off x="3287742" y="3971092"/>
                <a:ext cx="253137" cy="312865"/>
              </a:xfrm>
              <a:custGeom>
                <a:avLst/>
                <a:gdLst/>
                <a:ahLst/>
                <a:cxnLst>
                  <a:cxn ang="0">
                    <a:pos x="41" y="47"/>
                  </a:cxn>
                  <a:cxn ang="0">
                    <a:pos x="37" y="51"/>
                  </a:cxn>
                  <a:cxn ang="0">
                    <a:pos x="3" y="51"/>
                  </a:cxn>
                  <a:cxn ang="0">
                    <a:pos x="0" y="47"/>
                  </a:cxn>
                  <a:cxn ang="0">
                    <a:pos x="0" y="27"/>
                  </a:cxn>
                  <a:cxn ang="0">
                    <a:pos x="3" y="23"/>
                  </a:cxn>
                  <a:cxn ang="0">
                    <a:pos x="4" y="23"/>
                  </a:cxn>
                  <a:cxn ang="0">
                    <a:pos x="4" y="16"/>
                  </a:cxn>
                  <a:cxn ang="0">
                    <a:pos x="20" y="0"/>
                  </a:cxn>
                  <a:cxn ang="0">
                    <a:pos x="36" y="16"/>
                  </a:cxn>
                  <a:cxn ang="0">
                    <a:pos x="36" y="23"/>
                  </a:cxn>
                  <a:cxn ang="0">
                    <a:pos x="37" y="23"/>
                  </a:cxn>
                  <a:cxn ang="0">
                    <a:pos x="41" y="27"/>
                  </a:cxn>
                  <a:cxn ang="0">
                    <a:pos x="41" y="47"/>
                  </a:cxn>
                  <a:cxn ang="0">
                    <a:pos x="29" y="23"/>
                  </a:cxn>
                  <a:cxn ang="0">
                    <a:pos x="29" y="16"/>
                  </a:cxn>
                  <a:cxn ang="0">
                    <a:pos x="20" y="7"/>
                  </a:cxn>
                  <a:cxn ang="0">
                    <a:pos x="11" y="16"/>
                  </a:cxn>
                  <a:cxn ang="0">
                    <a:pos x="11" y="23"/>
                  </a:cxn>
                  <a:cxn ang="0">
                    <a:pos x="29" y="23"/>
                  </a:cxn>
                </a:cxnLst>
                <a:rect l="0" t="0" r="r" b="b"/>
                <a:pathLst>
                  <a:path w="41" h="51">
                    <a:moveTo>
                      <a:pt x="41" y="47"/>
                    </a:moveTo>
                    <a:cubicBezTo>
                      <a:pt x="41" y="49"/>
                      <a:pt x="39" y="51"/>
                      <a:pt x="37" y="51"/>
                    </a:cubicBezTo>
                    <a:cubicBezTo>
                      <a:pt x="3" y="51"/>
                      <a:pt x="3" y="51"/>
                      <a:pt x="3" y="51"/>
                    </a:cubicBezTo>
                    <a:cubicBezTo>
                      <a:pt x="1" y="51"/>
                      <a:pt x="0" y="49"/>
                      <a:pt x="0" y="47"/>
                    </a:cubicBezTo>
                    <a:cubicBezTo>
                      <a:pt x="0" y="27"/>
                      <a:pt x="0" y="27"/>
                      <a:pt x="0" y="27"/>
                    </a:cubicBezTo>
                    <a:cubicBezTo>
                      <a:pt x="0" y="25"/>
                      <a:pt x="1" y="23"/>
                      <a:pt x="3" y="23"/>
                    </a:cubicBezTo>
                    <a:cubicBezTo>
                      <a:pt x="4" y="23"/>
                      <a:pt x="4" y="23"/>
                      <a:pt x="4" y="23"/>
                    </a:cubicBezTo>
                    <a:cubicBezTo>
                      <a:pt x="4" y="16"/>
                      <a:pt x="4" y="16"/>
                      <a:pt x="4" y="16"/>
                    </a:cubicBezTo>
                    <a:cubicBezTo>
                      <a:pt x="4" y="8"/>
                      <a:pt x="12" y="0"/>
                      <a:pt x="20" y="0"/>
                    </a:cubicBezTo>
                    <a:cubicBezTo>
                      <a:pt x="29" y="0"/>
                      <a:pt x="36" y="8"/>
                      <a:pt x="36" y="16"/>
                    </a:cubicBezTo>
                    <a:cubicBezTo>
                      <a:pt x="36" y="23"/>
                      <a:pt x="36" y="23"/>
                      <a:pt x="36" y="23"/>
                    </a:cubicBezTo>
                    <a:cubicBezTo>
                      <a:pt x="37" y="23"/>
                      <a:pt x="37" y="23"/>
                      <a:pt x="37" y="23"/>
                    </a:cubicBezTo>
                    <a:cubicBezTo>
                      <a:pt x="39" y="23"/>
                      <a:pt x="41" y="25"/>
                      <a:pt x="41" y="27"/>
                    </a:cubicBezTo>
                    <a:lnTo>
                      <a:pt x="41" y="47"/>
                    </a:lnTo>
                    <a:close/>
                    <a:moveTo>
                      <a:pt x="29" y="23"/>
                    </a:moveTo>
                    <a:cubicBezTo>
                      <a:pt x="29" y="16"/>
                      <a:pt x="29" y="16"/>
                      <a:pt x="29" y="16"/>
                    </a:cubicBezTo>
                    <a:cubicBezTo>
                      <a:pt x="29" y="11"/>
                      <a:pt x="25" y="7"/>
                      <a:pt x="20" y="7"/>
                    </a:cubicBezTo>
                    <a:cubicBezTo>
                      <a:pt x="15" y="7"/>
                      <a:pt x="11" y="11"/>
                      <a:pt x="11" y="16"/>
                    </a:cubicBezTo>
                    <a:cubicBezTo>
                      <a:pt x="11" y="23"/>
                      <a:pt x="11" y="23"/>
                      <a:pt x="11" y="23"/>
                    </a:cubicBezTo>
                    <a:lnTo>
                      <a:pt x="29" y="23"/>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26" name="Freeform 145"/>
              <p:cNvSpPr/>
              <p:nvPr/>
            </p:nvSpPr>
            <p:spPr bwMode="auto">
              <a:xfrm>
                <a:off x="4305300" y="2747751"/>
                <a:ext cx="342900" cy="295690"/>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27" name="Freeform 69"/>
              <p:cNvSpPr>
                <a:spLocks noEditPoints="1"/>
              </p:cNvSpPr>
              <p:nvPr/>
            </p:nvSpPr>
            <p:spPr bwMode="auto">
              <a:xfrm>
                <a:off x="5619296" y="3742492"/>
                <a:ext cx="324303" cy="326897"/>
              </a:xfrm>
              <a:custGeom>
                <a:avLst/>
                <a:gdLst/>
                <a:ahLst/>
                <a:cxnLst>
                  <a:cxn ang="0">
                    <a:pos x="29" y="58"/>
                  </a:cxn>
                  <a:cxn ang="0">
                    <a:pos x="6" y="47"/>
                  </a:cxn>
                  <a:cxn ang="0">
                    <a:pos x="7" y="46"/>
                  </a:cxn>
                  <a:cxn ang="0">
                    <a:pos x="12" y="40"/>
                  </a:cxn>
                  <a:cxn ang="0">
                    <a:pos x="13" y="40"/>
                  </a:cxn>
                  <a:cxn ang="0">
                    <a:pos x="14" y="41"/>
                  </a:cxn>
                  <a:cxn ang="0">
                    <a:pos x="29" y="48"/>
                  </a:cxn>
                  <a:cxn ang="0">
                    <a:pos x="48" y="29"/>
                  </a:cxn>
                  <a:cxn ang="0">
                    <a:pos x="29" y="9"/>
                  </a:cxn>
                  <a:cxn ang="0">
                    <a:pos x="16" y="14"/>
                  </a:cxn>
                  <a:cxn ang="0">
                    <a:pos x="21" y="20"/>
                  </a:cxn>
                  <a:cxn ang="0">
                    <a:pos x="21" y="22"/>
                  </a:cxn>
                  <a:cxn ang="0">
                    <a:pos x="19" y="24"/>
                  </a:cxn>
                  <a:cxn ang="0">
                    <a:pos x="2" y="24"/>
                  </a:cxn>
                  <a:cxn ang="0">
                    <a:pos x="0" y="21"/>
                  </a:cxn>
                  <a:cxn ang="0">
                    <a:pos x="0" y="4"/>
                  </a:cxn>
                  <a:cxn ang="0">
                    <a:pos x="1" y="2"/>
                  </a:cxn>
                  <a:cxn ang="0">
                    <a:pos x="4" y="3"/>
                  </a:cxn>
                  <a:cxn ang="0">
                    <a:pos x="9" y="8"/>
                  </a:cxn>
                  <a:cxn ang="0">
                    <a:pos x="29" y="0"/>
                  </a:cxn>
                  <a:cxn ang="0">
                    <a:pos x="58" y="29"/>
                  </a:cxn>
                  <a:cxn ang="0">
                    <a:pos x="29" y="58"/>
                  </a:cxn>
                  <a:cxn ang="0">
                    <a:pos x="34" y="35"/>
                  </a:cxn>
                  <a:cxn ang="0">
                    <a:pos x="33" y="36"/>
                  </a:cxn>
                  <a:cxn ang="0">
                    <a:pos x="20" y="36"/>
                  </a:cxn>
                  <a:cxn ang="0">
                    <a:pos x="19" y="35"/>
                  </a:cxn>
                  <a:cxn ang="0">
                    <a:pos x="19" y="32"/>
                  </a:cxn>
                  <a:cxn ang="0">
                    <a:pos x="20" y="31"/>
                  </a:cxn>
                  <a:cxn ang="0">
                    <a:pos x="29" y="31"/>
                  </a:cxn>
                  <a:cxn ang="0">
                    <a:pos x="29" y="18"/>
                  </a:cxn>
                  <a:cxn ang="0">
                    <a:pos x="30" y="17"/>
                  </a:cxn>
                  <a:cxn ang="0">
                    <a:pos x="33" y="17"/>
                  </a:cxn>
                  <a:cxn ang="0">
                    <a:pos x="34" y="18"/>
                  </a:cxn>
                  <a:cxn ang="0">
                    <a:pos x="34" y="35"/>
                  </a:cxn>
                </a:cxnLst>
                <a:rect l="0" t="0" r="r" b="b"/>
                <a:pathLst>
                  <a:path w="58" h="58">
                    <a:moveTo>
                      <a:pt x="29" y="58"/>
                    </a:moveTo>
                    <a:cubicBezTo>
                      <a:pt x="20" y="58"/>
                      <a:pt x="12" y="54"/>
                      <a:pt x="6" y="47"/>
                    </a:cubicBezTo>
                    <a:cubicBezTo>
                      <a:pt x="6" y="47"/>
                      <a:pt x="6" y="46"/>
                      <a:pt x="7" y="46"/>
                    </a:cubicBezTo>
                    <a:cubicBezTo>
                      <a:pt x="12" y="40"/>
                      <a:pt x="12" y="40"/>
                      <a:pt x="12" y="40"/>
                    </a:cubicBezTo>
                    <a:cubicBezTo>
                      <a:pt x="12" y="40"/>
                      <a:pt x="12" y="40"/>
                      <a:pt x="13" y="40"/>
                    </a:cubicBezTo>
                    <a:cubicBezTo>
                      <a:pt x="13" y="40"/>
                      <a:pt x="13" y="40"/>
                      <a:pt x="14" y="41"/>
                    </a:cubicBezTo>
                    <a:cubicBezTo>
                      <a:pt x="17" y="45"/>
                      <a:pt x="23" y="48"/>
                      <a:pt x="29" y="48"/>
                    </a:cubicBezTo>
                    <a:cubicBezTo>
                      <a:pt x="40" y="48"/>
                      <a:pt x="48" y="39"/>
                      <a:pt x="48" y="29"/>
                    </a:cubicBezTo>
                    <a:cubicBezTo>
                      <a:pt x="48" y="18"/>
                      <a:pt x="40" y="9"/>
                      <a:pt x="29" y="9"/>
                    </a:cubicBezTo>
                    <a:cubicBezTo>
                      <a:pt x="24" y="9"/>
                      <a:pt x="19" y="11"/>
                      <a:pt x="16" y="14"/>
                    </a:cubicBezTo>
                    <a:cubicBezTo>
                      <a:pt x="21" y="20"/>
                      <a:pt x="21" y="20"/>
                      <a:pt x="21" y="20"/>
                    </a:cubicBezTo>
                    <a:cubicBezTo>
                      <a:pt x="22" y="20"/>
                      <a:pt x="22" y="21"/>
                      <a:pt x="21" y="22"/>
                    </a:cubicBezTo>
                    <a:cubicBezTo>
                      <a:pt x="21" y="23"/>
                      <a:pt x="20" y="24"/>
                      <a:pt x="19" y="24"/>
                    </a:cubicBezTo>
                    <a:cubicBezTo>
                      <a:pt x="2" y="24"/>
                      <a:pt x="2" y="24"/>
                      <a:pt x="2" y="24"/>
                    </a:cubicBezTo>
                    <a:cubicBezTo>
                      <a:pt x="1" y="24"/>
                      <a:pt x="0" y="23"/>
                      <a:pt x="0" y="21"/>
                    </a:cubicBezTo>
                    <a:cubicBezTo>
                      <a:pt x="0" y="4"/>
                      <a:pt x="0" y="4"/>
                      <a:pt x="0" y="4"/>
                    </a:cubicBezTo>
                    <a:cubicBezTo>
                      <a:pt x="0" y="3"/>
                      <a:pt x="0" y="3"/>
                      <a:pt x="1" y="2"/>
                    </a:cubicBezTo>
                    <a:cubicBezTo>
                      <a:pt x="2" y="2"/>
                      <a:pt x="3" y="2"/>
                      <a:pt x="4" y="3"/>
                    </a:cubicBezTo>
                    <a:cubicBezTo>
                      <a:pt x="9" y="8"/>
                      <a:pt x="9" y="8"/>
                      <a:pt x="9" y="8"/>
                    </a:cubicBezTo>
                    <a:cubicBezTo>
                      <a:pt x="14" y="3"/>
                      <a:pt x="21" y="0"/>
                      <a:pt x="29" y="0"/>
                    </a:cubicBezTo>
                    <a:cubicBezTo>
                      <a:pt x="45" y="0"/>
                      <a:pt x="58" y="13"/>
                      <a:pt x="58" y="29"/>
                    </a:cubicBezTo>
                    <a:cubicBezTo>
                      <a:pt x="58" y="45"/>
                      <a:pt x="45" y="58"/>
                      <a:pt x="29" y="58"/>
                    </a:cubicBezTo>
                    <a:close/>
                    <a:moveTo>
                      <a:pt x="34" y="35"/>
                    </a:moveTo>
                    <a:cubicBezTo>
                      <a:pt x="34" y="35"/>
                      <a:pt x="33" y="36"/>
                      <a:pt x="33" y="36"/>
                    </a:cubicBezTo>
                    <a:cubicBezTo>
                      <a:pt x="20" y="36"/>
                      <a:pt x="20" y="36"/>
                      <a:pt x="20" y="36"/>
                    </a:cubicBezTo>
                    <a:cubicBezTo>
                      <a:pt x="20" y="36"/>
                      <a:pt x="19" y="35"/>
                      <a:pt x="19" y="35"/>
                    </a:cubicBezTo>
                    <a:cubicBezTo>
                      <a:pt x="19" y="32"/>
                      <a:pt x="19" y="32"/>
                      <a:pt x="19" y="32"/>
                    </a:cubicBezTo>
                    <a:cubicBezTo>
                      <a:pt x="19" y="32"/>
                      <a:pt x="20" y="31"/>
                      <a:pt x="20" y="31"/>
                    </a:cubicBezTo>
                    <a:cubicBezTo>
                      <a:pt x="29" y="31"/>
                      <a:pt x="29" y="31"/>
                      <a:pt x="29" y="31"/>
                    </a:cubicBezTo>
                    <a:cubicBezTo>
                      <a:pt x="29" y="18"/>
                      <a:pt x="29" y="18"/>
                      <a:pt x="29" y="18"/>
                    </a:cubicBezTo>
                    <a:cubicBezTo>
                      <a:pt x="29" y="17"/>
                      <a:pt x="29" y="17"/>
                      <a:pt x="30" y="17"/>
                    </a:cubicBezTo>
                    <a:cubicBezTo>
                      <a:pt x="33" y="17"/>
                      <a:pt x="33" y="17"/>
                      <a:pt x="33" y="17"/>
                    </a:cubicBezTo>
                    <a:cubicBezTo>
                      <a:pt x="33" y="17"/>
                      <a:pt x="34" y="17"/>
                      <a:pt x="34" y="18"/>
                    </a:cubicBezTo>
                    <a:lnTo>
                      <a:pt x="34" y="35"/>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grpSp>
        <p:grpSp>
          <p:nvGrpSpPr>
            <p:cNvPr id="8" name="组合 7"/>
            <p:cNvGrpSpPr/>
            <p:nvPr/>
          </p:nvGrpSpPr>
          <p:grpSpPr>
            <a:xfrm>
              <a:off x="1655374" y="3247924"/>
              <a:ext cx="2510318" cy="1420935"/>
              <a:chOff x="2357066" y="2356656"/>
              <a:chExt cx="2510318" cy="1420935"/>
            </a:xfrm>
          </p:grpSpPr>
          <p:sp>
            <p:nvSpPr>
              <p:cNvPr id="18" name="Text Placeholder 32"/>
              <p:cNvSpPr txBox="1"/>
              <p:nvPr/>
            </p:nvSpPr>
            <p:spPr>
              <a:xfrm>
                <a:off x="2357066" y="2826430"/>
                <a:ext cx="2274062" cy="95116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sp>
            <p:nvSpPr>
              <p:cNvPr id="19" name="文本框 36"/>
              <p:cNvSpPr txBox="1"/>
              <p:nvPr/>
            </p:nvSpPr>
            <p:spPr>
              <a:xfrm>
                <a:off x="2778600" y="2356656"/>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grpSp>
        <p:grpSp>
          <p:nvGrpSpPr>
            <p:cNvPr id="9" name="组合 8"/>
            <p:cNvGrpSpPr/>
            <p:nvPr/>
          </p:nvGrpSpPr>
          <p:grpSpPr>
            <a:xfrm>
              <a:off x="3104426" y="5223846"/>
              <a:ext cx="2510318" cy="1420935"/>
              <a:chOff x="2357066" y="2356656"/>
              <a:chExt cx="2510318" cy="1420935"/>
            </a:xfrm>
          </p:grpSpPr>
          <p:sp>
            <p:nvSpPr>
              <p:cNvPr id="16" name="Text Placeholder 32"/>
              <p:cNvSpPr txBox="1"/>
              <p:nvPr/>
            </p:nvSpPr>
            <p:spPr>
              <a:xfrm>
                <a:off x="2357066" y="2826430"/>
                <a:ext cx="2274062" cy="95116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sp>
            <p:nvSpPr>
              <p:cNvPr id="17" name="文本框 16"/>
              <p:cNvSpPr txBox="1"/>
              <p:nvPr/>
            </p:nvSpPr>
            <p:spPr>
              <a:xfrm>
                <a:off x="2778600" y="2356656"/>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grpSp>
        <p:grpSp>
          <p:nvGrpSpPr>
            <p:cNvPr id="10" name="组合 9"/>
            <p:cNvGrpSpPr/>
            <p:nvPr/>
          </p:nvGrpSpPr>
          <p:grpSpPr>
            <a:xfrm>
              <a:off x="6874572" y="1704307"/>
              <a:ext cx="2462321" cy="1439719"/>
              <a:chOff x="7659539" y="1787901"/>
              <a:chExt cx="2462321" cy="1439719"/>
            </a:xfrm>
          </p:grpSpPr>
          <p:sp>
            <p:nvSpPr>
              <p:cNvPr id="14" name="Text Placeholder 32"/>
              <p:cNvSpPr txBox="1"/>
              <p:nvPr/>
            </p:nvSpPr>
            <p:spPr>
              <a:xfrm>
                <a:off x="7847798" y="2276459"/>
                <a:ext cx="2274062" cy="95116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sp>
            <p:nvSpPr>
              <p:cNvPr id="15" name="文本框 36"/>
              <p:cNvSpPr txBox="1"/>
              <p:nvPr/>
            </p:nvSpPr>
            <p:spPr>
              <a:xfrm>
                <a:off x="7659539" y="1787901"/>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grpSp>
        <p:grpSp>
          <p:nvGrpSpPr>
            <p:cNvPr id="11" name="组合 10"/>
            <p:cNvGrpSpPr/>
            <p:nvPr/>
          </p:nvGrpSpPr>
          <p:grpSpPr>
            <a:xfrm>
              <a:off x="8228325" y="3956154"/>
              <a:ext cx="2462321" cy="1439719"/>
              <a:chOff x="7659539" y="1787901"/>
              <a:chExt cx="2462321" cy="1439719"/>
            </a:xfrm>
          </p:grpSpPr>
          <p:sp>
            <p:nvSpPr>
              <p:cNvPr id="12" name="Text Placeholder 32"/>
              <p:cNvSpPr txBox="1"/>
              <p:nvPr/>
            </p:nvSpPr>
            <p:spPr>
              <a:xfrm>
                <a:off x="7847798" y="2276459"/>
                <a:ext cx="2274062" cy="95116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sp>
            <p:nvSpPr>
              <p:cNvPr id="13" name="文本框 36"/>
              <p:cNvSpPr txBox="1"/>
              <p:nvPr/>
            </p:nvSpPr>
            <p:spPr>
              <a:xfrm>
                <a:off x="7659539" y="1787901"/>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grpSp>
      </p:gr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1103</Words>
  <Application>Microsoft Office PowerPoint</Application>
  <PresentationFormat>宽屏</PresentationFormat>
  <Paragraphs>183</Paragraphs>
  <Slides>19</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19</vt:i4>
      </vt:variant>
    </vt:vector>
  </HeadingPairs>
  <TitlesOfParts>
    <vt:vector size="33" baseType="lpstr">
      <vt:lpstr>FontAwesome</vt:lpstr>
      <vt:lpstr>Lato Regular</vt:lpstr>
      <vt:lpstr>Signika Negative</vt:lpstr>
      <vt:lpstr>等线</vt:lpstr>
      <vt:lpstr>等线 Light</vt:lpstr>
      <vt:lpstr>方正宋刻本秀楷繁体</vt:lpstr>
      <vt:lpstr>方正宋刻本秀楷简体</vt:lpstr>
      <vt:lpstr>微软雅黑</vt:lpstr>
      <vt:lpstr>Arial</vt:lpstr>
      <vt:lpstr>Arial Rounded MT Bold</vt:lpstr>
      <vt:lpstr>Calibri</vt:lpstr>
      <vt:lpstr>Calibri Light</vt:lpstr>
      <vt:lpstr>Source Sans Pro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天 下</cp:lastModifiedBy>
  <cp:revision>17</cp:revision>
  <dcterms:created xsi:type="dcterms:W3CDTF">2018-08-24T02:35:00Z</dcterms:created>
  <dcterms:modified xsi:type="dcterms:W3CDTF">2021-01-06T00:48:58Z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