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81" r:id="rId9"/>
    <p:sldId id="274" r:id="rId10"/>
    <p:sldId id="280" r:id="rId11"/>
    <p:sldId id="278" r:id="rId12"/>
    <p:sldId id="277" r:id="rId13"/>
    <p:sldId id="279" r:id="rId14"/>
    <p:sldId id="275" r:id="rId15"/>
    <p:sldId id="272" r:id="rId16"/>
    <p:sldId id="276" r:id="rId17"/>
    <p:sldId id="273" r:id="rId18"/>
    <p:sldId id="25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06" y="293089"/>
            <a:ext cx="4926762" cy="65649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4961" y="2874643"/>
            <a:ext cx="1292662" cy="193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>
                    <a:lumMod val="50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创意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26736" y="2657952"/>
            <a:ext cx="4480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90C9CA"/>
                </a:solidFill>
              </a:rPr>
              <a:t>FOR YOUR</a:t>
            </a:r>
            <a:endParaRPr lang="zh-CN" altLang="en-US" sz="8000" dirty="0">
              <a:solidFill>
                <a:srgbClr val="90C9C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3023" y="3844139"/>
            <a:ext cx="5157631" cy="82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/>
          <p:cNvSpPr txBox="1"/>
          <p:nvPr/>
        </p:nvSpPr>
        <p:spPr>
          <a:xfrm>
            <a:off x="2917703" y="1990544"/>
            <a:ext cx="300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散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青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春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3893" y="2925950"/>
            <a:ext cx="46641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zh-CN" altLang="en-US" sz="1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4017371" y="2809461"/>
            <a:ext cx="1900706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320207" y="3992750"/>
            <a:ext cx="1597869" cy="79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zh-CN" altLang="en-US" sz="105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56" y="1990544"/>
            <a:ext cx="5501044" cy="275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177708" y="2531065"/>
            <a:ext cx="278296" cy="278296"/>
          </a:xfrm>
          <a:prstGeom prst="diamond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7"/>
          <p:cNvSpPr txBox="1"/>
          <p:nvPr/>
        </p:nvSpPr>
        <p:spPr>
          <a:xfrm>
            <a:off x="6096000" y="3198167"/>
            <a:ext cx="24317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YOUR TITLE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6096000" y="3659832"/>
            <a:ext cx="2431773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10112888" y="2531065"/>
            <a:ext cx="278296" cy="278296"/>
          </a:xfrm>
          <a:prstGeom prst="diamond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7"/>
          <p:cNvSpPr txBox="1"/>
          <p:nvPr/>
        </p:nvSpPr>
        <p:spPr>
          <a:xfrm>
            <a:off x="9031180" y="3198167"/>
            <a:ext cx="24317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YOUR TITLE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9031180" y="3659832"/>
            <a:ext cx="2431773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2029234"/>
            <a:ext cx="4933475" cy="3287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6"/>
          <p:cNvSpPr/>
          <p:nvPr/>
        </p:nvSpPr>
        <p:spPr>
          <a:xfrm>
            <a:off x="1840921" y="1666438"/>
            <a:ext cx="1421319" cy="1421319"/>
          </a:xfrm>
          <a:prstGeom prst="ellipse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spc="-15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3" name="TextBox 31"/>
          <p:cNvSpPr txBox="1"/>
          <p:nvPr/>
        </p:nvSpPr>
        <p:spPr>
          <a:xfrm>
            <a:off x="1793296" y="2162691"/>
            <a:ext cx="151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pc="-150" dirty="0">
                <a:solidFill>
                  <a:schemeClr val="bg1"/>
                </a:solidFill>
                <a:latin typeface="Bodoni MT" pitchFamily="18" charset="0"/>
              </a:rPr>
              <a:t>ideas</a:t>
            </a:r>
            <a:endParaRPr lang="en-US" sz="2400" i="1" kern="3000" spc="-15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4" name="Oval 67"/>
          <p:cNvSpPr/>
          <p:nvPr/>
        </p:nvSpPr>
        <p:spPr>
          <a:xfrm>
            <a:off x="1840921" y="3857188"/>
            <a:ext cx="1421319" cy="1421319"/>
          </a:xfrm>
          <a:prstGeom prst="ellipse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spc="-15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5" name="TextBox 69"/>
          <p:cNvSpPr txBox="1"/>
          <p:nvPr/>
        </p:nvSpPr>
        <p:spPr>
          <a:xfrm>
            <a:off x="1793296" y="4353441"/>
            <a:ext cx="151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pc="-150" dirty="0">
                <a:solidFill>
                  <a:schemeClr val="bg1"/>
                </a:solidFill>
                <a:latin typeface="Bodoni MT" pitchFamily="18" charset="0"/>
              </a:rPr>
              <a:t>revise</a:t>
            </a:r>
            <a:endParaRPr lang="en-US" sz="2400" i="1" kern="3000" spc="-15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3785923" y="1776838"/>
            <a:ext cx="2611730" cy="369332"/>
          </a:xfrm>
          <a:prstGeom prst="rect">
            <a:avLst/>
          </a:prstGeom>
          <a:solidFill>
            <a:srgbClr val="D2DAD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b="1" spc="300" noProof="1"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Tittle here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692373" y="2233677"/>
            <a:ext cx="741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3785923" y="3984109"/>
            <a:ext cx="2611730" cy="369332"/>
          </a:xfrm>
          <a:prstGeom prst="rect">
            <a:avLst/>
          </a:prstGeom>
          <a:solidFill>
            <a:srgbClr val="D2DAD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b="1" spc="300" noProof="1"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Tittle here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3692373" y="4440948"/>
            <a:ext cx="741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右 1"/>
          <p:cNvSpPr/>
          <p:nvPr/>
        </p:nvSpPr>
        <p:spPr>
          <a:xfrm>
            <a:off x="1630017" y="2332383"/>
            <a:ext cx="463826" cy="622852"/>
          </a:xfrm>
          <a:prstGeom prst="rightArrow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7"/>
          <p:cNvSpPr txBox="1"/>
          <p:nvPr/>
        </p:nvSpPr>
        <p:spPr>
          <a:xfrm>
            <a:off x="2471531" y="2101550"/>
            <a:ext cx="44924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HERE IS YOUR TITLE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2471530" y="2563215"/>
            <a:ext cx="6235147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5" name="箭头: 右 4"/>
          <p:cNvSpPr/>
          <p:nvPr/>
        </p:nvSpPr>
        <p:spPr>
          <a:xfrm>
            <a:off x="3796747" y="3932583"/>
            <a:ext cx="463826" cy="622852"/>
          </a:xfrm>
          <a:prstGeom prst="rightArrow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7"/>
          <p:cNvSpPr txBox="1"/>
          <p:nvPr/>
        </p:nvSpPr>
        <p:spPr>
          <a:xfrm>
            <a:off x="4638261" y="3701750"/>
            <a:ext cx="44924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HERE IS YOUR TITLE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4638260" y="4163415"/>
            <a:ext cx="6235147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剪去单角 10"/>
          <p:cNvSpPr/>
          <p:nvPr/>
        </p:nvSpPr>
        <p:spPr>
          <a:xfrm>
            <a:off x="0" y="2100133"/>
            <a:ext cx="12192000" cy="2886075"/>
          </a:xfrm>
          <a:prstGeom prst="snip1Rect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7"/>
          <p:cNvSpPr txBox="1"/>
          <p:nvPr/>
        </p:nvSpPr>
        <p:spPr>
          <a:xfrm>
            <a:off x="2566004" y="2528758"/>
            <a:ext cx="26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zh-CN" altLang="en-US" sz="28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第 三 部 分</a:t>
            </a:r>
            <a:endParaRPr lang="en-US" altLang="zh-CN" sz="28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2607702" y="3320967"/>
            <a:ext cx="616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2" b="67927"/>
          <a:stretch>
            <a:fillRect/>
          </a:stretch>
        </p:blipFill>
        <p:spPr>
          <a:xfrm>
            <a:off x="7665098" y="3687340"/>
            <a:ext cx="4526902" cy="317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81607" y="1800664"/>
            <a:ext cx="2827605" cy="3826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Freeform 421"/>
          <p:cNvSpPr>
            <a:spLocks noEditPoints="1"/>
          </p:cNvSpPr>
          <p:nvPr/>
        </p:nvSpPr>
        <p:spPr bwMode="auto">
          <a:xfrm>
            <a:off x="4360162" y="2218178"/>
            <a:ext cx="693980" cy="693980"/>
          </a:xfrm>
          <a:custGeom>
            <a:avLst/>
            <a:gdLst>
              <a:gd name="T0" fmla="*/ 9 w 82"/>
              <a:gd name="T1" fmla="*/ 82 h 82"/>
              <a:gd name="T2" fmla="*/ 73 w 82"/>
              <a:gd name="T3" fmla="*/ 82 h 82"/>
              <a:gd name="T4" fmla="*/ 76 w 82"/>
              <a:gd name="T5" fmla="*/ 38 h 82"/>
              <a:gd name="T6" fmla="*/ 6 w 82"/>
              <a:gd name="T7" fmla="*/ 38 h 82"/>
              <a:gd name="T8" fmla="*/ 9 w 82"/>
              <a:gd name="T9" fmla="*/ 82 h 82"/>
              <a:gd name="T10" fmla="*/ 56 w 82"/>
              <a:gd name="T11" fmla="*/ 54 h 82"/>
              <a:gd name="T12" fmla="*/ 59 w 82"/>
              <a:gd name="T13" fmla="*/ 51 h 82"/>
              <a:gd name="T14" fmla="*/ 62 w 82"/>
              <a:gd name="T15" fmla="*/ 54 h 82"/>
              <a:gd name="T16" fmla="*/ 62 w 82"/>
              <a:gd name="T17" fmla="*/ 71 h 82"/>
              <a:gd name="T18" fmla="*/ 59 w 82"/>
              <a:gd name="T19" fmla="*/ 74 h 82"/>
              <a:gd name="T20" fmla="*/ 56 w 82"/>
              <a:gd name="T21" fmla="*/ 71 h 82"/>
              <a:gd name="T22" fmla="*/ 56 w 82"/>
              <a:gd name="T23" fmla="*/ 54 h 82"/>
              <a:gd name="T24" fmla="*/ 44 w 82"/>
              <a:gd name="T25" fmla="*/ 54 h 82"/>
              <a:gd name="T26" fmla="*/ 47 w 82"/>
              <a:gd name="T27" fmla="*/ 51 h 82"/>
              <a:gd name="T28" fmla="*/ 50 w 82"/>
              <a:gd name="T29" fmla="*/ 54 h 82"/>
              <a:gd name="T30" fmla="*/ 50 w 82"/>
              <a:gd name="T31" fmla="*/ 71 h 82"/>
              <a:gd name="T32" fmla="*/ 47 w 82"/>
              <a:gd name="T33" fmla="*/ 74 h 82"/>
              <a:gd name="T34" fmla="*/ 44 w 82"/>
              <a:gd name="T35" fmla="*/ 71 h 82"/>
              <a:gd name="T36" fmla="*/ 44 w 82"/>
              <a:gd name="T37" fmla="*/ 54 h 82"/>
              <a:gd name="T38" fmla="*/ 32 w 82"/>
              <a:gd name="T39" fmla="*/ 54 h 82"/>
              <a:gd name="T40" fmla="*/ 35 w 82"/>
              <a:gd name="T41" fmla="*/ 51 h 82"/>
              <a:gd name="T42" fmla="*/ 38 w 82"/>
              <a:gd name="T43" fmla="*/ 54 h 82"/>
              <a:gd name="T44" fmla="*/ 38 w 82"/>
              <a:gd name="T45" fmla="*/ 71 h 82"/>
              <a:gd name="T46" fmla="*/ 35 w 82"/>
              <a:gd name="T47" fmla="*/ 74 h 82"/>
              <a:gd name="T48" fmla="*/ 32 w 82"/>
              <a:gd name="T49" fmla="*/ 71 h 82"/>
              <a:gd name="T50" fmla="*/ 32 w 82"/>
              <a:gd name="T51" fmla="*/ 54 h 82"/>
              <a:gd name="T52" fmla="*/ 20 w 82"/>
              <a:gd name="T53" fmla="*/ 54 h 82"/>
              <a:gd name="T54" fmla="*/ 23 w 82"/>
              <a:gd name="T55" fmla="*/ 51 h 82"/>
              <a:gd name="T56" fmla="*/ 26 w 82"/>
              <a:gd name="T57" fmla="*/ 54 h 82"/>
              <a:gd name="T58" fmla="*/ 26 w 82"/>
              <a:gd name="T59" fmla="*/ 71 h 82"/>
              <a:gd name="T60" fmla="*/ 23 w 82"/>
              <a:gd name="T61" fmla="*/ 74 h 82"/>
              <a:gd name="T62" fmla="*/ 20 w 82"/>
              <a:gd name="T63" fmla="*/ 71 h 82"/>
              <a:gd name="T64" fmla="*/ 20 w 82"/>
              <a:gd name="T65" fmla="*/ 54 h 82"/>
              <a:gd name="T66" fmla="*/ 74 w 82"/>
              <a:gd name="T67" fmla="*/ 20 h 82"/>
              <a:gd name="T68" fmla="*/ 59 w 82"/>
              <a:gd name="T69" fmla="*/ 20 h 82"/>
              <a:gd name="T70" fmla="*/ 66 w 82"/>
              <a:gd name="T71" fmla="*/ 10 h 82"/>
              <a:gd name="T72" fmla="*/ 64 w 82"/>
              <a:gd name="T73" fmla="*/ 2 h 82"/>
              <a:gd name="T74" fmla="*/ 56 w 82"/>
              <a:gd name="T75" fmla="*/ 4 h 82"/>
              <a:gd name="T76" fmla="*/ 47 w 82"/>
              <a:gd name="T77" fmla="*/ 19 h 82"/>
              <a:gd name="T78" fmla="*/ 46 w 82"/>
              <a:gd name="T79" fmla="*/ 20 h 82"/>
              <a:gd name="T80" fmla="*/ 36 w 82"/>
              <a:gd name="T81" fmla="*/ 20 h 82"/>
              <a:gd name="T82" fmla="*/ 35 w 82"/>
              <a:gd name="T83" fmla="*/ 19 h 82"/>
              <a:gd name="T84" fmla="*/ 26 w 82"/>
              <a:gd name="T85" fmla="*/ 4 h 82"/>
              <a:gd name="T86" fmla="*/ 18 w 82"/>
              <a:gd name="T87" fmla="*/ 2 h 82"/>
              <a:gd name="T88" fmla="*/ 16 w 82"/>
              <a:gd name="T89" fmla="*/ 10 h 82"/>
              <a:gd name="T90" fmla="*/ 22 w 82"/>
              <a:gd name="T91" fmla="*/ 20 h 82"/>
              <a:gd name="T92" fmla="*/ 7 w 82"/>
              <a:gd name="T93" fmla="*/ 20 h 82"/>
              <a:gd name="T94" fmla="*/ 0 w 82"/>
              <a:gd name="T95" fmla="*/ 28 h 82"/>
              <a:gd name="T96" fmla="*/ 7 w 82"/>
              <a:gd name="T97" fmla="*/ 35 h 82"/>
              <a:gd name="T98" fmla="*/ 74 w 82"/>
              <a:gd name="T99" fmla="*/ 35 h 82"/>
              <a:gd name="T100" fmla="*/ 82 w 82"/>
              <a:gd name="T101" fmla="*/ 28 h 82"/>
              <a:gd name="T102" fmla="*/ 74 w 82"/>
              <a:gd name="T103" fmla="*/ 2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82">
                <a:moveTo>
                  <a:pt x="9" y="82"/>
                </a:moveTo>
                <a:cubicBezTo>
                  <a:pt x="73" y="82"/>
                  <a:pt x="73" y="82"/>
                  <a:pt x="73" y="82"/>
                </a:cubicBezTo>
                <a:cubicBezTo>
                  <a:pt x="76" y="38"/>
                  <a:pt x="76" y="38"/>
                  <a:pt x="76" y="38"/>
                </a:cubicBezTo>
                <a:cubicBezTo>
                  <a:pt x="6" y="38"/>
                  <a:pt x="6" y="38"/>
                  <a:pt x="6" y="38"/>
                </a:cubicBezTo>
                <a:lnTo>
                  <a:pt x="9" y="82"/>
                </a:lnTo>
                <a:close/>
                <a:moveTo>
                  <a:pt x="56" y="54"/>
                </a:moveTo>
                <a:cubicBezTo>
                  <a:pt x="56" y="52"/>
                  <a:pt x="58" y="51"/>
                  <a:pt x="59" y="51"/>
                </a:cubicBezTo>
                <a:cubicBezTo>
                  <a:pt x="61" y="51"/>
                  <a:pt x="62" y="52"/>
                  <a:pt x="62" y="54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3"/>
                  <a:pt x="61" y="74"/>
                  <a:pt x="59" y="74"/>
                </a:cubicBezTo>
                <a:cubicBezTo>
                  <a:pt x="58" y="74"/>
                  <a:pt x="56" y="73"/>
                  <a:pt x="56" y="71"/>
                </a:cubicBezTo>
                <a:lnTo>
                  <a:pt x="56" y="54"/>
                </a:lnTo>
                <a:close/>
                <a:moveTo>
                  <a:pt x="44" y="54"/>
                </a:moveTo>
                <a:cubicBezTo>
                  <a:pt x="44" y="52"/>
                  <a:pt x="46" y="51"/>
                  <a:pt x="47" y="51"/>
                </a:cubicBezTo>
                <a:cubicBezTo>
                  <a:pt x="49" y="51"/>
                  <a:pt x="50" y="52"/>
                  <a:pt x="50" y="5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3"/>
                  <a:pt x="49" y="74"/>
                  <a:pt x="47" y="74"/>
                </a:cubicBezTo>
                <a:cubicBezTo>
                  <a:pt x="46" y="74"/>
                  <a:pt x="44" y="73"/>
                  <a:pt x="44" y="71"/>
                </a:cubicBezTo>
                <a:lnTo>
                  <a:pt x="44" y="54"/>
                </a:lnTo>
                <a:close/>
                <a:moveTo>
                  <a:pt x="32" y="54"/>
                </a:moveTo>
                <a:cubicBezTo>
                  <a:pt x="32" y="52"/>
                  <a:pt x="33" y="51"/>
                  <a:pt x="35" y="51"/>
                </a:cubicBezTo>
                <a:cubicBezTo>
                  <a:pt x="37" y="51"/>
                  <a:pt x="38" y="52"/>
                  <a:pt x="38" y="54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7" y="74"/>
                  <a:pt x="35" y="74"/>
                </a:cubicBezTo>
                <a:cubicBezTo>
                  <a:pt x="33" y="74"/>
                  <a:pt x="32" y="73"/>
                  <a:pt x="32" y="71"/>
                </a:cubicBezTo>
                <a:lnTo>
                  <a:pt x="32" y="54"/>
                </a:lnTo>
                <a:close/>
                <a:moveTo>
                  <a:pt x="20" y="54"/>
                </a:moveTo>
                <a:cubicBezTo>
                  <a:pt x="20" y="52"/>
                  <a:pt x="21" y="51"/>
                  <a:pt x="23" y="51"/>
                </a:cubicBezTo>
                <a:cubicBezTo>
                  <a:pt x="24" y="51"/>
                  <a:pt x="26" y="52"/>
                  <a:pt x="26" y="54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3"/>
                  <a:pt x="24" y="74"/>
                  <a:pt x="23" y="74"/>
                </a:cubicBezTo>
                <a:cubicBezTo>
                  <a:pt x="21" y="74"/>
                  <a:pt x="20" y="73"/>
                  <a:pt x="20" y="71"/>
                </a:cubicBezTo>
                <a:lnTo>
                  <a:pt x="20" y="54"/>
                </a:lnTo>
                <a:close/>
                <a:moveTo>
                  <a:pt x="74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66" y="10"/>
                  <a:pt x="66" y="10"/>
                  <a:pt x="66" y="10"/>
                </a:cubicBezTo>
                <a:cubicBezTo>
                  <a:pt x="67" y="7"/>
                  <a:pt x="66" y="3"/>
                  <a:pt x="64" y="2"/>
                </a:cubicBezTo>
                <a:cubicBezTo>
                  <a:pt x="61" y="0"/>
                  <a:pt x="57" y="1"/>
                  <a:pt x="56" y="4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0"/>
                  <a:pt x="46" y="20"/>
                  <a:pt x="4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5" y="20"/>
                  <a:pt x="35" y="19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1"/>
                  <a:pt x="21" y="0"/>
                  <a:pt x="18" y="2"/>
                </a:cubicBezTo>
                <a:cubicBezTo>
                  <a:pt x="16" y="3"/>
                  <a:pt x="15" y="7"/>
                  <a:pt x="16" y="10"/>
                </a:cubicBezTo>
                <a:cubicBezTo>
                  <a:pt x="22" y="20"/>
                  <a:pt x="22" y="20"/>
                  <a:pt x="22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32"/>
                  <a:pt x="3" y="35"/>
                  <a:pt x="7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8" y="35"/>
                  <a:pt x="82" y="32"/>
                  <a:pt x="82" y="28"/>
                </a:cubicBezTo>
                <a:cubicBezTo>
                  <a:pt x="82" y="24"/>
                  <a:pt x="78" y="20"/>
                  <a:pt x="74" y="20"/>
                </a:cubicBezTo>
                <a:close/>
              </a:path>
            </a:pathLst>
          </a:custGeom>
          <a:solidFill>
            <a:srgbClr val="464E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21639" y="2296147"/>
            <a:ext cx="658253" cy="637273"/>
            <a:chOff x="5738521" y="4736393"/>
            <a:chExt cx="398463" cy="385763"/>
          </a:xfrm>
          <a:solidFill>
            <a:schemeClr val="bg1">
              <a:lumMod val="65000"/>
            </a:schemeClr>
          </a:solidFill>
        </p:grpSpPr>
        <p:sp>
          <p:nvSpPr>
            <p:cNvPr id="5" name="Freeform 544"/>
            <p:cNvSpPr/>
            <p:nvPr/>
          </p:nvSpPr>
          <p:spPr bwMode="auto">
            <a:xfrm>
              <a:off x="5873458" y="4736393"/>
              <a:ext cx="111125" cy="106363"/>
            </a:xfrm>
            <a:custGeom>
              <a:avLst/>
              <a:gdLst>
                <a:gd name="T0" fmla="*/ 32 w 70"/>
                <a:gd name="T1" fmla="*/ 0 h 67"/>
                <a:gd name="T2" fmla="*/ 0 w 70"/>
                <a:gd name="T3" fmla="*/ 67 h 67"/>
                <a:gd name="T4" fmla="*/ 70 w 70"/>
                <a:gd name="T5" fmla="*/ 67 h 67"/>
                <a:gd name="T6" fmla="*/ 32 w 7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7">
                  <a:moveTo>
                    <a:pt x="32" y="0"/>
                  </a:moveTo>
                  <a:lnTo>
                    <a:pt x="0" y="67"/>
                  </a:lnTo>
                  <a:lnTo>
                    <a:pt x="70" y="67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Freeform 545"/>
            <p:cNvSpPr/>
            <p:nvPr/>
          </p:nvSpPr>
          <p:spPr bwMode="auto">
            <a:xfrm>
              <a:off x="5792496" y="4858631"/>
              <a:ext cx="280988" cy="149225"/>
            </a:xfrm>
            <a:custGeom>
              <a:avLst/>
              <a:gdLst>
                <a:gd name="T0" fmla="*/ 126 w 177"/>
                <a:gd name="T1" fmla="*/ 0 h 94"/>
                <a:gd name="T2" fmla="*/ 46 w 177"/>
                <a:gd name="T3" fmla="*/ 0 h 94"/>
                <a:gd name="T4" fmla="*/ 0 w 177"/>
                <a:gd name="T5" fmla="*/ 94 h 94"/>
                <a:gd name="T6" fmla="*/ 177 w 177"/>
                <a:gd name="T7" fmla="*/ 94 h 94"/>
                <a:gd name="T8" fmla="*/ 126 w 177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4">
                  <a:moveTo>
                    <a:pt x="126" y="0"/>
                  </a:moveTo>
                  <a:lnTo>
                    <a:pt x="46" y="0"/>
                  </a:lnTo>
                  <a:lnTo>
                    <a:pt x="0" y="94"/>
                  </a:lnTo>
                  <a:lnTo>
                    <a:pt x="177" y="9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Freeform 546"/>
            <p:cNvSpPr/>
            <p:nvPr/>
          </p:nvSpPr>
          <p:spPr bwMode="auto">
            <a:xfrm>
              <a:off x="5738521" y="5020556"/>
              <a:ext cx="398463" cy="101600"/>
            </a:xfrm>
            <a:custGeom>
              <a:avLst/>
              <a:gdLst>
                <a:gd name="T0" fmla="*/ 251 w 251"/>
                <a:gd name="T1" fmla="*/ 64 h 64"/>
                <a:gd name="T2" fmla="*/ 216 w 251"/>
                <a:gd name="T3" fmla="*/ 0 h 64"/>
                <a:gd name="T4" fmla="*/ 32 w 251"/>
                <a:gd name="T5" fmla="*/ 0 h 64"/>
                <a:gd name="T6" fmla="*/ 0 w 251"/>
                <a:gd name="T7" fmla="*/ 64 h 64"/>
                <a:gd name="T8" fmla="*/ 251 w 251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64">
                  <a:moveTo>
                    <a:pt x="251" y="64"/>
                  </a:moveTo>
                  <a:lnTo>
                    <a:pt x="216" y="0"/>
                  </a:lnTo>
                  <a:lnTo>
                    <a:pt x="32" y="0"/>
                  </a:lnTo>
                  <a:lnTo>
                    <a:pt x="0" y="64"/>
                  </a:lnTo>
                  <a:lnTo>
                    <a:pt x="251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7067435" y="2296148"/>
            <a:ext cx="657151" cy="706905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Freeform 111"/>
          <p:cNvSpPr>
            <a:spLocks noEditPoints="1"/>
          </p:cNvSpPr>
          <p:nvPr/>
        </p:nvSpPr>
        <p:spPr bwMode="auto">
          <a:xfrm>
            <a:off x="9709303" y="2253956"/>
            <a:ext cx="753543" cy="749097"/>
          </a:xfrm>
          <a:custGeom>
            <a:avLst/>
            <a:gdLst>
              <a:gd name="T0" fmla="*/ 114 w 127"/>
              <a:gd name="T1" fmla="*/ 59 h 126"/>
              <a:gd name="T2" fmla="*/ 105 w 127"/>
              <a:gd name="T3" fmla="*/ 61 h 126"/>
              <a:gd name="T4" fmla="*/ 98 w 127"/>
              <a:gd name="T5" fmla="*/ 31 h 126"/>
              <a:gd name="T6" fmla="*/ 108 w 127"/>
              <a:gd name="T7" fmla="*/ 23 h 126"/>
              <a:gd name="T8" fmla="*/ 103 w 127"/>
              <a:gd name="T9" fmla="*/ 18 h 126"/>
              <a:gd name="T10" fmla="*/ 95 w 127"/>
              <a:gd name="T11" fmla="*/ 28 h 126"/>
              <a:gd name="T12" fmla="*/ 65 w 127"/>
              <a:gd name="T13" fmla="*/ 21 h 126"/>
              <a:gd name="T14" fmla="*/ 67 w 127"/>
              <a:gd name="T15" fmla="*/ 12 h 126"/>
              <a:gd name="T16" fmla="*/ 63 w 127"/>
              <a:gd name="T17" fmla="*/ 0 h 126"/>
              <a:gd name="T18" fmla="*/ 59 w 127"/>
              <a:gd name="T19" fmla="*/ 12 h 126"/>
              <a:gd name="T20" fmla="*/ 61 w 127"/>
              <a:gd name="T21" fmla="*/ 21 h 126"/>
              <a:gd name="T22" fmla="*/ 31 w 127"/>
              <a:gd name="T23" fmla="*/ 28 h 126"/>
              <a:gd name="T24" fmla="*/ 24 w 127"/>
              <a:gd name="T25" fmla="*/ 18 h 126"/>
              <a:gd name="T26" fmla="*/ 19 w 127"/>
              <a:gd name="T27" fmla="*/ 23 h 126"/>
              <a:gd name="T28" fmla="*/ 28 w 127"/>
              <a:gd name="T29" fmla="*/ 31 h 126"/>
              <a:gd name="T30" fmla="*/ 22 w 127"/>
              <a:gd name="T31" fmla="*/ 61 h 126"/>
              <a:gd name="T32" fmla="*/ 13 w 127"/>
              <a:gd name="T33" fmla="*/ 59 h 126"/>
              <a:gd name="T34" fmla="*/ 0 w 127"/>
              <a:gd name="T35" fmla="*/ 63 h 126"/>
              <a:gd name="T36" fmla="*/ 13 w 127"/>
              <a:gd name="T37" fmla="*/ 67 h 126"/>
              <a:gd name="T38" fmla="*/ 22 w 127"/>
              <a:gd name="T39" fmla="*/ 65 h 126"/>
              <a:gd name="T40" fmla="*/ 28 w 127"/>
              <a:gd name="T41" fmla="*/ 95 h 126"/>
              <a:gd name="T42" fmla="*/ 18 w 127"/>
              <a:gd name="T43" fmla="*/ 102 h 126"/>
              <a:gd name="T44" fmla="*/ 24 w 127"/>
              <a:gd name="T45" fmla="*/ 108 h 126"/>
              <a:gd name="T46" fmla="*/ 31 w 127"/>
              <a:gd name="T47" fmla="*/ 98 h 126"/>
              <a:gd name="T48" fmla="*/ 61 w 127"/>
              <a:gd name="T49" fmla="*/ 105 h 126"/>
              <a:gd name="T50" fmla="*/ 59 w 127"/>
              <a:gd name="T51" fmla="*/ 113 h 126"/>
              <a:gd name="T52" fmla="*/ 63 w 127"/>
              <a:gd name="T53" fmla="*/ 126 h 126"/>
              <a:gd name="T54" fmla="*/ 67 w 127"/>
              <a:gd name="T55" fmla="*/ 113 h 126"/>
              <a:gd name="T56" fmla="*/ 65 w 127"/>
              <a:gd name="T57" fmla="*/ 105 h 126"/>
              <a:gd name="T58" fmla="*/ 95 w 127"/>
              <a:gd name="T59" fmla="*/ 98 h 126"/>
              <a:gd name="T60" fmla="*/ 103 w 127"/>
              <a:gd name="T61" fmla="*/ 108 h 126"/>
              <a:gd name="T62" fmla="*/ 108 w 127"/>
              <a:gd name="T63" fmla="*/ 102 h 126"/>
              <a:gd name="T64" fmla="*/ 99 w 127"/>
              <a:gd name="T65" fmla="*/ 95 h 126"/>
              <a:gd name="T66" fmla="*/ 105 w 127"/>
              <a:gd name="T67" fmla="*/ 65 h 126"/>
              <a:gd name="T68" fmla="*/ 114 w 127"/>
              <a:gd name="T69" fmla="*/ 67 h 126"/>
              <a:gd name="T70" fmla="*/ 127 w 127"/>
              <a:gd name="T71" fmla="*/ 63 h 126"/>
              <a:gd name="T72" fmla="*/ 99 w 127"/>
              <a:gd name="T73" fmla="*/ 61 h 126"/>
              <a:gd name="T74" fmla="*/ 90 w 127"/>
              <a:gd name="T75" fmla="*/ 39 h 126"/>
              <a:gd name="T76" fmla="*/ 87 w 127"/>
              <a:gd name="T77" fmla="*/ 36 h 126"/>
              <a:gd name="T78" fmla="*/ 65 w 127"/>
              <a:gd name="T79" fmla="*/ 27 h 126"/>
              <a:gd name="T80" fmla="*/ 61 w 127"/>
              <a:gd name="T81" fmla="*/ 27 h 126"/>
              <a:gd name="T82" fmla="*/ 40 w 127"/>
              <a:gd name="T83" fmla="*/ 36 h 126"/>
              <a:gd name="T84" fmla="*/ 36 w 127"/>
              <a:gd name="T85" fmla="*/ 39 h 126"/>
              <a:gd name="T86" fmla="*/ 28 w 127"/>
              <a:gd name="T87" fmla="*/ 61 h 126"/>
              <a:gd name="T88" fmla="*/ 28 w 127"/>
              <a:gd name="T89" fmla="*/ 65 h 126"/>
              <a:gd name="T90" fmla="*/ 36 w 127"/>
              <a:gd name="T91" fmla="*/ 86 h 126"/>
              <a:gd name="T92" fmla="*/ 40 w 127"/>
              <a:gd name="T93" fmla="*/ 90 h 126"/>
              <a:gd name="T94" fmla="*/ 61 w 127"/>
              <a:gd name="T95" fmla="*/ 99 h 126"/>
              <a:gd name="T96" fmla="*/ 65 w 127"/>
              <a:gd name="T97" fmla="*/ 99 h 126"/>
              <a:gd name="T98" fmla="*/ 87 w 127"/>
              <a:gd name="T99" fmla="*/ 90 h 126"/>
              <a:gd name="T100" fmla="*/ 90 w 127"/>
              <a:gd name="T101" fmla="*/ 86 h 126"/>
              <a:gd name="T102" fmla="*/ 99 w 127"/>
              <a:gd name="T103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7" h="126">
                <a:moveTo>
                  <a:pt x="123" y="59"/>
                </a:moveTo>
                <a:cubicBezTo>
                  <a:pt x="114" y="59"/>
                  <a:pt x="114" y="59"/>
                  <a:pt x="114" y="59"/>
                </a:cubicBezTo>
                <a:cubicBezTo>
                  <a:pt x="113" y="59"/>
                  <a:pt x="111" y="60"/>
                  <a:pt x="111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4" y="51"/>
                  <a:pt x="100" y="42"/>
                  <a:pt x="94" y="35"/>
                </a:cubicBezTo>
                <a:cubicBezTo>
                  <a:pt x="98" y="31"/>
                  <a:pt x="98" y="31"/>
                  <a:pt x="98" y="31"/>
                </a:cubicBezTo>
                <a:cubicBezTo>
                  <a:pt x="100" y="31"/>
                  <a:pt x="101" y="31"/>
                  <a:pt x="102" y="30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10" y="22"/>
                  <a:pt x="110" y="19"/>
                  <a:pt x="108" y="18"/>
                </a:cubicBezTo>
                <a:cubicBezTo>
                  <a:pt x="107" y="16"/>
                  <a:pt x="104" y="16"/>
                  <a:pt x="103" y="18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5"/>
                  <a:pt x="95" y="26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84" y="26"/>
                  <a:pt x="75" y="22"/>
                  <a:pt x="65" y="21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7" y="14"/>
                  <a:pt x="67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61" y="0"/>
                  <a:pt x="59" y="1"/>
                  <a:pt x="59" y="3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4"/>
                  <a:pt x="60" y="15"/>
                  <a:pt x="61" y="15"/>
                </a:cubicBezTo>
                <a:cubicBezTo>
                  <a:pt x="61" y="21"/>
                  <a:pt x="61" y="21"/>
                  <a:pt x="61" y="21"/>
                </a:cubicBezTo>
                <a:cubicBezTo>
                  <a:pt x="51" y="22"/>
                  <a:pt x="42" y="26"/>
                  <a:pt x="35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7"/>
                  <a:pt x="31" y="25"/>
                  <a:pt x="30" y="25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7"/>
                  <a:pt x="20" y="17"/>
                  <a:pt x="19" y="18"/>
                </a:cubicBezTo>
                <a:cubicBezTo>
                  <a:pt x="17" y="20"/>
                  <a:pt x="17" y="22"/>
                  <a:pt x="19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7" y="31"/>
                  <a:pt x="28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2"/>
                  <a:pt x="22" y="51"/>
                  <a:pt x="22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0"/>
                  <a:pt x="14" y="59"/>
                  <a:pt x="13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0" y="63"/>
                </a:cubicBezTo>
                <a:cubicBezTo>
                  <a:pt x="0" y="65"/>
                  <a:pt x="2" y="67"/>
                  <a:pt x="4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67"/>
                  <a:pt x="15" y="66"/>
                  <a:pt x="16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75"/>
                  <a:pt x="26" y="84"/>
                  <a:pt x="32" y="91"/>
                </a:cubicBezTo>
                <a:cubicBezTo>
                  <a:pt x="28" y="95"/>
                  <a:pt x="28" y="95"/>
                  <a:pt x="28" y="95"/>
                </a:cubicBezTo>
                <a:cubicBezTo>
                  <a:pt x="27" y="95"/>
                  <a:pt x="26" y="95"/>
                  <a:pt x="25" y="96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7" y="104"/>
                  <a:pt x="17" y="106"/>
                  <a:pt x="18" y="108"/>
                </a:cubicBezTo>
                <a:cubicBezTo>
                  <a:pt x="20" y="109"/>
                  <a:pt x="22" y="109"/>
                  <a:pt x="24" y="10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1" y="100"/>
                  <a:pt x="31" y="99"/>
                  <a:pt x="31" y="98"/>
                </a:cubicBezTo>
                <a:cubicBezTo>
                  <a:pt x="35" y="94"/>
                  <a:pt x="35" y="94"/>
                  <a:pt x="35" y="94"/>
                </a:cubicBezTo>
                <a:cubicBezTo>
                  <a:pt x="42" y="100"/>
                  <a:pt x="51" y="104"/>
                  <a:pt x="61" y="105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60" y="111"/>
                  <a:pt x="59" y="112"/>
                  <a:pt x="59" y="113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9" y="125"/>
                  <a:pt x="61" y="126"/>
                  <a:pt x="63" y="126"/>
                </a:cubicBezTo>
                <a:cubicBezTo>
                  <a:pt x="65" y="126"/>
                  <a:pt x="67" y="125"/>
                  <a:pt x="67" y="12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2"/>
                  <a:pt x="66" y="111"/>
                  <a:pt x="65" y="110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5" y="104"/>
                  <a:pt x="84" y="100"/>
                  <a:pt x="91" y="94"/>
                </a:cubicBezTo>
                <a:cubicBezTo>
                  <a:pt x="95" y="98"/>
                  <a:pt x="95" y="98"/>
                  <a:pt x="95" y="98"/>
                </a:cubicBezTo>
                <a:cubicBezTo>
                  <a:pt x="95" y="99"/>
                  <a:pt x="96" y="100"/>
                  <a:pt x="96" y="10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4" y="109"/>
                  <a:pt x="107" y="109"/>
                  <a:pt x="108" y="108"/>
                </a:cubicBezTo>
                <a:cubicBezTo>
                  <a:pt x="110" y="106"/>
                  <a:pt x="110" y="104"/>
                  <a:pt x="108" y="102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5"/>
                  <a:pt x="100" y="95"/>
                  <a:pt x="99" y="95"/>
                </a:cubicBezTo>
                <a:cubicBezTo>
                  <a:pt x="94" y="91"/>
                  <a:pt x="94" y="91"/>
                  <a:pt x="94" y="91"/>
                </a:cubicBezTo>
                <a:cubicBezTo>
                  <a:pt x="100" y="84"/>
                  <a:pt x="104" y="75"/>
                  <a:pt x="105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2" y="66"/>
                  <a:pt x="113" y="67"/>
                  <a:pt x="114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5" y="67"/>
                  <a:pt x="127" y="65"/>
                  <a:pt x="127" y="63"/>
                </a:cubicBezTo>
                <a:cubicBezTo>
                  <a:pt x="127" y="61"/>
                  <a:pt x="125" y="59"/>
                  <a:pt x="123" y="59"/>
                </a:cubicBezTo>
                <a:close/>
                <a:moveTo>
                  <a:pt x="9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90" y="39"/>
                  <a:pt x="90" y="39"/>
                  <a:pt x="90" y="39"/>
                </a:cubicBezTo>
                <a:cubicBezTo>
                  <a:pt x="95" y="45"/>
                  <a:pt x="98" y="52"/>
                  <a:pt x="99" y="61"/>
                </a:cubicBezTo>
                <a:close/>
                <a:moveTo>
                  <a:pt x="87" y="36"/>
                </a:moveTo>
                <a:cubicBezTo>
                  <a:pt x="65" y="57"/>
                  <a:pt x="65" y="57"/>
                  <a:pt x="65" y="57"/>
                </a:cubicBezTo>
                <a:cubicBezTo>
                  <a:pt x="65" y="27"/>
                  <a:pt x="65" y="27"/>
                  <a:pt x="65" y="27"/>
                </a:cubicBezTo>
                <a:cubicBezTo>
                  <a:pt x="74" y="28"/>
                  <a:pt x="81" y="31"/>
                  <a:pt x="87" y="36"/>
                </a:cubicBezTo>
                <a:close/>
                <a:moveTo>
                  <a:pt x="61" y="27"/>
                </a:moveTo>
                <a:cubicBezTo>
                  <a:pt x="61" y="57"/>
                  <a:pt x="61" y="57"/>
                  <a:pt x="61" y="57"/>
                </a:cubicBezTo>
                <a:cubicBezTo>
                  <a:pt x="40" y="36"/>
                  <a:pt x="40" y="36"/>
                  <a:pt x="40" y="36"/>
                </a:cubicBezTo>
                <a:cubicBezTo>
                  <a:pt x="45" y="31"/>
                  <a:pt x="53" y="28"/>
                  <a:pt x="61" y="27"/>
                </a:cubicBezTo>
                <a:close/>
                <a:moveTo>
                  <a:pt x="36" y="39"/>
                </a:moveTo>
                <a:cubicBezTo>
                  <a:pt x="58" y="61"/>
                  <a:pt x="58" y="61"/>
                  <a:pt x="5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52"/>
                  <a:pt x="31" y="45"/>
                  <a:pt x="36" y="39"/>
                </a:cubicBezTo>
                <a:close/>
                <a:moveTo>
                  <a:pt x="28" y="65"/>
                </a:moveTo>
                <a:cubicBezTo>
                  <a:pt x="58" y="65"/>
                  <a:pt x="58" y="65"/>
                  <a:pt x="58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81"/>
                  <a:pt x="28" y="73"/>
                  <a:pt x="28" y="65"/>
                </a:cubicBezTo>
                <a:close/>
                <a:moveTo>
                  <a:pt x="40" y="90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99"/>
                  <a:pt x="61" y="99"/>
                  <a:pt x="61" y="99"/>
                </a:cubicBezTo>
                <a:cubicBezTo>
                  <a:pt x="53" y="98"/>
                  <a:pt x="45" y="95"/>
                  <a:pt x="40" y="90"/>
                </a:cubicBezTo>
                <a:close/>
                <a:moveTo>
                  <a:pt x="65" y="99"/>
                </a:moveTo>
                <a:cubicBezTo>
                  <a:pt x="65" y="68"/>
                  <a:pt x="65" y="68"/>
                  <a:pt x="65" y="68"/>
                </a:cubicBezTo>
                <a:cubicBezTo>
                  <a:pt x="87" y="90"/>
                  <a:pt x="87" y="90"/>
                  <a:pt x="87" y="90"/>
                </a:cubicBezTo>
                <a:cubicBezTo>
                  <a:pt x="81" y="95"/>
                  <a:pt x="74" y="98"/>
                  <a:pt x="65" y="99"/>
                </a:cubicBezTo>
                <a:close/>
                <a:moveTo>
                  <a:pt x="90" y="86"/>
                </a:moveTo>
                <a:cubicBezTo>
                  <a:pt x="69" y="65"/>
                  <a:pt x="69" y="65"/>
                  <a:pt x="69" y="65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73"/>
                  <a:pt x="95" y="81"/>
                  <a:pt x="90" y="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325" y="3425862"/>
            <a:ext cx="2620183" cy="153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6137" y="3446804"/>
            <a:ext cx="2620183" cy="153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1237" y="3446804"/>
            <a:ext cx="2620183" cy="153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45059" y="3432736"/>
            <a:ext cx="2620183" cy="153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this day only and not tackle my whole life problem at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剪去单角 10"/>
          <p:cNvSpPr/>
          <p:nvPr/>
        </p:nvSpPr>
        <p:spPr>
          <a:xfrm>
            <a:off x="0" y="2100133"/>
            <a:ext cx="12192000" cy="2886075"/>
          </a:xfrm>
          <a:prstGeom prst="snip1Rect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7"/>
          <p:cNvSpPr txBox="1"/>
          <p:nvPr/>
        </p:nvSpPr>
        <p:spPr>
          <a:xfrm>
            <a:off x="2566004" y="2528758"/>
            <a:ext cx="26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zh-CN" altLang="en-US" sz="28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第 四 部 分</a:t>
            </a:r>
            <a:endParaRPr lang="en-US" altLang="zh-CN" sz="28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2607702" y="3320967"/>
            <a:ext cx="616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2" b="67927"/>
          <a:stretch>
            <a:fillRect/>
          </a:stretch>
        </p:blipFill>
        <p:spPr>
          <a:xfrm>
            <a:off x="7665098" y="3687340"/>
            <a:ext cx="4526902" cy="317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51" y="1850157"/>
            <a:ext cx="4746379" cy="31576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5941" y="1643178"/>
            <a:ext cx="5413131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5940" y="2121964"/>
            <a:ext cx="5793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 day only and not tackle my whole life problem at once. tackle my whole life problem at once Just for today I will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5941" y="3695705"/>
            <a:ext cx="5413131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5940" y="4174491"/>
            <a:ext cx="5793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 day only and not tackle my whole life problem at once. tackle my whole life problem at once Just for today I will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06" y="293089"/>
            <a:ext cx="4926762" cy="65649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4961" y="2874643"/>
            <a:ext cx="1292662" cy="193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>
                    <a:lumMod val="50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謝謝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26736" y="2657952"/>
            <a:ext cx="4480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90C9CA"/>
                </a:solidFill>
              </a:rPr>
              <a:t>FOR YOUR</a:t>
            </a:r>
            <a:endParaRPr lang="zh-CN" altLang="en-US" sz="8000" dirty="0">
              <a:solidFill>
                <a:srgbClr val="90C9C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3023" y="3844139"/>
            <a:ext cx="5157631" cy="82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4136" y="2422604"/>
            <a:ext cx="703796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48811" y="1132035"/>
            <a:ext cx="43024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01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48810" y="1474531"/>
            <a:ext cx="5958840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48811" y="2287857"/>
            <a:ext cx="43024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02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48810" y="2630353"/>
            <a:ext cx="5958840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8811" y="3504018"/>
            <a:ext cx="43024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03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248810" y="3846514"/>
            <a:ext cx="5958840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48811" y="4645772"/>
            <a:ext cx="43024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04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48810" y="4988268"/>
            <a:ext cx="5958840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剪去单角 10"/>
          <p:cNvSpPr/>
          <p:nvPr/>
        </p:nvSpPr>
        <p:spPr>
          <a:xfrm>
            <a:off x="0" y="2100133"/>
            <a:ext cx="12192000" cy="2886075"/>
          </a:xfrm>
          <a:prstGeom prst="snip1Rect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7"/>
          <p:cNvSpPr txBox="1"/>
          <p:nvPr/>
        </p:nvSpPr>
        <p:spPr>
          <a:xfrm>
            <a:off x="2566004" y="2528758"/>
            <a:ext cx="26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zh-CN" altLang="en-US" sz="28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第 一 部 分</a:t>
            </a:r>
            <a:endParaRPr lang="en-US" altLang="zh-CN" sz="28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2607702" y="3320967"/>
            <a:ext cx="616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2" b="67927"/>
          <a:stretch>
            <a:fillRect/>
          </a:stretch>
        </p:blipFill>
        <p:spPr>
          <a:xfrm>
            <a:off x="7665098" y="3687340"/>
            <a:ext cx="4526902" cy="317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8" r="9691"/>
          <a:stretch>
            <a:fillRect/>
          </a:stretch>
        </p:blipFill>
        <p:spPr>
          <a:xfrm>
            <a:off x="815383" y="1316516"/>
            <a:ext cx="1696278" cy="1675163"/>
          </a:xfrm>
          <a:prstGeom prst="ellipse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2905138" y="1396049"/>
            <a:ext cx="26511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YOUR TITLE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2905137" y="1857714"/>
            <a:ext cx="3478963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391479" y="3614531"/>
            <a:ext cx="4704521" cy="256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68" y="1996282"/>
            <a:ext cx="4933475" cy="3287699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444818" y="4032151"/>
            <a:ext cx="26511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YOUR TITLE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1709531" y="4493816"/>
            <a:ext cx="438647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1" y="911223"/>
            <a:ext cx="3776663" cy="503555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483557" y="2117184"/>
            <a:ext cx="535021" cy="535021"/>
          </a:xfrm>
          <a:prstGeom prst="ellipse">
            <a:avLst/>
          </a:prstGeom>
          <a:solidFill>
            <a:srgbClr val="334545"/>
          </a:solidFill>
          <a:ln>
            <a:solidFill>
              <a:srgbClr val="33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83556" y="3244907"/>
            <a:ext cx="535021" cy="535021"/>
          </a:xfrm>
          <a:prstGeom prst="ellipse">
            <a:avLst/>
          </a:prstGeom>
          <a:solidFill>
            <a:srgbClr val="334545"/>
          </a:solidFill>
          <a:ln>
            <a:solidFill>
              <a:srgbClr val="33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9137" y="2078477"/>
            <a:ext cx="5867152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</a:p>
        </p:txBody>
      </p:sp>
      <p:sp>
        <p:nvSpPr>
          <p:cNvPr id="6" name="矩形 5"/>
          <p:cNvSpPr/>
          <p:nvPr/>
        </p:nvSpPr>
        <p:spPr>
          <a:xfrm>
            <a:off x="5289137" y="3176878"/>
            <a:ext cx="5867152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</a:p>
        </p:txBody>
      </p:sp>
      <p:sp>
        <p:nvSpPr>
          <p:cNvPr id="7" name="矩形 6"/>
          <p:cNvSpPr/>
          <p:nvPr/>
        </p:nvSpPr>
        <p:spPr>
          <a:xfrm>
            <a:off x="5317273" y="4266847"/>
            <a:ext cx="5867152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exercise my soul in three ways. I will do somebody a good turn and not get found out: If anybody knows of it,</a:t>
            </a:r>
          </a:p>
        </p:txBody>
      </p:sp>
      <p:sp>
        <p:nvSpPr>
          <p:cNvPr id="8" name="椭圆 7"/>
          <p:cNvSpPr/>
          <p:nvPr/>
        </p:nvSpPr>
        <p:spPr>
          <a:xfrm>
            <a:off x="4486036" y="4371814"/>
            <a:ext cx="535021" cy="535021"/>
          </a:xfrm>
          <a:prstGeom prst="ellipse">
            <a:avLst/>
          </a:prstGeom>
          <a:solidFill>
            <a:srgbClr val="334545"/>
          </a:solidFill>
          <a:ln>
            <a:solidFill>
              <a:srgbClr val="33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r="42531"/>
          <a:stretch>
            <a:fillRect/>
          </a:stretch>
        </p:blipFill>
        <p:spPr>
          <a:xfrm>
            <a:off x="357809" y="274982"/>
            <a:ext cx="3278960" cy="6308035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5632174" y="1231999"/>
            <a:ext cx="44924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2400" b="1" spc="300" noProof="1">
                <a:latin typeface="Playfair Display SC"/>
                <a:ea typeface="楷体" panose="02010609060101010101" pitchFamily="49" charset="-122"/>
                <a:cs typeface="微软雅黑 Light" panose="020B0502040204020203" pitchFamily="34" charset="-122"/>
              </a:rPr>
              <a:t>HERE IS YOUR TITLE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5108713" y="1693664"/>
            <a:ext cx="5539408" cy="18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</a:t>
            </a:r>
          </a:p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A poet could not but be gay The waves beside them danced; but they  Out-did the sparkling waves in glee: A poet could not but be gay The waves beside them danced; 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5108713" y="3716638"/>
            <a:ext cx="5539408" cy="18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</a:t>
            </a:r>
          </a:p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A poet could not but be gay The waves beside them danced; but they  Out-did the sparkling waves in glee: A poet could not but be gay The waves beside them danced; 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877565" y="1759711"/>
            <a:ext cx="3586162" cy="0"/>
          </a:xfrm>
          <a:prstGeom prst="line">
            <a:avLst/>
          </a:prstGeom>
          <a:ln>
            <a:solidFill>
              <a:srgbClr val="D2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877565" y="2469323"/>
            <a:ext cx="3586162" cy="0"/>
          </a:xfrm>
          <a:prstGeom prst="line">
            <a:avLst/>
          </a:prstGeom>
          <a:ln>
            <a:solidFill>
              <a:srgbClr val="D2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356749" y="1905915"/>
            <a:ext cx="262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  击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2762" y="2758734"/>
            <a:ext cx="419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2762" y="4205284"/>
            <a:ext cx="419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580570" y="1759711"/>
            <a:ext cx="3586162" cy="0"/>
          </a:xfrm>
          <a:prstGeom prst="line">
            <a:avLst/>
          </a:prstGeom>
          <a:ln>
            <a:solidFill>
              <a:srgbClr val="D2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80570" y="2469323"/>
            <a:ext cx="3586162" cy="0"/>
          </a:xfrm>
          <a:prstGeom prst="line">
            <a:avLst/>
          </a:prstGeom>
          <a:ln>
            <a:solidFill>
              <a:srgbClr val="D2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59754" y="1905915"/>
            <a:ext cx="262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点  击  标  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75767" y="2758734"/>
            <a:ext cx="419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75767" y="4205284"/>
            <a:ext cx="419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74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74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5400000" flipV="1">
            <a:off x="30732" y="3359510"/>
            <a:ext cx="4140641" cy="138979"/>
            <a:chOff x="1802295" y="3140766"/>
            <a:chExt cx="8587409" cy="28823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802295" y="3286539"/>
              <a:ext cx="85874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菱形 5"/>
            <p:cNvSpPr/>
            <p:nvPr/>
          </p:nvSpPr>
          <p:spPr>
            <a:xfrm>
              <a:off x="2941982" y="3140766"/>
              <a:ext cx="278296" cy="278296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5956851" y="3150704"/>
              <a:ext cx="278296" cy="278296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8685922" y="3147391"/>
              <a:ext cx="278296" cy="278296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23"/>
          <p:cNvSpPr txBox="1"/>
          <p:nvPr/>
        </p:nvSpPr>
        <p:spPr>
          <a:xfrm>
            <a:off x="2703444" y="1525891"/>
            <a:ext cx="7566989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2703444" y="3046682"/>
            <a:ext cx="7566989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703443" y="4362574"/>
            <a:ext cx="7566989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剪去单角 10"/>
          <p:cNvSpPr/>
          <p:nvPr/>
        </p:nvSpPr>
        <p:spPr>
          <a:xfrm>
            <a:off x="0" y="2100133"/>
            <a:ext cx="12192000" cy="2886075"/>
          </a:xfrm>
          <a:prstGeom prst="snip1Rect">
            <a:avLst/>
          </a:prstGeom>
          <a:solidFill>
            <a:srgbClr val="D2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7"/>
          <p:cNvSpPr txBox="1"/>
          <p:nvPr/>
        </p:nvSpPr>
        <p:spPr>
          <a:xfrm>
            <a:off x="2566004" y="2528758"/>
            <a:ext cx="26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zh-CN" altLang="en-US" sz="28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第 二 部 分</a:t>
            </a:r>
            <a:endParaRPr lang="en-US" altLang="zh-CN" sz="28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2607702" y="3320967"/>
            <a:ext cx="616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2" b="67927"/>
          <a:stretch>
            <a:fillRect/>
          </a:stretch>
        </p:blipFill>
        <p:spPr>
          <a:xfrm>
            <a:off x="7665098" y="3687340"/>
            <a:ext cx="4526902" cy="317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宽屏</PresentationFormat>
  <Paragraphs>76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Playfair Display SC</vt:lpstr>
      <vt:lpstr>楷体</vt:lpstr>
      <vt:lpstr>文悦古典明朝体 (非商业使用) W5</vt:lpstr>
      <vt:lpstr>Arial</vt:lpstr>
      <vt:lpstr>Bodoni MT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22</cp:revision>
  <dcterms:created xsi:type="dcterms:W3CDTF">2018-07-24T03:12:00Z</dcterms:created>
  <dcterms:modified xsi:type="dcterms:W3CDTF">2021-01-06T00:48:59Z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