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2"/>
  </p:notesMasterIdLst>
  <p:sldIdLst>
    <p:sldId id="256" r:id="rId2"/>
    <p:sldId id="257" r:id="rId3"/>
    <p:sldId id="290" r:id="rId4"/>
    <p:sldId id="258" r:id="rId5"/>
    <p:sldId id="259" r:id="rId6"/>
    <p:sldId id="260" r:id="rId7"/>
    <p:sldId id="261" r:id="rId8"/>
    <p:sldId id="262" r:id="rId9"/>
    <p:sldId id="263" r:id="rId10"/>
    <p:sldId id="291" r:id="rId11"/>
    <p:sldId id="264" r:id="rId12"/>
    <p:sldId id="265" r:id="rId13"/>
    <p:sldId id="266" r:id="rId14"/>
    <p:sldId id="267" r:id="rId15"/>
    <p:sldId id="268" r:id="rId16"/>
    <p:sldId id="269" r:id="rId17"/>
    <p:sldId id="292" r:id="rId18"/>
    <p:sldId id="270" r:id="rId19"/>
    <p:sldId id="271" r:id="rId20"/>
    <p:sldId id="272" r:id="rId21"/>
    <p:sldId id="273" r:id="rId22"/>
    <p:sldId id="274" r:id="rId23"/>
    <p:sldId id="275" r:id="rId24"/>
    <p:sldId id="276" r:id="rId25"/>
    <p:sldId id="293" r:id="rId26"/>
    <p:sldId id="277" r:id="rId27"/>
    <p:sldId id="278" r:id="rId28"/>
    <p:sldId id="279" r:id="rId29"/>
    <p:sldId id="280" r:id="rId30"/>
    <p:sldId id="281" r:id="rId31"/>
    <p:sldId id="294" r:id="rId32"/>
    <p:sldId id="282" r:id="rId33"/>
    <p:sldId id="283" r:id="rId34"/>
    <p:sldId id="284" r:id="rId35"/>
    <p:sldId id="285" r:id="rId36"/>
    <p:sldId id="286" r:id="rId37"/>
    <p:sldId id="287" r:id="rId38"/>
    <p:sldId id="288" r:id="rId39"/>
    <p:sldId id="289" r:id="rId40"/>
    <p:sldId id="295" r:id="rId41"/>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3343F"/>
    <a:srgbClr val="44719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7825" autoAdjust="0"/>
    <p:restoredTop sz="96314" autoAdjust="0"/>
  </p:normalViewPr>
  <p:slideViewPr>
    <p:cSldViewPr snapToGrid="0">
      <p:cViewPr varScale="1">
        <p:scale>
          <a:sx n="49" d="100"/>
          <a:sy n="49" d="100"/>
        </p:scale>
        <p:origin x="-102" y="-1680"/>
      </p:cViewPr>
      <p:guideLst>
        <p:guide orient="horz" pos="2160"/>
        <p:guide pos="3840"/>
      </p:guideLst>
    </p:cSldViewPr>
  </p:slideViewPr>
  <p:notesTextViewPr>
    <p:cViewPr>
      <p:scale>
        <a:sx n="1" d="1"/>
        <a:sy n="1" d="1"/>
      </p:scale>
      <p:origin x="0" y="0"/>
    </p:cViewPr>
  </p:notesTextViewPr>
  <p:sorterViewPr>
    <p:cViewPr>
      <p:scale>
        <a:sx n="139" d="100"/>
        <a:sy n="139"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themeOverride" Target="../theme/themeOverride1.xml"/><Relationship Id="rId4"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tx>
            <c:strRef>
              <c:f>Sheet1!$B$1</c:f>
              <c:strCache>
                <c:ptCount val="1"/>
                <c:pt idx="0">
                  <c:v>销售额</c:v>
                </c:pt>
              </c:strCache>
            </c:strRef>
          </c:tx>
          <c:spPr>
            <a:solidFill>
              <a:srgbClr val="25C0B7"/>
            </a:solidFill>
          </c:spPr>
          <c:dPt>
            <c:idx val="0"/>
            <c:bubble3D val="0"/>
            <c:spPr>
              <a:blipFill>
                <a:blip xmlns:r="http://schemas.openxmlformats.org/officeDocument/2006/relationships" r:embed="rId2"/>
                <a:stretch>
                  <a:fillRect/>
                </a:stretch>
              </a:blipFill>
            </c:spPr>
            <c:extLst>
              <c:ext xmlns:c16="http://schemas.microsoft.com/office/drawing/2014/chart" uri="{C3380CC4-5D6E-409C-BE32-E72D297353CC}">
                <c16:uniqueId val="{00000001-773A-4C28-BEB7-E6281190266B}"/>
              </c:ext>
            </c:extLst>
          </c:dPt>
          <c:dPt>
            <c:idx val="1"/>
            <c:bubble3D val="0"/>
            <c:spPr>
              <a:blipFill>
                <a:blip xmlns:r="http://schemas.openxmlformats.org/officeDocument/2006/relationships" r:embed="rId3"/>
                <a:stretch>
                  <a:fillRect/>
                </a:stretch>
              </a:blipFill>
            </c:spPr>
            <c:extLst>
              <c:ext xmlns:c16="http://schemas.microsoft.com/office/drawing/2014/chart" uri="{C3380CC4-5D6E-409C-BE32-E72D297353CC}">
                <c16:uniqueId val="{00000003-773A-4C28-BEB7-E6281190266B}"/>
              </c:ext>
            </c:extLst>
          </c:dPt>
          <c:dPt>
            <c:idx val="2"/>
            <c:bubble3D val="0"/>
            <c:spPr>
              <a:blipFill>
                <a:blip xmlns:r="http://schemas.openxmlformats.org/officeDocument/2006/relationships" r:embed="rId2"/>
                <a:stretch>
                  <a:fillRect/>
                </a:stretch>
              </a:blipFill>
            </c:spPr>
            <c:extLst>
              <c:ext xmlns:c16="http://schemas.microsoft.com/office/drawing/2014/chart" uri="{C3380CC4-5D6E-409C-BE32-E72D297353CC}">
                <c16:uniqueId val="{00000005-773A-4C28-BEB7-E6281190266B}"/>
              </c:ext>
            </c:extLst>
          </c:dPt>
          <c:dPt>
            <c:idx val="3"/>
            <c:bubble3D val="0"/>
            <c:spPr>
              <a:blipFill>
                <a:blip xmlns:r="http://schemas.openxmlformats.org/officeDocument/2006/relationships" r:embed="rId3"/>
                <a:stretch>
                  <a:fillRect/>
                </a:stretch>
              </a:blipFill>
            </c:spPr>
            <c:extLst>
              <c:ext xmlns:c16="http://schemas.microsoft.com/office/drawing/2014/chart" uri="{C3380CC4-5D6E-409C-BE32-E72D297353CC}">
                <c16:uniqueId val="{00000007-773A-4C28-BEB7-E6281190266B}"/>
              </c:ext>
            </c:extLst>
          </c:dPt>
          <c:dLbls>
            <c:dLbl>
              <c:idx val="0"/>
              <c:tx>
                <c:rich>
                  <a:bodyPr/>
                  <a:lstStyle/>
                  <a:p>
                    <a:r>
                      <a:rPr lang="en-US" altLang="en-US"/>
                      <a:t> 90</a:t>
                    </a:r>
                    <a:endParaRPr lang="en-US" altLang="en-US" dirty="0"/>
                  </a:p>
                </c:rich>
              </c:tx>
              <c:showLegendKey val="0"/>
              <c:showVal val="1"/>
              <c:showCatName val="1"/>
              <c:showSerName val="0"/>
              <c:showPercent val="0"/>
              <c:showBubbleSize val="0"/>
              <c:separator> </c:separator>
              <c:extLst>
                <c:ext xmlns:c15="http://schemas.microsoft.com/office/drawing/2012/chart" uri="{CE6537A1-D6FC-4f65-9D91-7224C49458BB}">
                  <c15:showDataLabelsRange val="0"/>
                </c:ext>
                <c:ext xmlns:c16="http://schemas.microsoft.com/office/drawing/2014/chart" uri="{C3380CC4-5D6E-409C-BE32-E72D297353CC}">
                  <c16:uniqueId val="{00000001-773A-4C28-BEB7-E6281190266B}"/>
                </c:ext>
              </c:extLst>
            </c:dLbl>
            <c:dLbl>
              <c:idx val="2"/>
              <c:tx>
                <c:rich>
                  <a:bodyPr/>
                  <a:lstStyle/>
                  <a:p>
                    <a:r>
                      <a:rPr lang="en-US" altLang="en-US" dirty="0"/>
                      <a:t> 12</a:t>
                    </a:r>
                  </a:p>
                </c:rich>
              </c:tx>
              <c:showLegendKey val="0"/>
              <c:showVal val="1"/>
              <c:showCatName val="1"/>
              <c:showSerName val="0"/>
              <c:showPercent val="0"/>
              <c:showBubbleSize val="0"/>
              <c:separator> </c:separator>
              <c:extLst>
                <c:ext xmlns:c15="http://schemas.microsoft.com/office/drawing/2012/chart" uri="{CE6537A1-D6FC-4f65-9D91-7224C49458BB}">
                  <c15:showDataLabelsRange val="0"/>
                </c:ext>
                <c:ext xmlns:c16="http://schemas.microsoft.com/office/drawing/2014/chart" uri="{C3380CC4-5D6E-409C-BE32-E72D297353CC}">
                  <c16:uniqueId val="{00000005-773A-4C28-BEB7-E6281190266B}"/>
                </c:ext>
              </c:extLst>
            </c:dLbl>
            <c:dLbl>
              <c:idx val="3"/>
              <c:tx>
                <c:rich>
                  <a:bodyPr/>
                  <a:lstStyle/>
                  <a:p>
                    <a:r>
                      <a:rPr lang="en-US" altLang="en-US"/>
                      <a:t> 3</a:t>
                    </a:r>
                    <a:endParaRPr lang="en-US" altLang="en-US" dirty="0"/>
                  </a:p>
                </c:rich>
              </c:tx>
              <c:showLegendKey val="0"/>
              <c:showVal val="1"/>
              <c:showCatName val="1"/>
              <c:showSerName val="0"/>
              <c:showPercent val="0"/>
              <c:showBubbleSize val="0"/>
              <c:separator> </c:separator>
              <c:extLst>
                <c:ext xmlns:c15="http://schemas.microsoft.com/office/drawing/2012/chart" uri="{CE6537A1-D6FC-4f65-9D91-7224C49458BB}">
                  <c15:showDataLabelsRange val="0"/>
                </c:ext>
                <c:ext xmlns:c16="http://schemas.microsoft.com/office/drawing/2014/chart" uri="{C3380CC4-5D6E-409C-BE32-E72D297353CC}">
                  <c16:uniqueId val="{00000007-773A-4C28-BEB7-E6281190266B}"/>
                </c:ext>
              </c:extLst>
            </c:dLbl>
            <c:spPr>
              <a:noFill/>
              <a:ln>
                <a:noFill/>
              </a:ln>
              <a:effectLst/>
            </c:spPr>
            <c:txPr>
              <a:bodyPr rot="0" spcFirstLastPara="0" vertOverflow="ellipsis" vert="horz" wrap="square" lIns="38100" tIns="19050" rIns="38100" bIns="19050" anchor="ctr" anchorCtr="1"/>
              <a:lstStyle/>
              <a:p>
                <a:pPr>
                  <a:defRPr lang="zh-CN" sz="1800" b="0" i="0" u="none" strike="noStrike" kern="1200" baseline="0">
                    <a:solidFill>
                      <a:schemeClr val="bg1"/>
                    </a:solidFill>
                    <a:latin typeface="+mn-lt"/>
                    <a:ea typeface="+mn-ea"/>
                    <a:cs typeface="+mn-cs"/>
                  </a:defRPr>
                </a:pPr>
                <a:endParaRPr lang="zh-CN"/>
              </a:p>
            </c:txPr>
            <c:showLegendKey val="0"/>
            <c:showVal val="1"/>
            <c:showCatName val="1"/>
            <c:showSerName val="0"/>
            <c:showPercent val="0"/>
            <c:showBubbleSize val="0"/>
            <c:separator> </c:separator>
            <c:showLeaderLines val="1"/>
            <c:extLst>
              <c:ext xmlns:c15="http://schemas.microsoft.com/office/drawing/2012/chart" uri="{CE6537A1-D6FC-4f65-9D91-7224C49458BB}"/>
            </c:extLst>
          </c:dLbls>
          <c:cat>
            <c:numRef>
              <c:f>Sheet1!$A$2:$A$5</c:f>
              <c:numCache>
                <c:formatCode>General</c:formatCode>
                <c:ptCount val="4"/>
              </c:numCache>
            </c:numRef>
          </c:cat>
          <c:val>
            <c:numRef>
              <c:f>Sheet1!$B$2:$B$5</c:f>
              <c:numCache>
                <c:formatCode>General</c:formatCode>
                <c:ptCount val="4"/>
                <c:pt idx="0">
                  <c:v>60</c:v>
                </c:pt>
                <c:pt idx="1">
                  <c:v>20</c:v>
                </c:pt>
                <c:pt idx="2">
                  <c:v>12</c:v>
                </c:pt>
                <c:pt idx="3">
                  <c:v>8</c:v>
                </c:pt>
              </c:numCache>
            </c:numRef>
          </c:val>
          <c:extLst>
            <c:ext xmlns:c16="http://schemas.microsoft.com/office/drawing/2014/chart" uri="{C3380CC4-5D6E-409C-BE32-E72D297353CC}">
              <c16:uniqueId val="{00000008-773A-4C28-BEB7-E6281190266B}"/>
            </c:ext>
          </c:extLst>
        </c:ser>
        <c:dLbls>
          <c:showLegendKey val="0"/>
          <c:showVal val="1"/>
          <c:showCatName val="1"/>
          <c:showSerName val="0"/>
          <c:showPercent val="0"/>
          <c:showBubbleSize val="0"/>
          <c:showLeaderLines val="1"/>
        </c:dLbls>
        <c:firstSliceAng val="0"/>
        <c:holeSize val="75"/>
      </c:doughnutChart>
    </c:plotArea>
    <c:plotVisOnly val="1"/>
    <c:dispBlanksAs val="gap"/>
    <c:showDLblsOverMax val="0"/>
  </c:chart>
  <c:txPr>
    <a:bodyPr/>
    <a:lstStyle/>
    <a:p>
      <a:pPr>
        <a:defRPr lang="zh-CN" sz="1800"/>
      </a:pPr>
      <a:endParaRPr lang="zh-CN"/>
    </a:p>
  </c:txPr>
  <c:externalData r:id="rId4">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B5FF22E-AC50-47CD-9AE0-29D1DB2409F5}" type="datetimeFigureOut">
              <a:rPr lang="zh-CN" altLang="en-US" smtClean="0"/>
              <a:t>2021/1/6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F850AE1-79D8-4514-9C81-7AF88F48B417}"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EE825B90-2F5D-484F-8EFB-37C076AD6BD0}"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55DDD87-1F79-4F13-8E89-0B6563388657}"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EE825B90-2F5D-484F-8EFB-37C076AD6BD0}"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55DDD87-1F79-4F13-8E89-0B6563388657}"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EE825B90-2F5D-484F-8EFB-37C076AD6BD0}"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55DDD87-1F79-4F13-8E89-0B6563388657}"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EE825B90-2F5D-484F-8EFB-37C076AD6BD0}"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55DDD87-1F79-4F13-8E89-0B6563388657}"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EE825B90-2F5D-484F-8EFB-37C076AD6BD0}"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55DDD87-1F79-4F13-8E89-0B6563388657}"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EE825B90-2F5D-484F-8EFB-37C076AD6BD0}"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155DDD87-1F79-4F13-8E89-0B6563388657}"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EE825B90-2F5D-484F-8EFB-37C076AD6BD0}" type="datetimeFigureOut">
              <a:rPr lang="zh-CN" altLang="en-US" smtClean="0"/>
              <a:t>2021/1/6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155DDD87-1F79-4F13-8E89-0B6563388657}" type="slidenum">
              <a:rPr lang="zh-CN" altLang="en-US" smtClean="0"/>
              <a:t>‹#›</a:t>
            </a:fld>
            <a:endParaRPr lang="zh-CN" altLang="en-US"/>
          </a:p>
        </p:txBody>
      </p:sp>
      <p:sp>
        <p:nvSpPr>
          <p:cNvPr id="11" name="矩形 10"/>
          <p:cNvSpPr/>
          <p:nvPr userDrawn="1"/>
        </p:nvSpPr>
        <p:spPr>
          <a:xfrm>
            <a:off x="8500326" y="5708847"/>
            <a:ext cx="775136" cy="230832"/>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prstClr val="white"/>
                </a:solidFill>
                <a:effectLst/>
                <a:uLnTx/>
                <a:uFillTx/>
              </a:rPr>
              <a:t>PPT</a:t>
            </a:r>
            <a:r>
              <a:rPr kumimoji="0" lang="zh-CN" altLang="en-US" sz="100" b="0" i="0" u="none" strike="noStrike" kern="0" cap="none" spc="0" normalizeH="0" baseline="0" noProof="0" dirty="0">
                <a:ln>
                  <a:noFill/>
                </a:ln>
                <a:solidFill>
                  <a:prstClr val="white"/>
                </a:solidFill>
                <a:effectLst/>
                <a:uLnTx/>
                <a:uFillTx/>
              </a:rPr>
              <a:t>模板下载：</a:t>
            </a:r>
            <a:r>
              <a:rPr kumimoji="0" lang="en-US" altLang="zh-CN" sz="100" b="0" i="0" u="none" strike="noStrike" kern="0" cap="none" spc="0" normalizeH="0" baseline="0" noProof="0" dirty="0">
                <a:ln>
                  <a:noFill/>
                </a:ln>
                <a:solidFill>
                  <a:prstClr val="white"/>
                </a:solidFill>
                <a:effectLst/>
                <a:uLnTx/>
                <a:uFillTx/>
              </a:rPr>
              <a:t>www.1ppt.com/moban/          </a:t>
            </a:r>
            <a:r>
              <a:rPr kumimoji="0" lang="zh-CN" altLang="en-US" sz="100" b="0" i="0" u="none" strike="noStrike" kern="0" cap="none" spc="0" normalizeH="0" baseline="0" noProof="0" dirty="0">
                <a:ln>
                  <a:noFill/>
                </a:ln>
                <a:solidFill>
                  <a:prstClr val="white"/>
                </a:solidFill>
                <a:effectLst/>
                <a:uLnTx/>
                <a:uFillTx/>
              </a:rPr>
              <a:t>行业</a:t>
            </a:r>
            <a:r>
              <a:rPr kumimoji="0" lang="en-US" altLang="zh-CN" sz="100" b="0" i="0" u="none" strike="noStrike" kern="0" cap="none" spc="0" normalizeH="0" baseline="0" noProof="0" dirty="0">
                <a:ln>
                  <a:noFill/>
                </a:ln>
                <a:solidFill>
                  <a:prstClr val="white"/>
                </a:solidFill>
                <a:effectLst/>
                <a:uLnTx/>
                <a:uFillTx/>
              </a:rPr>
              <a:t>PPT</a:t>
            </a:r>
            <a:r>
              <a:rPr kumimoji="0" lang="zh-CN" altLang="en-US" sz="100" b="0" i="0" u="none" strike="noStrike" kern="0" cap="none" spc="0" normalizeH="0" baseline="0" noProof="0" dirty="0">
                <a:ln>
                  <a:noFill/>
                </a:ln>
                <a:solidFill>
                  <a:prstClr val="white"/>
                </a:solidFill>
                <a:effectLst/>
                <a:uLnTx/>
                <a:uFillTx/>
              </a:rPr>
              <a:t>模板：</a:t>
            </a:r>
            <a:r>
              <a:rPr kumimoji="0" lang="en-US" altLang="zh-CN" sz="100" b="0" i="0" u="none" strike="noStrike" kern="0" cap="none" spc="0" normalizeH="0" baseline="0" noProof="0" dirty="0">
                <a:ln>
                  <a:noFill/>
                </a:ln>
                <a:solidFill>
                  <a:prstClr val="white"/>
                </a:solidFill>
                <a:effectLst/>
                <a:uLnTx/>
                <a:uFillTx/>
              </a:rPr>
              <a:t>www.1ppt.com/hangye/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prstClr val="white"/>
                </a:solidFill>
                <a:effectLst/>
                <a:uLnTx/>
                <a:uFillTx/>
              </a:rPr>
              <a:t>节日</a:t>
            </a:r>
            <a:r>
              <a:rPr kumimoji="0" lang="en-US" altLang="zh-CN" sz="100" b="0" i="0" u="none" strike="noStrike" kern="0" cap="none" spc="0" normalizeH="0" baseline="0" noProof="0" dirty="0">
                <a:ln>
                  <a:noFill/>
                </a:ln>
                <a:solidFill>
                  <a:prstClr val="white"/>
                </a:solidFill>
                <a:effectLst/>
                <a:uLnTx/>
                <a:uFillTx/>
              </a:rPr>
              <a:t>PPT</a:t>
            </a:r>
            <a:r>
              <a:rPr kumimoji="0" lang="zh-CN" altLang="en-US" sz="100" b="0" i="0" u="none" strike="noStrike" kern="0" cap="none" spc="0" normalizeH="0" baseline="0" noProof="0" dirty="0">
                <a:ln>
                  <a:noFill/>
                </a:ln>
                <a:solidFill>
                  <a:prstClr val="white"/>
                </a:solidFill>
                <a:effectLst/>
                <a:uLnTx/>
                <a:uFillTx/>
              </a:rPr>
              <a:t>模板：</a:t>
            </a:r>
            <a:r>
              <a:rPr kumimoji="0" lang="en-US" altLang="zh-CN" sz="100" b="0" i="0" u="none" strike="noStrike" kern="0" cap="none" spc="0" normalizeH="0" baseline="0" noProof="0" dirty="0">
                <a:ln>
                  <a:noFill/>
                </a:ln>
                <a:solidFill>
                  <a:prstClr val="white"/>
                </a:solidFill>
                <a:effectLst/>
                <a:uLnTx/>
                <a:uFillTx/>
              </a:rPr>
              <a:t>www.1ppt.com/jieri/          PPT</a:t>
            </a:r>
            <a:r>
              <a:rPr kumimoji="0" lang="zh-CN" altLang="en-US" sz="100" b="0" i="0" u="none" strike="noStrike" kern="0" cap="none" spc="0" normalizeH="0" baseline="0" noProof="0" dirty="0">
                <a:ln>
                  <a:noFill/>
                </a:ln>
                <a:solidFill>
                  <a:prstClr val="white"/>
                </a:solidFill>
                <a:effectLst/>
                <a:uLnTx/>
                <a:uFillTx/>
              </a:rPr>
              <a:t>素材：</a:t>
            </a:r>
            <a:r>
              <a:rPr kumimoji="0" lang="en-US" altLang="zh-CN" sz="100" b="0" i="0" u="none" strike="noStrike" kern="0" cap="none" spc="0" normalizeH="0" baseline="0" noProof="0" dirty="0">
                <a:ln>
                  <a:noFill/>
                </a:ln>
                <a:solidFill>
                  <a:prstClr val="white"/>
                </a:solidFill>
                <a:effectLst/>
                <a:uLnTx/>
                <a:uFillTx/>
              </a:rPr>
              <a:t>www.1ppt.com/sucai/</a:t>
            </a: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prstClr val="white"/>
                </a:solidFill>
                <a:effectLst/>
                <a:uLnTx/>
                <a:uFillTx/>
              </a:rPr>
              <a:t>PPT</a:t>
            </a:r>
            <a:r>
              <a:rPr kumimoji="0" lang="zh-CN" altLang="en-US" sz="100" b="0" i="0" u="none" strike="noStrike" kern="0" cap="none" spc="0" normalizeH="0" baseline="0" noProof="0" dirty="0">
                <a:ln>
                  <a:noFill/>
                </a:ln>
                <a:solidFill>
                  <a:prstClr val="white"/>
                </a:solidFill>
                <a:effectLst/>
                <a:uLnTx/>
                <a:uFillTx/>
              </a:rPr>
              <a:t>背景图片：</a:t>
            </a:r>
            <a:r>
              <a:rPr kumimoji="0" lang="en-US" altLang="zh-CN" sz="100" b="0" i="0" u="none" strike="noStrike" kern="0" cap="none" spc="0" normalizeH="0" baseline="0" noProof="0" dirty="0">
                <a:ln>
                  <a:noFill/>
                </a:ln>
                <a:solidFill>
                  <a:prstClr val="white"/>
                </a:solidFill>
                <a:effectLst/>
                <a:uLnTx/>
                <a:uFillTx/>
              </a:rPr>
              <a:t>www.1ppt.com/beijing/        PPT</a:t>
            </a:r>
            <a:r>
              <a:rPr kumimoji="0" lang="zh-CN" altLang="en-US" sz="100" b="0" i="0" u="none" strike="noStrike" kern="0" cap="none" spc="0" normalizeH="0" baseline="0" noProof="0" dirty="0">
                <a:ln>
                  <a:noFill/>
                </a:ln>
                <a:solidFill>
                  <a:prstClr val="white"/>
                </a:solidFill>
                <a:effectLst/>
                <a:uLnTx/>
                <a:uFillTx/>
              </a:rPr>
              <a:t>图表：</a:t>
            </a:r>
            <a:r>
              <a:rPr kumimoji="0" lang="en-US" altLang="zh-CN" sz="100" b="0" i="0" u="none" strike="noStrike" kern="0" cap="none" spc="0" normalizeH="0" baseline="0" noProof="0" dirty="0">
                <a:ln>
                  <a:noFill/>
                </a:ln>
                <a:solidFill>
                  <a:prstClr val="white"/>
                </a:solidFill>
                <a:effectLst/>
                <a:uLnTx/>
                <a:uFillTx/>
              </a:rPr>
              <a:t>www.1ppt.com/tubiao/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prstClr val="white"/>
                </a:solidFill>
                <a:effectLst/>
                <a:uLnTx/>
                <a:uFillTx/>
              </a:rPr>
              <a:t>精美</a:t>
            </a:r>
            <a:r>
              <a:rPr kumimoji="0" lang="en-US" altLang="zh-CN" sz="100" b="0" i="0" u="none" strike="noStrike" kern="0" cap="none" spc="0" normalizeH="0" baseline="0" noProof="0" dirty="0">
                <a:ln>
                  <a:noFill/>
                </a:ln>
                <a:solidFill>
                  <a:prstClr val="white"/>
                </a:solidFill>
                <a:effectLst/>
                <a:uLnTx/>
                <a:uFillTx/>
              </a:rPr>
              <a:t>PPT</a:t>
            </a:r>
            <a:r>
              <a:rPr kumimoji="0" lang="zh-CN" altLang="en-US" sz="100" b="0" i="0" u="none" strike="noStrike" kern="0" cap="none" spc="0" normalizeH="0" baseline="0" noProof="0" dirty="0">
                <a:ln>
                  <a:noFill/>
                </a:ln>
                <a:solidFill>
                  <a:prstClr val="white"/>
                </a:solidFill>
                <a:effectLst/>
                <a:uLnTx/>
                <a:uFillTx/>
              </a:rPr>
              <a:t>下载：</a:t>
            </a:r>
            <a:r>
              <a:rPr kumimoji="0" lang="en-US" altLang="zh-CN" sz="100" b="0" i="0" u="none" strike="noStrike" kern="0" cap="none" spc="0" normalizeH="0" baseline="0" noProof="0" dirty="0">
                <a:ln>
                  <a:noFill/>
                </a:ln>
                <a:solidFill>
                  <a:prstClr val="white"/>
                </a:solidFill>
                <a:effectLst/>
                <a:uLnTx/>
                <a:uFillTx/>
              </a:rPr>
              <a:t>www.1ppt.com/xiazai/         PPT</a:t>
            </a:r>
            <a:r>
              <a:rPr kumimoji="0" lang="zh-CN" altLang="en-US" sz="100" b="0" i="0" u="none" strike="noStrike" kern="0" cap="none" spc="0" normalizeH="0" baseline="0" noProof="0" dirty="0">
                <a:ln>
                  <a:noFill/>
                </a:ln>
                <a:solidFill>
                  <a:prstClr val="white"/>
                </a:solidFill>
                <a:effectLst/>
                <a:uLnTx/>
                <a:uFillTx/>
              </a:rPr>
              <a:t>教程： </a:t>
            </a:r>
            <a:r>
              <a:rPr kumimoji="0" lang="en-US" altLang="zh-CN" sz="100" b="0" i="0" u="none" strike="noStrike" kern="0" cap="none" spc="0" normalizeH="0" baseline="0" noProof="0" dirty="0">
                <a:ln>
                  <a:noFill/>
                </a:ln>
                <a:solidFill>
                  <a:prstClr val="white"/>
                </a:solidFill>
                <a:effectLst/>
                <a:uLnTx/>
                <a:uFillTx/>
              </a:rPr>
              <a:t>www.1ppt.com/powerpoint/      </a:t>
            </a: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prstClr val="white"/>
                </a:solidFill>
                <a:effectLst/>
                <a:uLnTx/>
                <a:uFillTx/>
              </a:rPr>
              <a:t>PPT</a:t>
            </a:r>
            <a:r>
              <a:rPr kumimoji="0" lang="zh-CN" altLang="en-US" sz="100" b="0" i="0" u="none" strike="noStrike" kern="0" cap="none" spc="0" normalizeH="0" baseline="0" noProof="0" dirty="0">
                <a:ln>
                  <a:noFill/>
                </a:ln>
                <a:solidFill>
                  <a:prstClr val="white"/>
                </a:solidFill>
                <a:effectLst/>
                <a:uLnTx/>
                <a:uFillTx/>
              </a:rPr>
              <a:t>课件：</a:t>
            </a:r>
            <a:r>
              <a:rPr kumimoji="0" lang="en-US" altLang="zh-CN" sz="100" b="0" i="0" u="none" strike="noStrike" kern="0" cap="none" spc="0" normalizeH="0" baseline="0" noProof="0" dirty="0">
                <a:ln>
                  <a:noFill/>
                </a:ln>
                <a:solidFill>
                  <a:prstClr val="white"/>
                </a:solidFill>
                <a:effectLst/>
                <a:uLnTx/>
                <a:uFillTx/>
              </a:rPr>
              <a:t>www.1ppt.com/kejian/             </a:t>
            </a:r>
            <a:r>
              <a:rPr kumimoji="0" lang="zh-CN" altLang="en-US" sz="100" b="0" i="0" u="none" strike="noStrike" kern="0" cap="none" spc="0" normalizeH="0" baseline="0" noProof="0" dirty="0">
                <a:ln>
                  <a:noFill/>
                </a:ln>
                <a:solidFill>
                  <a:prstClr val="white"/>
                </a:solidFill>
                <a:effectLst/>
                <a:uLnTx/>
                <a:uFillTx/>
              </a:rPr>
              <a:t>字体下载：</a:t>
            </a:r>
            <a:r>
              <a:rPr kumimoji="0" lang="en-US" altLang="zh-CN" sz="100" b="0" i="0" u="none" strike="noStrike" kern="0" cap="none" spc="0" normalizeH="0" baseline="0" noProof="0" dirty="0">
                <a:ln>
                  <a:noFill/>
                </a:ln>
                <a:solidFill>
                  <a:prstClr val="white"/>
                </a:solidFill>
                <a:effectLst/>
                <a:uLnTx/>
                <a:uFillTx/>
              </a:rPr>
              <a:t>www.1ppt.com/ziti/</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prstClr val="white"/>
                </a:solidFill>
                <a:effectLst/>
                <a:uLnTx/>
                <a:uFillTx/>
              </a:rPr>
              <a:t>工作总结</a:t>
            </a:r>
            <a:r>
              <a:rPr kumimoji="0" lang="en-US" altLang="zh-CN" sz="100" b="0" i="0" u="none" strike="noStrike" kern="0" cap="none" spc="0" normalizeH="0" baseline="0" noProof="0" dirty="0">
                <a:ln>
                  <a:noFill/>
                </a:ln>
                <a:solidFill>
                  <a:prstClr val="white"/>
                </a:solidFill>
                <a:effectLst/>
                <a:uLnTx/>
                <a:uFillTx/>
              </a:rPr>
              <a:t>PPT</a:t>
            </a:r>
            <a:r>
              <a:rPr kumimoji="0" lang="zh-CN" altLang="en-US" sz="100" b="0" i="0" u="none" strike="noStrike" kern="0" cap="none" spc="0" normalizeH="0" baseline="0" noProof="0" dirty="0">
                <a:ln>
                  <a:noFill/>
                </a:ln>
                <a:solidFill>
                  <a:prstClr val="white"/>
                </a:solidFill>
                <a:effectLst/>
                <a:uLnTx/>
                <a:uFillTx/>
              </a:rPr>
              <a:t>：</a:t>
            </a:r>
            <a:r>
              <a:rPr kumimoji="0" lang="en-US" altLang="zh-CN" sz="100" b="0" i="0" u="none" strike="noStrike" kern="0" cap="none" spc="0" normalizeH="0" baseline="0" noProof="0" dirty="0">
                <a:ln>
                  <a:noFill/>
                </a:ln>
                <a:solidFill>
                  <a:prstClr val="white"/>
                </a:solidFill>
                <a:effectLst/>
                <a:uLnTx/>
                <a:uFillTx/>
              </a:rPr>
              <a:t>www.1ppt.com/xiazai/zongjie/ </a:t>
            </a:r>
            <a:r>
              <a:rPr kumimoji="0" lang="zh-CN" altLang="en-US" sz="100" b="0" i="0" u="none" strike="noStrike" kern="0" cap="none" spc="0" normalizeH="0" baseline="0" noProof="0" dirty="0">
                <a:ln>
                  <a:noFill/>
                </a:ln>
                <a:solidFill>
                  <a:prstClr val="white"/>
                </a:solidFill>
                <a:effectLst/>
                <a:uLnTx/>
                <a:uFillTx/>
              </a:rPr>
              <a:t>工作计划：</a:t>
            </a:r>
            <a:r>
              <a:rPr kumimoji="0" lang="en-US" altLang="zh-CN" sz="100" b="0" i="0" u="none" strike="noStrike" kern="0" cap="none" spc="0" normalizeH="0" baseline="0" noProof="0" dirty="0">
                <a:ln>
                  <a:noFill/>
                </a:ln>
                <a:solidFill>
                  <a:prstClr val="white"/>
                </a:solidFill>
                <a:effectLst/>
                <a:uLnTx/>
                <a:uFillTx/>
              </a:rPr>
              <a:t>www.1ppt.com/xiazai/jihua/</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prstClr val="white"/>
                </a:solidFill>
                <a:effectLst/>
                <a:uLnTx/>
                <a:uFillTx/>
              </a:rPr>
              <a:t>商务</a:t>
            </a:r>
            <a:r>
              <a:rPr kumimoji="0" lang="en-US" altLang="zh-CN" sz="100" b="0" i="0" u="none" strike="noStrike" kern="0" cap="none" spc="0" normalizeH="0" baseline="0" noProof="0" dirty="0">
                <a:ln>
                  <a:noFill/>
                </a:ln>
                <a:solidFill>
                  <a:prstClr val="white"/>
                </a:solidFill>
                <a:effectLst/>
                <a:uLnTx/>
                <a:uFillTx/>
              </a:rPr>
              <a:t>PPT</a:t>
            </a:r>
            <a:r>
              <a:rPr kumimoji="0" lang="zh-CN" altLang="en-US" sz="100" b="0" i="0" u="none" strike="noStrike" kern="0" cap="none" spc="0" normalizeH="0" baseline="0" noProof="0" dirty="0">
                <a:ln>
                  <a:noFill/>
                </a:ln>
                <a:solidFill>
                  <a:prstClr val="white"/>
                </a:solidFill>
                <a:effectLst/>
                <a:uLnTx/>
                <a:uFillTx/>
              </a:rPr>
              <a:t>模板：</a:t>
            </a:r>
            <a:r>
              <a:rPr kumimoji="0" lang="en-US" altLang="zh-CN" sz="100" b="0" i="0" u="none" strike="noStrike" kern="0" cap="none" spc="0" normalizeH="0" baseline="0" noProof="0" dirty="0">
                <a:ln>
                  <a:noFill/>
                </a:ln>
                <a:solidFill>
                  <a:prstClr val="white"/>
                </a:solidFill>
                <a:effectLst/>
                <a:uLnTx/>
                <a:uFillTx/>
              </a:rPr>
              <a:t>www.1ppt.com/moban/shangwu/  </a:t>
            </a:r>
            <a:r>
              <a:rPr kumimoji="0" lang="zh-CN" altLang="en-US" sz="100" b="0" i="0" u="none" strike="noStrike" kern="0" cap="none" spc="0" normalizeH="0" baseline="0" noProof="0" dirty="0">
                <a:ln>
                  <a:noFill/>
                </a:ln>
                <a:solidFill>
                  <a:prstClr val="white"/>
                </a:solidFill>
                <a:effectLst/>
                <a:uLnTx/>
                <a:uFillTx/>
              </a:rPr>
              <a:t>个人简历</a:t>
            </a:r>
            <a:r>
              <a:rPr kumimoji="0" lang="en-US" altLang="zh-CN" sz="100" b="0" i="0" u="none" strike="noStrike" kern="0" cap="none" spc="0" normalizeH="0" baseline="0" noProof="0" dirty="0">
                <a:ln>
                  <a:noFill/>
                </a:ln>
                <a:solidFill>
                  <a:prstClr val="white"/>
                </a:solidFill>
                <a:effectLst/>
                <a:uLnTx/>
                <a:uFillTx/>
              </a:rPr>
              <a:t>PPT</a:t>
            </a:r>
            <a:r>
              <a:rPr kumimoji="0" lang="zh-CN" altLang="en-US" sz="100" b="0" i="0" u="none" strike="noStrike" kern="0" cap="none" spc="0" normalizeH="0" baseline="0" noProof="0" dirty="0">
                <a:ln>
                  <a:noFill/>
                </a:ln>
                <a:solidFill>
                  <a:prstClr val="white"/>
                </a:solidFill>
                <a:effectLst/>
                <a:uLnTx/>
                <a:uFillTx/>
              </a:rPr>
              <a:t>：</a:t>
            </a:r>
            <a:r>
              <a:rPr kumimoji="0" lang="en-US" altLang="zh-CN" sz="100" b="0" i="0" u="none" strike="noStrike" kern="0" cap="none" spc="0" normalizeH="0" baseline="0" noProof="0" dirty="0">
                <a:ln>
                  <a:noFill/>
                </a:ln>
                <a:solidFill>
                  <a:prstClr val="white"/>
                </a:solidFill>
                <a:effectLst/>
                <a:uLnTx/>
                <a:uFillTx/>
              </a:rPr>
              <a:t>www.1ppt.com/xiazai/jianli/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prstClr val="white"/>
                </a:solidFill>
                <a:effectLst/>
                <a:uLnTx/>
                <a:uFillTx/>
              </a:rPr>
              <a:t>毕业答辩</a:t>
            </a:r>
            <a:r>
              <a:rPr kumimoji="0" lang="en-US" altLang="zh-CN" sz="100" b="0" i="0" u="none" strike="noStrike" kern="0" cap="none" spc="0" normalizeH="0" baseline="0" noProof="0" dirty="0">
                <a:ln>
                  <a:noFill/>
                </a:ln>
                <a:solidFill>
                  <a:prstClr val="white"/>
                </a:solidFill>
                <a:effectLst/>
                <a:uLnTx/>
                <a:uFillTx/>
              </a:rPr>
              <a:t>PPT</a:t>
            </a:r>
            <a:r>
              <a:rPr kumimoji="0" lang="zh-CN" altLang="en-US" sz="100" b="0" i="0" u="none" strike="noStrike" kern="0" cap="none" spc="0" normalizeH="0" baseline="0" noProof="0" dirty="0">
                <a:ln>
                  <a:noFill/>
                </a:ln>
                <a:solidFill>
                  <a:prstClr val="white"/>
                </a:solidFill>
                <a:effectLst/>
                <a:uLnTx/>
                <a:uFillTx/>
              </a:rPr>
              <a:t>：</a:t>
            </a:r>
            <a:r>
              <a:rPr kumimoji="0" lang="en-US" altLang="zh-CN" sz="100" b="0" i="0" u="none" strike="noStrike" kern="0" cap="none" spc="0" normalizeH="0" baseline="0" noProof="0" dirty="0">
                <a:ln>
                  <a:noFill/>
                </a:ln>
                <a:solidFill>
                  <a:prstClr val="white"/>
                </a:solidFill>
                <a:effectLst/>
                <a:uLnTx/>
                <a:uFillTx/>
              </a:rPr>
              <a:t>www.1ppt.com/xiazai/dabian/  </a:t>
            </a:r>
            <a:r>
              <a:rPr kumimoji="0" lang="zh-CN" altLang="en-US" sz="100" b="0" i="0" u="none" strike="noStrike" kern="0" cap="none" spc="0" normalizeH="0" baseline="0" noProof="0" dirty="0">
                <a:ln>
                  <a:noFill/>
                </a:ln>
                <a:solidFill>
                  <a:prstClr val="white"/>
                </a:solidFill>
                <a:effectLst/>
                <a:uLnTx/>
                <a:uFillTx/>
              </a:rPr>
              <a:t>工作汇报</a:t>
            </a:r>
            <a:r>
              <a:rPr kumimoji="0" lang="en-US" altLang="zh-CN" sz="100" b="0" i="0" u="none" strike="noStrike" kern="0" cap="none" spc="0" normalizeH="0" baseline="0" noProof="0" dirty="0">
                <a:ln>
                  <a:noFill/>
                </a:ln>
                <a:solidFill>
                  <a:prstClr val="white"/>
                </a:solidFill>
                <a:effectLst/>
                <a:uLnTx/>
                <a:uFillTx/>
              </a:rPr>
              <a:t>PPT</a:t>
            </a:r>
            <a:r>
              <a:rPr kumimoji="0" lang="zh-CN" altLang="en-US" sz="100" b="0" i="0" u="none" strike="noStrike" kern="0" cap="none" spc="0" normalizeH="0" baseline="0" noProof="0" dirty="0">
                <a:ln>
                  <a:noFill/>
                </a:ln>
                <a:solidFill>
                  <a:prstClr val="white"/>
                </a:solidFill>
                <a:effectLst/>
                <a:uLnTx/>
                <a:uFillTx/>
              </a:rPr>
              <a:t>：</a:t>
            </a:r>
            <a:r>
              <a:rPr kumimoji="0" lang="en-US" altLang="zh-CN" sz="100" b="0" i="0" u="none" strike="noStrike" kern="0" cap="none" spc="0" normalizeH="0" baseline="0" noProof="0" dirty="0">
                <a:ln>
                  <a:noFill/>
                </a:ln>
                <a:solidFill>
                  <a:prstClr val="white"/>
                </a:solidFill>
                <a:effectLst/>
                <a:uLnTx/>
                <a:uFillTx/>
              </a:rPr>
              <a:t>www.1ppt.com/xiazai/huibao/    </a:t>
            </a: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prstClr val="white"/>
                </a:solidFill>
                <a:effectLst/>
                <a:uLnTx/>
                <a:uFillTx/>
              </a:rPr>
              <a:t> </a:t>
            </a: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EE825B90-2F5D-484F-8EFB-37C076AD6BD0}" type="datetimeFigureOut">
              <a:rPr lang="zh-CN" altLang="en-US" smtClean="0"/>
              <a:t>2021/1/6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155DDD87-1F79-4F13-8E89-0B6563388657}"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EE825B90-2F5D-484F-8EFB-37C076AD6BD0}" type="datetimeFigureOut">
              <a:rPr lang="zh-CN" altLang="en-US" smtClean="0"/>
              <a:t>2021/1/6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155DDD87-1F79-4F13-8E89-0B6563388657}"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EE825B90-2F5D-484F-8EFB-37C076AD6BD0}"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155DDD87-1F79-4F13-8E89-0B6563388657}"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EE825B90-2F5D-484F-8EFB-37C076AD6BD0}"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155DDD87-1F79-4F13-8E89-0B6563388657}"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825B90-2F5D-484F-8EFB-37C076AD6BD0}" type="datetimeFigureOut">
              <a:rPr lang="zh-CN" altLang="en-US" smtClean="0"/>
              <a:t>2021/1/6</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5DDD87-1F79-4F13-8E89-0B6563388657}"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14.jpeg"/></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14.jpeg"/></Relationships>
</file>

<file path=ppt/slides/_rels/slide14.xml.rels><?xml version="1.0" encoding="UTF-8" standalone="yes"?>
<Relationships xmlns="http://schemas.openxmlformats.org/package/2006/relationships"><Relationship Id="rId8" Type="http://schemas.openxmlformats.org/officeDocument/2006/relationships/image" Target="../media/image37.jpeg"/><Relationship Id="rId13" Type="http://schemas.openxmlformats.org/officeDocument/2006/relationships/image" Target="../media/image42.jpeg"/><Relationship Id="rId3" Type="http://schemas.openxmlformats.org/officeDocument/2006/relationships/image" Target="../media/image13.jpeg"/><Relationship Id="rId7" Type="http://schemas.openxmlformats.org/officeDocument/2006/relationships/image" Target="../media/image36.jpeg"/><Relationship Id="rId12" Type="http://schemas.openxmlformats.org/officeDocument/2006/relationships/image" Target="../media/image41.jpe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35.jpeg"/><Relationship Id="rId11" Type="http://schemas.openxmlformats.org/officeDocument/2006/relationships/image" Target="../media/image40.jpeg"/><Relationship Id="rId5" Type="http://schemas.openxmlformats.org/officeDocument/2006/relationships/image" Target="../media/image34.jpeg"/><Relationship Id="rId15" Type="http://schemas.openxmlformats.org/officeDocument/2006/relationships/image" Target="../media/image44.jpeg"/><Relationship Id="rId10" Type="http://schemas.openxmlformats.org/officeDocument/2006/relationships/image" Target="../media/image39.jpeg"/><Relationship Id="rId4" Type="http://schemas.openxmlformats.org/officeDocument/2006/relationships/image" Target="../media/image14.jpeg"/><Relationship Id="rId9" Type="http://schemas.openxmlformats.org/officeDocument/2006/relationships/image" Target="../media/image38.jpeg"/><Relationship Id="rId14" Type="http://schemas.openxmlformats.org/officeDocument/2006/relationships/image" Target="../media/image43.jpeg"/></Relationships>
</file>

<file path=ppt/slides/_rels/slide15.xml.rels><?xml version="1.0" encoding="UTF-8" standalone="yes"?>
<Relationships xmlns="http://schemas.openxmlformats.org/package/2006/relationships"><Relationship Id="rId8" Type="http://schemas.openxmlformats.org/officeDocument/2006/relationships/image" Target="../media/image48.jpeg"/><Relationship Id="rId3" Type="http://schemas.openxmlformats.org/officeDocument/2006/relationships/image" Target="../media/image13.jpeg"/><Relationship Id="rId7" Type="http://schemas.openxmlformats.org/officeDocument/2006/relationships/image" Target="../media/image47.jpe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46.jpeg"/><Relationship Id="rId5" Type="http://schemas.openxmlformats.org/officeDocument/2006/relationships/image" Target="../media/image45.jpeg"/><Relationship Id="rId4" Type="http://schemas.openxmlformats.org/officeDocument/2006/relationships/image" Target="../media/image14.jpeg"/></Relationships>
</file>

<file path=ppt/slides/_rels/slide16.xml.rels><?xml version="1.0" encoding="UTF-8" standalone="yes"?>
<Relationships xmlns="http://schemas.openxmlformats.org/package/2006/relationships"><Relationship Id="rId8" Type="http://schemas.openxmlformats.org/officeDocument/2006/relationships/image" Target="../media/image52.jpeg"/><Relationship Id="rId3" Type="http://schemas.openxmlformats.org/officeDocument/2006/relationships/image" Target="../media/image13.jpeg"/><Relationship Id="rId7" Type="http://schemas.openxmlformats.org/officeDocument/2006/relationships/image" Target="../media/image51.jpe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50.jpeg"/><Relationship Id="rId5" Type="http://schemas.openxmlformats.org/officeDocument/2006/relationships/image" Target="../media/image49.jpeg"/><Relationship Id="rId10" Type="http://schemas.openxmlformats.org/officeDocument/2006/relationships/image" Target="../media/image54.jpeg"/><Relationship Id="rId4" Type="http://schemas.openxmlformats.org/officeDocument/2006/relationships/image" Target="../media/image14.jpeg"/><Relationship Id="rId9" Type="http://schemas.openxmlformats.org/officeDocument/2006/relationships/image" Target="../media/image53.jpeg"/></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8" Type="http://schemas.openxmlformats.org/officeDocument/2006/relationships/image" Target="../media/image58.jpeg"/><Relationship Id="rId3" Type="http://schemas.openxmlformats.org/officeDocument/2006/relationships/image" Target="../media/image13.jpeg"/><Relationship Id="rId7" Type="http://schemas.openxmlformats.org/officeDocument/2006/relationships/image" Target="../media/image57.jpe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56.jpeg"/><Relationship Id="rId5" Type="http://schemas.openxmlformats.org/officeDocument/2006/relationships/image" Target="../media/image55.jpeg"/><Relationship Id="rId10" Type="http://schemas.openxmlformats.org/officeDocument/2006/relationships/image" Target="../media/image60.jpeg"/><Relationship Id="rId4" Type="http://schemas.openxmlformats.org/officeDocument/2006/relationships/image" Target="../media/image14.jpeg"/><Relationship Id="rId9" Type="http://schemas.openxmlformats.org/officeDocument/2006/relationships/image" Target="../media/image59.jpeg"/></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2.jpeg"/><Relationship Id="rId5" Type="http://schemas.openxmlformats.org/officeDocument/2006/relationships/image" Target="../media/image61.jpeg"/><Relationship Id="rId4" Type="http://schemas.openxmlformats.org/officeDocument/2006/relationships/image" Target="../media/image14.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65.jpe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4.jpeg"/><Relationship Id="rId5" Type="http://schemas.openxmlformats.org/officeDocument/2006/relationships/image" Target="../media/image63.jpeg"/><Relationship Id="rId4" Type="http://schemas.openxmlformats.org/officeDocument/2006/relationships/image" Target="../media/image14.jpeg"/></Relationships>
</file>

<file path=ppt/slides/_rels/slide21.xml.rels><?xml version="1.0" encoding="UTF-8" standalone="yes"?>
<Relationships xmlns="http://schemas.openxmlformats.org/package/2006/relationships"><Relationship Id="rId8" Type="http://schemas.openxmlformats.org/officeDocument/2006/relationships/image" Target="../media/image69.jpeg"/><Relationship Id="rId3" Type="http://schemas.openxmlformats.org/officeDocument/2006/relationships/image" Target="../media/image13.jpeg"/><Relationship Id="rId7" Type="http://schemas.openxmlformats.org/officeDocument/2006/relationships/image" Target="../media/image68.jpe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7.jpeg"/><Relationship Id="rId5" Type="http://schemas.openxmlformats.org/officeDocument/2006/relationships/image" Target="../media/image66.jpeg"/><Relationship Id="rId4" Type="http://schemas.openxmlformats.org/officeDocument/2006/relationships/image" Target="../media/image14.jpeg"/><Relationship Id="rId9" Type="http://schemas.openxmlformats.org/officeDocument/2006/relationships/image" Target="../media/image70.jpeg"/></Relationships>
</file>

<file path=ppt/slides/_rels/slide22.xml.rels><?xml version="1.0" encoding="UTF-8" standalone="yes"?>
<Relationships xmlns="http://schemas.openxmlformats.org/package/2006/relationships"><Relationship Id="rId8" Type="http://schemas.openxmlformats.org/officeDocument/2006/relationships/image" Target="../media/image74.jpeg"/><Relationship Id="rId3" Type="http://schemas.openxmlformats.org/officeDocument/2006/relationships/image" Target="../media/image13.jpeg"/><Relationship Id="rId7" Type="http://schemas.openxmlformats.org/officeDocument/2006/relationships/image" Target="../media/image73.jpe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72.jpeg"/><Relationship Id="rId5" Type="http://schemas.openxmlformats.org/officeDocument/2006/relationships/image" Target="../media/image71.jpeg"/><Relationship Id="rId4" Type="http://schemas.openxmlformats.org/officeDocument/2006/relationships/image" Target="../media/image14.jpeg"/></Relationships>
</file>

<file path=ppt/slides/_rels/slide23.xml.rels><?xml version="1.0" encoding="UTF-8" standalone="yes"?>
<Relationships xmlns="http://schemas.openxmlformats.org/package/2006/relationships"><Relationship Id="rId8" Type="http://schemas.openxmlformats.org/officeDocument/2006/relationships/image" Target="../media/image78.jpeg"/><Relationship Id="rId3" Type="http://schemas.openxmlformats.org/officeDocument/2006/relationships/image" Target="../media/image13.jpeg"/><Relationship Id="rId7" Type="http://schemas.openxmlformats.org/officeDocument/2006/relationships/image" Target="../media/image77.jpe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76.jpeg"/><Relationship Id="rId5" Type="http://schemas.openxmlformats.org/officeDocument/2006/relationships/image" Target="../media/image75.jpeg"/><Relationship Id="rId10" Type="http://schemas.openxmlformats.org/officeDocument/2006/relationships/image" Target="../media/image80.jpeg"/><Relationship Id="rId4" Type="http://schemas.openxmlformats.org/officeDocument/2006/relationships/image" Target="../media/image14.jpeg"/><Relationship Id="rId9" Type="http://schemas.openxmlformats.org/officeDocument/2006/relationships/image" Target="../media/image79.jpeg"/></Relationships>
</file>

<file path=ppt/slides/_rels/slide2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82.jpeg"/><Relationship Id="rId5" Type="http://schemas.openxmlformats.org/officeDocument/2006/relationships/image" Target="../media/image81.jpeg"/><Relationship Id="rId4" Type="http://schemas.openxmlformats.org/officeDocument/2006/relationships/image" Target="../media/image14.jpeg"/></Relationships>
</file>

<file path=ppt/slides/_rels/slide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8" Type="http://schemas.openxmlformats.org/officeDocument/2006/relationships/image" Target="../media/image86.jpeg"/><Relationship Id="rId3" Type="http://schemas.openxmlformats.org/officeDocument/2006/relationships/image" Target="../media/image13.jpeg"/><Relationship Id="rId7" Type="http://schemas.openxmlformats.org/officeDocument/2006/relationships/image" Target="../media/image85.jpe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84.jpeg"/><Relationship Id="rId5" Type="http://schemas.openxmlformats.org/officeDocument/2006/relationships/image" Target="../media/image83.jpeg"/><Relationship Id="rId4" Type="http://schemas.openxmlformats.org/officeDocument/2006/relationships/image" Target="../media/image14.jpeg"/><Relationship Id="rId9" Type="http://schemas.openxmlformats.org/officeDocument/2006/relationships/image" Target="../media/image87.jpeg"/></Relationships>
</file>

<file path=ppt/slides/_rels/slide27.xml.rels><?xml version="1.0" encoding="UTF-8" standalone="yes"?>
<Relationships xmlns="http://schemas.openxmlformats.org/package/2006/relationships"><Relationship Id="rId8" Type="http://schemas.openxmlformats.org/officeDocument/2006/relationships/image" Target="../media/image90.jpeg"/><Relationship Id="rId3" Type="http://schemas.openxmlformats.org/officeDocument/2006/relationships/image" Target="../media/image13.jpeg"/><Relationship Id="rId7" Type="http://schemas.openxmlformats.org/officeDocument/2006/relationships/image" Target="../media/image81.jpe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89.jpeg"/><Relationship Id="rId5" Type="http://schemas.openxmlformats.org/officeDocument/2006/relationships/image" Target="../media/image88.jpeg"/><Relationship Id="rId4" Type="http://schemas.openxmlformats.org/officeDocument/2006/relationships/image" Target="../media/image14.jpeg"/></Relationships>
</file>

<file path=ppt/slides/_rels/slide28.xml.rels><?xml version="1.0" encoding="UTF-8" standalone="yes"?>
<Relationships xmlns="http://schemas.openxmlformats.org/package/2006/relationships"><Relationship Id="rId8" Type="http://schemas.openxmlformats.org/officeDocument/2006/relationships/image" Target="../media/image94.jpeg"/><Relationship Id="rId3" Type="http://schemas.openxmlformats.org/officeDocument/2006/relationships/image" Target="../media/image13.jpeg"/><Relationship Id="rId7" Type="http://schemas.openxmlformats.org/officeDocument/2006/relationships/image" Target="../media/image93.jpe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92.jpeg"/><Relationship Id="rId5" Type="http://schemas.openxmlformats.org/officeDocument/2006/relationships/image" Target="../media/image91.jpeg"/><Relationship Id="rId4" Type="http://schemas.openxmlformats.org/officeDocument/2006/relationships/image" Target="../media/image14.jpeg"/></Relationships>
</file>

<file path=ppt/slides/_rels/slide29.xml.rels><?xml version="1.0" encoding="UTF-8" standalone="yes"?>
<Relationships xmlns="http://schemas.openxmlformats.org/package/2006/relationships"><Relationship Id="rId8" Type="http://schemas.openxmlformats.org/officeDocument/2006/relationships/image" Target="../media/image98.jpeg"/><Relationship Id="rId3" Type="http://schemas.openxmlformats.org/officeDocument/2006/relationships/image" Target="../media/image13.jpeg"/><Relationship Id="rId7" Type="http://schemas.openxmlformats.org/officeDocument/2006/relationships/image" Target="../media/image97.jpe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96.jpeg"/><Relationship Id="rId5" Type="http://schemas.openxmlformats.org/officeDocument/2006/relationships/image" Target="../media/image95.jpeg"/><Relationship Id="rId4" Type="http://schemas.openxmlformats.org/officeDocument/2006/relationships/image" Target="../media/image14.jpeg"/><Relationship Id="rId9" Type="http://schemas.openxmlformats.org/officeDocument/2006/relationships/image" Target="../media/image99.jpeg"/></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chart" Target="../charts/chart1.xml"/><Relationship Id="rId4" Type="http://schemas.openxmlformats.org/officeDocument/2006/relationships/image" Target="../media/image14.jpeg"/></Relationships>
</file>

<file path=ppt/slides/_rels/slide3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103.jpe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02.jpeg"/><Relationship Id="rId5" Type="http://schemas.openxmlformats.org/officeDocument/2006/relationships/image" Target="../media/image101.jpeg"/><Relationship Id="rId4" Type="http://schemas.openxmlformats.org/officeDocument/2006/relationships/image" Target="../media/image14.jpeg"/></Relationships>
</file>

<file path=ppt/slides/_rels/slide3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05.jpeg"/><Relationship Id="rId5" Type="http://schemas.openxmlformats.org/officeDocument/2006/relationships/image" Target="../media/image104.jpeg"/><Relationship Id="rId4" Type="http://schemas.openxmlformats.org/officeDocument/2006/relationships/image" Target="../media/image14.jpeg"/></Relationships>
</file>

<file path=ppt/slides/_rels/slide34.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108.jpe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07.jpeg"/><Relationship Id="rId5" Type="http://schemas.openxmlformats.org/officeDocument/2006/relationships/image" Target="../media/image106.jpeg"/><Relationship Id="rId4" Type="http://schemas.openxmlformats.org/officeDocument/2006/relationships/image" Target="../media/image14.jpeg"/></Relationships>
</file>

<file path=ppt/slides/_rels/slide35.xml.rels><?xml version="1.0" encoding="UTF-8" standalone="yes"?>
<Relationships xmlns="http://schemas.openxmlformats.org/package/2006/relationships"><Relationship Id="rId8" Type="http://schemas.openxmlformats.org/officeDocument/2006/relationships/image" Target="../media/image112.jpeg"/><Relationship Id="rId3" Type="http://schemas.openxmlformats.org/officeDocument/2006/relationships/image" Target="../media/image13.jpeg"/><Relationship Id="rId7" Type="http://schemas.openxmlformats.org/officeDocument/2006/relationships/image" Target="../media/image111.jpe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10.jpeg"/><Relationship Id="rId5" Type="http://schemas.openxmlformats.org/officeDocument/2006/relationships/image" Target="../media/image109.jpeg"/><Relationship Id="rId4" Type="http://schemas.openxmlformats.org/officeDocument/2006/relationships/image" Target="../media/image14.jpeg"/></Relationships>
</file>

<file path=ppt/slides/_rels/slide3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14.jpeg"/><Relationship Id="rId5" Type="http://schemas.openxmlformats.org/officeDocument/2006/relationships/image" Target="../media/image113.jpeg"/><Relationship Id="rId4" Type="http://schemas.openxmlformats.org/officeDocument/2006/relationships/image" Target="../media/image14.jpeg"/></Relationships>
</file>

<file path=ppt/slides/_rels/slide3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16.jpeg"/><Relationship Id="rId5" Type="http://schemas.openxmlformats.org/officeDocument/2006/relationships/image" Target="../media/image115.jpeg"/><Relationship Id="rId4" Type="http://schemas.openxmlformats.org/officeDocument/2006/relationships/image" Target="../media/image14.jpeg"/></Relationships>
</file>

<file path=ppt/slides/_rels/slide38.xml.rels><?xml version="1.0" encoding="UTF-8" standalone="yes"?>
<Relationships xmlns="http://schemas.openxmlformats.org/package/2006/relationships"><Relationship Id="rId8" Type="http://schemas.openxmlformats.org/officeDocument/2006/relationships/image" Target="../media/image120.jpeg"/><Relationship Id="rId3" Type="http://schemas.openxmlformats.org/officeDocument/2006/relationships/image" Target="../media/image13.jpeg"/><Relationship Id="rId7" Type="http://schemas.openxmlformats.org/officeDocument/2006/relationships/image" Target="../media/image119.jpe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18.jpeg"/><Relationship Id="rId5" Type="http://schemas.openxmlformats.org/officeDocument/2006/relationships/image" Target="../media/image117.jpeg"/><Relationship Id="rId4" Type="http://schemas.openxmlformats.org/officeDocument/2006/relationships/image" Target="../media/image14.jpeg"/></Relationships>
</file>

<file path=ppt/slides/_rels/slide39.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123.jpe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22.jpeg"/><Relationship Id="rId5" Type="http://schemas.openxmlformats.org/officeDocument/2006/relationships/image" Target="../media/image121.jpeg"/><Relationship Id="rId4" Type="http://schemas.openxmlformats.org/officeDocument/2006/relationships/image" Target="../media/image14.jpeg"/></Relationships>
</file>

<file path=ppt/slides/_rels/slide4.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10" Type="http://schemas.openxmlformats.org/officeDocument/2006/relationships/image" Target="../media/image14.jpeg"/><Relationship Id="rId4" Type="http://schemas.openxmlformats.org/officeDocument/2006/relationships/image" Target="../media/image8.jpeg"/><Relationship Id="rId9" Type="http://schemas.openxmlformats.org/officeDocument/2006/relationships/image" Target="../media/image13.jpeg"/></Relationships>
</file>

<file path=ppt/slides/_rels/slide4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10.jpe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3.jpeg"/><Relationship Id="rId7" Type="http://schemas.openxmlformats.org/officeDocument/2006/relationships/image" Target="../media/image22.jpe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4.jpeg"/><Relationship Id="rId9" Type="http://schemas.openxmlformats.org/officeDocument/2006/relationships/image" Target="../media/image24.jpeg"/></Relationships>
</file>

<file path=ppt/slides/_rels/slide8.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image" Target="../media/image13.jpeg"/><Relationship Id="rId7" Type="http://schemas.openxmlformats.org/officeDocument/2006/relationships/image" Target="../media/image27.jpe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image" Target="../media/image13.jpeg"/><Relationship Id="rId7"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jpeg"/><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blip>
          <a:srcRect/>
          <a:stretch>
            <a:fillRect/>
          </a:stretch>
        </a:blipFill>
        <a:effectLst/>
      </p:bgPr>
    </p:bg>
    <p:spTree>
      <p:nvGrpSpPr>
        <p:cNvPr id="1" name=""/>
        <p:cNvGrpSpPr/>
        <p:nvPr/>
      </p:nvGrpSpPr>
      <p:grpSpPr>
        <a:xfrm>
          <a:off x="0" y="0"/>
          <a:ext cx="0" cy="0"/>
          <a:chOff x="0" y="0"/>
          <a:chExt cx="0" cy="0"/>
        </a:xfrm>
      </p:grpSpPr>
      <p:sp>
        <p:nvSpPr>
          <p:cNvPr id="4" name="矩形 3"/>
          <p:cNvSpPr/>
          <p:nvPr/>
        </p:nvSpPr>
        <p:spPr>
          <a:xfrm>
            <a:off x="2463800" y="1612900"/>
            <a:ext cx="7848600" cy="3441700"/>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3523936" y="2892497"/>
            <a:ext cx="5883961" cy="938706"/>
          </a:xfrm>
          <a:prstGeom prst="rect">
            <a:avLst/>
          </a:prstGeom>
        </p:spPr>
        <p:txBody>
          <a:bodyPr wrap="none" lIns="121909" tIns="60954" rIns="121909" bIns="60954">
            <a:spAutoFit/>
          </a:bodyPr>
          <a:lstStyle/>
          <a:p>
            <a:pPr algn="ctr"/>
            <a:r>
              <a:rPr lang="zh-CN" altLang="en-US" sz="5300" dirty="0">
                <a:solidFill>
                  <a:schemeClr val="bg1"/>
                </a:solidFill>
                <a:latin typeface="微软雅黑" panose="020B0503020204020204" pitchFamily="34" charset="-122"/>
                <a:ea typeface="微软雅黑" panose="020B0503020204020204" pitchFamily="34" charset="-122"/>
              </a:rPr>
              <a:t>复古红蓝拼色模板</a:t>
            </a:r>
            <a:r>
              <a:rPr lang="en-US" altLang="zh-CN" sz="5300" dirty="0">
                <a:solidFill>
                  <a:schemeClr val="bg1"/>
                </a:solidFill>
                <a:latin typeface="微软雅黑" panose="020B0503020204020204" pitchFamily="34" charset="-122"/>
                <a:ea typeface="微软雅黑" panose="020B0503020204020204" pitchFamily="34" charset="-122"/>
              </a:rPr>
              <a:t> </a:t>
            </a:r>
            <a:endParaRPr lang="zh-CN" altLang="en-US" sz="5300" dirty="0">
              <a:solidFill>
                <a:schemeClr val="bg1"/>
              </a:solidFill>
              <a:latin typeface="微软雅黑" panose="020B0503020204020204" pitchFamily="34" charset="-122"/>
              <a:ea typeface="微软雅黑" panose="020B0503020204020204" pitchFamily="34" charset="-122"/>
            </a:endParaRPr>
          </a:p>
        </p:txBody>
      </p:sp>
      <p:sp>
        <p:nvSpPr>
          <p:cNvPr id="6" name="文本框 5"/>
          <p:cNvSpPr txBox="1"/>
          <p:nvPr/>
        </p:nvSpPr>
        <p:spPr>
          <a:xfrm>
            <a:off x="4102100" y="1612900"/>
            <a:ext cx="4572000" cy="1569660"/>
          </a:xfrm>
          <a:prstGeom prst="rect">
            <a:avLst/>
          </a:prstGeom>
          <a:noFill/>
        </p:spPr>
        <p:txBody>
          <a:bodyPr wrap="square" rtlCol="0">
            <a:spAutoFit/>
          </a:bodyPr>
          <a:lstStyle/>
          <a:p>
            <a:pPr algn="ctr"/>
            <a:r>
              <a:rPr lang="en-US" altLang="zh-CN" sz="9600" dirty="0">
                <a:solidFill>
                  <a:schemeClr val="bg1"/>
                </a:solidFill>
                <a:latin typeface="Capture it" panose="02000500000000000000" pitchFamily="2" charset="0"/>
              </a:rPr>
              <a:t>2030</a:t>
            </a:r>
            <a:endParaRPr lang="zh-CN" altLang="en-US" sz="9600" dirty="0">
              <a:solidFill>
                <a:schemeClr val="bg1"/>
              </a:solidFill>
              <a:latin typeface="Capture it" panose="02000500000000000000" pitchFamily="2" charset="0"/>
            </a:endParaRPr>
          </a:p>
        </p:txBody>
      </p:sp>
      <p:sp>
        <p:nvSpPr>
          <p:cNvPr id="7" name="TextBox 40"/>
          <p:cNvSpPr txBox="1"/>
          <p:nvPr/>
        </p:nvSpPr>
        <p:spPr>
          <a:xfrm>
            <a:off x="3775847" y="4253194"/>
            <a:ext cx="5224507" cy="523028"/>
          </a:xfrm>
          <a:prstGeom prst="rect">
            <a:avLst/>
          </a:prstGeom>
          <a:noFill/>
        </p:spPr>
        <p:txBody>
          <a:bodyPr wrap="none" rtlCol="0">
            <a:spAutoFit/>
          </a:bodyPr>
          <a:lstStyle/>
          <a:p>
            <a:pPr algn="ctr"/>
            <a:r>
              <a:rPr lang="en-US" altLang="zh-CN" sz="935" dirty="0">
                <a:solidFill>
                  <a:schemeClr val="bg1"/>
                </a:solidFill>
              </a:rPr>
              <a:t>2020 year-end summary work summarizes the boutique PPT</a:t>
            </a:r>
          </a:p>
          <a:p>
            <a:pPr algn="ctr"/>
            <a:r>
              <a:rPr lang="en-US" altLang="zh-CN" sz="935" dirty="0">
                <a:solidFill>
                  <a:schemeClr val="bg1"/>
                </a:solidFill>
              </a:rPr>
              <a:t>About the summary text input or copy here2020 year-end summary work summarizes the boutique PPT</a:t>
            </a:r>
          </a:p>
          <a:p>
            <a:pPr algn="ctr"/>
            <a:r>
              <a:rPr lang="en-US" altLang="zh-CN" sz="935" dirty="0">
                <a:solidFill>
                  <a:schemeClr val="bg1"/>
                </a:solidFill>
              </a:rPr>
              <a:t>About the summary text input or copy here</a:t>
            </a:r>
          </a:p>
        </p:txBody>
      </p:sp>
      <p:sp>
        <p:nvSpPr>
          <p:cNvPr id="8" name="TextBox 39"/>
          <p:cNvSpPr txBox="1"/>
          <p:nvPr/>
        </p:nvSpPr>
        <p:spPr>
          <a:xfrm>
            <a:off x="3548220" y="3811748"/>
            <a:ext cx="5679760" cy="420564"/>
          </a:xfrm>
          <a:prstGeom prst="rect">
            <a:avLst/>
          </a:prstGeom>
          <a:noFill/>
        </p:spPr>
        <p:txBody>
          <a:bodyPr wrap="none" rtlCol="0">
            <a:spAutoFit/>
          </a:bodyPr>
          <a:lstStyle/>
          <a:p>
            <a:pPr algn="ctr"/>
            <a:r>
              <a:rPr lang="zh-CN" altLang="en-US" sz="2135" dirty="0">
                <a:solidFill>
                  <a:schemeClr val="bg1"/>
                </a:solidFill>
                <a:latin typeface="微软雅黑" panose="020B0503020204020204" pitchFamily="34" charset="-122"/>
                <a:ea typeface="微软雅黑" panose="020B0503020204020204" pitchFamily="34" charset="-122"/>
              </a:rPr>
              <a:t>年终总结  新年计划 述职报告  工作汇报  通用</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par>
                          <p:cTn id="8" fill="hold">
                            <p:stCondLst>
                              <p:cond delay="2000"/>
                            </p:stCondLst>
                            <p:childTnLst>
                              <p:par>
                                <p:cTn id="9" presetID="56" presetClass="entr" presetSubtype="0" fill="hold" grpId="0" nodeType="afterEffect">
                                  <p:stCondLst>
                                    <p:cond delay="0"/>
                                  </p:stCondLst>
                                  <p:iterate type="lt">
                                    <p:tmPct val="10000"/>
                                  </p:iterate>
                                  <p:childTnLst>
                                    <p:set>
                                      <p:cBhvr>
                                        <p:cTn id="10" dur="1" fill="hold">
                                          <p:stCondLst>
                                            <p:cond delay="0"/>
                                          </p:stCondLst>
                                        </p:cTn>
                                        <p:tgtEl>
                                          <p:spTgt spid="6"/>
                                        </p:tgtEl>
                                        <p:attrNameLst>
                                          <p:attrName>style.visibility</p:attrName>
                                        </p:attrNameLst>
                                      </p:cBhvr>
                                      <p:to>
                                        <p:strVal val="visible"/>
                                      </p:to>
                                    </p:set>
                                    <p:anim by="(-#ppt_w*2)" calcmode="lin" valueType="num">
                                      <p:cBhvr rctx="PPT">
                                        <p:cTn id="11" dur="500" autoRev="1" fill="hold">
                                          <p:stCondLst>
                                            <p:cond delay="0"/>
                                          </p:stCondLst>
                                        </p:cTn>
                                        <p:tgtEl>
                                          <p:spTgt spid="6"/>
                                        </p:tgtEl>
                                        <p:attrNameLst>
                                          <p:attrName>ppt_w</p:attrName>
                                        </p:attrNameLst>
                                      </p:cBhvr>
                                    </p:anim>
                                    <p:anim by="(#ppt_w*0.50)" calcmode="lin" valueType="num">
                                      <p:cBhvr>
                                        <p:cTn id="12" dur="500" decel="50000" autoRev="1" fill="hold">
                                          <p:stCondLst>
                                            <p:cond delay="0"/>
                                          </p:stCondLst>
                                        </p:cTn>
                                        <p:tgtEl>
                                          <p:spTgt spid="6"/>
                                        </p:tgtEl>
                                        <p:attrNameLst>
                                          <p:attrName>ppt_x</p:attrName>
                                        </p:attrNameLst>
                                      </p:cBhvr>
                                    </p:anim>
                                    <p:anim from="(-#ppt_h/2)" to="(#ppt_y)" calcmode="lin" valueType="num">
                                      <p:cBhvr>
                                        <p:cTn id="13" dur="1000" fill="hold">
                                          <p:stCondLst>
                                            <p:cond delay="0"/>
                                          </p:stCondLst>
                                        </p:cTn>
                                        <p:tgtEl>
                                          <p:spTgt spid="6"/>
                                        </p:tgtEl>
                                        <p:attrNameLst>
                                          <p:attrName>ppt_y</p:attrName>
                                        </p:attrNameLst>
                                      </p:cBhvr>
                                    </p:anim>
                                    <p:animRot by="21600000">
                                      <p:cBhvr>
                                        <p:cTn id="14" dur="1000" fill="hold">
                                          <p:stCondLst>
                                            <p:cond delay="0"/>
                                          </p:stCondLst>
                                        </p:cTn>
                                        <p:tgtEl>
                                          <p:spTgt spid="6"/>
                                        </p:tgtEl>
                                        <p:attrNameLst>
                                          <p:attrName>r</p:attrName>
                                        </p:attrNameLst>
                                      </p:cBhvr>
                                    </p:animRot>
                                  </p:childTnLst>
                                </p:cTn>
                              </p:par>
                            </p:childTnLst>
                          </p:cTn>
                        </p:par>
                        <p:par>
                          <p:cTn id="15" fill="hold">
                            <p:stCondLst>
                              <p:cond delay="3299"/>
                            </p:stCondLst>
                            <p:childTnLst>
                              <p:par>
                                <p:cTn id="16" presetID="22" presetClass="entr" presetSubtype="8"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left)">
                                      <p:cBhvr>
                                        <p:cTn id="18" dur="2000"/>
                                        <p:tgtEl>
                                          <p:spTgt spid="5"/>
                                        </p:tgtEl>
                                      </p:cBhvr>
                                    </p:animEffect>
                                  </p:childTnLst>
                                </p:cTn>
                              </p:par>
                            </p:childTnLst>
                          </p:cTn>
                        </p:par>
                        <p:par>
                          <p:cTn id="19" fill="hold">
                            <p:stCondLst>
                              <p:cond delay="5299"/>
                            </p:stCondLst>
                            <p:childTnLst>
                              <p:par>
                                <p:cTn id="20" presetID="42" presetClass="entr" presetSubtype="0"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1000"/>
                                        <p:tgtEl>
                                          <p:spTgt spid="8"/>
                                        </p:tgtEl>
                                      </p:cBhvr>
                                    </p:animEffect>
                                    <p:anim calcmode="lin" valueType="num">
                                      <p:cBhvr>
                                        <p:cTn id="23" dur="1000" fill="hold"/>
                                        <p:tgtEl>
                                          <p:spTgt spid="8"/>
                                        </p:tgtEl>
                                        <p:attrNameLst>
                                          <p:attrName>ppt_x</p:attrName>
                                        </p:attrNameLst>
                                      </p:cBhvr>
                                      <p:tavLst>
                                        <p:tav tm="0">
                                          <p:val>
                                            <p:strVal val="#ppt_x"/>
                                          </p:val>
                                        </p:tav>
                                        <p:tav tm="100000">
                                          <p:val>
                                            <p:strVal val="#ppt_x"/>
                                          </p:val>
                                        </p:tav>
                                      </p:tavLst>
                                    </p:anim>
                                    <p:anim calcmode="lin" valueType="num">
                                      <p:cBhvr>
                                        <p:cTn id="24" dur="10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6299"/>
                            </p:stCondLst>
                            <p:childTnLst>
                              <p:par>
                                <p:cTn id="26" presetID="10" presetClass="entr" presetSubtype="0" fill="hold" grpId="0" nodeType="after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P spid="7" grpId="0"/>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blip>
          <a:srcRect/>
          <a:stretch>
            <a:fillRect/>
          </a:stretch>
        </a:blipFill>
        <a:effectLst/>
      </p:bgPr>
    </p:bg>
    <p:spTree>
      <p:nvGrpSpPr>
        <p:cNvPr id="1" name=""/>
        <p:cNvGrpSpPr/>
        <p:nvPr/>
      </p:nvGrpSpPr>
      <p:grpSpPr>
        <a:xfrm>
          <a:off x="0" y="0"/>
          <a:ext cx="0" cy="0"/>
          <a:chOff x="0" y="0"/>
          <a:chExt cx="0" cy="0"/>
        </a:xfrm>
      </p:grpSpPr>
      <p:sp>
        <p:nvSpPr>
          <p:cNvPr id="5" name="矩形 4"/>
          <p:cNvSpPr/>
          <p:nvPr/>
        </p:nvSpPr>
        <p:spPr>
          <a:xfrm>
            <a:off x="2991250" y="2079698"/>
            <a:ext cx="1403567" cy="1600426"/>
          </a:xfrm>
          <a:prstGeom prst="rect">
            <a:avLst/>
          </a:prstGeom>
        </p:spPr>
        <p:txBody>
          <a:bodyPr wrap="none" lIns="121909" tIns="60954" rIns="121909" bIns="60954">
            <a:spAutoFit/>
          </a:bodyPr>
          <a:lstStyle/>
          <a:p>
            <a:r>
              <a:rPr lang="en-US" altLang="zh-CN" sz="9600">
                <a:solidFill>
                  <a:schemeClr val="bg1"/>
                </a:solidFill>
                <a:latin typeface="Capture it" panose="02000500000000000000" pitchFamily="2" charset="0"/>
              </a:rPr>
              <a:t>02</a:t>
            </a:r>
            <a:endParaRPr lang="zh-CN" altLang="en-US" sz="9600" dirty="0">
              <a:solidFill>
                <a:schemeClr val="bg1"/>
              </a:solidFill>
              <a:latin typeface="Capture it" panose="02000500000000000000" pitchFamily="2" charset="0"/>
            </a:endParaRPr>
          </a:p>
        </p:txBody>
      </p:sp>
      <p:cxnSp>
        <p:nvCxnSpPr>
          <p:cNvPr id="3" name="直接连接符 2"/>
          <p:cNvCxnSpPr/>
          <p:nvPr/>
        </p:nvCxnSpPr>
        <p:spPr>
          <a:xfrm flipH="1">
            <a:off x="3379416" y="1669002"/>
            <a:ext cx="1583202" cy="3169328"/>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文本框 8"/>
          <p:cNvSpPr txBox="1"/>
          <p:nvPr/>
        </p:nvSpPr>
        <p:spPr>
          <a:xfrm>
            <a:off x="5059729" y="2310518"/>
            <a:ext cx="3898900" cy="523220"/>
          </a:xfrm>
          <a:prstGeom prst="rect">
            <a:avLst/>
          </a:prstGeom>
          <a:noFill/>
        </p:spPr>
        <p:txBody>
          <a:bodyPr wrap="square" rtlCol="0">
            <a:spAutoFit/>
          </a:bodyPr>
          <a:lstStyle/>
          <a:p>
            <a:r>
              <a:rPr lang="zh-CN" altLang="en-US" sz="2800">
                <a:solidFill>
                  <a:schemeClr val="bg1"/>
                </a:solidFill>
                <a:latin typeface="华康俪金黑W8(P)" panose="020B0800000000000000" pitchFamily="34" charset="-122"/>
                <a:ea typeface="华康俪金黑W8(P)" panose="020B0800000000000000" pitchFamily="34" charset="-122"/>
              </a:rPr>
              <a:t>工作完成情况</a:t>
            </a:r>
          </a:p>
        </p:txBody>
      </p:sp>
      <p:sp>
        <p:nvSpPr>
          <p:cNvPr id="10" name="矩形 9"/>
          <p:cNvSpPr/>
          <p:nvPr/>
        </p:nvSpPr>
        <p:spPr>
          <a:xfrm>
            <a:off x="2463800" y="1568510"/>
            <a:ext cx="7848600" cy="3441700"/>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1" name="组合 10"/>
          <p:cNvGrpSpPr/>
          <p:nvPr/>
        </p:nvGrpSpPr>
        <p:grpSpPr>
          <a:xfrm>
            <a:off x="4994384" y="3073249"/>
            <a:ext cx="1930400" cy="369332"/>
            <a:chOff x="5613400" y="3108970"/>
            <a:chExt cx="1930400" cy="369332"/>
          </a:xfrm>
        </p:grpSpPr>
        <p:sp>
          <p:nvSpPr>
            <p:cNvPr id="12" name="等腰三角形 11"/>
            <p:cNvSpPr/>
            <p:nvPr/>
          </p:nvSpPr>
          <p:spPr>
            <a:xfrm>
              <a:off x="5613400" y="3213100"/>
              <a:ext cx="196781" cy="169639"/>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3" name="文本框 12"/>
            <p:cNvSpPr txBox="1"/>
            <p:nvPr/>
          </p:nvSpPr>
          <p:spPr>
            <a:xfrm>
              <a:off x="5810181" y="3108970"/>
              <a:ext cx="1733619" cy="369332"/>
            </a:xfrm>
            <a:prstGeom prst="rect">
              <a:avLst/>
            </a:prstGeom>
            <a:noFill/>
          </p:spPr>
          <p:txBody>
            <a:bodyPr wrap="square" rtlCol="0">
              <a:spAutoFit/>
            </a:bodyPr>
            <a:lstStyle/>
            <a:p>
              <a:r>
                <a:rPr lang="zh-CN" altLang="en-US">
                  <a:solidFill>
                    <a:prstClr val="white"/>
                  </a:solidFill>
                  <a:latin typeface="微软雅黑" panose="020B0503020204020204" pitchFamily="34" charset="-122"/>
                  <a:ea typeface="微软雅黑" panose="020B0503020204020204" pitchFamily="34" charset="-122"/>
                </a:rPr>
                <a:t>添加小标题</a:t>
              </a:r>
            </a:p>
          </p:txBody>
        </p:sp>
      </p:grpSp>
      <p:grpSp>
        <p:nvGrpSpPr>
          <p:cNvPr id="14" name="组合 13"/>
          <p:cNvGrpSpPr/>
          <p:nvPr/>
        </p:nvGrpSpPr>
        <p:grpSpPr>
          <a:xfrm>
            <a:off x="6950184" y="3073249"/>
            <a:ext cx="1930400" cy="369332"/>
            <a:chOff x="5613400" y="3108970"/>
            <a:chExt cx="1930400" cy="369332"/>
          </a:xfrm>
        </p:grpSpPr>
        <p:sp>
          <p:nvSpPr>
            <p:cNvPr id="15" name="等腰三角形 14"/>
            <p:cNvSpPr/>
            <p:nvPr/>
          </p:nvSpPr>
          <p:spPr>
            <a:xfrm>
              <a:off x="5613400" y="3213100"/>
              <a:ext cx="196781" cy="169639"/>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6" name="文本框 15"/>
            <p:cNvSpPr txBox="1"/>
            <p:nvPr/>
          </p:nvSpPr>
          <p:spPr>
            <a:xfrm>
              <a:off x="5810181" y="3108970"/>
              <a:ext cx="1733619" cy="369332"/>
            </a:xfrm>
            <a:prstGeom prst="rect">
              <a:avLst/>
            </a:prstGeom>
            <a:noFill/>
          </p:spPr>
          <p:txBody>
            <a:bodyPr wrap="square" rtlCol="0">
              <a:spAutoFit/>
            </a:bodyPr>
            <a:lstStyle/>
            <a:p>
              <a:r>
                <a:rPr lang="zh-CN" altLang="en-US">
                  <a:solidFill>
                    <a:prstClr val="white"/>
                  </a:solidFill>
                  <a:latin typeface="微软雅黑" panose="020B0503020204020204" pitchFamily="34" charset="-122"/>
                  <a:ea typeface="微软雅黑" panose="020B0503020204020204" pitchFamily="34" charset="-122"/>
                </a:rPr>
                <a:t>添加小标题</a:t>
              </a:r>
            </a:p>
          </p:txBody>
        </p:sp>
      </p:grpSp>
      <p:grpSp>
        <p:nvGrpSpPr>
          <p:cNvPr id="17" name="组合 16"/>
          <p:cNvGrpSpPr/>
          <p:nvPr/>
        </p:nvGrpSpPr>
        <p:grpSpPr>
          <a:xfrm>
            <a:off x="4991633" y="3502529"/>
            <a:ext cx="1930400" cy="369332"/>
            <a:chOff x="5613400" y="3108970"/>
            <a:chExt cx="1930400" cy="369332"/>
          </a:xfrm>
        </p:grpSpPr>
        <p:sp>
          <p:nvSpPr>
            <p:cNvPr id="18" name="等腰三角形 17"/>
            <p:cNvSpPr/>
            <p:nvPr/>
          </p:nvSpPr>
          <p:spPr>
            <a:xfrm>
              <a:off x="5613400" y="3213100"/>
              <a:ext cx="196781" cy="169639"/>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9" name="文本框 18"/>
            <p:cNvSpPr txBox="1"/>
            <p:nvPr/>
          </p:nvSpPr>
          <p:spPr>
            <a:xfrm>
              <a:off x="5810181" y="3108970"/>
              <a:ext cx="1733619" cy="369332"/>
            </a:xfrm>
            <a:prstGeom prst="rect">
              <a:avLst/>
            </a:prstGeom>
            <a:noFill/>
          </p:spPr>
          <p:txBody>
            <a:bodyPr wrap="square" rtlCol="0">
              <a:spAutoFit/>
            </a:bodyPr>
            <a:lstStyle/>
            <a:p>
              <a:r>
                <a:rPr lang="zh-CN" altLang="en-US">
                  <a:solidFill>
                    <a:prstClr val="white"/>
                  </a:solidFill>
                  <a:latin typeface="微软雅黑" panose="020B0503020204020204" pitchFamily="34" charset="-122"/>
                  <a:ea typeface="微软雅黑" panose="020B0503020204020204" pitchFamily="34" charset="-122"/>
                </a:rPr>
                <a:t>添加小标题</a:t>
              </a:r>
            </a:p>
          </p:txBody>
        </p:sp>
      </p:grpSp>
      <p:grpSp>
        <p:nvGrpSpPr>
          <p:cNvPr id="20" name="组合 19"/>
          <p:cNvGrpSpPr/>
          <p:nvPr/>
        </p:nvGrpSpPr>
        <p:grpSpPr>
          <a:xfrm>
            <a:off x="6950184" y="3502326"/>
            <a:ext cx="1930400" cy="369332"/>
            <a:chOff x="5613400" y="3108970"/>
            <a:chExt cx="1930400" cy="369332"/>
          </a:xfrm>
        </p:grpSpPr>
        <p:sp>
          <p:nvSpPr>
            <p:cNvPr id="21" name="等腰三角形 20"/>
            <p:cNvSpPr/>
            <p:nvPr/>
          </p:nvSpPr>
          <p:spPr>
            <a:xfrm>
              <a:off x="5613400" y="3213100"/>
              <a:ext cx="196781" cy="169639"/>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2" name="文本框 21"/>
            <p:cNvSpPr txBox="1"/>
            <p:nvPr/>
          </p:nvSpPr>
          <p:spPr>
            <a:xfrm>
              <a:off x="5810181" y="3108970"/>
              <a:ext cx="1733619" cy="369332"/>
            </a:xfrm>
            <a:prstGeom prst="rect">
              <a:avLst/>
            </a:prstGeom>
            <a:noFill/>
          </p:spPr>
          <p:txBody>
            <a:bodyPr wrap="square" rtlCol="0">
              <a:spAutoFit/>
            </a:bodyPr>
            <a:lstStyle/>
            <a:p>
              <a:r>
                <a:rPr lang="zh-CN" altLang="en-US">
                  <a:solidFill>
                    <a:prstClr val="white"/>
                  </a:solidFill>
                  <a:latin typeface="微软雅黑" panose="020B0503020204020204" pitchFamily="34" charset="-122"/>
                  <a:ea typeface="微软雅黑" panose="020B0503020204020204" pitchFamily="34" charset="-122"/>
                </a:rPr>
                <a:t>添加小标题</a:t>
              </a: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heel(1)">
                                      <p:cBhvr>
                                        <p:cTn id="7" dur="2000"/>
                                        <p:tgtEl>
                                          <p:spTgt spid="10"/>
                                        </p:tgtEl>
                                      </p:cBhvr>
                                    </p:animEffect>
                                  </p:childTnLst>
                                </p:cTn>
                              </p:par>
                            </p:childTnLst>
                          </p:cTn>
                        </p:par>
                        <p:par>
                          <p:cTn id="8" fill="hold">
                            <p:stCondLst>
                              <p:cond delay="2000"/>
                            </p:stCondLst>
                            <p:childTnLst>
                              <p:par>
                                <p:cTn id="9" presetID="2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2000"/>
                                        <p:tgtEl>
                                          <p:spTgt spid="5"/>
                                        </p:tgtEl>
                                      </p:cBhvr>
                                    </p:animEffect>
                                  </p:childTnLst>
                                </p:cTn>
                              </p:par>
                            </p:childTnLst>
                          </p:cTn>
                        </p:par>
                        <p:par>
                          <p:cTn id="12" fill="hold">
                            <p:stCondLst>
                              <p:cond delay="4000"/>
                            </p:stCondLst>
                            <p:childTnLst>
                              <p:par>
                                <p:cTn id="13" presetID="22" presetClass="entr" presetSubtype="1"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up)">
                                      <p:cBhvr>
                                        <p:cTn id="15" dur="500"/>
                                        <p:tgtEl>
                                          <p:spTgt spid="3"/>
                                        </p:tgtEl>
                                      </p:cBhvr>
                                    </p:animEffect>
                                  </p:childTnLst>
                                </p:cTn>
                              </p:par>
                            </p:childTnLst>
                          </p:cTn>
                        </p:par>
                        <p:par>
                          <p:cTn id="16" fill="hold">
                            <p:stCondLst>
                              <p:cond delay="4500"/>
                            </p:stCondLst>
                            <p:childTnLst>
                              <p:par>
                                <p:cTn id="17" presetID="50" presetClass="entr" presetSubtype="0" decel="10000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1000" fill="hold"/>
                                        <p:tgtEl>
                                          <p:spTgt spid="9"/>
                                        </p:tgtEl>
                                        <p:attrNameLst>
                                          <p:attrName>ppt_w</p:attrName>
                                        </p:attrNameLst>
                                      </p:cBhvr>
                                      <p:tavLst>
                                        <p:tav tm="0">
                                          <p:val>
                                            <p:strVal val="#ppt_w+.3"/>
                                          </p:val>
                                        </p:tav>
                                        <p:tav tm="100000">
                                          <p:val>
                                            <p:strVal val="#ppt_w"/>
                                          </p:val>
                                        </p:tav>
                                      </p:tavLst>
                                    </p:anim>
                                    <p:anim calcmode="lin" valueType="num">
                                      <p:cBhvr>
                                        <p:cTn id="20" dur="1000" fill="hold"/>
                                        <p:tgtEl>
                                          <p:spTgt spid="9"/>
                                        </p:tgtEl>
                                        <p:attrNameLst>
                                          <p:attrName>ppt_h</p:attrName>
                                        </p:attrNameLst>
                                      </p:cBhvr>
                                      <p:tavLst>
                                        <p:tav tm="0">
                                          <p:val>
                                            <p:strVal val="#ppt_h"/>
                                          </p:val>
                                        </p:tav>
                                        <p:tav tm="100000">
                                          <p:val>
                                            <p:strVal val="#ppt_h"/>
                                          </p:val>
                                        </p:tav>
                                      </p:tavLst>
                                    </p:anim>
                                    <p:animEffect transition="in" filter="fade">
                                      <p:cBhvr>
                                        <p:cTn id="21" dur="1000"/>
                                        <p:tgtEl>
                                          <p:spTgt spid="9"/>
                                        </p:tgtEl>
                                      </p:cBhvr>
                                    </p:animEffect>
                                  </p:childTnLst>
                                </p:cTn>
                              </p:par>
                            </p:childTnLst>
                          </p:cTn>
                        </p:par>
                        <p:par>
                          <p:cTn id="22" fill="hold">
                            <p:stCondLst>
                              <p:cond delay="5500"/>
                            </p:stCondLst>
                            <p:childTnLst>
                              <p:par>
                                <p:cTn id="23" presetID="22" presetClass="entr" presetSubtype="8"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ipe(left)">
                                      <p:cBhvr>
                                        <p:cTn id="25" dur="500"/>
                                        <p:tgtEl>
                                          <p:spTgt spid="11"/>
                                        </p:tgtEl>
                                      </p:cBhvr>
                                    </p:animEffect>
                                  </p:childTnLst>
                                </p:cTn>
                              </p:par>
                              <p:par>
                                <p:cTn id="26" presetID="22" presetClass="entr" presetSubtype="8" fill="hold" nodeType="with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wipe(left)">
                                      <p:cBhvr>
                                        <p:cTn id="28" dur="500"/>
                                        <p:tgtEl>
                                          <p:spTgt spid="14"/>
                                        </p:tgtEl>
                                      </p:cBhvr>
                                    </p:animEffect>
                                  </p:childTnLst>
                                </p:cTn>
                              </p:par>
                              <p:par>
                                <p:cTn id="29" presetID="22" presetClass="entr" presetSubtype="8"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left)">
                                      <p:cBhvr>
                                        <p:cTn id="31" dur="500"/>
                                        <p:tgtEl>
                                          <p:spTgt spid="17"/>
                                        </p:tgtEl>
                                      </p:cBhvr>
                                    </p:animEffect>
                                  </p:childTnLst>
                                </p:cTn>
                              </p:par>
                              <p:par>
                                <p:cTn id="32" presetID="22" presetClass="entr" presetSubtype="8" fill="hold" nodeType="with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wipe(left)">
                                      <p:cBhvr>
                                        <p:cTn id="34"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blip>
          <a:srcRect/>
          <a:stretch>
            <a:fillRect t="-83000" b="-83000"/>
          </a:stretch>
        </a:blipFill>
        <a:effectLst/>
      </p:bgPr>
    </p:bg>
    <p:spTree>
      <p:nvGrpSpPr>
        <p:cNvPr id="1" name=""/>
        <p:cNvGrpSpPr/>
        <p:nvPr/>
      </p:nvGrpSpPr>
      <p:grpSpPr>
        <a:xfrm>
          <a:off x="0" y="0"/>
          <a:ext cx="0" cy="0"/>
          <a:chOff x="0" y="0"/>
          <a:chExt cx="0" cy="0"/>
        </a:xfrm>
      </p:grpSpPr>
      <p:sp>
        <p:nvSpPr>
          <p:cNvPr id="23" name="矩形 22"/>
          <p:cNvSpPr/>
          <p:nvPr/>
        </p:nvSpPr>
        <p:spPr>
          <a:xfrm>
            <a:off x="333475" y="157318"/>
            <a:ext cx="113573" cy="591328"/>
          </a:xfrm>
          <a:prstGeom prst="rect">
            <a:avLst/>
          </a:prstGeom>
          <a:blipFill>
            <a:blip r:embed="rId3" cstate="screen"/>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fontAlgn="base">
              <a:spcBef>
                <a:spcPct val="0"/>
              </a:spcBef>
              <a:spcAft>
                <a:spcPct val="0"/>
              </a:spcAft>
            </a:pPr>
            <a:endParaRPr lang="zh-CN" altLang="en-US" sz="2400">
              <a:solidFill>
                <a:prstClr val="white"/>
              </a:solidFill>
            </a:endParaRPr>
          </a:p>
        </p:txBody>
      </p:sp>
      <p:cxnSp>
        <p:nvCxnSpPr>
          <p:cNvPr id="24" name="直接连接符 23"/>
          <p:cNvCxnSpPr/>
          <p:nvPr/>
        </p:nvCxnSpPr>
        <p:spPr>
          <a:xfrm>
            <a:off x="158720" y="789551"/>
            <a:ext cx="9903519" cy="2315"/>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sp>
        <p:nvSpPr>
          <p:cNvPr id="25" name="TextBox 6"/>
          <p:cNvSpPr txBox="1"/>
          <p:nvPr/>
        </p:nvSpPr>
        <p:spPr>
          <a:xfrm>
            <a:off x="476815" y="78832"/>
            <a:ext cx="4320480" cy="502766"/>
          </a:xfrm>
          <a:prstGeom prst="rect">
            <a:avLst/>
          </a:prstGeom>
          <a:noFill/>
          <a:effectLst>
            <a:outerShdw blurRad="12700" dist="12700" dir="2700000" algn="tl" rotWithShape="0">
              <a:prstClr val="black">
                <a:alpha val="40000"/>
              </a:prstClr>
            </a:outerShdw>
          </a:effectLst>
        </p:spPr>
        <p:txBody>
          <a:bodyPr wrap="square">
            <a:spAutoFit/>
          </a:bodyPr>
          <a:lstStyle/>
          <a:p>
            <a:pPr defTabSz="1219200">
              <a:defRPr/>
            </a:pPr>
            <a:r>
              <a:rPr lang="zh-CN" altLang="en-US" sz="2665" b="1" dirty="0">
                <a:ln w="6350">
                  <a:noFill/>
                </a:ln>
                <a:solidFill>
                  <a:prstClr val="black">
                    <a:lumMod val="65000"/>
                    <a:lumOff val="35000"/>
                  </a:prstClr>
                </a:solidFill>
                <a:latin typeface="微软雅黑" panose="020B0503020204020204" pitchFamily="34" charset="-122"/>
                <a:ea typeface="微软雅黑" panose="020B0503020204020204" pitchFamily="34" charset="-122"/>
              </a:rPr>
              <a:t>在</a:t>
            </a:r>
            <a:r>
              <a:rPr lang="zh-CN" altLang="en-US" sz="2665" b="1">
                <a:ln w="6350">
                  <a:noFill/>
                </a:ln>
                <a:solidFill>
                  <a:prstClr val="black">
                    <a:lumMod val="65000"/>
                    <a:lumOff val="35000"/>
                  </a:prstClr>
                </a:solidFill>
                <a:latin typeface="微软雅黑" panose="020B0503020204020204" pitchFamily="34" charset="-122"/>
                <a:ea typeface="微软雅黑" panose="020B0503020204020204" pitchFamily="34" charset="-122"/>
              </a:rPr>
              <a:t>这里填写文本标题</a:t>
            </a:r>
            <a:endParaRPr lang="zh-CN" altLang="en-US" sz="2665" b="1" dirty="0">
              <a:ln w="6350">
                <a:noFill/>
              </a:ln>
              <a:solidFill>
                <a:prstClr val="black">
                  <a:lumMod val="65000"/>
                  <a:lumOff val="35000"/>
                </a:prstClr>
              </a:solidFill>
              <a:latin typeface="微软雅黑" panose="020B0503020204020204" pitchFamily="34" charset="-122"/>
              <a:ea typeface="微软雅黑" panose="020B0503020204020204" pitchFamily="34" charset="-122"/>
            </a:endParaRPr>
          </a:p>
        </p:txBody>
      </p:sp>
      <p:sp>
        <p:nvSpPr>
          <p:cNvPr id="26" name="矩形 25"/>
          <p:cNvSpPr/>
          <p:nvPr/>
        </p:nvSpPr>
        <p:spPr>
          <a:xfrm>
            <a:off x="499270" y="448383"/>
            <a:ext cx="3777381" cy="318100"/>
          </a:xfrm>
          <a:prstGeom prst="rect">
            <a:avLst/>
          </a:prstGeom>
        </p:spPr>
        <p:txBody>
          <a:bodyPr wrap="none">
            <a:spAutoFit/>
          </a:bodyPr>
          <a:lstStyle/>
          <a:p>
            <a:pPr defTabSz="1219200" fontAlgn="base">
              <a:spcBef>
                <a:spcPct val="0"/>
              </a:spcBef>
              <a:spcAft>
                <a:spcPct val="0"/>
              </a:spcAft>
            </a:pPr>
            <a:r>
              <a:rPr lang="en-US" altLang="zh-CN" sz="1465" dirty="0">
                <a:solidFill>
                  <a:prstClr val="black">
                    <a:lumMod val="65000"/>
                    <a:lumOff val="35000"/>
                  </a:prstClr>
                </a:solidFill>
                <a:latin typeface="微软雅黑" panose="020B0503020204020204" pitchFamily="34" charset="-122"/>
                <a:ea typeface="微软雅黑" panose="020B0503020204020204" pitchFamily="34" charset="-122"/>
              </a:rPr>
              <a:t>Here to fill in the title of the courseware</a:t>
            </a:r>
            <a:endParaRPr lang="zh-CN" altLang="en-US" sz="1465" dirty="0">
              <a:solidFill>
                <a:prstClr val="black">
                  <a:lumMod val="65000"/>
                  <a:lumOff val="35000"/>
                </a:prstClr>
              </a:solidFill>
              <a:latin typeface="微软雅黑" panose="020B0503020204020204" pitchFamily="34" charset="-122"/>
              <a:ea typeface="微软雅黑" panose="020B0503020204020204" pitchFamily="34" charset="-122"/>
            </a:endParaRPr>
          </a:p>
        </p:txBody>
      </p:sp>
      <p:sp>
        <p:nvSpPr>
          <p:cNvPr id="27" name="矩形 26"/>
          <p:cNvSpPr/>
          <p:nvPr/>
        </p:nvSpPr>
        <p:spPr>
          <a:xfrm>
            <a:off x="158720" y="157318"/>
            <a:ext cx="113573" cy="591328"/>
          </a:xfrm>
          <a:prstGeom prst="rect">
            <a:avLst/>
          </a:prstGeom>
          <a:blipFill>
            <a:blip r:embed="rId4" cstate="screen"/>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fontAlgn="base">
              <a:spcBef>
                <a:spcPct val="0"/>
              </a:spcBef>
              <a:spcAft>
                <a:spcPct val="0"/>
              </a:spcAft>
            </a:pPr>
            <a:endParaRPr lang="zh-CN" altLang="en-US" sz="2400">
              <a:solidFill>
                <a:prstClr val="white"/>
              </a:solidFill>
            </a:endParaRPr>
          </a:p>
        </p:txBody>
      </p:sp>
      <p:grpSp>
        <p:nvGrpSpPr>
          <p:cNvPr id="7" name="Group 22"/>
          <p:cNvGrpSpPr/>
          <p:nvPr/>
        </p:nvGrpSpPr>
        <p:grpSpPr>
          <a:xfrm>
            <a:off x="4953719" y="1784912"/>
            <a:ext cx="509758" cy="3119848"/>
            <a:chOff x="1461672" y="2210578"/>
            <a:chExt cx="509757" cy="3119848"/>
          </a:xfrm>
          <a:solidFill>
            <a:sysClr val="window" lastClr="FFFFFF">
              <a:lumMod val="75000"/>
            </a:sysClr>
          </a:solidFill>
        </p:grpSpPr>
        <p:sp>
          <p:nvSpPr>
            <p:cNvPr id="8" name="Rectangle 23"/>
            <p:cNvSpPr>
              <a:spLocks noChangeArrowheads="1"/>
            </p:cNvSpPr>
            <p:nvPr/>
          </p:nvSpPr>
          <p:spPr bwMode="auto">
            <a:xfrm>
              <a:off x="1461672" y="3773130"/>
              <a:ext cx="509757" cy="700696"/>
            </a:xfrm>
            <a:prstGeom prst="rect">
              <a:avLst/>
            </a:prstGeom>
            <a:grpFill/>
            <a:ln>
              <a:noFill/>
            </a:ln>
          </p:spPr>
          <p:txBody>
            <a:bodyPr vert="horz" wrap="square" lIns="91440" tIns="45720" rIns="91440" bIns="45720" numCol="1" anchor="t" anchorCtr="0" compatLnSpc="1"/>
            <a:lstStyle/>
            <a:p>
              <a:pPr marL="0" marR="0" lvl="0" indent="0" defTabSz="1219200" eaLnBrk="1" fontAlgn="auto" latinLnBrk="0" hangingPunct="1">
                <a:lnSpc>
                  <a:spcPct val="100000"/>
                </a:lnSpc>
                <a:spcBef>
                  <a:spcPts val="0"/>
                </a:spcBef>
                <a:spcAft>
                  <a:spcPts val="0"/>
                </a:spcAft>
                <a:buClrTx/>
                <a:buSzTx/>
                <a:buFontTx/>
                <a:buNone/>
                <a:defRPr/>
              </a:pPr>
              <a:endParaRPr kumimoji="0" lang="id-ID" sz="1300" b="0" i="0" u="none" strike="noStrike" kern="0" cap="none" spc="0" normalizeH="0" baseline="0" noProof="0">
                <a:ln>
                  <a:noFill/>
                </a:ln>
                <a:solidFill>
                  <a:prstClr val="black"/>
                </a:solidFill>
                <a:effectLst/>
                <a:uLnTx/>
                <a:uFillTx/>
              </a:endParaRPr>
            </a:p>
          </p:txBody>
        </p:sp>
        <p:sp>
          <p:nvSpPr>
            <p:cNvPr id="9" name="Rectangle 24"/>
            <p:cNvSpPr>
              <a:spLocks noChangeArrowheads="1"/>
            </p:cNvSpPr>
            <p:nvPr/>
          </p:nvSpPr>
          <p:spPr bwMode="auto">
            <a:xfrm>
              <a:off x="1461672" y="2974337"/>
              <a:ext cx="509757" cy="781276"/>
            </a:xfrm>
            <a:prstGeom prst="rect">
              <a:avLst/>
            </a:prstGeom>
            <a:grpFill/>
            <a:ln>
              <a:noFill/>
            </a:ln>
          </p:spPr>
          <p:txBody>
            <a:bodyPr vert="horz" wrap="square" lIns="91440" tIns="45720" rIns="91440" bIns="45720" numCol="1" anchor="t" anchorCtr="0" compatLnSpc="1"/>
            <a:lstStyle/>
            <a:p>
              <a:pPr marL="0" marR="0" lvl="0" indent="0" defTabSz="1219200" eaLnBrk="1" fontAlgn="auto" latinLnBrk="0" hangingPunct="1">
                <a:lnSpc>
                  <a:spcPct val="100000"/>
                </a:lnSpc>
                <a:spcBef>
                  <a:spcPts val="0"/>
                </a:spcBef>
                <a:spcAft>
                  <a:spcPts val="0"/>
                </a:spcAft>
                <a:buClrTx/>
                <a:buSzTx/>
                <a:buFontTx/>
                <a:buNone/>
                <a:defRPr/>
              </a:pPr>
              <a:endParaRPr kumimoji="0" lang="id-ID" sz="1300" b="0" i="0" u="none" strike="noStrike" kern="0" cap="none" spc="0" normalizeH="0" baseline="0" noProof="0">
                <a:ln>
                  <a:noFill/>
                </a:ln>
                <a:solidFill>
                  <a:prstClr val="black"/>
                </a:solidFill>
                <a:effectLst/>
                <a:uLnTx/>
                <a:uFillTx/>
              </a:endParaRPr>
            </a:p>
          </p:txBody>
        </p:sp>
        <p:sp>
          <p:nvSpPr>
            <p:cNvPr id="10" name="Freeform 25"/>
            <p:cNvSpPr/>
            <p:nvPr/>
          </p:nvSpPr>
          <p:spPr bwMode="auto">
            <a:xfrm>
              <a:off x="1461672" y="4491343"/>
              <a:ext cx="509757" cy="839083"/>
            </a:xfrm>
            <a:custGeom>
              <a:avLst/>
              <a:gdLst>
                <a:gd name="T0" fmla="*/ 0 w 120"/>
                <a:gd name="T1" fmla="*/ 0 h 202"/>
                <a:gd name="T2" fmla="*/ 0 w 120"/>
                <a:gd name="T3" fmla="*/ 142 h 202"/>
                <a:gd name="T4" fmla="*/ 60 w 120"/>
                <a:gd name="T5" fmla="*/ 202 h 202"/>
                <a:gd name="T6" fmla="*/ 120 w 120"/>
                <a:gd name="T7" fmla="*/ 142 h 202"/>
                <a:gd name="T8" fmla="*/ 120 w 120"/>
                <a:gd name="T9" fmla="*/ 0 h 202"/>
                <a:gd name="T10" fmla="*/ 0 w 120"/>
                <a:gd name="T11" fmla="*/ 0 h 202"/>
              </a:gdLst>
              <a:ahLst/>
              <a:cxnLst>
                <a:cxn ang="0">
                  <a:pos x="T0" y="T1"/>
                </a:cxn>
                <a:cxn ang="0">
                  <a:pos x="T2" y="T3"/>
                </a:cxn>
                <a:cxn ang="0">
                  <a:pos x="T4" y="T5"/>
                </a:cxn>
                <a:cxn ang="0">
                  <a:pos x="T6" y="T7"/>
                </a:cxn>
                <a:cxn ang="0">
                  <a:pos x="T8" y="T9"/>
                </a:cxn>
                <a:cxn ang="0">
                  <a:pos x="T10" y="T11"/>
                </a:cxn>
              </a:cxnLst>
              <a:rect l="0" t="0" r="r" b="b"/>
              <a:pathLst>
                <a:path w="120" h="202">
                  <a:moveTo>
                    <a:pt x="0" y="0"/>
                  </a:moveTo>
                  <a:cubicBezTo>
                    <a:pt x="0" y="142"/>
                    <a:pt x="0" y="142"/>
                    <a:pt x="0" y="142"/>
                  </a:cubicBezTo>
                  <a:cubicBezTo>
                    <a:pt x="0" y="175"/>
                    <a:pt x="27" y="202"/>
                    <a:pt x="60" y="202"/>
                  </a:cubicBezTo>
                  <a:cubicBezTo>
                    <a:pt x="93" y="202"/>
                    <a:pt x="120" y="175"/>
                    <a:pt x="120" y="142"/>
                  </a:cubicBezTo>
                  <a:cubicBezTo>
                    <a:pt x="120" y="0"/>
                    <a:pt x="120" y="0"/>
                    <a:pt x="120" y="0"/>
                  </a:cubicBezTo>
                  <a:lnTo>
                    <a:pt x="0" y="0"/>
                  </a:lnTo>
                  <a:close/>
                </a:path>
              </a:pathLst>
            </a:custGeom>
            <a:grpFill/>
            <a:ln>
              <a:noFill/>
            </a:ln>
          </p:spPr>
          <p:txBody>
            <a:bodyPr vert="horz" wrap="square" lIns="91440" tIns="45720" rIns="91440" bIns="45720" numCol="1" anchor="t" anchorCtr="0" compatLnSpc="1"/>
            <a:lstStyle/>
            <a:p>
              <a:pPr marL="0" marR="0" lvl="0" indent="0" defTabSz="1219200" eaLnBrk="1" fontAlgn="auto" latinLnBrk="0" hangingPunct="1">
                <a:lnSpc>
                  <a:spcPct val="100000"/>
                </a:lnSpc>
                <a:spcBef>
                  <a:spcPts val="0"/>
                </a:spcBef>
                <a:spcAft>
                  <a:spcPts val="0"/>
                </a:spcAft>
                <a:buClrTx/>
                <a:buSzTx/>
                <a:buFontTx/>
                <a:buNone/>
                <a:defRPr/>
              </a:pPr>
              <a:endParaRPr kumimoji="0" lang="id-ID" sz="1300" b="0" i="0" u="none" strike="noStrike" kern="0" cap="none" spc="0" normalizeH="0" baseline="0" noProof="0">
                <a:ln>
                  <a:noFill/>
                </a:ln>
                <a:solidFill>
                  <a:prstClr val="black"/>
                </a:solidFill>
                <a:effectLst/>
                <a:uLnTx/>
                <a:uFillTx/>
              </a:endParaRPr>
            </a:p>
          </p:txBody>
        </p:sp>
        <p:sp>
          <p:nvSpPr>
            <p:cNvPr id="11" name="Freeform 26"/>
            <p:cNvSpPr/>
            <p:nvPr/>
          </p:nvSpPr>
          <p:spPr bwMode="auto">
            <a:xfrm>
              <a:off x="1461672" y="2210578"/>
              <a:ext cx="509757" cy="747991"/>
            </a:xfrm>
            <a:custGeom>
              <a:avLst/>
              <a:gdLst>
                <a:gd name="T0" fmla="*/ 120 w 120"/>
                <a:gd name="T1" fmla="*/ 180 h 180"/>
                <a:gd name="T2" fmla="*/ 120 w 120"/>
                <a:gd name="T3" fmla="*/ 60 h 180"/>
                <a:gd name="T4" fmla="*/ 60 w 120"/>
                <a:gd name="T5" fmla="*/ 0 h 180"/>
                <a:gd name="T6" fmla="*/ 0 w 120"/>
                <a:gd name="T7" fmla="*/ 60 h 180"/>
                <a:gd name="T8" fmla="*/ 0 w 120"/>
                <a:gd name="T9" fmla="*/ 180 h 180"/>
                <a:gd name="T10" fmla="*/ 120 w 120"/>
                <a:gd name="T11" fmla="*/ 180 h 180"/>
              </a:gdLst>
              <a:ahLst/>
              <a:cxnLst>
                <a:cxn ang="0">
                  <a:pos x="T0" y="T1"/>
                </a:cxn>
                <a:cxn ang="0">
                  <a:pos x="T2" y="T3"/>
                </a:cxn>
                <a:cxn ang="0">
                  <a:pos x="T4" y="T5"/>
                </a:cxn>
                <a:cxn ang="0">
                  <a:pos x="T6" y="T7"/>
                </a:cxn>
                <a:cxn ang="0">
                  <a:pos x="T8" y="T9"/>
                </a:cxn>
                <a:cxn ang="0">
                  <a:pos x="T10" y="T11"/>
                </a:cxn>
              </a:cxnLst>
              <a:rect l="0" t="0" r="r" b="b"/>
              <a:pathLst>
                <a:path w="120" h="180">
                  <a:moveTo>
                    <a:pt x="120" y="180"/>
                  </a:moveTo>
                  <a:cubicBezTo>
                    <a:pt x="120" y="60"/>
                    <a:pt x="120" y="60"/>
                    <a:pt x="120" y="60"/>
                  </a:cubicBezTo>
                  <a:cubicBezTo>
                    <a:pt x="120" y="27"/>
                    <a:pt x="93" y="0"/>
                    <a:pt x="60" y="0"/>
                  </a:cubicBezTo>
                  <a:cubicBezTo>
                    <a:pt x="27" y="0"/>
                    <a:pt x="0" y="27"/>
                    <a:pt x="0" y="60"/>
                  </a:cubicBezTo>
                  <a:cubicBezTo>
                    <a:pt x="0" y="180"/>
                    <a:pt x="0" y="180"/>
                    <a:pt x="0" y="180"/>
                  </a:cubicBezTo>
                  <a:lnTo>
                    <a:pt x="120" y="180"/>
                  </a:lnTo>
                  <a:close/>
                </a:path>
              </a:pathLst>
            </a:custGeom>
            <a:grpFill/>
            <a:ln>
              <a:noFill/>
            </a:ln>
          </p:spPr>
          <p:txBody>
            <a:bodyPr vert="horz" wrap="square" lIns="91440" tIns="45720" rIns="91440" bIns="45720" numCol="1" anchor="t" anchorCtr="0" compatLnSpc="1"/>
            <a:lstStyle/>
            <a:p>
              <a:pPr marL="0" marR="0" lvl="0" indent="0" defTabSz="1219200" eaLnBrk="1" fontAlgn="auto" latinLnBrk="0" hangingPunct="1">
                <a:lnSpc>
                  <a:spcPct val="100000"/>
                </a:lnSpc>
                <a:spcBef>
                  <a:spcPts val="0"/>
                </a:spcBef>
                <a:spcAft>
                  <a:spcPts val="0"/>
                </a:spcAft>
                <a:buClrTx/>
                <a:buSzTx/>
                <a:buFontTx/>
                <a:buNone/>
                <a:defRPr/>
              </a:pPr>
              <a:endParaRPr kumimoji="0" lang="id-ID" sz="1300" b="0" i="0" u="none" strike="noStrike" kern="0" cap="none" spc="0" normalizeH="0" baseline="0" noProof="0">
                <a:ln>
                  <a:noFill/>
                </a:ln>
                <a:solidFill>
                  <a:prstClr val="black"/>
                </a:solidFill>
                <a:effectLst/>
                <a:uLnTx/>
                <a:uFillTx/>
              </a:endParaRPr>
            </a:p>
          </p:txBody>
        </p:sp>
      </p:grpSp>
      <p:sp>
        <p:nvSpPr>
          <p:cNvPr id="12" name="Freeform 31"/>
          <p:cNvSpPr/>
          <p:nvPr/>
        </p:nvSpPr>
        <p:spPr bwMode="auto">
          <a:xfrm>
            <a:off x="4949051" y="3706034"/>
            <a:ext cx="509756" cy="297796"/>
          </a:xfrm>
          <a:custGeom>
            <a:avLst/>
            <a:gdLst>
              <a:gd name="T0" fmla="*/ 120 w 120"/>
              <a:gd name="T1" fmla="*/ 60 h 69"/>
              <a:gd name="T2" fmla="*/ 60 w 120"/>
              <a:gd name="T3" fmla="*/ 0 h 69"/>
              <a:gd name="T4" fmla="*/ 0 w 120"/>
              <a:gd name="T5" fmla="*/ 60 h 69"/>
              <a:gd name="T6" fmla="*/ 0 w 120"/>
              <a:gd name="T7" fmla="*/ 69 h 69"/>
              <a:gd name="T8" fmla="*/ 120 w 120"/>
              <a:gd name="T9" fmla="*/ 69 h 69"/>
              <a:gd name="T10" fmla="*/ 120 w 120"/>
              <a:gd name="T11" fmla="*/ 60 h 69"/>
            </a:gdLst>
            <a:ahLst/>
            <a:cxnLst>
              <a:cxn ang="0">
                <a:pos x="T0" y="T1"/>
              </a:cxn>
              <a:cxn ang="0">
                <a:pos x="T2" y="T3"/>
              </a:cxn>
              <a:cxn ang="0">
                <a:pos x="T4" y="T5"/>
              </a:cxn>
              <a:cxn ang="0">
                <a:pos x="T6" y="T7"/>
              </a:cxn>
              <a:cxn ang="0">
                <a:pos x="T8" y="T9"/>
              </a:cxn>
              <a:cxn ang="0">
                <a:pos x="T10" y="T11"/>
              </a:cxn>
            </a:cxnLst>
            <a:rect l="0" t="0" r="r" b="b"/>
            <a:pathLst>
              <a:path w="120" h="69">
                <a:moveTo>
                  <a:pt x="120" y="60"/>
                </a:moveTo>
                <a:cubicBezTo>
                  <a:pt x="120" y="27"/>
                  <a:pt x="93" y="0"/>
                  <a:pt x="60" y="0"/>
                </a:cubicBezTo>
                <a:cubicBezTo>
                  <a:pt x="27" y="0"/>
                  <a:pt x="0" y="27"/>
                  <a:pt x="0" y="60"/>
                </a:cubicBezTo>
                <a:cubicBezTo>
                  <a:pt x="0" y="69"/>
                  <a:pt x="0" y="69"/>
                  <a:pt x="0" y="69"/>
                </a:cubicBezTo>
                <a:cubicBezTo>
                  <a:pt x="120" y="69"/>
                  <a:pt x="120" y="69"/>
                  <a:pt x="120" y="69"/>
                </a:cubicBezTo>
                <a:lnTo>
                  <a:pt x="120" y="60"/>
                </a:lnTo>
                <a:close/>
              </a:path>
            </a:pathLst>
          </a:custGeom>
          <a:solidFill>
            <a:sysClr val="windowText" lastClr="000000">
              <a:alpha val="15000"/>
            </a:sysClr>
          </a:solidFill>
          <a:ln>
            <a:noFill/>
          </a:ln>
        </p:spPr>
        <p:txBody>
          <a:bodyPr vert="horz" wrap="square" lIns="91426" tIns="45712" rIns="91426" bIns="45712" numCol="1" anchor="t" anchorCtr="0" compatLnSpc="1"/>
          <a:lstStyle/>
          <a:p>
            <a:pPr marL="0" marR="0" lvl="0" indent="0" defTabSz="1219200" eaLnBrk="1" fontAlgn="auto" latinLnBrk="0" hangingPunct="1">
              <a:lnSpc>
                <a:spcPct val="100000"/>
              </a:lnSpc>
              <a:spcBef>
                <a:spcPts val="0"/>
              </a:spcBef>
              <a:spcAft>
                <a:spcPts val="0"/>
              </a:spcAft>
              <a:buClrTx/>
              <a:buSzTx/>
              <a:buFontTx/>
              <a:buNone/>
              <a:defRPr/>
            </a:pPr>
            <a:endParaRPr kumimoji="0" lang="id-ID" sz="1300" b="0" i="0" u="none" strike="noStrike" kern="0" cap="none" spc="0" normalizeH="0" baseline="0" noProof="0">
              <a:ln>
                <a:noFill/>
              </a:ln>
              <a:solidFill>
                <a:prstClr val="black"/>
              </a:solidFill>
              <a:effectLst/>
              <a:uLnTx/>
              <a:uFillTx/>
            </a:endParaRPr>
          </a:p>
        </p:txBody>
      </p:sp>
      <p:grpSp>
        <p:nvGrpSpPr>
          <p:cNvPr id="13" name="Group 8"/>
          <p:cNvGrpSpPr/>
          <p:nvPr/>
        </p:nvGrpSpPr>
        <p:grpSpPr>
          <a:xfrm>
            <a:off x="4951967" y="3750363"/>
            <a:ext cx="637344" cy="1154395"/>
            <a:chOff x="806257" y="3985529"/>
            <a:chExt cx="637344" cy="1154395"/>
          </a:xfrm>
          <a:blipFill>
            <a:blip r:embed="rId5"/>
            <a:stretch>
              <a:fillRect/>
            </a:stretch>
          </a:blipFill>
        </p:grpSpPr>
        <p:grpSp>
          <p:nvGrpSpPr>
            <p:cNvPr id="14" name="Group 28"/>
            <p:cNvGrpSpPr/>
            <p:nvPr/>
          </p:nvGrpSpPr>
          <p:grpSpPr>
            <a:xfrm>
              <a:off x="808009" y="4819356"/>
              <a:ext cx="635592" cy="320568"/>
              <a:chOff x="5311610" y="4117494"/>
              <a:chExt cx="576000" cy="290513"/>
            </a:xfrm>
            <a:grpFill/>
          </p:grpSpPr>
          <p:sp>
            <p:nvSpPr>
              <p:cNvPr id="17" name="Freeform 33"/>
              <p:cNvSpPr/>
              <p:nvPr/>
            </p:nvSpPr>
            <p:spPr bwMode="auto">
              <a:xfrm>
                <a:off x="5538360" y="4117494"/>
                <a:ext cx="349250" cy="290513"/>
              </a:xfrm>
              <a:custGeom>
                <a:avLst/>
                <a:gdLst>
                  <a:gd name="T0" fmla="*/ 60 w 90"/>
                  <a:gd name="T1" fmla="*/ 45 h 75"/>
                  <a:gd name="T2" fmla="*/ 60 w 90"/>
                  <a:gd name="T3" fmla="*/ 0 h 75"/>
                  <a:gd name="T4" fmla="*/ 0 w 90"/>
                  <a:gd name="T5" fmla="*/ 0 h 75"/>
                  <a:gd name="T6" fmla="*/ 0 w 90"/>
                  <a:gd name="T7" fmla="*/ 75 h 75"/>
                  <a:gd name="T8" fmla="*/ 90 w 90"/>
                  <a:gd name="T9" fmla="*/ 75 h 75"/>
                  <a:gd name="T10" fmla="*/ 60 w 90"/>
                  <a:gd name="T11" fmla="*/ 45 h 75"/>
                </a:gdLst>
                <a:ahLst/>
                <a:cxnLst>
                  <a:cxn ang="0">
                    <a:pos x="T0" y="T1"/>
                  </a:cxn>
                  <a:cxn ang="0">
                    <a:pos x="T2" y="T3"/>
                  </a:cxn>
                  <a:cxn ang="0">
                    <a:pos x="T4" y="T5"/>
                  </a:cxn>
                  <a:cxn ang="0">
                    <a:pos x="T6" y="T7"/>
                  </a:cxn>
                  <a:cxn ang="0">
                    <a:pos x="T8" y="T9"/>
                  </a:cxn>
                  <a:cxn ang="0">
                    <a:pos x="T10" y="T11"/>
                  </a:cxn>
                </a:cxnLst>
                <a:rect l="0" t="0" r="r" b="b"/>
                <a:pathLst>
                  <a:path w="90" h="75">
                    <a:moveTo>
                      <a:pt x="60" y="45"/>
                    </a:moveTo>
                    <a:cubicBezTo>
                      <a:pt x="60" y="0"/>
                      <a:pt x="60" y="0"/>
                      <a:pt x="60" y="0"/>
                    </a:cubicBezTo>
                    <a:cubicBezTo>
                      <a:pt x="0" y="0"/>
                      <a:pt x="0" y="0"/>
                      <a:pt x="0" y="0"/>
                    </a:cubicBezTo>
                    <a:cubicBezTo>
                      <a:pt x="0" y="75"/>
                      <a:pt x="0" y="75"/>
                      <a:pt x="0" y="75"/>
                    </a:cubicBezTo>
                    <a:cubicBezTo>
                      <a:pt x="90" y="75"/>
                      <a:pt x="90" y="75"/>
                      <a:pt x="90" y="75"/>
                    </a:cubicBezTo>
                    <a:cubicBezTo>
                      <a:pt x="73" y="75"/>
                      <a:pt x="60" y="61"/>
                      <a:pt x="60" y="4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1219200" eaLnBrk="1" fontAlgn="auto" latinLnBrk="0" hangingPunct="1">
                  <a:lnSpc>
                    <a:spcPct val="100000"/>
                  </a:lnSpc>
                  <a:spcBef>
                    <a:spcPts val="0"/>
                  </a:spcBef>
                  <a:spcAft>
                    <a:spcPts val="0"/>
                  </a:spcAft>
                  <a:buClrTx/>
                  <a:buSzTx/>
                  <a:buFontTx/>
                  <a:buNone/>
                  <a:defRPr/>
                </a:pPr>
                <a:endParaRPr kumimoji="0" lang="id-ID" sz="1300" b="0" i="0" u="none" strike="noStrike" kern="0" cap="none" spc="0" normalizeH="0" baseline="0" noProof="0">
                  <a:ln>
                    <a:noFill/>
                  </a:ln>
                  <a:solidFill>
                    <a:prstClr val="black"/>
                  </a:solidFill>
                  <a:effectLst/>
                  <a:uLnTx/>
                  <a:uFillTx/>
                </a:endParaRPr>
              </a:p>
            </p:txBody>
          </p:sp>
          <p:sp>
            <p:nvSpPr>
              <p:cNvPr id="18" name="Freeform 34"/>
              <p:cNvSpPr/>
              <p:nvPr/>
            </p:nvSpPr>
            <p:spPr bwMode="auto">
              <a:xfrm>
                <a:off x="5311610" y="4134957"/>
                <a:ext cx="460375" cy="273050"/>
              </a:xfrm>
              <a:custGeom>
                <a:avLst/>
                <a:gdLst>
                  <a:gd name="T0" fmla="*/ 0 w 120"/>
                  <a:gd name="T1" fmla="*/ 0 h 70"/>
                  <a:gd name="T2" fmla="*/ 0 w 120"/>
                  <a:gd name="T3" fmla="*/ 10 h 70"/>
                  <a:gd name="T4" fmla="*/ 60 w 120"/>
                  <a:gd name="T5" fmla="*/ 70 h 70"/>
                  <a:gd name="T6" fmla="*/ 120 w 120"/>
                  <a:gd name="T7" fmla="*/ 10 h 70"/>
                  <a:gd name="T8" fmla="*/ 120 w 120"/>
                  <a:gd name="T9" fmla="*/ 0 h 70"/>
                  <a:gd name="T10" fmla="*/ 0 w 120"/>
                  <a:gd name="T11" fmla="*/ 0 h 70"/>
                </a:gdLst>
                <a:ahLst/>
                <a:cxnLst>
                  <a:cxn ang="0">
                    <a:pos x="T0" y="T1"/>
                  </a:cxn>
                  <a:cxn ang="0">
                    <a:pos x="T2" y="T3"/>
                  </a:cxn>
                  <a:cxn ang="0">
                    <a:pos x="T4" y="T5"/>
                  </a:cxn>
                  <a:cxn ang="0">
                    <a:pos x="T6" y="T7"/>
                  </a:cxn>
                  <a:cxn ang="0">
                    <a:pos x="T8" y="T9"/>
                  </a:cxn>
                  <a:cxn ang="0">
                    <a:pos x="T10" y="T11"/>
                  </a:cxn>
                </a:cxnLst>
                <a:rect l="0" t="0" r="r" b="b"/>
                <a:pathLst>
                  <a:path w="120" h="70">
                    <a:moveTo>
                      <a:pt x="0" y="0"/>
                    </a:moveTo>
                    <a:cubicBezTo>
                      <a:pt x="0" y="10"/>
                      <a:pt x="0" y="10"/>
                      <a:pt x="0" y="10"/>
                    </a:cubicBezTo>
                    <a:cubicBezTo>
                      <a:pt x="0" y="43"/>
                      <a:pt x="27" y="70"/>
                      <a:pt x="60" y="70"/>
                    </a:cubicBezTo>
                    <a:cubicBezTo>
                      <a:pt x="93" y="70"/>
                      <a:pt x="120" y="43"/>
                      <a:pt x="120" y="10"/>
                    </a:cubicBezTo>
                    <a:cubicBezTo>
                      <a:pt x="120" y="0"/>
                      <a:pt x="120" y="0"/>
                      <a:pt x="120"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1219200" eaLnBrk="1" fontAlgn="auto" latinLnBrk="0" hangingPunct="1">
                  <a:lnSpc>
                    <a:spcPct val="100000"/>
                  </a:lnSpc>
                  <a:spcBef>
                    <a:spcPts val="0"/>
                  </a:spcBef>
                  <a:spcAft>
                    <a:spcPts val="0"/>
                  </a:spcAft>
                  <a:buClrTx/>
                  <a:buSzTx/>
                  <a:buFontTx/>
                  <a:buNone/>
                  <a:defRPr/>
                </a:pPr>
                <a:endParaRPr kumimoji="0" lang="id-ID" sz="1300" b="0" i="0" u="none" strike="noStrike" kern="0" cap="none" spc="0" normalizeH="0" baseline="0" noProof="0">
                  <a:ln>
                    <a:noFill/>
                  </a:ln>
                  <a:solidFill>
                    <a:prstClr val="black"/>
                  </a:solidFill>
                  <a:effectLst/>
                  <a:uLnTx/>
                  <a:uFillTx/>
                </a:endParaRPr>
              </a:p>
            </p:txBody>
          </p:sp>
        </p:grpSp>
        <p:sp>
          <p:nvSpPr>
            <p:cNvPr id="15" name="Rectangle 30"/>
            <p:cNvSpPr>
              <a:spLocks noChangeArrowheads="1"/>
            </p:cNvSpPr>
            <p:nvPr/>
          </p:nvSpPr>
          <p:spPr bwMode="auto">
            <a:xfrm>
              <a:off x="806257" y="4283326"/>
              <a:ext cx="509757" cy="586154"/>
            </a:xfrm>
            <a:prstGeom prst="rect">
              <a:avLst/>
            </a:prstGeom>
            <a:grpFill/>
            <a:ln>
              <a:noFill/>
            </a:ln>
          </p:spPr>
          <p:txBody>
            <a:bodyPr vert="horz" wrap="square" lIns="91440" tIns="45720" rIns="91440" bIns="45720" numCol="1" anchor="t" anchorCtr="0" compatLnSpc="1"/>
            <a:lstStyle/>
            <a:p>
              <a:pPr marL="0" marR="0" lvl="0" indent="0" defTabSz="1219200" eaLnBrk="1" fontAlgn="auto" latinLnBrk="0" hangingPunct="1">
                <a:lnSpc>
                  <a:spcPct val="100000"/>
                </a:lnSpc>
                <a:spcBef>
                  <a:spcPts val="0"/>
                </a:spcBef>
                <a:spcAft>
                  <a:spcPts val="0"/>
                </a:spcAft>
                <a:buClrTx/>
                <a:buSzTx/>
                <a:buFontTx/>
                <a:buNone/>
                <a:defRPr/>
              </a:pPr>
              <a:endParaRPr kumimoji="0" lang="id-ID" sz="1300" b="0" i="0" u="none" strike="noStrike" kern="0" cap="none" spc="0" normalizeH="0" baseline="0" noProof="0" dirty="0">
                <a:ln>
                  <a:noFill/>
                </a:ln>
                <a:solidFill>
                  <a:prstClr val="black"/>
                </a:solidFill>
                <a:effectLst/>
                <a:uLnTx/>
                <a:uFillTx/>
              </a:endParaRPr>
            </a:p>
          </p:txBody>
        </p:sp>
        <p:sp>
          <p:nvSpPr>
            <p:cNvPr id="16" name="Freeform 32"/>
            <p:cNvSpPr/>
            <p:nvPr/>
          </p:nvSpPr>
          <p:spPr bwMode="auto">
            <a:xfrm>
              <a:off x="806258" y="3985529"/>
              <a:ext cx="509756" cy="297796"/>
            </a:xfrm>
            <a:custGeom>
              <a:avLst/>
              <a:gdLst>
                <a:gd name="T0" fmla="*/ 120 w 120"/>
                <a:gd name="T1" fmla="*/ 60 h 69"/>
                <a:gd name="T2" fmla="*/ 60 w 120"/>
                <a:gd name="T3" fmla="*/ 0 h 69"/>
                <a:gd name="T4" fmla="*/ 0 w 120"/>
                <a:gd name="T5" fmla="*/ 60 h 69"/>
                <a:gd name="T6" fmla="*/ 0 w 120"/>
                <a:gd name="T7" fmla="*/ 69 h 69"/>
                <a:gd name="T8" fmla="*/ 120 w 120"/>
                <a:gd name="T9" fmla="*/ 69 h 69"/>
                <a:gd name="T10" fmla="*/ 120 w 120"/>
                <a:gd name="T11" fmla="*/ 60 h 69"/>
              </a:gdLst>
              <a:ahLst/>
              <a:cxnLst>
                <a:cxn ang="0">
                  <a:pos x="T0" y="T1"/>
                </a:cxn>
                <a:cxn ang="0">
                  <a:pos x="T2" y="T3"/>
                </a:cxn>
                <a:cxn ang="0">
                  <a:pos x="T4" y="T5"/>
                </a:cxn>
                <a:cxn ang="0">
                  <a:pos x="T6" y="T7"/>
                </a:cxn>
                <a:cxn ang="0">
                  <a:pos x="T8" y="T9"/>
                </a:cxn>
                <a:cxn ang="0">
                  <a:pos x="T10" y="T11"/>
                </a:cxn>
              </a:cxnLst>
              <a:rect l="0" t="0" r="r" b="b"/>
              <a:pathLst>
                <a:path w="120" h="69">
                  <a:moveTo>
                    <a:pt x="120" y="60"/>
                  </a:moveTo>
                  <a:cubicBezTo>
                    <a:pt x="120" y="27"/>
                    <a:pt x="93" y="0"/>
                    <a:pt x="60" y="0"/>
                  </a:cubicBezTo>
                  <a:cubicBezTo>
                    <a:pt x="27" y="0"/>
                    <a:pt x="0" y="27"/>
                    <a:pt x="0" y="60"/>
                  </a:cubicBezTo>
                  <a:cubicBezTo>
                    <a:pt x="0" y="69"/>
                    <a:pt x="0" y="69"/>
                    <a:pt x="0" y="69"/>
                  </a:cubicBezTo>
                  <a:cubicBezTo>
                    <a:pt x="120" y="69"/>
                    <a:pt x="120" y="69"/>
                    <a:pt x="120" y="69"/>
                  </a:cubicBezTo>
                  <a:lnTo>
                    <a:pt x="120" y="60"/>
                  </a:lnTo>
                  <a:close/>
                </a:path>
              </a:pathLst>
            </a:custGeom>
            <a:grpFill/>
            <a:ln>
              <a:noFill/>
            </a:ln>
          </p:spPr>
          <p:txBody>
            <a:bodyPr vert="horz" wrap="square" lIns="91440" tIns="45720" rIns="91440" bIns="45720" numCol="1" anchor="t" anchorCtr="0" compatLnSpc="1"/>
            <a:lstStyle/>
            <a:p>
              <a:pPr marL="0" marR="0" lvl="0" indent="0" defTabSz="1219200" eaLnBrk="1" fontAlgn="auto" latinLnBrk="0" hangingPunct="1">
                <a:lnSpc>
                  <a:spcPct val="100000"/>
                </a:lnSpc>
                <a:spcBef>
                  <a:spcPts val="0"/>
                </a:spcBef>
                <a:spcAft>
                  <a:spcPts val="0"/>
                </a:spcAft>
                <a:buClrTx/>
                <a:buSzTx/>
                <a:buFontTx/>
                <a:buNone/>
                <a:defRPr/>
              </a:pPr>
              <a:endParaRPr kumimoji="0" lang="id-ID" sz="1300" b="0" i="0" u="none" strike="noStrike" kern="0" cap="none" spc="0" normalizeH="0" baseline="0" noProof="0">
                <a:ln>
                  <a:noFill/>
                </a:ln>
                <a:solidFill>
                  <a:prstClr val="black"/>
                </a:solidFill>
                <a:effectLst/>
                <a:uLnTx/>
                <a:uFillTx/>
              </a:endParaRPr>
            </a:p>
          </p:txBody>
        </p:sp>
      </p:grpSp>
      <p:grpSp>
        <p:nvGrpSpPr>
          <p:cNvPr id="19" name="Group 35"/>
          <p:cNvGrpSpPr/>
          <p:nvPr/>
        </p:nvGrpSpPr>
        <p:grpSpPr>
          <a:xfrm>
            <a:off x="5684206" y="1784912"/>
            <a:ext cx="509758" cy="3119848"/>
            <a:chOff x="2192160" y="2210578"/>
            <a:chExt cx="509757" cy="3119848"/>
          </a:xfrm>
          <a:solidFill>
            <a:sysClr val="window" lastClr="FFFFFF">
              <a:lumMod val="75000"/>
            </a:sysClr>
          </a:solidFill>
        </p:grpSpPr>
        <p:sp>
          <p:nvSpPr>
            <p:cNvPr id="20" name="Rectangle 36"/>
            <p:cNvSpPr>
              <a:spLocks noChangeArrowheads="1"/>
            </p:cNvSpPr>
            <p:nvPr/>
          </p:nvSpPr>
          <p:spPr bwMode="auto">
            <a:xfrm>
              <a:off x="2192160" y="3773130"/>
              <a:ext cx="509757" cy="700696"/>
            </a:xfrm>
            <a:prstGeom prst="rect">
              <a:avLst/>
            </a:prstGeom>
            <a:grpFill/>
            <a:ln>
              <a:noFill/>
            </a:ln>
          </p:spPr>
          <p:txBody>
            <a:bodyPr vert="horz" wrap="square" lIns="91440" tIns="45720" rIns="91440" bIns="45720" numCol="1" anchor="t" anchorCtr="0" compatLnSpc="1"/>
            <a:lstStyle/>
            <a:p>
              <a:pPr marL="0" marR="0" lvl="0" indent="0" defTabSz="1219200" eaLnBrk="1" fontAlgn="auto" latinLnBrk="0" hangingPunct="1">
                <a:lnSpc>
                  <a:spcPct val="100000"/>
                </a:lnSpc>
                <a:spcBef>
                  <a:spcPts val="0"/>
                </a:spcBef>
                <a:spcAft>
                  <a:spcPts val="0"/>
                </a:spcAft>
                <a:buClrTx/>
                <a:buSzTx/>
                <a:buFontTx/>
                <a:buNone/>
                <a:defRPr/>
              </a:pPr>
              <a:endParaRPr kumimoji="0" lang="id-ID" sz="1300" b="0" i="0" u="none" strike="noStrike" kern="0" cap="none" spc="0" normalizeH="0" baseline="0" noProof="0">
                <a:ln>
                  <a:noFill/>
                </a:ln>
                <a:solidFill>
                  <a:prstClr val="black"/>
                </a:solidFill>
                <a:effectLst/>
                <a:uLnTx/>
                <a:uFillTx/>
              </a:endParaRPr>
            </a:p>
          </p:txBody>
        </p:sp>
        <p:sp>
          <p:nvSpPr>
            <p:cNvPr id="21" name="Rectangle 37"/>
            <p:cNvSpPr>
              <a:spLocks noChangeArrowheads="1"/>
            </p:cNvSpPr>
            <p:nvPr/>
          </p:nvSpPr>
          <p:spPr bwMode="auto">
            <a:xfrm>
              <a:off x="2192160" y="2974337"/>
              <a:ext cx="509757" cy="781276"/>
            </a:xfrm>
            <a:prstGeom prst="rect">
              <a:avLst/>
            </a:prstGeom>
            <a:grpFill/>
            <a:ln>
              <a:noFill/>
            </a:ln>
          </p:spPr>
          <p:txBody>
            <a:bodyPr vert="horz" wrap="square" lIns="91440" tIns="45720" rIns="91440" bIns="45720" numCol="1" anchor="t" anchorCtr="0" compatLnSpc="1"/>
            <a:lstStyle/>
            <a:p>
              <a:pPr marL="0" marR="0" lvl="0" indent="0" defTabSz="1219200" eaLnBrk="1" fontAlgn="auto" latinLnBrk="0" hangingPunct="1">
                <a:lnSpc>
                  <a:spcPct val="100000"/>
                </a:lnSpc>
                <a:spcBef>
                  <a:spcPts val="0"/>
                </a:spcBef>
                <a:spcAft>
                  <a:spcPts val="0"/>
                </a:spcAft>
                <a:buClrTx/>
                <a:buSzTx/>
                <a:buFontTx/>
                <a:buNone/>
                <a:defRPr/>
              </a:pPr>
              <a:endParaRPr kumimoji="0" lang="id-ID" sz="1300" b="0" i="0" u="none" strike="noStrike" kern="0" cap="none" spc="0" normalizeH="0" baseline="0" noProof="0">
                <a:ln>
                  <a:noFill/>
                </a:ln>
                <a:solidFill>
                  <a:prstClr val="black"/>
                </a:solidFill>
                <a:effectLst/>
                <a:uLnTx/>
                <a:uFillTx/>
              </a:endParaRPr>
            </a:p>
          </p:txBody>
        </p:sp>
        <p:sp>
          <p:nvSpPr>
            <p:cNvPr id="22" name="Freeform 38"/>
            <p:cNvSpPr/>
            <p:nvPr/>
          </p:nvSpPr>
          <p:spPr bwMode="auto">
            <a:xfrm>
              <a:off x="2192160" y="4491343"/>
              <a:ext cx="509757" cy="839083"/>
            </a:xfrm>
            <a:custGeom>
              <a:avLst/>
              <a:gdLst>
                <a:gd name="T0" fmla="*/ 0 w 120"/>
                <a:gd name="T1" fmla="*/ 0 h 202"/>
                <a:gd name="T2" fmla="*/ 0 w 120"/>
                <a:gd name="T3" fmla="*/ 142 h 202"/>
                <a:gd name="T4" fmla="*/ 60 w 120"/>
                <a:gd name="T5" fmla="*/ 202 h 202"/>
                <a:gd name="T6" fmla="*/ 120 w 120"/>
                <a:gd name="T7" fmla="*/ 142 h 202"/>
                <a:gd name="T8" fmla="*/ 120 w 120"/>
                <a:gd name="T9" fmla="*/ 0 h 202"/>
                <a:gd name="T10" fmla="*/ 0 w 120"/>
                <a:gd name="T11" fmla="*/ 0 h 202"/>
              </a:gdLst>
              <a:ahLst/>
              <a:cxnLst>
                <a:cxn ang="0">
                  <a:pos x="T0" y="T1"/>
                </a:cxn>
                <a:cxn ang="0">
                  <a:pos x="T2" y="T3"/>
                </a:cxn>
                <a:cxn ang="0">
                  <a:pos x="T4" y="T5"/>
                </a:cxn>
                <a:cxn ang="0">
                  <a:pos x="T6" y="T7"/>
                </a:cxn>
                <a:cxn ang="0">
                  <a:pos x="T8" y="T9"/>
                </a:cxn>
                <a:cxn ang="0">
                  <a:pos x="T10" y="T11"/>
                </a:cxn>
              </a:cxnLst>
              <a:rect l="0" t="0" r="r" b="b"/>
              <a:pathLst>
                <a:path w="120" h="202">
                  <a:moveTo>
                    <a:pt x="0" y="0"/>
                  </a:moveTo>
                  <a:cubicBezTo>
                    <a:pt x="0" y="142"/>
                    <a:pt x="0" y="142"/>
                    <a:pt x="0" y="142"/>
                  </a:cubicBezTo>
                  <a:cubicBezTo>
                    <a:pt x="0" y="175"/>
                    <a:pt x="27" y="202"/>
                    <a:pt x="60" y="202"/>
                  </a:cubicBezTo>
                  <a:cubicBezTo>
                    <a:pt x="93" y="202"/>
                    <a:pt x="120" y="175"/>
                    <a:pt x="120" y="142"/>
                  </a:cubicBezTo>
                  <a:cubicBezTo>
                    <a:pt x="120" y="0"/>
                    <a:pt x="120" y="0"/>
                    <a:pt x="120" y="0"/>
                  </a:cubicBezTo>
                  <a:lnTo>
                    <a:pt x="0" y="0"/>
                  </a:lnTo>
                  <a:close/>
                </a:path>
              </a:pathLst>
            </a:custGeom>
            <a:grpFill/>
            <a:ln>
              <a:noFill/>
            </a:ln>
          </p:spPr>
          <p:txBody>
            <a:bodyPr vert="horz" wrap="square" lIns="91440" tIns="45720" rIns="91440" bIns="45720" numCol="1" anchor="t" anchorCtr="0" compatLnSpc="1"/>
            <a:lstStyle/>
            <a:p>
              <a:pPr marL="0" marR="0" lvl="0" indent="0" defTabSz="1219200" eaLnBrk="1" fontAlgn="auto" latinLnBrk="0" hangingPunct="1">
                <a:lnSpc>
                  <a:spcPct val="100000"/>
                </a:lnSpc>
                <a:spcBef>
                  <a:spcPts val="0"/>
                </a:spcBef>
                <a:spcAft>
                  <a:spcPts val="0"/>
                </a:spcAft>
                <a:buClrTx/>
                <a:buSzTx/>
                <a:buFontTx/>
                <a:buNone/>
                <a:defRPr/>
              </a:pPr>
              <a:endParaRPr kumimoji="0" lang="id-ID" sz="1300" b="0" i="0" u="none" strike="noStrike" kern="0" cap="none" spc="0" normalizeH="0" baseline="0" noProof="0">
                <a:ln>
                  <a:noFill/>
                </a:ln>
                <a:solidFill>
                  <a:prstClr val="black"/>
                </a:solidFill>
                <a:effectLst/>
                <a:uLnTx/>
                <a:uFillTx/>
              </a:endParaRPr>
            </a:p>
          </p:txBody>
        </p:sp>
        <p:sp>
          <p:nvSpPr>
            <p:cNvPr id="28" name="Freeform 39"/>
            <p:cNvSpPr/>
            <p:nvPr/>
          </p:nvSpPr>
          <p:spPr bwMode="auto">
            <a:xfrm>
              <a:off x="2192160" y="2210578"/>
              <a:ext cx="509757" cy="747991"/>
            </a:xfrm>
            <a:custGeom>
              <a:avLst/>
              <a:gdLst>
                <a:gd name="T0" fmla="*/ 120 w 120"/>
                <a:gd name="T1" fmla="*/ 180 h 180"/>
                <a:gd name="T2" fmla="*/ 120 w 120"/>
                <a:gd name="T3" fmla="*/ 60 h 180"/>
                <a:gd name="T4" fmla="*/ 60 w 120"/>
                <a:gd name="T5" fmla="*/ 0 h 180"/>
                <a:gd name="T6" fmla="*/ 0 w 120"/>
                <a:gd name="T7" fmla="*/ 60 h 180"/>
                <a:gd name="T8" fmla="*/ 0 w 120"/>
                <a:gd name="T9" fmla="*/ 180 h 180"/>
                <a:gd name="T10" fmla="*/ 120 w 120"/>
                <a:gd name="T11" fmla="*/ 180 h 180"/>
              </a:gdLst>
              <a:ahLst/>
              <a:cxnLst>
                <a:cxn ang="0">
                  <a:pos x="T0" y="T1"/>
                </a:cxn>
                <a:cxn ang="0">
                  <a:pos x="T2" y="T3"/>
                </a:cxn>
                <a:cxn ang="0">
                  <a:pos x="T4" y="T5"/>
                </a:cxn>
                <a:cxn ang="0">
                  <a:pos x="T6" y="T7"/>
                </a:cxn>
                <a:cxn ang="0">
                  <a:pos x="T8" y="T9"/>
                </a:cxn>
                <a:cxn ang="0">
                  <a:pos x="T10" y="T11"/>
                </a:cxn>
              </a:cxnLst>
              <a:rect l="0" t="0" r="r" b="b"/>
              <a:pathLst>
                <a:path w="120" h="180">
                  <a:moveTo>
                    <a:pt x="120" y="180"/>
                  </a:moveTo>
                  <a:cubicBezTo>
                    <a:pt x="120" y="60"/>
                    <a:pt x="120" y="60"/>
                    <a:pt x="120" y="60"/>
                  </a:cubicBezTo>
                  <a:cubicBezTo>
                    <a:pt x="120" y="27"/>
                    <a:pt x="93" y="0"/>
                    <a:pt x="60" y="0"/>
                  </a:cubicBezTo>
                  <a:cubicBezTo>
                    <a:pt x="27" y="0"/>
                    <a:pt x="0" y="27"/>
                    <a:pt x="0" y="60"/>
                  </a:cubicBezTo>
                  <a:cubicBezTo>
                    <a:pt x="0" y="180"/>
                    <a:pt x="0" y="180"/>
                    <a:pt x="0" y="180"/>
                  </a:cubicBezTo>
                  <a:lnTo>
                    <a:pt x="120" y="180"/>
                  </a:lnTo>
                  <a:close/>
                </a:path>
              </a:pathLst>
            </a:custGeom>
            <a:grpFill/>
            <a:ln>
              <a:noFill/>
            </a:ln>
          </p:spPr>
          <p:txBody>
            <a:bodyPr vert="horz" wrap="square" lIns="91440" tIns="45720" rIns="91440" bIns="45720" numCol="1" anchor="t" anchorCtr="0" compatLnSpc="1"/>
            <a:lstStyle/>
            <a:p>
              <a:pPr marL="0" marR="0" lvl="0" indent="0" defTabSz="1219200" eaLnBrk="1" fontAlgn="auto" latinLnBrk="0" hangingPunct="1">
                <a:lnSpc>
                  <a:spcPct val="100000"/>
                </a:lnSpc>
                <a:spcBef>
                  <a:spcPts val="0"/>
                </a:spcBef>
                <a:spcAft>
                  <a:spcPts val="0"/>
                </a:spcAft>
                <a:buClrTx/>
                <a:buSzTx/>
                <a:buFontTx/>
                <a:buNone/>
                <a:defRPr/>
              </a:pPr>
              <a:endParaRPr kumimoji="0" lang="id-ID" sz="1300" b="0" i="0" u="none" strike="noStrike" kern="0" cap="none" spc="0" normalizeH="0" baseline="0" noProof="0">
                <a:ln>
                  <a:noFill/>
                </a:ln>
                <a:solidFill>
                  <a:prstClr val="black"/>
                </a:solidFill>
                <a:effectLst/>
                <a:uLnTx/>
                <a:uFillTx/>
              </a:endParaRPr>
            </a:p>
          </p:txBody>
        </p:sp>
      </p:grpSp>
      <p:sp>
        <p:nvSpPr>
          <p:cNvPr id="29" name="Freeform 42"/>
          <p:cNvSpPr/>
          <p:nvPr/>
        </p:nvSpPr>
        <p:spPr bwMode="auto">
          <a:xfrm>
            <a:off x="5679539" y="4105642"/>
            <a:ext cx="509756" cy="297796"/>
          </a:xfrm>
          <a:custGeom>
            <a:avLst/>
            <a:gdLst>
              <a:gd name="T0" fmla="*/ 120 w 120"/>
              <a:gd name="T1" fmla="*/ 60 h 69"/>
              <a:gd name="T2" fmla="*/ 60 w 120"/>
              <a:gd name="T3" fmla="*/ 0 h 69"/>
              <a:gd name="T4" fmla="*/ 0 w 120"/>
              <a:gd name="T5" fmla="*/ 60 h 69"/>
              <a:gd name="T6" fmla="*/ 0 w 120"/>
              <a:gd name="T7" fmla="*/ 69 h 69"/>
              <a:gd name="T8" fmla="*/ 120 w 120"/>
              <a:gd name="T9" fmla="*/ 69 h 69"/>
              <a:gd name="T10" fmla="*/ 120 w 120"/>
              <a:gd name="T11" fmla="*/ 60 h 69"/>
            </a:gdLst>
            <a:ahLst/>
            <a:cxnLst>
              <a:cxn ang="0">
                <a:pos x="T0" y="T1"/>
              </a:cxn>
              <a:cxn ang="0">
                <a:pos x="T2" y="T3"/>
              </a:cxn>
              <a:cxn ang="0">
                <a:pos x="T4" y="T5"/>
              </a:cxn>
              <a:cxn ang="0">
                <a:pos x="T6" y="T7"/>
              </a:cxn>
              <a:cxn ang="0">
                <a:pos x="T8" y="T9"/>
              </a:cxn>
              <a:cxn ang="0">
                <a:pos x="T10" y="T11"/>
              </a:cxn>
            </a:cxnLst>
            <a:rect l="0" t="0" r="r" b="b"/>
            <a:pathLst>
              <a:path w="120" h="69">
                <a:moveTo>
                  <a:pt x="120" y="60"/>
                </a:moveTo>
                <a:cubicBezTo>
                  <a:pt x="120" y="27"/>
                  <a:pt x="93" y="0"/>
                  <a:pt x="60" y="0"/>
                </a:cubicBezTo>
                <a:cubicBezTo>
                  <a:pt x="27" y="0"/>
                  <a:pt x="0" y="27"/>
                  <a:pt x="0" y="60"/>
                </a:cubicBezTo>
                <a:cubicBezTo>
                  <a:pt x="0" y="69"/>
                  <a:pt x="0" y="69"/>
                  <a:pt x="0" y="69"/>
                </a:cubicBezTo>
                <a:cubicBezTo>
                  <a:pt x="120" y="69"/>
                  <a:pt x="120" y="69"/>
                  <a:pt x="120" y="69"/>
                </a:cubicBezTo>
                <a:lnTo>
                  <a:pt x="120" y="60"/>
                </a:lnTo>
                <a:close/>
              </a:path>
            </a:pathLst>
          </a:custGeom>
          <a:solidFill>
            <a:sysClr val="windowText" lastClr="000000">
              <a:alpha val="15000"/>
            </a:sysClr>
          </a:solidFill>
          <a:ln>
            <a:noFill/>
          </a:ln>
        </p:spPr>
        <p:txBody>
          <a:bodyPr vert="horz" wrap="square" lIns="91426" tIns="45712" rIns="91426" bIns="45712" numCol="1" anchor="t" anchorCtr="0" compatLnSpc="1"/>
          <a:lstStyle/>
          <a:p>
            <a:pPr marL="0" marR="0" lvl="0" indent="0" defTabSz="1219200" eaLnBrk="1" fontAlgn="auto" latinLnBrk="0" hangingPunct="1">
              <a:lnSpc>
                <a:spcPct val="100000"/>
              </a:lnSpc>
              <a:spcBef>
                <a:spcPts val="0"/>
              </a:spcBef>
              <a:spcAft>
                <a:spcPts val="0"/>
              </a:spcAft>
              <a:buClrTx/>
              <a:buSzTx/>
              <a:buFontTx/>
              <a:buNone/>
              <a:defRPr/>
            </a:pPr>
            <a:endParaRPr kumimoji="0" lang="id-ID" sz="1300" b="0" i="0" u="none" strike="noStrike" kern="0" cap="none" spc="0" normalizeH="0" baseline="0" noProof="0">
              <a:ln>
                <a:noFill/>
              </a:ln>
              <a:solidFill>
                <a:prstClr val="black"/>
              </a:solidFill>
              <a:effectLst/>
              <a:uLnTx/>
              <a:uFillTx/>
            </a:endParaRPr>
          </a:p>
        </p:txBody>
      </p:sp>
      <p:grpSp>
        <p:nvGrpSpPr>
          <p:cNvPr id="30" name="Group 7"/>
          <p:cNvGrpSpPr/>
          <p:nvPr/>
        </p:nvGrpSpPr>
        <p:grpSpPr>
          <a:xfrm>
            <a:off x="5554866" y="4149970"/>
            <a:ext cx="764932" cy="754788"/>
            <a:chOff x="1409156" y="4385136"/>
            <a:chExt cx="764932" cy="754788"/>
          </a:xfrm>
          <a:blipFill>
            <a:blip r:embed="rId6"/>
            <a:stretch>
              <a:fillRect/>
            </a:stretch>
          </a:blipFill>
        </p:grpSpPr>
        <p:sp>
          <p:nvSpPr>
            <p:cNvPr id="31" name="Rectangle 41"/>
            <p:cNvSpPr>
              <a:spLocks noChangeArrowheads="1"/>
            </p:cNvSpPr>
            <p:nvPr/>
          </p:nvSpPr>
          <p:spPr bwMode="auto">
            <a:xfrm>
              <a:off x="1536745" y="4671028"/>
              <a:ext cx="509757" cy="198451"/>
            </a:xfrm>
            <a:prstGeom prst="rect">
              <a:avLst/>
            </a:prstGeom>
            <a:grpFill/>
            <a:ln>
              <a:noFill/>
            </a:ln>
          </p:spPr>
          <p:txBody>
            <a:bodyPr vert="horz" wrap="square" lIns="91440" tIns="45720" rIns="91440" bIns="45720" numCol="1" anchor="t" anchorCtr="0" compatLnSpc="1"/>
            <a:lstStyle/>
            <a:p>
              <a:pPr marL="0" marR="0" lvl="0" indent="0" defTabSz="1219200" eaLnBrk="1" fontAlgn="auto" latinLnBrk="0" hangingPunct="1">
                <a:lnSpc>
                  <a:spcPct val="100000"/>
                </a:lnSpc>
                <a:spcBef>
                  <a:spcPts val="0"/>
                </a:spcBef>
                <a:spcAft>
                  <a:spcPts val="0"/>
                </a:spcAft>
                <a:buClrTx/>
                <a:buSzTx/>
                <a:buFontTx/>
                <a:buNone/>
                <a:defRPr/>
              </a:pPr>
              <a:endParaRPr kumimoji="0" lang="id-ID" sz="1300" b="0" i="0" u="none" strike="noStrike" kern="0" cap="none" spc="0" normalizeH="0" baseline="0" noProof="0">
                <a:ln>
                  <a:noFill/>
                </a:ln>
                <a:solidFill>
                  <a:prstClr val="black"/>
                </a:solidFill>
                <a:effectLst/>
                <a:uLnTx/>
                <a:uFillTx/>
              </a:endParaRPr>
            </a:p>
          </p:txBody>
        </p:sp>
        <p:sp>
          <p:nvSpPr>
            <p:cNvPr id="32" name="Freeform 43"/>
            <p:cNvSpPr/>
            <p:nvPr/>
          </p:nvSpPr>
          <p:spPr bwMode="auto">
            <a:xfrm>
              <a:off x="1536746" y="4385136"/>
              <a:ext cx="509756" cy="297796"/>
            </a:xfrm>
            <a:custGeom>
              <a:avLst/>
              <a:gdLst>
                <a:gd name="T0" fmla="*/ 120 w 120"/>
                <a:gd name="T1" fmla="*/ 60 h 69"/>
                <a:gd name="T2" fmla="*/ 60 w 120"/>
                <a:gd name="T3" fmla="*/ 0 h 69"/>
                <a:gd name="T4" fmla="*/ 0 w 120"/>
                <a:gd name="T5" fmla="*/ 60 h 69"/>
                <a:gd name="T6" fmla="*/ 0 w 120"/>
                <a:gd name="T7" fmla="*/ 69 h 69"/>
                <a:gd name="T8" fmla="*/ 120 w 120"/>
                <a:gd name="T9" fmla="*/ 69 h 69"/>
                <a:gd name="T10" fmla="*/ 120 w 120"/>
                <a:gd name="T11" fmla="*/ 60 h 69"/>
              </a:gdLst>
              <a:ahLst/>
              <a:cxnLst>
                <a:cxn ang="0">
                  <a:pos x="T0" y="T1"/>
                </a:cxn>
                <a:cxn ang="0">
                  <a:pos x="T2" y="T3"/>
                </a:cxn>
                <a:cxn ang="0">
                  <a:pos x="T4" y="T5"/>
                </a:cxn>
                <a:cxn ang="0">
                  <a:pos x="T6" y="T7"/>
                </a:cxn>
                <a:cxn ang="0">
                  <a:pos x="T8" y="T9"/>
                </a:cxn>
                <a:cxn ang="0">
                  <a:pos x="T10" y="T11"/>
                </a:cxn>
              </a:cxnLst>
              <a:rect l="0" t="0" r="r" b="b"/>
              <a:pathLst>
                <a:path w="120" h="69">
                  <a:moveTo>
                    <a:pt x="120" y="60"/>
                  </a:moveTo>
                  <a:cubicBezTo>
                    <a:pt x="120" y="27"/>
                    <a:pt x="93" y="0"/>
                    <a:pt x="60" y="0"/>
                  </a:cubicBezTo>
                  <a:cubicBezTo>
                    <a:pt x="27" y="0"/>
                    <a:pt x="0" y="27"/>
                    <a:pt x="0" y="60"/>
                  </a:cubicBezTo>
                  <a:cubicBezTo>
                    <a:pt x="0" y="69"/>
                    <a:pt x="0" y="69"/>
                    <a:pt x="0" y="69"/>
                  </a:cubicBezTo>
                  <a:cubicBezTo>
                    <a:pt x="120" y="69"/>
                    <a:pt x="120" y="69"/>
                    <a:pt x="120" y="69"/>
                  </a:cubicBezTo>
                  <a:lnTo>
                    <a:pt x="120" y="60"/>
                  </a:lnTo>
                  <a:close/>
                </a:path>
              </a:pathLst>
            </a:custGeom>
            <a:grpFill/>
            <a:ln>
              <a:noFill/>
            </a:ln>
          </p:spPr>
          <p:txBody>
            <a:bodyPr vert="horz" wrap="square" lIns="91440" tIns="45720" rIns="91440" bIns="45720" numCol="1" anchor="t" anchorCtr="0" compatLnSpc="1"/>
            <a:lstStyle/>
            <a:p>
              <a:pPr marL="0" marR="0" lvl="0" indent="0" defTabSz="1219200" eaLnBrk="1" fontAlgn="auto" latinLnBrk="0" hangingPunct="1">
                <a:lnSpc>
                  <a:spcPct val="100000"/>
                </a:lnSpc>
                <a:spcBef>
                  <a:spcPts val="0"/>
                </a:spcBef>
                <a:spcAft>
                  <a:spcPts val="0"/>
                </a:spcAft>
                <a:buClrTx/>
                <a:buSzTx/>
                <a:buFontTx/>
                <a:buNone/>
                <a:defRPr/>
              </a:pPr>
              <a:endParaRPr kumimoji="0" lang="id-ID" sz="1300" b="0" i="0" u="none" strike="noStrike" kern="0" cap="none" spc="0" normalizeH="0" baseline="0" noProof="0">
                <a:ln>
                  <a:noFill/>
                </a:ln>
                <a:solidFill>
                  <a:prstClr val="black"/>
                </a:solidFill>
                <a:effectLst/>
                <a:uLnTx/>
                <a:uFillTx/>
              </a:endParaRPr>
            </a:p>
          </p:txBody>
        </p:sp>
        <p:grpSp>
          <p:nvGrpSpPr>
            <p:cNvPr id="33" name="Group 44"/>
            <p:cNvGrpSpPr/>
            <p:nvPr/>
          </p:nvGrpSpPr>
          <p:grpSpPr>
            <a:xfrm>
              <a:off x="1409156" y="4819356"/>
              <a:ext cx="764932" cy="320568"/>
              <a:chOff x="5856396" y="4117494"/>
              <a:chExt cx="693213" cy="290513"/>
            </a:xfrm>
            <a:grpFill/>
          </p:grpSpPr>
          <p:sp>
            <p:nvSpPr>
              <p:cNvPr id="34" name="Freeform 45"/>
              <p:cNvSpPr/>
              <p:nvPr/>
            </p:nvSpPr>
            <p:spPr bwMode="auto">
              <a:xfrm>
                <a:off x="6200359" y="4117494"/>
                <a:ext cx="349250" cy="290513"/>
              </a:xfrm>
              <a:custGeom>
                <a:avLst/>
                <a:gdLst>
                  <a:gd name="T0" fmla="*/ 60 w 90"/>
                  <a:gd name="T1" fmla="*/ 45 h 75"/>
                  <a:gd name="T2" fmla="*/ 60 w 90"/>
                  <a:gd name="T3" fmla="*/ 0 h 75"/>
                  <a:gd name="T4" fmla="*/ 0 w 90"/>
                  <a:gd name="T5" fmla="*/ 0 h 75"/>
                  <a:gd name="T6" fmla="*/ 0 w 90"/>
                  <a:gd name="T7" fmla="*/ 75 h 75"/>
                  <a:gd name="T8" fmla="*/ 90 w 90"/>
                  <a:gd name="T9" fmla="*/ 75 h 75"/>
                  <a:gd name="T10" fmla="*/ 60 w 90"/>
                  <a:gd name="T11" fmla="*/ 45 h 75"/>
                </a:gdLst>
                <a:ahLst/>
                <a:cxnLst>
                  <a:cxn ang="0">
                    <a:pos x="T0" y="T1"/>
                  </a:cxn>
                  <a:cxn ang="0">
                    <a:pos x="T2" y="T3"/>
                  </a:cxn>
                  <a:cxn ang="0">
                    <a:pos x="T4" y="T5"/>
                  </a:cxn>
                  <a:cxn ang="0">
                    <a:pos x="T6" y="T7"/>
                  </a:cxn>
                  <a:cxn ang="0">
                    <a:pos x="T8" y="T9"/>
                  </a:cxn>
                  <a:cxn ang="0">
                    <a:pos x="T10" y="T11"/>
                  </a:cxn>
                </a:cxnLst>
                <a:rect l="0" t="0" r="r" b="b"/>
                <a:pathLst>
                  <a:path w="90" h="75">
                    <a:moveTo>
                      <a:pt x="60" y="45"/>
                    </a:moveTo>
                    <a:cubicBezTo>
                      <a:pt x="60" y="0"/>
                      <a:pt x="60" y="0"/>
                      <a:pt x="60" y="0"/>
                    </a:cubicBezTo>
                    <a:cubicBezTo>
                      <a:pt x="0" y="0"/>
                      <a:pt x="0" y="0"/>
                      <a:pt x="0" y="0"/>
                    </a:cubicBezTo>
                    <a:cubicBezTo>
                      <a:pt x="0" y="75"/>
                      <a:pt x="0" y="75"/>
                      <a:pt x="0" y="75"/>
                    </a:cubicBezTo>
                    <a:cubicBezTo>
                      <a:pt x="90" y="75"/>
                      <a:pt x="90" y="75"/>
                      <a:pt x="90" y="75"/>
                    </a:cubicBezTo>
                    <a:cubicBezTo>
                      <a:pt x="73" y="75"/>
                      <a:pt x="60" y="61"/>
                      <a:pt x="60" y="4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1219200" eaLnBrk="1" fontAlgn="auto" latinLnBrk="0" hangingPunct="1">
                  <a:lnSpc>
                    <a:spcPct val="100000"/>
                  </a:lnSpc>
                  <a:spcBef>
                    <a:spcPts val="0"/>
                  </a:spcBef>
                  <a:spcAft>
                    <a:spcPts val="0"/>
                  </a:spcAft>
                  <a:buClrTx/>
                  <a:buSzTx/>
                  <a:buFontTx/>
                  <a:buNone/>
                  <a:defRPr/>
                </a:pPr>
                <a:endParaRPr kumimoji="0" lang="id-ID" sz="1300" b="0" i="0" u="none" strike="noStrike" kern="0" cap="none" spc="0" normalizeH="0" baseline="0" noProof="0">
                  <a:ln>
                    <a:noFill/>
                  </a:ln>
                  <a:solidFill>
                    <a:prstClr val="black"/>
                  </a:solidFill>
                  <a:effectLst/>
                  <a:uLnTx/>
                  <a:uFillTx/>
                </a:endParaRPr>
              </a:p>
            </p:txBody>
          </p:sp>
          <p:sp>
            <p:nvSpPr>
              <p:cNvPr id="35" name="Freeform 46"/>
              <p:cNvSpPr/>
              <p:nvPr/>
            </p:nvSpPr>
            <p:spPr bwMode="auto">
              <a:xfrm>
                <a:off x="5973609" y="4134957"/>
                <a:ext cx="460375" cy="273050"/>
              </a:xfrm>
              <a:custGeom>
                <a:avLst/>
                <a:gdLst>
                  <a:gd name="T0" fmla="*/ 0 w 120"/>
                  <a:gd name="T1" fmla="*/ 0 h 70"/>
                  <a:gd name="T2" fmla="*/ 0 w 120"/>
                  <a:gd name="T3" fmla="*/ 10 h 70"/>
                  <a:gd name="T4" fmla="*/ 60 w 120"/>
                  <a:gd name="T5" fmla="*/ 70 h 70"/>
                  <a:gd name="T6" fmla="*/ 120 w 120"/>
                  <a:gd name="T7" fmla="*/ 10 h 70"/>
                  <a:gd name="T8" fmla="*/ 120 w 120"/>
                  <a:gd name="T9" fmla="*/ 0 h 70"/>
                  <a:gd name="T10" fmla="*/ 0 w 120"/>
                  <a:gd name="T11" fmla="*/ 0 h 70"/>
                </a:gdLst>
                <a:ahLst/>
                <a:cxnLst>
                  <a:cxn ang="0">
                    <a:pos x="T0" y="T1"/>
                  </a:cxn>
                  <a:cxn ang="0">
                    <a:pos x="T2" y="T3"/>
                  </a:cxn>
                  <a:cxn ang="0">
                    <a:pos x="T4" y="T5"/>
                  </a:cxn>
                  <a:cxn ang="0">
                    <a:pos x="T6" y="T7"/>
                  </a:cxn>
                  <a:cxn ang="0">
                    <a:pos x="T8" y="T9"/>
                  </a:cxn>
                  <a:cxn ang="0">
                    <a:pos x="T10" y="T11"/>
                  </a:cxn>
                </a:cxnLst>
                <a:rect l="0" t="0" r="r" b="b"/>
                <a:pathLst>
                  <a:path w="120" h="70">
                    <a:moveTo>
                      <a:pt x="0" y="0"/>
                    </a:moveTo>
                    <a:cubicBezTo>
                      <a:pt x="0" y="10"/>
                      <a:pt x="0" y="10"/>
                      <a:pt x="0" y="10"/>
                    </a:cubicBezTo>
                    <a:cubicBezTo>
                      <a:pt x="0" y="43"/>
                      <a:pt x="27" y="70"/>
                      <a:pt x="60" y="70"/>
                    </a:cubicBezTo>
                    <a:cubicBezTo>
                      <a:pt x="93" y="70"/>
                      <a:pt x="120" y="43"/>
                      <a:pt x="120" y="10"/>
                    </a:cubicBezTo>
                    <a:cubicBezTo>
                      <a:pt x="120" y="0"/>
                      <a:pt x="120" y="0"/>
                      <a:pt x="120"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1219200" eaLnBrk="1" fontAlgn="auto" latinLnBrk="0" hangingPunct="1">
                  <a:lnSpc>
                    <a:spcPct val="100000"/>
                  </a:lnSpc>
                  <a:spcBef>
                    <a:spcPts val="0"/>
                  </a:spcBef>
                  <a:spcAft>
                    <a:spcPts val="0"/>
                  </a:spcAft>
                  <a:buClrTx/>
                  <a:buSzTx/>
                  <a:buFontTx/>
                  <a:buNone/>
                  <a:defRPr/>
                </a:pPr>
                <a:endParaRPr kumimoji="0" lang="id-ID" sz="1300" b="0" i="0" u="none" strike="noStrike" kern="0" cap="none" spc="0" normalizeH="0" baseline="0" noProof="0">
                  <a:ln>
                    <a:noFill/>
                  </a:ln>
                  <a:solidFill>
                    <a:prstClr val="black"/>
                  </a:solidFill>
                  <a:effectLst/>
                  <a:uLnTx/>
                  <a:uFillTx/>
                </a:endParaRPr>
              </a:p>
            </p:txBody>
          </p:sp>
          <p:sp>
            <p:nvSpPr>
              <p:cNvPr id="36" name="Freeform 47"/>
              <p:cNvSpPr/>
              <p:nvPr/>
            </p:nvSpPr>
            <p:spPr bwMode="auto">
              <a:xfrm flipH="1">
                <a:off x="5856396" y="4117494"/>
                <a:ext cx="349250" cy="290513"/>
              </a:xfrm>
              <a:custGeom>
                <a:avLst/>
                <a:gdLst>
                  <a:gd name="T0" fmla="*/ 60 w 90"/>
                  <a:gd name="T1" fmla="*/ 45 h 75"/>
                  <a:gd name="T2" fmla="*/ 60 w 90"/>
                  <a:gd name="T3" fmla="*/ 0 h 75"/>
                  <a:gd name="T4" fmla="*/ 0 w 90"/>
                  <a:gd name="T5" fmla="*/ 0 h 75"/>
                  <a:gd name="T6" fmla="*/ 0 w 90"/>
                  <a:gd name="T7" fmla="*/ 75 h 75"/>
                  <a:gd name="T8" fmla="*/ 90 w 90"/>
                  <a:gd name="T9" fmla="*/ 75 h 75"/>
                  <a:gd name="T10" fmla="*/ 60 w 90"/>
                  <a:gd name="T11" fmla="*/ 45 h 75"/>
                </a:gdLst>
                <a:ahLst/>
                <a:cxnLst>
                  <a:cxn ang="0">
                    <a:pos x="T0" y="T1"/>
                  </a:cxn>
                  <a:cxn ang="0">
                    <a:pos x="T2" y="T3"/>
                  </a:cxn>
                  <a:cxn ang="0">
                    <a:pos x="T4" y="T5"/>
                  </a:cxn>
                  <a:cxn ang="0">
                    <a:pos x="T6" y="T7"/>
                  </a:cxn>
                  <a:cxn ang="0">
                    <a:pos x="T8" y="T9"/>
                  </a:cxn>
                  <a:cxn ang="0">
                    <a:pos x="T10" y="T11"/>
                  </a:cxn>
                </a:cxnLst>
                <a:rect l="0" t="0" r="r" b="b"/>
                <a:pathLst>
                  <a:path w="90" h="75">
                    <a:moveTo>
                      <a:pt x="60" y="45"/>
                    </a:moveTo>
                    <a:cubicBezTo>
                      <a:pt x="60" y="0"/>
                      <a:pt x="60" y="0"/>
                      <a:pt x="60" y="0"/>
                    </a:cubicBezTo>
                    <a:cubicBezTo>
                      <a:pt x="0" y="0"/>
                      <a:pt x="0" y="0"/>
                      <a:pt x="0" y="0"/>
                    </a:cubicBezTo>
                    <a:cubicBezTo>
                      <a:pt x="0" y="75"/>
                      <a:pt x="0" y="75"/>
                      <a:pt x="0" y="75"/>
                    </a:cubicBezTo>
                    <a:cubicBezTo>
                      <a:pt x="90" y="75"/>
                      <a:pt x="90" y="75"/>
                      <a:pt x="90" y="75"/>
                    </a:cubicBezTo>
                    <a:cubicBezTo>
                      <a:pt x="73" y="75"/>
                      <a:pt x="60" y="61"/>
                      <a:pt x="60" y="4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1219200" eaLnBrk="1" fontAlgn="auto" latinLnBrk="0" hangingPunct="1">
                  <a:lnSpc>
                    <a:spcPct val="100000"/>
                  </a:lnSpc>
                  <a:spcBef>
                    <a:spcPts val="0"/>
                  </a:spcBef>
                  <a:spcAft>
                    <a:spcPts val="0"/>
                  </a:spcAft>
                  <a:buClrTx/>
                  <a:buSzTx/>
                  <a:buFontTx/>
                  <a:buNone/>
                  <a:defRPr/>
                </a:pPr>
                <a:endParaRPr kumimoji="0" lang="id-ID" sz="1300" b="0" i="0" u="none" strike="noStrike" kern="0" cap="none" spc="0" normalizeH="0" baseline="0" noProof="0">
                  <a:ln>
                    <a:noFill/>
                  </a:ln>
                  <a:solidFill>
                    <a:prstClr val="black"/>
                  </a:solidFill>
                  <a:effectLst/>
                  <a:uLnTx/>
                  <a:uFillTx/>
                </a:endParaRPr>
              </a:p>
            </p:txBody>
          </p:sp>
        </p:grpSp>
      </p:grpSp>
      <p:grpSp>
        <p:nvGrpSpPr>
          <p:cNvPr id="37" name="Group 48"/>
          <p:cNvGrpSpPr/>
          <p:nvPr/>
        </p:nvGrpSpPr>
        <p:grpSpPr>
          <a:xfrm>
            <a:off x="6405358" y="1784912"/>
            <a:ext cx="509758" cy="3119848"/>
            <a:chOff x="2913310" y="2210578"/>
            <a:chExt cx="509757" cy="3119848"/>
          </a:xfrm>
          <a:solidFill>
            <a:sysClr val="window" lastClr="FFFFFF">
              <a:lumMod val="75000"/>
            </a:sysClr>
          </a:solidFill>
        </p:grpSpPr>
        <p:sp>
          <p:nvSpPr>
            <p:cNvPr id="38" name="Rectangle 49"/>
            <p:cNvSpPr>
              <a:spLocks noChangeArrowheads="1"/>
            </p:cNvSpPr>
            <p:nvPr/>
          </p:nvSpPr>
          <p:spPr bwMode="auto">
            <a:xfrm>
              <a:off x="2913310" y="3773130"/>
              <a:ext cx="509757" cy="700696"/>
            </a:xfrm>
            <a:prstGeom prst="rect">
              <a:avLst/>
            </a:prstGeom>
            <a:grpFill/>
            <a:ln>
              <a:noFill/>
            </a:ln>
          </p:spPr>
          <p:txBody>
            <a:bodyPr vert="horz" wrap="square" lIns="91440" tIns="45720" rIns="91440" bIns="45720" numCol="1" anchor="t" anchorCtr="0" compatLnSpc="1"/>
            <a:lstStyle/>
            <a:p>
              <a:pPr marL="0" marR="0" lvl="0" indent="0" defTabSz="1219200" eaLnBrk="1" fontAlgn="auto" latinLnBrk="0" hangingPunct="1">
                <a:lnSpc>
                  <a:spcPct val="100000"/>
                </a:lnSpc>
                <a:spcBef>
                  <a:spcPts val="0"/>
                </a:spcBef>
                <a:spcAft>
                  <a:spcPts val="0"/>
                </a:spcAft>
                <a:buClrTx/>
                <a:buSzTx/>
                <a:buFontTx/>
                <a:buNone/>
                <a:defRPr/>
              </a:pPr>
              <a:endParaRPr kumimoji="0" lang="id-ID" sz="1300" b="0" i="0" u="none" strike="noStrike" kern="0" cap="none" spc="0" normalizeH="0" baseline="0" noProof="0">
                <a:ln>
                  <a:noFill/>
                </a:ln>
                <a:solidFill>
                  <a:prstClr val="black"/>
                </a:solidFill>
                <a:effectLst/>
                <a:uLnTx/>
                <a:uFillTx/>
              </a:endParaRPr>
            </a:p>
          </p:txBody>
        </p:sp>
        <p:sp>
          <p:nvSpPr>
            <p:cNvPr id="39" name="Rectangle 50"/>
            <p:cNvSpPr>
              <a:spLocks noChangeArrowheads="1"/>
            </p:cNvSpPr>
            <p:nvPr/>
          </p:nvSpPr>
          <p:spPr bwMode="auto">
            <a:xfrm>
              <a:off x="2913310" y="2974337"/>
              <a:ext cx="509757" cy="781276"/>
            </a:xfrm>
            <a:prstGeom prst="rect">
              <a:avLst/>
            </a:prstGeom>
            <a:grpFill/>
            <a:ln>
              <a:noFill/>
            </a:ln>
          </p:spPr>
          <p:txBody>
            <a:bodyPr vert="horz" wrap="square" lIns="91440" tIns="45720" rIns="91440" bIns="45720" numCol="1" anchor="t" anchorCtr="0" compatLnSpc="1"/>
            <a:lstStyle/>
            <a:p>
              <a:pPr marL="0" marR="0" lvl="0" indent="0" defTabSz="1219200" eaLnBrk="1" fontAlgn="auto" latinLnBrk="0" hangingPunct="1">
                <a:lnSpc>
                  <a:spcPct val="100000"/>
                </a:lnSpc>
                <a:spcBef>
                  <a:spcPts val="0"/>
                </a:spcBef>
                <a:spcAft>
                  <a:spcPts val="0"/>
                </a:spcAft>
                <a:buClrTx/>
                <a:buSzTx/>
                <a:buFontTx/>
                <a:buNone/>
                <a:defRPr/>
              </a:pPr>
              <a:endParaRPr kumimoji="0" lang="id-ID" sz="1300" b="0" i="0" u="none" strike="noStrike" kern="0" cap="none" spc="0" normalizeH="0" baseline="0" noProof="0">
                <a:ln>
                  <a:noFill/>
                </a:ln>
                <a:solidFill>
                  <a:prstClr val="black"/>
                </a:solidFill>
                <a:effectLst/>
                <a:uLnTx/>
                <a:uFillTx/>
              </a:endParaRPr>
            </a:p>
          </p:txBody>
        </p:sp>
        <p:sp>
          <p:nvSpPr>
            <p:cNvPr id="40" name="Freeform 51"/>
            <p:cNvSpPr/>
            <p:nvPr/>
          </p:nvSpPr>
          <p:spPr bwMode="auto">
            <a:xfrm>
              <a:off x="2913310" y="4491343"/>
              <a:ext cx="509757" cy="839083"/>
            </a:xfrm>
            <a:custGeom>
              <a:avLst/>
              <a:gdLst>
                <a:gd name="T0" fmla="*/ 0 w 120"/>
                <a:gd name="T1" fmla="*/ 0 h 202"/>
                <a:gd name="T2" fmla="*/ 0 w 120"/>
                <a:gd name="T3" fmla="*/ 142 h 202"/>
                <a:gd name="T4" fmla="*/ 60 w 120"/>
                <a:gd name="T5" fmla="*/ 202 h 202"/>
                <a:gd name="T6" fmla="*/ 120 w 120"/>
                <a:gd name="T7" fmla="*/ 142 h 202"/>
                <a:gd name="T8" fmla="*/ 120 w 120"/>
                <a:gd name="T9" fmla="*/ 0 h 202"/>
                <a:gd name="T10" fmla="*/ 0 w 120"/>
                <a:gd name="T11" fmla="*/ 0 h 202"/>
              </a:gdLst>
              <a:ahLst/>
              <a:cxnLst>
                <a:cxn ang="0">
                  <a:pos x="T0" y="T1"/>
                </a:cxn>
                <a:cxn ang="0">
                  <a:pos x="T2" y="T3"/>
                </a:cxn>
                <a:cxn ang="0">
                  <a:pos x="T4" y="T5"/>
                </a:cxn>
                <a:cxn ang="0">
                  <a:pos x="T6" y="T7"/>
                </a:cxn>
                <a:cxn ang="0">
                  <a:pos x="T8" y="T9"/>
                </a:cxn>
                <a:cxn ang="0">
                  <a:pos x="T10" y="T11"/>
                </a:cxn>
              </a:cxnLst>
              <a:rect l="0" t="0" r="r" b="b"/>
              <a:pathLst>
                <a:path w="120" h="202">
                  <a:moveTo>
                    <a:pt x="0" y="0"/>
                  </a:moveTo>
                  <a:cubicBezTo>
                    <a:pt x="0" y="142"/>
                    <a:pt x="0" y="142"/>
                    <a:pt x="0" y="142"/>
                  </a:cubicBezTo>
                  <a:cubicBezTo>
                    <a:pt x="0" y="175"/>
                    <a:pt x="27" y="202"/>
                    <a:pt x="60" y="202"/>
                  </a:cubicBezTo>
                  <a:cubicBezTo>
                    <a:pt x="93" y="202"/>
                    <a:pt x="120" y="175"/>
                    <a:pt x="120" y="142"/>
                  </a:cubicBezTo>
                  <a:cubicBezTo>
                    <a:pt x="120" y="0"/>
                    <a:pt x="120" y="0"/>
                    <a:pt x="120" y="0"/>
                  </a:cubicBezTo>
                  <a:lnTo>
                    <a:pt x="0" y="0"/>
                  </a:lnTo>
                  <a:close/>
                </a:path>
              </a:pathLst>
            </a:custGeom>
            <a:grpFill/>
            <a:ln>
              <a:noFill/>
            </a:ln>
          </p:spPr>
          <p:txBody>
            <a:bodyPr vert="horz" wrap="square" lIns="91440" tIns="45720" rIns="91440" bIns="45720" numCol="1" anchor="t" anchorCtr="0" compatLnSpc="1"/>
            <a:lstStyle/>
            <a:p>
              <a:pPr marL="0" marR="0" lvl="0" indent="0" defTabSz="1219200" eaLnBrk="1" fontAlgn="auto" latinLnBrk="0" hangingPunct="1">
                <a:lnSpc>
                  <a:spcPct val="100000"/>
                </a:lnSpc>
                <a:spcBef>
                  <a:spcPts val="0"/>
                </a:spcBef>
                <a:spcAft>
                  <a:spcPts val="0"/>
                </a:spcAft>
                <a:buClrTx/>
                <a:buSzTx/>
                <a:buFontTx/>
                <a:buNone/>
                <a:defRPr/>
              </a:pPr>
              <a:endParaRPr kumimoji="0" lang="id-ID" sz="1300" b="0" i="0" u="none" strike="noStrike" kern="0" cap="none" spc="0" normalizeH="0" baseline="0" noProof="0">
                <a:ln>
                  <a:noFill/>
                </a:ln>
                <a:solidFill>
                  <a:prstClr val="black"/>
                </a:solidFill>
                <a:effectLst/>
                <a:uLnTx/>
                <a:uFillTx/>
              </a:endParaRPr>
            </a:p>
          </p:txBody>
        </p:sp>
        <p:sp>
          <p:nvSpPr>
            <p:cNvPr id="41" name="Freeform 52"/>
            <p:cNvSpPr/>
            <p:nvPr/>
          </p:nvSpPr>
          <p:spPr bwMode="auto">
            <a:xfrm>
              <a:off x="2913310" y="2210578"/>
              <a:ext cx="509757" cy="747991"/>
            </a:xfrm>
            <a:custGeom>
              <a:avLst/>
              <a:gdLst>
                <a:gd name="T0" fmla="*/ 120 w 120"/>
                <a:gd name="T1" fmla="*/ 180 h 180"/>
                <a:gd name="T2" fmla="*/ 120 w 120"/>
                <a:gd name="T3" fmla="*/ 60 h 180"/>
                <a:gd name="T4" fmla="*/ 60 w 120"/>
                <a:gd name="T5" fmla="*/ 0 h 180"/>
                <a:gd name="T6" fmla="*/ 0 w 120"/>
                <a:gd name="T7" fmla="*/ 60 h 180"/>
                <a:gd name="T8" fmla="*/ 0 w 120"/>
                <a:gd name="T9" fmla="*/ 180 h 180"/>
                <a:gd name="T10" fmla="*/ 120 w 120"/>
                <a:gd name="T11" fmla="*/ 180 h 180"/>
              </a:gdLst>
              <a:ahLst/>
              <a:cxnLst>
                <a:cxn ang="0">
                  <a:pos x="T0" y="T1"/>
                </a:cxn>
                <a:cxn ang="0">
                  <a:pos x="T2" y="T3"/>
                </a:cxn>
                <a:cxn ang="0">
                  <a:pos x="T4" y="T5"/>
                </a:cxn>
                <a:cxn ang="0">
                  <a:pos x="T6" y="T7"/>
                </a:cxn>
                <a:cxn ang="0">
                  <a:pos x="T8" y="T9"/>
                </a:cxn>
                <a:cxn ang="0">
                  <a:pos x="T10" y="T11"/>
                </a:cxn>
              </a:cxnLst>
              <a:rect l="0" t="0" r="r" b="b"/>
              <a:pathLst>
                <a:path w="120" h="180">
                  <a:moveTo>
                    <a:pt x="120" y="180"/>
                  </a:moveTo>
                  <a:cubicBezTo>
                    <a:pt x="120" y="60"/>
                    <a:pt x="120" y="60"/>
                    <a:pt x="120" y="60"/>
                  </a:cubicBezTo>
                  <a:cubicBezTo>
                    <a:pt x="120" y="27"/>
                    <a:pt x="93" y="0"/>
                    <a:pt x="60" y="0"/>
                  </a:cubicBezTo>
                  <a:cubicBezTo>
                    <a:pt x="27" y="0"/>
                    <a:pt x="0" y="27"/>
                    <a:pt x="0" y="60"/>
                  </a:cubicBezTo>
                  <a:cubicBezTo>
                    <a:pt x="0" y="180"/>
                    <a:pt x="0" y="180"/>
                    <a:pt x="0" y="180"/>
                  </a:cubicBezTo>
                  <a:lnTo>
                    <a:pt x="120" y="180"/>
                  </a:lnTo>
                  <a:close/>
                </a:path>
              </a:pathLst>
            </a:custGeom>
            <a:grpFill/>
            <a:ln>
              <a:noFill/>
            </a:ln>
          </p:spPr>
          <p:txBody>
            <a:bodyPr vert="horz" wrap="square" lIns="91440" tIns="45720" rIns="91440" bIns="45720" numCol="1" anchor="t" anchorCtr="0" compatLnSpc="1"/>
            <a:lstStyle/>
            <a:p>
              <a:pPr marL="0" marR="0" lvl="0" indent="0" defTabSz="1219200" eaLnBrk="1" fontAlgn="auto" latinLnBrk="0" hangingPunct="1">
                <a:lnSpc>
                  <a:spcPct val="100000"/>
                </a:lnSpc>
                <a:spcBef>
                  <a:spcPts val="0"/>
                </a:spcBef>
                <a:spcAft>
                  <a:spcPts val="0"/>
                </a:spcAft>
                <a:buClrTx/>
                <a:buSzTx/>
                <a:buFontTx/>
                <a:buNone/>
                <a:defRPr/>
              </a:pPr>
              <a:endParaRPr kumimoji="0" lang="id-ID" sz="1300" b="0" i="0" u="none" strike="noStrike" kern="0" cap="none" spc="0" normalizeH="0" baseline="0" noProof="0">
                <a:ln>
                  <a:noFill/>
                </a:ln>
                <a:solidFill>
                  <a:prstClr val="black"/>
                </a:solidFill>
                <a:effectLst/>
                <a:uLnTx/>
                <a:uFillTx/>
              </a:endParaRPr>
            </a:p>
          </p:txBody>
        </p:sp>
      </p:grpSp>
      <p:sp>
        <p:nvSpPr>
          <p:cNvPr id="42" name="Freeform 55"/>
          <p:cNvSpPr/>
          <p:nvPr/>
        </p:nvSpPr>
        <p:spPr bwMode="auto">
          <a:xfrm>
            <a:off x="6400690" y="3176525"/>
            <a:ext cx="509756" cy="297796"/>
          </a:xfrm>
          <a:custGeom>
            <a:avLst/>
            <a:gdLst>
              <a:gd name="T0" fmla="*/ 120 w 120"/>
              <a:gd name="T1" fmla="*/ 60 h 69"/>
              <a:gd name="T2" fmla="*/ 60 w 120"/>
              <a:gd name="T3" fmla="*/ 0 h 69"/>
              <a:gd name="T4" fmla="*/ 0 w 120"/>
              <a:gd name="T5" fmla="*/ 60 h 69"/>
              <a:gd name="T6" fmla="*/ 0 w 120"/>
              <a:gd name="T7" fmla="*/ 69 h 69"/>
              <a:gd name="T8" fmla="*/ 120 w 120"/>
              <a:gd name="T9" fmla="*/ 69 h 69"/>
              <a:gd name="T10" fmla="*/ 120 w 120"/>
              <a:gd name="T11" fmla="*/ 60 h 69"/>
            </a:gdLst>
            <a:ahLst/>
            <a:cxnLst>
              <a:cxn ang="0">
                <a:pos x="T0" y="T1"/>
              </a:cxn>
              <a:cxn ang="0">
                <a:pos x="T2" y="T3"/>
              </a:cxn>
              <a:cxn ang="0">
                <a:pos x="T4" y="T5"/>
              </a:cxn>
              <a:cxn ang="0">
                <a:pos x="T6" y="T7"/>
              </a:cxn>
              <a:cxn ang="0">
                <a:pos x="T8" y="T9"/>
              </a:cxn>
              <a:cxn ang="0">
                <a:pos x="T10" y="T11"/>
              </a:cxn>
            </a:cxnLst>
            <a:rect l="0" t="0" r="r" b="b"/>
            <a:pathLst>
              <a:path w="120" h="69">
                <a:moveTo>
                  <a:pt x="120" y="60"/>
                </a:moveTo>
                <a:cubicBezTo>
                  <a:pt x="120" y="27"/>
                  <a:pt x="93" y="0"/>
                  <a:pt x="60" y="0"/>
                </a:cubicBezTo>
                <a:cubicBezTo>
                  <a:pt x="27" y="0"/>
                  <a:pt x="0" y="27"/>
                  <a:pt x="0" y="60"/>
                </a:cubicBezTo>
                <a:cubicBezTo>
                  <a:pt x="0" y="69"/>
                  <a:pt x="0" y="69"/>
                  <a:pt x="0" y="69"/>
                </a:cubicBezTo>
                <a:cubicBezTo>
                  <a:pt x="120" y="69"/>
                  <a:pt x="120" y="69"/>
                  <a:pt x="120" y="69"/>
                </a:cubicBezTo>
                <a:lnTo>
                  <a:pt x="120" y="60"/>
                </a:lnTo>
                <a:close/>
              </a:path>
            </a:pathLst>
          </a:custGeom>
          <a:solidFill>
            <a:sysClr val="windowText" lastClr="000000">
              <a:alpha val="15000"/>
            </a:sysClr>
          </a:solidFill>
          <a:ln>
            <a:noFill/>
          </a:ln>
        </p:spPr>
        <p:txBody>
          <a:bodyPr vert="horz" wrap="square" lIns="91426" tIns="45712" rIns="91426" bIns="45712" numCol="1" anchor="t" anchorCtr="0" compatLnSpc="1"/>
          <a:lstStyle/>
          <a:p>
            <a:pPr marL="0" marR="0" lvl="0" indent="0" defTabSz="1219200" eaLnBrk="1" fontAlgn="auto" latinLnBrk="0" hangingPunct="1">
              <a:lnSpc>
                <a:spcPct val="100000"/>
              </a:lnSpc>
              <a:spcBef>
                <a:spcPts val="0"/>
              </a:spcBef>
              <a:spcAft>
                <a:spcPts val="0"/>
              </a:spcAft>
              <a:buClrTx/>
              <a:buSzTx/>
              <a:buFontTx/>
              <a:buNone/>
              <a:defRPr/>
            </a:pPr>
            <a:endParaRPr kumimoji="0" lang="id-ID" sz="1300" b="0" i="0" u="none" strike="noStrike" kern="0" cap="none" spc="0" normalizeH="0" baseline="0" noProof="0">
              <a:ln>
                <a:noFill/>
              </a:ln>
              <a:solidFill>
                <a:prstClr val="black"/>
              </a:solidFill>
              <a:effectLst/>
              <a:uLnTx/>
              <a:uFillTx/>
            </a:endParaRPr>
          </a:p>
        </p:txBody>
      </p:sp>
      <p:grpSp>
        <p:nvGrpSpPr>
          <p:cNvPr id="43" name="Group 9"/>
          <p:cNvGrpSpPr/>
          <p:nvPr/>
        </p:nvGrpSpPr>
        <p:grpSpPr>
          <a:xfrm>
            <a:off x="6276017" y="3220853"/>
            <a:ext cx="764932" cy="1683904"/>
            <a:chOff x="2130307" y="3456020"/>
            <a:chExt cx="764932" cy="1683904"/>
          </a:xfrm>
          <a:blipFill>
            <a:blip r:embed="rId5"/>
            <a:stretch>
              <a:fillRect/>
            </a:stretch>
          </a:blipFill>
        </p:grpSpPr>
        <p:sp>
          <p:nvSpPr>
            <p:cNvPr id="44" name="Rectangle 54"/>
            <p:cNvSpPr>
              <a:spLocks noChangeArrowheads="1"/>
            </p:cNvSpPr>
            <p:nvPr/>
          </p:nvSpPr>
          <p:spPr bwMode="auto">
            <a:xfrm>
              <a:off x="2257894" y="3753816"/>
              <a:ext cx="509757" cy="1115664"/>
            </a:xfrm>
            <a:prstGeom prst="rect">
              <a:avLst/>
            </a:prstGeom>
            <a:grpFill/>
            <a:ln>
              <a:noFill/>
            </a:ln>
          </p:spPr>
          <p:txBody>
            <a:bodyPr vert="horz" wrap="square" lIns="91440" tIns="45720" rIns="91440" bIns="45720" numCol="1" anchor="t" anchorCtr="0" compatLnSpc="1"/>
            <a:lstStyle/>
            <a:p>
              <a:pPr marL="0" marR="0" lvl="0" indent="0" defTabSz="1219200" eaLnBrk="1" fontAlgn="auto" latinLnBrk="0" hangingPunct="1">
                <a:lnSpc>
                  <a:spcPct val="100000"/>
                </a:lnSpc>
                <a:spcBef>
                  <a:spcPts val="0"/>
                </a:spcBef>
                <a:spcAft>
                  <a:spcPts val="0"/>
                </a:spcAft>
                <a:buClrTx/>
                <a:buSzTx/>
                <a:buFontTx/>
                <a:buNone/>
                <a:defRPr/>
              </a:pPr>
              <a:endParaRPr kumimoji="0" lang="id-ID" sz="1300" b="0" i="0" u="none" strike="noStrike" kern="0" cap="none" spc="0" normalizeH="0" baseline="0" noProof="0">
                <a:ln>
                  <a:noFill/>
                </a:ln>
                <a:solidFill>
                  <a:prstClr val="black"/>
                </a:solidFill>
                <a:effectLst/>
                <a:uLnTx/>
                <a:uFillTx/>
              </a:endParaRPr>
            </a:p>
          </p:txBody>
        </p:sp>
        <p:sp>
          <p:nvSpPr>
            <p:cNvPr id="45" name="Freeform 56"/>
            <p:cNvSpPr/>
            <p:nvPr/>
          </p:nvSpPr>
          <p:spPr bwMode="auto">
            <a:xfrm>
              <a:off x="2257895" y="3456020"/>
              <a:ext cx="509756" cy="297796"/>
            </a:xfrm>
            <a:custGeom>
              <a:avLst/>
              <a:gdLst>
                <a:gd name="T0" fmla="*/ 120 w 120"/>
                <a:gd name="T1" fmla="*/ 60 h 69"/>
                <a:gd name="T2" fmla="*/ 60 w 120"/>
                <a:gd name="T3" fmla="*/ 0 h 69"/>
                <a:gd name="T4" fmla="*/ 0 w 120"/>
                <a:gd name="T5" fmla="*/ 60 h 69"/>
                <a:gd name="T6" fmla="*/ 0 w 120"/>
                <a:gd name="T7" fmla="*/ 69 h 69"/>
                <a:gd name="T8" fmla="*/ 120 w 120"/>
                <a:gd name="T9" fmla="*/ 69 h 69"/>
                <a:gd name="T10" fmla="*/ 120 w 120"/>
                <a:gd name="T11" fmla="*/ 60 h 69"/>
              </a:gdLst>
              <a:ahLst/>
              <a:cxnLst>
                <a:cxn ang="0">
                  <a:pos x="T0" y="T1"/>
                </a:cxn>
                <a:cxn ang="0">
                  <a:pos x="T2" y="T3"/>
                </a:cxn>
                <a:cxn ang="0">
                  <a:pos x="T4" y="T5"/>
                </a:cxn>
                <a:cxn ang="0">
                  <a:pos x="T6" y="T7"/>
                </a:cxn>
                <a:cxn ang="0">
                  <a:pos x="T8" y="T9"/>
                </a:cxn>
                <a:cxn ang="0">
                  <a:pos x="T10" y="T11"/>
                </a:cxn>
              </a:cxnLst>
              <a:rect l="0" t="0" r="r" b="b"/>
              <a:pathLst>
                <a:path w="120" h="69">
                  <a:moveTo>
                    <a:pt x="120" y="60"/>
                  </a:moveTo>
                  <a:cubicBezTo>
                    <a:pt x="120" y="27"/>
                    <a:pt x="93" y="0"/>
                    <a:pt x="60" y="0"/>
                  </a:cubicBezTo>
                  <a:cubicBezTo>
                    <a:pt x="27" y="0"/>
                    <a:pt x="0" y="27"/>
                    <a:pt x="0" y="60"/>
                  </a:cubicBezTo>
                  <a:cubicBezTo>
                    <a:pt x="0" y="69"/>
                    <a:pt x="0" y="69"/>
                    <a:pt x="0" y="69"/>
                  </a:cubicBezTo>
                  <a:cubicBezTo>
                    <a:pt x="120" y="69"/>
                    <a:pt x="120" y="69"/>
                    <a:pt x="120" y="69"/>
                  </a:cubicBezTo>
                  <a:lnTo>
                    <a:pt x="120" y="60"/>
                  </a:lnTo>
                  <a:close/>
                </a:path>
              </a:pathLst>
            </a:custGeom>
            <a:grpFill/>
            <a:ln>
              <a:noFill/>
            </a:ln>
          </p:spPr>
          <p:txBody>
            <a:bodyPr vert="horz" wrap="square" lIns="91440" tIns="45720" rIns="91440" bIns="45720" numCol="1" anchor="t" anchorCtr="0" compatLnSpc="1"/>
            <a:lstStyle/>
            <a:p>
              <a:pPr marL="0" marR="0" lvl="0" indent="0" defTabSz="1219200" eaLnBrk="1" fontAlgn="auto" latinLnBrk="0" hangingPunct="1">
                <a:lnSpc>
                  <a:spcPct val="100000"/>
                </a:lnSpc>
                <a:spcBef>
                  <a:spcPts val="0"/>
                </a:spcBef>
                <a:spcAft>
                  <a:spcPts val="0"/>
                </a:spcAft>
                <a:buClrTx/>
                <a:buSzTx/>
                <a:buFontTx/>
                <a:buNone/>
                <a:defRPr/>
              </a:pPr>
              <a:endParaRPr kumimoji="0" lang="id-ID" sz="1300" b="0" i="0" u="none" strike="noStrike" kern="0" cap="none" spc="0" normalizeH="0" baseline="0" noProof="0">
                <a:ln>
                  <a:noFill/>
                </a:ln>
                <a:solidFill>
                  <a:prstClr val="black"/>
                </a:solidFill>
                <a:effectLst/>
                <a:uLnTx/>
                <a:uFillTx/>
              </a:endParaRPr>
            </a:p>
          </p:txBody>
        </p:sp>
        <p:grpSp>
          <p:nvGrpSpPr>
            <p:cNvPr id="46" name="Group 57"/>
            <p:cNvGrpSpPr/>
            <p:nvPr/>
          </p:nvGrpSpPr>
          <p:grpSpPr>
            <a:xfrm>
              <a:off x="2130307" y="4819356"/>
              <a:ext cx="764932" cy="320568"/>
              <a:chOff x="6509932" y="4117494"/>
              <a:chExt cx="693213" cy="290513"/>
            </a:xfrm>
            <a:grpFill/>
          </p:grpSpPr>
          <p:sp>
            <p:nvSpPr>
              <p:cNvPr id="47" name="Freeform 58"/>
              <p:cNvSpPr/>
              <p:nvPr/>
            </p:nvSpPr>
            <p:spPr bwMode="auto">
              <a:xfrm>
                <a:off x="6853895" y="4117494"/>
                <a:ext cx="349250" cy="290513"/>
              </a:xfrm>
              <a:custGeom>
                <a:avLst/>
                <a:gdLst>
                  <a:gd name="T0" fmla="*/ 60 w 90"/>
                  <a:gd name="T1" fmla="*/ 45 h 75"/>
                  <a:gd name="T2" fmla="*/ 60 w 90"/>
                  <a:gd name="T3" fmla="*/ 0 h 75"/>
                  <a:gd name="T4" fmla="*/ 0 w 90"/>
                  <a:gd name="T5" fmla="*/ 0 h 75"/>
                  <a:gd name="T6" fmla="*/ 0 w 90"/>
                  <a:gd name="T7" fmla="*/ 75 h 75"/>
                  <a:gd name="T8" fmla="*/ 90 w 90"/>
                  <a:gd name="T9" fmla="*/ 75 h 75"/>
                  <a:gd name="T10" fmla="*/ 60 w 90"/>
                  <a:gd name="T11" fmla="*/ 45 h 75"/>
                </a:gdLst>
                <a:ahLst/>
                <a:cxnLst>
                  <a:cxn ang="0">
                    <a:pos x="T0" y="T1"/>
                  </a:cxn>
                  <a:cxn ang="0">
                    <a:pos x="T2" y="T3"/>
                  </a:cxn>
                  <a:cxn ang="0">
                    <a:pos x="T4" y="T5"/>
                  </a:cxn>
                  <a:cxn ang="0">
                    <a:pos x="T6" y="T7"/>
                  </a:cxn>
                  <a:cxn ang="0">
                    <a:pos x="T8" y="T9"/>
                  </a:cxn>
                  <a:cxn ang="0">
                    <a:pos x="T10" y="T11"/>
                  </a:cxn>
                </a:cxnLst>
                <a:rect l="0" t="0" r="r" b="b"/>
                <a:pathLst>
                  <a:path w="90" h="75">
                    <a:moveTo>
                      <a:pt x="60" y="45"/>
                    </a:moveTo>
                    <a:cubicBezTo>
                      <a:pt x="60" y="0"/>
                      <a:pt x="60" y="0"/>
                      <a:pt x="60" y="0"/>
                    </a:cubicBezTo>
                    <a:cubicBezTo>
                      <a:pt x="0" y="0"/>
                      <a:pt x="0" y="0"/>
                      <a:pt x="0" y="0"/>
                    </a:cubicBezTo>
                    <a:cubicBezTo>
                      <a:pt x="0" y="75"/>
                      <a:pt x="0" y="75"/>
                      <a:pt x="0" y="75"/>
                    </a:cubicBezTo>
                    <a:cubicBezTo>
                      <a:pt x="90" y="75"/>
                      <a:pt x="90" y="75"/>
                      <a:pt x="90" y="75"/>
                    </a:cubicBezTo>
                    <a:cubicBezTo>
                      <a:pt x="73" y="75"/>
                      <a:pt x="60" y="61"/>
                      <a:pt x="60" y="4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1219200" eaLnBrk="1" fontAlgn="auto" latinLnBrk="0" hangingPunct="1">
                  <a:lnSpc>
                    <a:spcPct val="100000"/>
                  </a:lnSpc>
                  <a:spcBef>
                    <a:spcPts val="0"/>
                  </a:spcBef>
                  <a:spcAft>
                    <a:spcPts val="0"/>
                  </a:spcAft>
                  <a:buClrTx/>
                  <a:buSzTx/>
                  <a:buFontTx/>
                  <a:buNone/>
                  <a:defRPr/>
                </a:pPr>
                <a:endParaRPr kumimoji="0" lang="id-ID" sz="1300" b="0" i="0" u="none" strike="noStrike" kern="0" cap="none" spc="0" normalizeH="0" baseline="0" noProof="0">
                  <a:ln>
                    <a:noFill/>
                  </a:ln>
                  <a:solidFill>
                    <a:prstClr val="black"/>
                  </a:solidFill>
                  <a:effectLst/>
                  <a:uLnTx/>
                  <a:uFillTx/>
                </a:endParaRPr>
              </a:p>
            </p:txBody>
          </p:sp>
          <p:sp>
            <p:nvSpPr>
              <p:cNvPr id="48" name="Freeform 59"/>
              <p:cNvSpPr/>
              <p:nvPr/>
            </p:nvSpPr>
            <p:spPr bwMode="auto">
              <a:xfrm>
                <a:off x="6627145" y="4134957"/>
                <a:ext cx="460375" cy="273050"/>
              </a:xfrm>
              <a:custGeom>
                <a:avLst/>
                <a:gdLst>
                  <a:gd name="T0" fmla="*/ 0 w 120"/>
                  <a:gd name="T1" fmla="*/ 0 h 70"/>
                  <a:gd name="T2" fmla="*/ 0 w 120"/>
                  <a:gd name="T3" fmla="*/ 10 h 70"/>
                  <a:gd name="T4" fmla="*/ 60 w 120"/>
                  <a:gd name="T5" fmla="*/ 70 h 70"/>
                  <a:gd name="T6" fmla="*/ 120 w 120"/>
                  <a:gd name="T7" fmla="*/ 10 h 70"/>
                  <a:gd name="T8" fmla="*/ 120 w 120"/>
                  <a:gd name="T9" fmla="*/ 0 h 70"/>
                  <a:gd name="T10" fmla="*/ 0 w 120"/>
                  <a:gd name="T11" fmla="*/ 0 h 70"/>
                </a:gdLst>
                <a:ahLst/>
                <a:cxnLst>
                  <a:cxn ang="0">
                    <a:pos x="T0" y="T1"/>
                  </a:cxn>
                  <a:cxn ang="0">
                    <a:pos x="T2" y="T3"/>
                  </a:cxn>
                  <a:cxn ang="0">
                    <a:pos x="T4" y="T5"/>
                  </a:cxn>
                  <a:cxn ang="0">
                    <a:pos x="T6" y="T7"/>
                  </a:cxn>
                  <a:cxn ang="0">
                    <a:pos x="T8" y="T9"/>
                  </a:cxn>
                  <a:cxn ang="0">
                    <a:pos x="T10" y="T11"/>
                  </a:cxn>
                </a:cxnLst>
                <a:rect l="0" t="0" r="r" b="b"/>
                <a:pathLst>
                  <a:path w="120" h="70">
                    <a:moveTo>
                      <a:pt x="0" y="0"/>
                    </a:moveTo>
                    <a:cubicBezTo>
                      <a:pt x="0" y="10"/>
                      <a:pt x="0" y="10"/>
                      <a:pt x="0" y="10"/>
                    </a:cubicBezTo>
                    <a:cubicBezTo>
                      <a:pt x="0" y="43"/>
                      <a:pt x="27" y="70"/>
                      <a:pt x="60" y="70"/>
                    </a:cubicBezTo>
                    <a:cubicBezTo>
                      <a:pt x="93" y="70"/>
                      <a:pt x="120" y="43"/>
                      <a:pt x="120" y="10"/>
                    </a:cubicBezTo>
                    <a:cubicBezTo>
                      <a:pt x="120" y="0"/>
                      <a:pt x="120" y="0"/>
                      <a:pt x="120"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1219200" eaLnBrk="1" fontAlgn="auto" latinLnBrk="0" hangingPunct="1">
                  <a:lnSpc>
                    <a:spcPct val="100000"/>
                  </a:lnSpc>
                  <a:spcBef>
                    <a:spcPts val="0"/>
                  </a:spcBef>
                  <a:spcAft>
                    <a:spcPts val="0"/>
                  </a:spcAft>
                  <a:buClrTx/>
                  <a:buSzTx/>
                  <a:buFontTx/>
                  <a:buNone/>
                  <a:defRPr/>
                </a:pPr>
                <a:endParaRPr kumimoji="0" lang="id-ID" sz="1300" b="0" i="0" u="none" strike="noStrike" kern="0" cap="none" spc="0" normalizeH="0" baseline="0" noProof="0">
                  <a:ln>
                    <a:noFill/>
                  </a:ln>
                  <a:solidFill>
                    <a:prstClr val="black"/>
                  </a:solidFill>
                  <a:effectLst/>
                  <a:uLnTx/>
                  <a:uFillTx/>
                </a:endParaRPr>
              </a:p>
            </p:txBody>
          </p:sp>
          <p:sp>
            <p:nvSpPr>
              <p:cNvPr id="49" name="Freeform 60"/>
              <p:cNvSpPr/>
              <p:nvPr/>
            </p:nvSpPr>
            <p:spPr bwMode="auto">
              <a:xfrm flipH="1">
                <a:off x="6509932" y="4117494"/>
                <a:ext cx="349250" cy="290513"/>
              </a:xfrm>
              <a:custGeom>
                <a:avLst/>
                <a:gdLst>
                  <a:gd name="T0" fmla="*/ 60 w 90"/>
                  <a:gd name="T1" fmla="*/ 45 h 75"/>
                  <a:gd name="T2" fmla="*/ 60 w 90"/>
                  <a:gd name="T3" fmla="*/ 0 h 75"/>
                  <a:gd name="T4" fmla="*/ 0 w 90"/>
                  <a:gd name="T5" fmla="*/ 0 h 75"/>
                  <a:gd name="T6" fmla="*/ 0 w 90"/>
                  <a:gd name="T7" fmla="*/ 75 h 75"/>
                  <a:gd name="T8" fmla="*/ 90 w 90"/>
                  <a:gd name="T9" fmla="*/ 75 h 75"/>
                  <a:gd name="T10" fmla="*/ 60 w 90"/>
                  <a:gd name="T11" fmla="*/ 45 h 75"/>
                </a:gdLst>
                <a:ahLst/>
                <a:cxnLst>
                  <a:cxn ang="0">
                    <a:pos x="T0" y="T1"/>
                  </a:cxn>
                  <a:cxn ang="0">
                    <a:pos x="T2" y="T3"/>
                  </a:cxn>
                  <a:cxn ang="0">
                    <a:pos x="T4" y="T5"/>
                  </a:cxn>
                  <a:cxn ang="0">
                    <a:pos x="T6" y="T7"/>
                  </a:cxn>
                  <a:cxn ang="0">
                    <a:pos x="T8" y="T9"/>
                  </a:cxn>
                  <a:cxn ang="0">
                    <a:pos x="T10" y="T11"/>
                  </a:cxn>
                </a:cxnLst>
                <a:rect l="0" t="0" r="r" b="b"/>
                <a:pathLst>
                  <a:path w="90" h="75">
                    <a:moveTo>
                      <a:pt x="60" y="45"/>
                    </a:moveTo>
                    <a:cubicBezTo>
                      <a:pt x="60" y="0"/>
                      <a:pt x="60" y="0"/>
                      <a:pt x="60" y="0"/>
                    </a:cubicBezTo>
                    <a:cubicBezTo>
                      <a:pt x="0" y="0"/>
                      <a:pt x="0" y="0"/>
                      <a:pt x="0" y="0"/>
                    </a:cubicBezTo>
                    <a:cubicBezTo>
                      <a:pt x="0" y="75"/>
                      <a:pt x="0" y="75"/>
                      <a:pt x="0" y="75"/>
                    </a:cubicBezTo>
                    <a:cubicBezTo>
                      <a:pt x="90" y="75"/>
                      <a:pt x="90" y="75"/>
                      <a:pt x="90" y="75"/>
                    </a:cubicBezTo>
                    <a:cubicBezTo>
                      <a:pt x="73" y="75"/>
                      <a:pt x="60" y="61"/>
                      <a:pt x="60" y="4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1219200" eaLnBrk="1" fontAlgn="auto" latinLnBrk="0" hangingPunct="1">
                  <a:lnSpc>
                    <a:spcPct val="100000"/>
                  </a:lnSpc>
                  <a:spcBef>
                    <a:spcPts val="0"/>
                  </a:spcBef>
                  <a:spcAft>
                    <a:spcPts val="0"/>
                  </a:spcAft>
                  <a:buClrTx/>
                  <a:buSzTx/>
                  <a:buFontTx/>
                  <a:buNone/>
                  <a:defRPr/>
                </a:pPr>
                <a:endParaRPr kumimoji="0" lang="id-ID" sz="1300" b="0" i="0" u="none" strike="noStrike" kern="0" cap="none" spc="0" normalizeH="0" baseline="0" noProof="0">
                  <a:ln>
                    <a:noFill/>
                  </a:ln>
                  <a:solidFill>
                    <a:prstClr val="black"/>
                  </a:solidFill>
                  <a:effectLst/>
                  <a:uLnTx/>
                  <a:uFillTx/>
                </a:endParaRPr>
              </a:p>
            </p:txBody>
          </p:sp>
        </p:grpSp>
      </p:grpSp>
      <p:grpSp>
        <p:nvGrpSpPr>
          <p:cNvPr id="50" name="Group 61"/>
          <p:cNvGrpSpPr/>
          <p:nvPr/>
        </p:nvGrpSpPr>
        <p:grpSpPr>
          <a:xfrm>
            <a:off x="7124754" y="1784912"/>
            <a:ext cx="509758" cy="3119848"/>
            <a:chOff x="3632707" y="2210578"/>
            <a:chExt cx="509757" cy="3119848"/>
          </a:xfrm>
          <a:solidFill>
            <a:sysClr val="window" lastClr="FFFFFF">
              <a:lumMod val="75000"/>
            </a:sysClr>
          </a:solidFill>
        </p:grpSpPr>
        <p:sp>
          <p:nvSpPr>
            <p:cNvPr id="51" name="Rectangle 62"/>
            <p:cNvSpPr>
              <a:spLocks noChangeArrowheads="1"/>
            </p:cNvSpPr>
            <p:nvPr/>
          </p:nvSpPr>
          <p:spPr bwMode="auto">
            <a:xfrm>
              <a:off x="3632707" y="3773130"/>
              <a:ext cx="509757" cy="700696"/>
            </a:xfrm>
            <a:prstGeom prst="rect">
              <a:avLst/>
            </a:prstGeom>
            <a:grpFill/>
            <a:ln>
              <a:noFill/>
            </a:ln>
          </p:spPr>
          <p:txBody>
            <a:bodyPr vert="horz" wrap="square" lIns="91440" tIns="45720" rIns="91440" bIns="45720" numCol="1" anchor="t" anchorCtr="0" compatLnSpc="1"/>
            <a:lstStyle/>
            <a:p>
              <a:pPr marL="0" marR="0" lvl="0" indent="0" defTabSz="1219200" eaLnBrk="1" fontAlgn="auto" latinLnBrk="0" hangingPunct="1">
                <a:lnSpc>
                  <a:spcPct val="100000"/>
                </a:lnSpc>
                <a:spcBef>
                  <a:spcPts val="0"/>
                </a:spcBef>
                <a:spcAft>
                  <a:spcPts val="0"/>
                </a:spcAft>
                <a:buClrTx/>
                <a:buSzTx/>
                <a:buFontTx/>
                <a:buNone/>
                <a:defRPr/>
              </a:pPr>
              <a:endParaRPr kumimoji="0" lang="id-ID" sz="1300" b="0" i="0" u="none" strike="noStrike" kern="0" cap="none" spc="0" normalizeH="0" baseline="0" noProof="0">
                <a:ln>
                  <a:noFill/>
                </a:ln>
                <a:solidFill>
                  <a:prstClr val="black"/>
                </a:solidFill>
                <a:effectLst/>
                <a:uLnTx/>
                <a:uFillTx/>
              </a:endParaRPr>
            </a:p>
          </p:txBody>
        </p:sp>
        <p:sp>
          <p:nvSpPr>
            <p:cNvPr id="52" name="Rectangle 63"/>
            <p:cNvSpPr>
              <a:spLocks noChangeArrowheads="1"/>
            </p:cNvSpPr>
            <p:nvPr/>
          </p:nvSpPr>
          <p:spPr bwMode="auto">
            <a:xfrm>
              <a:off x="3632707" y="2974337"/>
              <a:ext cx="509757" cy="781276"/>
            </a:xfrm>
            <a:prstGeom prst="rect">
              <a:avLst/>
            </a:prstGeom>
            <a:grpFill/>
            <a:ln>
              <a:noFill/>
            </a:ln>
          </p:spPr>
          <p:txBody>
            <a:bodyPr vert="horz" wrap="square" lIns="91440" tIns="45720" rIns="91440" bIns="45720" numCol="1" anchor="t" anchorCtr="0" compatLnSpc="1"/>
            <a:lstStyle/>
            <a:p>
              <a:pPr marL="0" marR="0" lvl="0" indent="0" defTabSz="1219200" eaLnBrk="1" fontAlgn="auto" latinLnBrk="0" hangingPunct="1">
                <a:lnSpc>
                  <a:spcPct val="100000"/>
                </a:lnSpc>
                <a:spcBef>
                  <a:spcPts val="0"/>
                </a:spcBef>
                <a:spcAft>
                  <a:spcPts val="0"/>
                </a:spcAft>
                <a:buClrTx/>
                <a:buSzTx/>
                <a:buFontTx/>
                <a:buNone/>
                <a:defRPr/>
              </a:pPr>
              <a:endParaRPr kumimoji="0" lang="id-ID" sz="1300" b="0" i="0" u="none" strike="noStrike" kern="0" cap="none" spc="0" normalizeH="0" baseline="0" noProof="0">
                <a:ln>
                  <a:noFill/>
                </a:ln>
                <a:solidFill>
                  <a:prstClr val="black"/>
                </a:solidFill>
                <a:effectLst/>
                <a:uLnTx/>
                <a:uFillTx/>
              </a:endParaRPr>
            </a:p>
          </p:txBody>
        </p:sp>
        <p:sp>
          <p:nvSpPr>
            <p:cNvPr id="53" name="Freeform 64"/>
            <p:cNvSpPr/>
            <p:nvPr/>
          </p:nvSpPr>
          <p:spPr bwMode="auto">
            <a:xfrm>
              <a:off x="3632707" y="4491343"/>
              <a:ext cx="509757" cy="839083"/>
            </a:xfrm>
            <a:custGeom>
              <a:avLst/>
              <a:gdLst>
                <a:gd name="T0" fmla="*/ 0 w 120"/>
                <a:gd name="T1" fmla="*/ 0 h 202"/>
                <a:gd name="T2" fmla="*/ 0 w 120"/>
                <a:gd name="T3" fmla="*/ 142 h 202"/>
                <a:gd name="T4" fmla="*/ 60 w 120"/>
                <a:gd name="T5" fmla="*/ 202 h 202"/>
                <a:gd name="T6" fmla="*/ 120 w 120"/>
                <a:gd name="T7" fmla="*/ 142 h 202"/>
                <a:gd name="T8" fmla="*/ 120 w 120"/>
                <a:gd name="T9" fmla="*/ 0 h 202"/>
                <a:gd name="T10" fmla="*/ 0 w 120"/>
                <a:gd name="T11" fmla="*/ 0 h 202"/>
              </a:gdLst>
              <a:ahLst/>
              <a:cxnLst>
                <a:cxn ang="0">
                  <a:pos x="T0" y="T1"/>
                </a:cxn>
                <a:cxn ang="0">
                  <a:pos x="T2" y="T3"/>
                </a:cxn>
                <a:cxn ang="0">
                  <a:pos x="T4" y="T5"/>
                </a:cxn>
                <a:cxn ang="0">
                  <a:pos x="T6" y="T7"/>
                </a:cxn>
                <a:cxn ang="0">
                  <a:pos x="T8" y="T9"/>
                </a:cxn>
                <a:cxn ang="0">
                  <a:pos x="T10" y="T11"/>
                </a:cxn>
              </a:cxnLst>
              <a:rect l="0" t="0" r="r" b="b"/>
              <a:pathLst>
                <a:path w="120" h="202">
                  <a:moveTo>
                    <a:pt x="0" y="0"/>
                  </a:moveTo>
                  <a:cubicBezTo>
                    <a:pt x="0" y="142"/>
                    <a:pt x="0" y="142"/>
                    <a:pt x="0" y="142"/>
                  </a:cubicBezTo>
                  <a:cubicBezTo>
                    <a:pt x="0" y="175"/>
                    <a:pt x="27" y="202"/>
                    <a:pt x="60" y="202"/>
                  </a:cubicBezTo>
                  <a:cubicBezTo>
                    <a:pt x="93" y="202"/>
                    <a:pt x="120" y="175"/>
                    <a:pt x="120" y="142"/>
                  </a:cubicBezTo>
                  <a:cubicBezTo>
                    <a:pt x="120" y="0"/>
                    <a:pt x="120" y="0"/>
                    <a:pt x="120" y="0"/>
                  </a:cubicBezTo>
                  <a:lnTo>
                    <a:pt x="0" y="0"/>
                  </a:lnTo>
                  <a:close/>
                </a:path>
              </a:pathLst>
            </a:custGeom>
            <a:grpFill/>
            <a:ln>
              <a:noFill/>
            </a:ln>
          </p:spPr>
          <p:txBody>
            <a:bodyPr vert="horz" wrap="square" lIns="91440" tIns="45720" rIns="91440" bIns="45720" numCol="1" anchor="t" anchorCtr="0" compatLnSpc="1"/>
            <a:lstStyle/>
            <a:p>
              <a:pPr marL="0" marR="0" lvl="0" indent="0" defTabSz="1219200" eaLnBrk="1" fontAlgn="auto" latinLnBrk="0" hangingPunct="1">
                <a:lnSpc>
                  <a:spcPct val="100000"/>
                </a:lnSpc>
                <a:spcBef>
                  <a:spcPts val="0"/>
                </a:spcBef>
                <a:spcAft>
                  <a:spcPts val="0"/>
                </a:spcAft>
                <a:buClrTx/>
                <a:buSzTx/>
                <a:buFontTx/>
                <a:buNone/>
                <a:defRPr/>
              </a:pPr>
              <a:endParaRPr kumimoji="0" lang="id-ID" sz="1300" b="0" i="0" u="none" strike="noStrike" kern="0" cap="none" spc="0" normalizeH="0" baseline="0" noProof="0">
                <a:ln>
                  <a:noFill/>
                </a:ln>
                <a:solidFill>
                  <a:prstClr val="black"/>
                </a:solidFill>
                <a:effectLst/>
                <a:uLnTx/>
                <a:uFillTx/>
              </a:endParaRPr>
            </a:p>
          </p:txBody>
        </p:sp>
        <p:sp>
          <p:nvSpPr>
            <p:cNvPr id="54" name="Freeform 65"/>
            <p:cNvSpPr/>
            <p:nvPr/>
          </p:nvSpPr>
          <p:spPr bwMode="auto">
            <a:xfrm>
              <a:off x="3632707" y="2210578"/>
              <a:ext cx="509757" cy="747991"/>
            </a:xfrm>
            <a:custGeom>
              <a:avLst/>
              <a:gdLst>
                <a:gd name="T0" fmla="*/ 120 w 120"/>
                <a:gd name="T1" fmla="*/ 180 h 180"/>
                <a:gd name="T2" fmla="*/ 120 w 120"/>
                <a:gd name="T3" fmla="*/ 60 h 180"/>
                <a:gd name="T4" fmla="*/ 60 w 120"/>
                <a:gd name="T5" fmla="*/ 0 h 180"/>
                <a:gd name="T6" fmla="*/ 0 w 120"/>
                <a:gd name="T7" fmla="*/ 60 h 180"/>
                <a:gd name="T8" fmla="*/ 0 w 120"/>
                <a:gd name="T9" fmla="*/ 180 h 180"/>
                <a:gd name="T10" fmla="*/ 120 w 120"/>
                <a:gd name="T11" fmla="*/ 180 h 180"/>
              </a:gdLst>
              <a:ahLst/>
              <a:cxnLst>
                <a:cxn ang="0">
                  <a:pos x="T0" y="T1"/>
                </a:cxn>
                <a:cxn ang="0">
                  <a:pos x="T2" y="T3"/>
                </a:cxn>
                <a:cxn ang="0">
                  <a:pos x="T4" y="T5"/>
                </a:cxn>
                <a:cxn ang="0">
                  <a:pos x="T6" y="T7"/>
                </a:cxn>
                <a:cxn ang="0">
                  <a:pos x="T8" y="T9"/>
                </a:cxn>
                <a:cxn ang="0">
                  <a:pos x="T10" y="T11"/>
                </a:cxn>
              </a:cxnLst>
              <a:rect l="0" t="0" r="r" b="b"/>
              <a:pathLst>
                <a:path w="120" h="180">
                  <a:moveTo>
                    <a:pt x="120" y="180"/>
                  </a:moveTo>
                  <a:cubicBezTo>
                    <a:pt x="120" y="60"/>
                    <a:pt x="120" y="60"/>
                    <a:pt x="120" y="60"/>
                  </a:cubicBezTo>
                  <a:cubicBezTo>
                    <a:pt x="120" y="27"/>
                    <a:pt x="93" y="0"/>
                    <a:pt x="60" y="0"/>
                  </a:cubicBezTo>
                  <a:cubicBezTo>
                    <a:pt x="27" y="0"/>
                    <a:pt x="0" y="27"/>
                    <a:pt x="0" y="60"/>
                  </a:cubicBezTo>
                  <a:cubicBezTo>
                    <a:pt x="0" y="180"/>
                    <a:pt x="0" y="180"/>
                    <a:pt x="0" y="180"/>
                  </a:cubicBezTo>
                  <a:lnTo>
                    <a:pt x="120" y="180"/>
                  </a:lnTo>
                  <a:close/>
                </a:path>
              </a:pathLst>
            </a:custGeom>
            <a:grpFill/>
            <a:ln>
              <a:noFill/>
            </a:ln>
          </p:spPr>
          <p:txBody>
            <a:bodyPr vert="horz" wrap="square" lIns="91440" tIns="45720" rIns="91440" bIns="45720" numCol="1" anchor="t" anchorCtr="0" compatLnSpc="1"/>
            <a:lstStyle/>
            <a:p>
              <a:pPr marL="0" marR="0" lvl="0" indent="0" defTabSz="1219200" eaLnBrk="1" fontAlgn="auto" latinLnBrk="0" hangingPunct="1">
                <a:lnSpc>
                  <a:spcPct val="100000"/>
                </a:lnSpc>
                <a:spcBef>
                  <a:spcPts val="0"/>
                </a:spcBef>
                <a:spcAft>
                  <a:spcPts val="0"/>
                </a:spcAft>
                <a:buClrTx/>
                <a:buSzTx/>
                <a:buFontTx/>
                <a:buNone/>
                <a:defRPr/>
              </a:pPr>
              <a:endParaRPr kumimoji="0" lang="id-ID" sz="1300" b="0" i="0" u="none" strike="noStrike" kern="0" cap="none" spc="0" normalizeH="0" baseline="0" noProof="0">
                <a:ln>
                  <a:noFill/>
                </a:ln>
                <a:solidFill>
                  <a:prstClr val="black"/>
                </a:solidFill>
                <a:effectLst/>
                <a:uLnTx/>
                <a:uFillTx/>
              </a:endParaRPr>
            </a:p>
          </p:txBody>
        </p:sp>
      </p:grpSp>
      <p:sp>
        <p:nvSpPr>
          <p:cNvPr id="55" name="Freeform 69"/>
          <p:cNvSpPr/>
          <p:nvPr/>
        </p:nvSpPr>
        <p:spPr bwMode="auto">
          <a:xfrm>
            <a:off x="7120086" y="2476046"/>
            <a:ext cx="509756" cy="297796"/>
          </a:xfrm>
          <a:custGeom>
            <a:avLst/>
            <a:gdLst>
              <a:gd name="T0" fmla="*/ 120 w 120"/>
              <a:gd name="T1" fmla="*/ 60 h 69"/>
              <a:gd name="T2" fmla="*/ 60 w 120"/>
              <a:gd name="T3" fmla="*/ 0 h 69"/>
              <a:gd name="T4" fmla="*/ 0 w 120"/>
              <a:gd name="T5" fmla="*/ 60 h 69"/>
              <a:gd name="T6" fmla="*/ 0 w 120"/>
              <a:gd name="T7" fmla="*/ 69 h 69"/>
              <a:gd name="T8" fmla="*/ 120 w 120"/>
              <a:gd name="T9" fmla="*/ 69 h 69"/>
              <a:gd name="T10" fmla="*/ 120 w 120"/>
              <a:gd name="T11" fmla="*/ 60 h 69"/>
            </a:gdLst>
            <a:ahLst/>
            <a:cxnLst>
              <a:cxn ang="0">
                <a:pos x="T0" y="T1"/>
              </a:cxn>
              <a:cxn ang="0">
                <a:pos x="T2" y="T3"/>
              </a:cxn>
              <a:cxn ang="0">
                <a:pos x="T4" y="T5"/>
              </a:cxn>
              <a:cxn ang="0">
                <a:pos x="T6" y="T7"/>
              </a:cxn>
              <a:cxn ang="0">
                <a:pos x="T8" y="T9"/>
              </a:cxn>
              <a:cxn ang="0">
                <a:pos x="T10" y="T11"/>
              </a:cxn>
            </a:cxnLst>
            <a:rect l="0" t="0" r="r" b="b"/>
            <a:pathLst>
              <a:path w="120" h="69">
                <a:moveTo>
                  <a:pt x="120" y="60"/>
                </a:moveTo>
                <a:cubicBezTo>
                  <a:pt x="120" y="27"/>
                  <a:pt x="93" y="0"/>
                  <a:pt x="60" y="0"/>
                </a:cubicBezTo>
                <a:cubicBezTo>
                  <a:pt x="27" y="0"/>
                  <a:pt x="0" y="27"/>
                  <a:pt x="0" y="60"/>
                </a:cubicBezTo>
                <a:cubicBezTo>
                  <a:pt x="0" y="69"/>
                  <a:pt x="0" y="69"/>
                  <a:pt x="0" y="69"/>
                </a:cubicBezTo>
                <a:cubicBezTo>
                  <a:pt x="120" y="69"/>
                  <a:pt x="120" y="69"/>
                  <a:pt x="120" y="69"/>
                </a:cubicBezTo>
                <a:lnTo>
                  <a:pt x="120" y="60"/>
                </a:lnTo>
                <a:close/>
              </a:path>
            </a:pathLst>
          </a:custGeom>
          <a:solidFill>
            <a:sysClr val="windowText" lastClr="000000">
              <a:alpha val="15000"/>
            </a:sysClr>
          </a:solidFill>
          <a:ln>
            <a:noFill/>
          </a:ln>
        </p:spPr>
        <p:txBody>
          <a:bodyPr vert="horz" wrap="square" lIns="91426" tIns="45712" rIns="91426" bIns="45712" numCol="1" anchor="t" anchorCtr="0" compatLnSpc="1"/>
          <a:lstStyle/>
          <a:p>
            <a:pPr marL="0" marR="0" lvl="0" indent="0" defTabSz="1219200" eaLnBrk="1" fontAlgn="auto" latinLnBrk="0" hangingPunct="1">
              <a:lnSpc>
                <a:spcPct val="100000"/>
              </a:lnSpc>
              <a:spcBef>
                <a:spcPts val="0"/>
              </a:spcBef>
              <a:spcAft>
                <a:spcPts val="0"/>
              </a:spcAft>
              <a:buClrTx/>
              <a:buSzTx/>
              <a:buFontTx/>
              <a:buNone/>
              <a:defRPr/>
            </a:pPr>
            <a:endParaRPr kumimoji="0" lang="id-ID" sz="1300" b="0" i="0" u="none" strike="noStrike" kern="0" cap="none" spc="0" normalizeH="0" baseline="0" noProof="0">
              <a:ln>
                <a:noFill/>
              </a:ln>
              <a:solidFill>
                <a:prstClr val="black"/>
              </a:solidFill>
              <a:effectLst/>
              <a:uLnTx/>
              <a:uFillTx/>
            </a:endParaRPr>
          </a:p>
        </p:txBody>
      </p:sp>
      <p:grpSp>
        <p:nvGrpSpPr>
          <p:cNvPr id="56" name="Group 4"/>
          <p:cNvGrpSpPr/>
          <p:nvPr/>
        </p:nvGrpSpPr>
        <p:grpSpPr>
          <a:xfrm>
            <a:off x="6995414" y="2520375"/>
            <a:ext cx="764932" cy="2384385"/>
            <a:chOff x="2849704" y="2755539"/>
            <a:chExt cx="764932" cy="2384385"/>
          </a:xfrm>
          <a:blipFill>
            <a:blip r:embed="rId6"/>
            <a:stretch>
              <a:fillRect/>
            </a:stretch>
          </a:blipFill>
        </p:grpSpPr>
        <p:sp>
          <p:nvSpPr>
            <p:cNvPr id="57" name="Rectangle 67"/>
            <p:cNvSpPr>
              <a:spLocks noChangeArrowheads="1"/>
            </p:cNvSpPr>
            <p:nvPr/>
          </p:nvSpPr>
          <p:spPr bwMode="auto">
            <a:xfrm>
              <a:off x="2977292" y="3053336"/>
              <a:ext cx="509757" cy="1816144"/>
            </a:xfrm>
            <a:prstGeom prst="rect">
              <a:avLst/>
            </a:prstGeom>
            <a:grpFill/>
            <a:ln>
              <a:noFill/>
            </a:ln>
          </p:spPr>
          <p:txBody>
            <a:bodyPr vert="horz" wrap="square" lIns="91440" tIns="45720" rIns="91440" bIns="45720" numCol="1" anchor="t" anchorCtr="0" compatLnSpc="1"/>
            <a:lstStyle/>
            <a:p>
              <a:pPr marL="0" marR="0" lvl="0" indent="0" defTabSz="1219200" eaLnBrk="1" fontAlgn="auto" latinLnBrk="0" hangingPunct="1">
                <a:lnSpc>
                  <a:spcPct val="100000"/>
                </a:lnSpc>
                <a:spcBef>
                  <a:spcPts val="0"/>
                </a:spcBef>
                <a:spcAft>
                  <a:spcPts val="0"/>
                </a:spcAft>
                <a:buClrTx/>
                <a:buSzTx/>
                <a:buFontTx/>
                <a:buNone/>
                <a:defRPr/>
              </a:pPr>
              <a:endParaRPr kumimoji="0" lang="id-ID" sz="1300" b="0" i="0" u="none" strike="noStrike" kern="0" cap="none" spc="0" normalizeH="0" baseline="0" noProof="0">
                <a:ln>
                  <a:noFill/>
                </a:ln>
                <a:solidFill>
                  <a:prstClr val="black"/>
                </a:solidFill>
                <a:effectLst/>
                <a:uLnTx/>
                <a:uFillTx/>
              </a:endParaRPr>
            </a:p>
          </p:txBody>
        </p:sp>
        <p:sp>
          <p:nvSpPr>
            <p:cNvPr id="58" name="Freeform 72"/>
            <p:cNvSpPr/>
            <p:nvPr/>
          </p:nvSpPr>
          <p:spPr bwMode="auto">
            <a:xfrm>
              <a:off x="2977293" y="2755539"/>
              <a:ext cx="509756" cy="297796"/>
            </a:xfrm>
            <a:custGeom>
              <a:avLst/>
              <a:gdLst>
                <a:gd name="T0" fmla="*/ 120 w 120"/>
                <a:gd name="T1" fmla="*/ 60 h 69"/>
                <a:gd name="T2" fmla="*/ 60 w 120"/>
                <a:gd name="T3" fmla="*/ 0 h 69"/>
                <a:gd name="T4" fmla="*/ 0 w 120"/>
                <a:gd name="T5" fmla="*/ 60 h 69"/>
                <a:gd name="T6" fmla="*/ 0 w 120"/>
                <a:gd name="T7" fmla="*/ 69 h 69"/>
                <a:gd name="T8" fmla="*/ 120 w 120"/>
                <a:gd name="T9" fmla="*/ 69 h 69"/>
                <a:gd name="T10" fmla="*/ 120 w 120"/>
                <a:gd name="T11" fmla="*/ 60 h 69"/>
              </a:gdLst>
              <a:ahLst/>
              <a:cxnLst>
                <a:cxn ang="0">
                  <a:pos x="T0" y="T1"/>
                </a:cxn>
                <a:cxn ang="0">
                  <a:pos x="T2" y="T3"/>
                </a:cxn>
                <a:cxn ang="0">
                  <a:pos x="T4" y="T5"/>
                </a:cxn>
                <a:cxn ang="0">
                  <a:pos x="T6" y="T7"/>
                </a:cxn>
                <a:cxn ang="0">
                  <a:pos x="T8" y="T9"/>
                </a:cxn>
                <a:cxn ang="0">
                  <a:pos x="T10" y="T11"/>
                </a:cxn>
              </a:cxnLst>
              <a:rect l="0" t="0" r="r" b="b"/>
              <a:pathLst>
                <a:path w="120" h="69">
                  <a:moveTo>
                    <a:pt x="120" y="60"/>
                  </a:moveTo>
                  <a:cubicBezTo>
                    <a:pt x="120" y="27"/>
                    <a:pt x="93" y="0"/>
                    <a:pt x="60" y="0"/>
                  </a:cubicBezTo>
                  <a:cubicBezTo>
                    <a:pt x="27" y="0"/>
                    <a:pt x="0" y="27"/>
                    <a:pt x="0" y="60"/>
                  </a:cubicBezTo>
                  <a:cubicBezTo>
                    <a:pt x="0" y="69"/>
                    <a:pt x="0" y="69"/>
                    <a:pt x="0" y="69"/>
                  </a:cubicBezTo>
                  <a:cubicBezTo>
                    <a:pt x="120" y="69"/>
                    <a:pt x="120" y="69"/>
                    <a:pt x="120" y="69"/>
                  </a:cubicBezTo>
                  <a:lnTo>
                    <a:pt x="120" y="60"/>
                  </a:lnTo>
                  <a:close/>
                </a:path>
              </a:pathLst>
            </a:custGeom>
            <a:grpFill/>
            <a:ln>
              <a:noFill/>
            </a:ln>
          </p:spPr>
          <p:txBody>
            <a:bodyPr vert="horz" wrap="square" lIns="91440" tIns="45720" rIns="91440" bIns="45720" numCol="1" anchor="t" anchorCtr="0" compatLnSpc="1"/>
            <a:lstStyle/>
            <a:p>
              <a:pPr marL="0" marR="0" lvl="0" indent="0" defTabSz="1219200" eaLnBrk="1" fontAlgn="auto" latinLnBrk="0" hangingPunct="1">
                <a:lnSpc>
                  <a:spcPct val="100000"/>
                </a:lnSpc>
                <a:spcBef>
                  <a:spcPts val="0"/>
                </a:spcBef>
                <a:spcAft>
                  <a:spcPts val="0"/>
                </a:spcAft>
                <a:buClrTx/>
                <a:buSzTx/>
                <a:buFontTx/>
                <a:buNone/>
                <a:defRPr/>
              </a:pPr>
              <a:endParaRPr kumimoji="0" lang="id-ID" sz="1300" b="0" i="0" u="none" strike="noStrike" kern="0" cap="none" spc="0" normalizeH="0" baseline="0" noProof="0">
                <a:ln>
                  <a:noFill/>
                </a:ln>
                <a:solidFill>
                  <a:prstClr val="black"/>
                </a:solidFill>
                <a:effectLst/>
                <a:uLnTx/>
                <a:uFillTx/>
              </a:endParaRPr>
            </a:p>
          </p:txBody>
        </p:sp>
        <p:grpSp>
          <p:nvGrpSpPr>
            <p:cNvPr id="59" name="Group 73"/>
            <p:cNvGrpSpPr/>
            <p:nvPr/>
          </p:nvGrpSpPr>
          <p:grpSpPr>
            <a:xfrm>
              <a:off x="2849704" y="4819356"/>
              <a:ext cx="764932" cy="320568"/>
              <a:chOff x="7161880" y="4117494"/>
              <a:chExt cx="693213" cy="290513"/>
            </a:xfrm>
            <a:grpFill/>
          </p:grpSpPr>
          <p:sp>
            <p:nvSpPr>
              <p:cNvPr id="60" name="Freeform 74"/>
              <p:cNvSpPr/>
              <p:nvPr/>
            </p:nvSpPr>
            <p:spPr bwMode="auto">
              <a:xfrm>
                <a:off x="7505843" y="4117494"/>
                <a:ext cx="349250" cy="290513"/>
              </a:xfrm>
              <a:custGeom>
                <a:avLst/>
                <a:gdLst>
                  <a:gd name="T0" fmla="*/ 60 w 90"/>
                  <a:gd name="T1" fmla="*/ 45 h 75"/>
                  <a:gd name="T2" fmla="*/ 60 w 90"/>
                  <a:gd name="T3" fmla="*/ 0 h 75"/>
                  <a:gd name="T4" fmla="*/ 0 w 90"/>
                  <a:gd name="T5" fmla="*/ 0 h 75"/>
                  <a:gd name="T6" fmla="*/ 0 w 90"/>
                  <a:gd name="T7" fmla="*/ 75 h 75"/>
                  <a:gd name="T8" fmla="*/ 90 w 90"/>
                  <a:gd name="T9" fmla="*/ 75 h 75"/>
                  <a:gd name="T10" fmla="*/ 60 w 90"/>
                  <a:gd name="T11" fmla="*/ 45 h 75"/>
                </a:gdLst>
                <a:ahLst/>
                <a:cxnLst>
                  <a:cxn ang="0">
                    <a:pos x="T0" y="T1"/>
                  </a:cxn>
                  <a:cxn ang="0">
                    <a:pos x="T2" y="T3"/>
                  </a:cxn>
                  <a:cxn ang="0">
                    <a:pos x="T4" y="T5"/>
                  </a:cxn>
                  <a:cxn ang="0">
                    <a:pos x="T6" y="T7"/>
                  </a:cxn>
                  <a:cxn ang="0">
                    <a:pos x="T8" y="T9"/>
                  </a:cxn>
                  <a:cxn ang="0">
                    <a:pos x="T10" y="T11"/>
                  </a:cxn>
                </a:cxnLst>
                <a:rect l="0" t="0" r="r" b="b"/>
                <a:pathLst>
                  <a:path w="90" h="75">
                    <a:moveTo>
                      <a:pt x="60" y="45"/>
                    </a:moveTo>
                    <a:cubicBezTo>
                      <a:pt x="60" y="0"/>
                      <a:pt x="60" y="0"/>
                      <a:pt x="60" y="0"/>
                    </a:cubicBezTo>
                    <a:cubicBezTo>
                      <a:pt x="0" y="0"/>
                      <a:pt x="0" y="0"/>
                      <a:pt x="0" y="0"/>
                    </a:cubicBezTo>
                    <a:cubicBezTo>
                      <a:pt x="0" y="75"/>
                      <a:pt x="0" y="75"/>
                      <a:pt x="0" y="75"/>
                    </a:cubicBezTo>
                    <a:cubicBezTo>
                      <a:pt x="90" y="75"/>
                      <a:pt x="90" y="75"/>
                      <a:pt x="90" y="75"/>
                    </a:cubicBezTo>
                    <a:cubicBezTo>
                      <a:pt x="73" y="75"/>
                      <a:pt x="60" y="61"/>
                      <a:pt x="60" y="4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1219200" eaLnBrk="1" fontAlgn="auto" latinLnBrk="0" hangingPunct="1">
                  <a:lnSpc>
                    <a:spcPct val="100000"/>
                  </a:lnSpc>
                  <a:spcBef>
                    <a:spcPts val="0"/>
                  </a:spcBef>
                  <a:spcAft>
                    <a:spcPts val="0"/>
                  </a:spcAft>
                  <a:buClrTx/>
                  <a:buSzTx/>
                  <a:buFontTx/>
                  <a:buNone/>
                  <a:defRPr/>
                </a:pPr>
                <a:endParaRPr kumimoji="0" lang="id-ID" sz="1300" b="0" i="0" u="none" strike="noStrike" kern="0" cap="none" spc="0" normalizeH="0" baseline="0" noProof="0">
                  <a:ln>
                    <a:noFill/>
                  </a:ln>
                  <a:solidFill>
                    <a:prstClr val="black"/>
                  </a:solidFill>
                  <a:effectLst/>
                  <a:uLnTx/>
                  <a:uFillTx/>
                </a:endParaRPr>
              </a:p>
            </p:txBody>
          </p:sp>
          <p:sp>
            <p:nvSpPr>
              <p:cNvPr id="61" name="Freeform 75"/>
              <p:cNvSpPr/>
              <p:nvPr/>
            </p:nvSpPr>
            <p:spPr bwMode="auto">
              <a:xfrm>
                <a:off x="7279093" y="4134957"/>
                <a:ext cx="460375" cy="273050"/>
              </a:xfrm>
              <a:custGeom>
                <a:avLst/>
                <a:gdLst>
                  <a:gd name="T0" fmla="*/ 0 w 120"/>
                  <a:gd name="T1" fmla="*/ 0 h 70"/>
                  <a:gd name="T2" fmla="*/ 0 w 120"/>
                  <a:gd name="T3" fmla="*/ 10 h 70"/>
                  <a:gd name="T4" fmla="*/ 60 w 120"/>
                  <a:gd name="T5" fmla="*/ 70 h 70"/>
                  <a:gd name="T6" fmla="*/ 120 w 120"/>
                  <a:gd name="T7" fmla="*/ 10 h 70"/>
                  <a:gd name="T8" fmla="*/ 120 w 120"/>
                  <a:gd name="T9" fmla="*/ 0 h 70"/>
                  <a:gd name="T10" fmla="*/ 0 w 120"/>
                  <a:gd name="T11" fmla="*/ 0 h 70"/>
                </a:gdLst>
                <a:ahLst/>
                <a:cxnLst>
                  <a:cxn ang="0">
                    <a:pos x="T0" y="T1"/>
                  </a:cxn>
                  <a:cxn ang="0">
                    <a:pos x="T2" y="T3"/>
                  </a:cxn>
                  <a:cxn ang="0">
                    <a:pos x="T4" y="T5"/>
                  </a:cxn>
                  <a:cxn ang="0">
                    <a:pos x="T6" y="T7"/>
                  </a:cxn>
                  <a:cxn ang="0">
                    <a:pos x="T8" y="T9"/>
                  </a:cxn>
                  <a:cxn ang="0">
                    <a:pos x="T10" y="T11"/>
                  </a:cxn>
                </a:cxnLst>
                <a:rect l="0" t="0" r="r" b="b"/>
                <a:pathLst>
                  <a:path w="120" h="70">
                    <a:moveTo>
                      <a:pt x="0" y="0"/>
                    </a:moveTo>
                    <a:cubicBezTo>
                      <a:pt x="0" y="10"/>
                      <a:pt x="0" y="10"/>
                      <a:pt x="0" y="10"/>
                    </a:cubicBezTo>
                    <a:cubicBezTo>
                      <a:pt x="0" y="43"/>
                      <a:pt x="27" y="70"/>
                      <a:pt x="60" y="70"/>
                    </a:cubicBezTo>
                    <a:cubicBezTo>
                      <a:pt x="93" y="70"/>
                      <a:pt x="120" y="43"/>
                      <a:pt x="120" y="10"/>
                    </a:cubicBezTo>
                    <a:cubicBezTo>
                      <a:pt x="120" y="0"/>
                      <a:pt x="120" y="0"/>
                      <a:pt x="120"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1219200" eaLnBrk="1" fontAlgn="auto" latinLnBrk="0" hangingPunct="1">
                  <a:lnSpc>
                    <a:spcPct val="100000"/>
                  </a:lnSpc>
                  <a:spcBef>
                    <a:spcPts val="0"/>
                  </a:spcBef>
                  <a:spcAft>
                    <a:spcPts val="0"/>
                  </a:spcAft>
                  <a:buClrTx/>
                  <a:buSzTx/>
                  <a:buFontTx/>
                  <a:buNone/>
                  <a:defRPr/>
                </a:pPr>
                <a:endParaRPr kumimoji="0" lang="id-ID" sz="1300" b="0" i="0" u="none" strike="noStrike" kern="0" cap="none" spc="0" normalizeH="0" baseline="0" noProof="0">
                  <a:ln>
                    <a:noFill/>
                  </a:ln>
                  <a:solidFill>
                    <a:prstClr val="black"/>
                  </a:solidFill>
                  <a:effectLst/>
                  <a:uLnTx/>
                  <a:uFillTx/>
                </a:endParaRPr>
              </a:p>
            </p:txBody>
          </p:sp>
          <p:sp>
            <p:nvSpPr>
              <p:cNvPr id="62" name="Freeform 76"/>
              <p:cNvSpPr/>
              <p:nvPr/>
            </p:nvSpPr>
            <p:spPr bwMode="auto">
              <a:xfrm flipH="1">
                <a:off x="7161880" y="4117494"/>
                <a:ext cx="349250" cy="290513"/>
              </a:xfrm>
              <a:custGeom>
                <a:avLst/>
                <a:gdLst>
                  <a:gd name="T0" fmla="*/ 60 w 90"/>
                  <a:gd name="T1" fmla="*/ 45 h 75"/>
                  <a:gd name="T2" fmla="*/ 60 w 90"/>
                  <a:gd name="T3" fmla="*/ 0 h 75"/>
                  <a:gd name="T4" fmla="*/ 0 w 90"/>
                  <a:gd name="T5" fmla="*/ 0 h 75"/>
                  <a:gd name="T6" fmla="*/ 0 w 90"/>
                  <a:gd name="T7" fmla="*/ 75 h 75"/>
                  <a:gd name="T8" fmla="*/ 90 w 90"/>
                  <a:gd name="T9" fmla="*/ 75 h 75"/>
                  <a:gd name="T10" fmla="*/ 60 w 90"/>
                  <a:gd name="T11" fmla="*/ 45 h 75"/>
                </a:gdLst>
                <a:ahLst/>
                <a:cxnLst>
                  <a:cxn ang="0">
                    <a:pos x="T0" y="T1"/>
                  </a:cxn>
                  <a:cxn ang="0">
                    <a:pos x="T2" y="T3"/>
                  </a:cxn>
                  <a:cxn ang="0">
                    <a:pos x="T4" y="T5"/>
                  </a:cxn>
                  <a:cxn ang="0">
                    <a:pos x="T6" y="T7"/>
                  </a:cxn>
                  <a:cxn ang="0">
                    <a:pos x="T8" y="T9"/>
                  </a:cxn>
                  <a:cxn ang="0">
                    <a:pos x="T10" y="T11"/>
                  </a:cxn>
                </a:cxnLst>
                <a:rect l="0" t="0" r="r" b="b"/>
                <a:pathLst>
                  <a:path w="90" h="75">
                    <a:moveTo>
                      <a:pt x="60" y="45"/>
                    </a:moveTo>
                    <a:cubicBezTo>
                      <a:pt x="60" y="0"/>
                      <a:pt x="60" y="0"/>
                      <a:pt x="60" y="0"/>
                    </a:cubicBezTo>
                    <a:cubicBezTo>
                      <a:pt x="0" y="0"/>
                      <a:pt x="0" y="0"/>
                      <a:pt x="0" y="0"/>
                    </a:cubicBezTo>
                    <a:cubicBezTo>
                      <a:pt x="0" y="75"/>
                      <a:pt x="0" y="75"/>
                      <a:pt x="0" y="75"/>
                    </a:cubicBezTo>
                    <a:cubicBezTo>
                      <a:pt x="90" y="75"/>
                      <a:pt x="90" y="75"/>
                      <a:pt x="90" y="75"/>
                    </a:cubicBezTo>
                    <a:cubicBezTo>
                      <a:pt x="73" y="75"/>
                      <a:pt x="60" y="61"/>
                      <a:pt x="60" y="4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1219200" eaLnBrk="1" fontAlgn="auto" latinLnBrk="0" hangingPunct="1">
                  <a:lnSpc>
                    <a:spcPct val="100000"/>
                  </a:lnSpc>
                  <a:spcBef>
                    <a:spcPts val="0"/>
                  </a:spcBef>
                  <a:spcAft>
                    <a:spcPts val="0"/>
                  </a:spcAft>
                  <a:buClrTx/>
                  <a:buSzTx/>
                  <a:buFontTx/>
                  <a:buNone/>
                  <a:defRPr/>
                </a:pPr>
                <a:endParaRPr kumimoji="0" lang="id-ID" sz="1300" b="0" i="0" u="none" strike="noStrike" kern="0" cap="none" spc="0" normalizeH="0" baseline="0" noProof="0">
                  <a:ln>
                    <a:noFill/>
                  </a:ln>
                  <a:solidFill>
                    <a:prstClr val="black"/>
                  </a:solidFill>
                  <a:effectLst/>
                  <a:uLnTx/>
                  <a:uFillTx/>
                </a:endParaRPr>
              </a:p>
            </p:txBody>
          </p:sp>
        </p:grpSp>
      </p:grpSp>
      <p:grpSp>
        <p:nvGrpSpPr>
          <p:cNvPr id="63" name="Group 77"/>
          <p:cNvGrpSpPr/>
          <p:nvPr/>
        </p:nvGrpSpPr>
        <p:grpSpPr>
          <a:xfrm>
            <a:off x="7842399" y="1784912"/>
            <a:ext cx="509758" cy="3119848"/>
            <a:chOff x="4350352" y="2210578"/>
            <a:chExt cx="509757" cy="3119848"/>
          </a:xfrm>
          <a:solidFill>
            <a:sysClr val="window" lastClr="FFFFFF">
              <a:lumMod val="75000"/>
            </a:sysClr>
          </a:solidFill>
        </p:grpSpPr>
        <p:sp>
          <p:nvSpPr>
            <p:cNvPr id="64" name="Rectangle 78"/>
            <p:cNvSpPr>
              <a:spLocks noChangeArrowheads="1"/>
            </p:cNvSpPr>
            <p:nvPr/>
          </p:nvSpPr>
          <p:spPr bwMode="auto">
            <a:xfrm>
              <a:off x="4350352" y="3773130"/>
              <a:ext cx="509757" cy="700696"/>
            </a:xfrm>
            <a:prstGeom prst="rect">
              <a:avLst/>
            </a:prstGeom>
            <a:grpFill/>
            <a:ln>
              <a:noFill/>
            </a:ln>
          </p:spPr>
          <p:txBody>
            <a:bodyPr vert="horz" wrap="square" lIns="91440" tIns="45720" rIns="91440" bIns="45720" numCol="1" anchor="t" anchorCtr="0" compatLnSpc="1"/>
            <a:lstStyle/>
            <a:p>
              <a:pPr marL="0" marR="0" lvl="0" indent="0" defTabSz="1219200" eaLnBrk="1" fontAlgn="auto" latinLnBrk="0" hangingPunct="1">
                <a:lnSpc>
                  <a:spcPct val="100000"/>
                </a:lnSpc>
                <a:spcBef>
                  <a:spcPts val="0"/>
                </a:spcBef>
                <a:spcAft>
                  <a:spcPts val="0"/>
                </a:spcAft>
                <a:buClrTx/>
                <a:buSzTx/>
                <a:buFontTx/>
                <a:buNone/>
                <a:defRPr/>
              </a:pPr>
              <a:endParaRPr kumimoji="0" lang="id-ID" sz="1300" b="0" i="0" u="none" strike="noStrike" kern="0" cap="none" spc="0" normalizeH="0" baseline="0" noProof="0">
                <a:ln>
                  <a:noFill/>
                </a:ln>
                <a:solidFill>
                  <a:prstClr val="black"/>
                </a:solidFill>
                <a:effectLst/>
                <a:uLnTx/>
                <a:uFillTx/>
              </a:endParaRPr>
            </a:p>
          </p:txBody>
        </p:sp>
        <p:sp>
          <p:nvSpPr>
            <p:cNvPr id="65" name="Rectangle 79"/>
            <p:cNvSpPr>
              <a:spLocks noChangeArrowheads="1"/>
            </p:cNvSpPr>
            <p:nvPr/>
          </p:nvSpPr>
          <p:spPr bwMode="auto">
            <a:xfrm>
              <a:off x="4350352" y="2974337"/>
              <a:ext cx="509757" cy="781276"/>
            </a:xfrm>
            <a:prstGeom prst="rect">
              <a:avLst/>
            </a:prstGeom>
            <a:grpFill/>
            <a:ln>
              <a:noFill/>
            </a:ln>
          </p:spPr>
          <p:txBody>
            <a:bodyPr vert="horz" wrap="square" lIns="91440" tIns="45720" rIns="91440" bIns="45720" numCol="1" anchor="t" anchorCtr="0" compatLnSpc="1"/>
            <a:lstStyle/>
            <a:p>
              <a:pPr marL="0" marR="0" lvl="0" indent="0" defTabSz="1219200" eaLnBrk="1" fontAlgn="auto" latinLnBrk="0" hangingPunct="1">
                <a:lnSpc>
                  <a:spcPct val="100000"/>
                </a:lnSpc>
                <a:spcBef>
                  <a:spcPts val="0"/>
                </a:spcBef>
                <a:spcAft>
                  <a:spcPts val="0"/>
                </a:spcAft>
                <a:buClrTx/>
                <a:buSzTx/>
                <a:buFontTx/>
                <a:buNone/>
                <a:defRPr/>
              </a:pPr>
              <a:endParaRPr kumimoji="0" lang="id-ID" sz="1300" b="0" i="0" u="none" strike="noStrike" kern="0" cap="none" spc="0" normalizeH="0" baseline="0" noProof="0">
                <a:ln>
                  <a:noFill/>
                </a:ln>
                <a:solidFill>
                  <a:prstClr val="black"/>
                </a:solidFill>
                <a:effectLst/>
                <a:uLnTx/>
                <a:uFillTx/>
              </a:endParaRPr>
            </a:p>
          </p:txBody>
        </p:sp>
        <p:sp>
          <p:nvSpPr>
            <p:cNvPr id="66" name="Freeform 80"/>
            <p:cNvSpPr/>
            <p:nvPr/>
          </p:nvSpPr>
          <p:spPr bwMode="auto">
            <a:xfrm>
              <a:off x="4350352" y="4491343"/>
              <a:ext cx="509757" cy="839083"/>
            </a:xfrm>
            <a:custGeom>
              <a:avLst/>
              <a:gdLst>
                <a:gd name="T0" fmla="*/ 0 w 120"/>
                <a:gd name="T1" fmla="*/ 0 h 202"/>
                <a:gd name="T2" fmla="*/ 0 w 120"/>
                <a:gd name="T3" fmla="*/ 142 h 202"/>
                <a:gd name="T4" fmla="*/ 60 w 120"/>
                <a:gd name="T5" fmla="*/ 202 h 202"/>
                <a:gd name="T6" fmla="*/ 120 w 120"/>
                <a:gd name="T7" fmla="*/ 142 h 202"/>
                <a:gd name="T8" fmla="*/ 120 w 120"/>
                <a:gd name="T9" fmla="*/ 0 h 202"/>
                <a:gd name="T10" fmla="*/ 0 w 120"/>
                <a:gd name="T11" fmla="*/ 0 h 202"/>
              </a:gdLst>
              <a:ahLst/>
              <a:cxnLst>
                <a:cxn ang="0">
                  <a:pos x="T0" y="T1"/>
                </a:cxn>
                <a:cxn ang="0">
                  <a:pos x="T2" y="T3"/>
                </a:cxn>
                <a:cxn ang="0">
                  <a:pos x="T4" y="T5"/>
                </a:cxn>
                <a:cxn ang="0">
                  <a:pos x="T6" y="T7"/>
                </a:cxn>
                <a:cxn ang="0">
                  <a:pos x="T8" y="T9"/>
                </a:cxn>
                <a:cxn ang="0">
                  <a:pos x="T10" y="T11"/>
                </a:cxn>
              </a:cxnLst>
              <a:rect l="0" t="0" r="r" b="b"/>
              <a:pathLst>
                <a:path w="120" h="202">
                  <a:moveTo>
                    <a:pt x="0" y="0"/>
                  </a:moveTo>
                  <a:cubicBezTo>
                    <a:pt x="0" y="142"/>
                    <a:pt x="0" y="142"/>
                    <a:pt x="0" y="142"/>
                  </a:cubicBezTo>
                  <a:cubicBezTo>
                    <a:pt x="0" y="175"/>
                    <a:pt x="27" y="202"/>
                    <a:pt x="60" y="202"/>
                  </a:cubicBezTo>
                  <a:cubicBezTo>
                    <a:pt x="93" y="202"/>
                    <a:pt x="120" y="175"/>
                    <a:pt x="120" y="142"/>
                  </a:cubicBezTo>
                  <a:cubicBezTo>
                    <a:pt x="120" y="0"/>
                    <a:pt x="120" y="0"/>
                    <a:pt x="120" y="0"/>
                  </a:cubicBezTo>
                  <a:lnTo>
                    <a:pt x="0" y="0"/>
                  </a:lnTo>
                  <a:close/>
                </a:path>
              </a:pathLst>
            </a:custGeom>
            <a:grpFill/>
            <a:ln>
              <a:noFill/>
            </a:ln>
          </p:spPr>
          <p:txBody>
            <a:bodyPr vert="horz" wrap="square" lIns="91440" tIns="45720" rIns="91440" bIns="45720" numCol="1" anchor="t" anchorCtr="0" compatLnSpc="1"/>
            <a:lstStyle/>
            <a:p>
              <a:pPr marL="0" marR="0" lvl="0" indent="0" defTabSz="1219200" eaLnBrk="1" fontAlgn="auto" latinLnBrk="0" hangingPunct="1">
                <a:lnSpc>
                  <a:spcPct val="100000"/>
                </a:lnSpc>
                <a:spcBef>
                  <a:spcPts val="0"/>
                </a:spcBef>
                <a:spcAft>
                  <a:spcPts val="0"/>
                </a:spcAft>
                <a:buClrTx/>
                <a:buSzTx/>
                <a:buFontTx/>
                <a:buNone/>
                <a:defRPr/>
              </a:pPr>
              <a:endParaRPr kumimoji="0" lang="id-ID" sz="1300" b="0" i="0" u="none" strike="noStrike" kern="0" cap="none" spc="0" normalizeH="0" baseline="0" noProof="0">
                <a:ln>
                  <a:noFill/>
                </a:ln>
                <a:solidFill>
                  <a:prstClr val="black"/>
                </a:solidFill>
                <a:effectLst/>
                <a:uLnTx/>
                <a:uFillTx/>
              </a:endParaRPr>
            </a:p>
          </p:txBody>
        </p:sp>
        <p:sp>
          <p:nvSpPr>
            <p:cNvPr id="67" name="Freeform 81"/>
            <p:cNvSpPr/>
            <p:nvPr/>
          </p:nvSpPr>
          <p:spPr bwMode="auto">
            <a:xfrm>
              <a:off x="4350352" y="2210578"/>
              <a:ext cx="509757" cy="747991"/>
            </a:xfrm>
            <a:custGeom>
              <a:avLst/>
              <a:gdLst>
                <a:gd name="T0" fmla="*/ 120 w 120"/>
                <a:gd name="T1" fmla="*/ 180 h 180"/>
                <a:gd name="T2" fmla="*/ 120 w 120"/>
                <a:gd name="T3" fmla="*/ 60 h 180"/>
                <a:gd name="T4" fmla="*/ 60 w 120"/>
                <a:gd name="T5" fmla="*/ 0 h 180"/>
                <a:gd name="T6" fmla="*/ 0 w 120"/>
                <a:gd name="T7" fmla="*/ 60 h 180"/>
                <a:gd name="T8" fmla="*/ 0 w 120"/>
                <a:gd name="T9" fmla="*/ 180 h 180"/>
                <a:gd name="T10" fmla="*/ 120 w 120"/>
                <a:gd name="T11" fmla="*/ 180 h 180"/>
              </a:gdLst>
              <a:ahLst/>
              <a:cxnLst>
                <a:cxn ang="0">
                  <a:pos x="T0" y="T1"/>
                </a:cxn>
                <a:cxn ang="0">
                  <a:pos x="T2" y="T3"/>
                </a:cxn>
                <a:cxn ang="0">
                  <a:pos x="T4" y="T5"/>
                </a:cxn>
                <a:cxn ang="0">
                  <a:pos x="T6" y="T7"/>
                </a:cxn>
                <a:cxn ang="0">
                  <a:pos x="T8" y="T9"/>
                </a:cxn>
                <a:cxn ang="0">
                  <a:pos x="T10" y="T11"/>
                </a:cxn>
              </a:cxnLst>
              <a:rect l="0" t="0" r="r" b="b"/>
              <a:pathLst>
                <a:path w="120" h="180">
                  <a:moveTo>
                    <a:pt x="120" y="180"/>
                  </a:moveTo>
                  <a:cubicBezTo>
                    <a:pt x="120" y="60"/>
                    <a:pt x="120" y="60"/>
                    <a:pt x="120" y="60"/>
                  </a:cubicBezTo>
                  <a:cubicBezTo>
                    <a:pt x="120" y="27"/>
                    <a:pt x="93" y="0"/>
                    <a:pt x="60" y="0"/>
                  </a:cubicBezTo>
                  <a:cubicBezTo>
                    <a:pt x="27" y="0"/>
                    <a:pt x="0" y="27"/>
                    <a:pt x="0" y="60"/>
                  </a:cubicBezTo>
                  <a:cubicBezTo>
                    <a:pt x="0" y="180"/>
                    <a:pt x="0" y="180"/>
                    <a:pt x="0" y="180"/>
                  </a:cubicBezTo>
                  <a:lnTo>
                    <a:pt x="120" y="180"/>
                  </a:lnTo>
                  <a:close/>
                </a:path>
              </a:pathLst>
            </a:custGeom>
            <a:grpFill/>
            <a:ln>
              <a:noFill/>
            </a:ln>
          </p:spPr>
          <p:txBody>
            <a:bodyPr vert="horz" wrap="square" lIns="91440" tIns="45720" rIns="91440" bIns="45720" numCol="1" anchor="t" anchorCtr="0" compatLnSpc="1"/>
            <a:lstStyle/>
            <a:p>
              <a:pPr marL="0" marR="0" lvl="0" indent="0" defTabSz="1219200" eaLnBrk="1" fontAlgn="auto" latinLnBrk="0" hangingPunct="1">
                <a:lnSpc>
                  <a:spcPct val="100000"/>
                </a:lnSpc>
                <a:spcBef>
                  <a:spcPts val="0"/>
                </a:spcBef>
                <a:spcAft>
                  <a:spcPts val="0"/>
                </a:spcAft>
                <a:buClrTx/>
                <a:buSzTx/>
                <a:buFontTx/>
                <a:buNone/>
                <a:defRPr/>
              </a:pPr>
              <a:endParaRPr kumimoji="0" lang="id-ID" sz="1300" b="0" i="0" u="none" strike="noStrike" kern="0" cap="none" spc="0" normalizeH="0" baseline="0" noProof="0">
                <a:ln>
                  <a:noFill/>
                </a:ln>
                <a:solidFill>
                  <a:prstClr val="black"/>
                </a:solidFill>
                <a:effectLst/>
                <a:uLnTx/>
                <a:uFillTx/>
              </a:endParaRPr>
            </a:p>
          </p:txBody>
        </p:sp>
      </p:grpSp>
      <p:grpSp>
        <p:nvGrpSpPr>
          <p:cNvPr id="68" name="Group 82"/>
          <p:cNvGrpSpPr/>
          <p:nvPr/>
        </p:nvGrpSpPr>
        <p:grpSpPr>
          <a:xfrm>
            <a:off x="7713057" y="1784912"/>
            <a:ext cx="764932" cy="3119848"/>
            <a:chOff x="4221011" y="2210578"/>
            <a:chExt cx="764932" cy="3119846"/>
          </a:xfrm>
          <a:blipFill>
            <a:blip r:embed="rId5"/>
            <a:stretch>
              <a:fillRect/>
            </a:stretch>
          </a:blipFill>
        </p:grpSpPr>
        <p:sp>
          <p:nvSpPr>
            <p:cNvPr id="69" name="Rectangle 83"/>
            <p:cNvSpPr>
              <a:spLocks noChangeArrowheads="1"/>
            </p:cNvSpPr>
            <p:nvPr/>
          </p:nvSpPr>
          <p:spPr bwMode="auto">
            <a:xfrm>
              <a:off x="4348600" y="2508374"/>
              <a:ext cx="509757" cy="2551606"/>
            </a:xfrm>
            <a:prstGeom prst="rect">
              <a:avLst/>
            </a:prstGeom>
            <a:grpFill/>
            <a:ln>
              <a:noFill/>
            </a:ln>
          </p:spPr>
          <p:txBody>
            <a:bodyPr vert="horz" wrap="square" lIns="91440" tIns="45720" rIns="91440" bIns="45720" numCol="1" anchor="t" anchorCtr="0" compatLnSpc="1"/>
            <a:lstStyle/>
            <a:p>
              <a:pPr marL="0" marR="0" lvl="0" indent="0" defTabSz="1219200" eaLnBrk="1" fontAlgn="auto" latinLnBrk="0" hangingPunct="1">
                <a:lnSpc>
                  <a:spcPct val="100000"/>
                </a:lnSpc>
                <a:spcBef>
                  <a:spcPts val="0"/>
                </a:spcBef>
                <a:spcAft>
                  <a:spcPts val="0"/>
                </a:spcAft>
                <a:buClrTx/>
                <a:buSzTx/>
                <a:buFontTx/>
                <a:buNone/>
                <a:defRPr/>
              </a:pPr>
              <a:endParaRPr kumimoji="0" lang="id-ID" sz="1300" b="0" i="0" u="none" strike="noStrike" kern="0" cap="none" spc="0" normalizeH="0" baseline="0" noProof="0">
                <a:ln>
                  <a:noFill/>
                </a:ln>
                <a:solidFill>
                  <a:prstClr val="black"/>
                </a:solidFill>
                <a:effectLst/>
                <a:uLnTx/>
                <a:uFillTx/>
              </a:endParaRPr>
            </a:p>
          </p:txBody>
        </p:sp>
        <p:sp>
          <p:nvSpPr>
            <p:cNvPr id="70" name="Freeform 89"/>
            <p:cNvSpPr/>
            <p:nvPr/>
          </p:nvSpPr>
          <p:spPr bwMode="auto">
            <a:xfrm>
              <a:off x="4348601" y="2210578"/>
              <a:ext cx="509756" cy="297796"/>
            </a:xfrm>
            <a:custGeom>
              <a:avLst/>
              <a:gdLst>
                <a:gd name="T0" fmla="*/ 120 w 120"/>
                <a:gd name="T1" fmla="*/ 60 h 69"/>
                <a:gd name="T2" fmla="*/ 60 w 120"/>
                <a:gd name="T3" fmla="*/ 0 h 69"/>
                <a:gd name="T4" fmla="*/ 0 w 120"/>
                <a:gd name="T5" fmla="*/ 60 h 69"/>
                <a:gd name="T6" fmla="*/ 0 w 120"/>
                <a:gd name="T7" fmla="*/ 69 h 69"/>
                <a:gd name="T8" fmla="*/ 120 w 120"/>
                <a:gd name="T9" fmla="*/ 69 h 69"/>
                <a:gd name="T10" fmla="*/ 120 w 120"/>
                <a:gd name="T11" fmla="*/ 60 h 69"/>
              </a:gdLst>
              <a:ahLst/>
              <a:cxnLst>
                <a:cxn ang="0">
                  <a:pos x="T0" y="T1"/>
                </a:cxn>
                <a:cxn ang="0">
                  <a:pos x="T2" y="T3"/>
                </a:cxn>
                <a:cxn ang="0">
                  <a:pos x="T4" y="T5"/>
                </a:cxn>
                <a:cxn ang="0">
                  <a:pos x="T6" y="T7"/>
                </a:cxn>
                <a:cxn ang="0">
                  <a:pos x="T8" y="T9"/>
                </a:cxn>
                <a:cxn ang="0">
                  <a:pos x="T10" y="T11"/>
                </a:cxn>
              </a:cxnLst>
              <a:rect l="0" t="0" r="r" b="b"/>
              <a:pathLst>
                <a:path w="120" h="69">
                  <a:moveTo>
                    <a:pt x="120" y="60"/>
                  </a:moveTo>
                  <a:cubicBezTo>
                    <a:pt x="120" y="27"/>
                    <a:pt x="93" y="0"/>
                    <a:pt x="60" y="0"/>
                  </a:cubicBezTo>
                  <a:cubicBezTo>
                    <a:pt x="27" y="0"/>
                    <a:pt x="0" y="27"/>
                    <a:pt x="0" y="60"/>
                  </a:cubicBezTo>
                  <a:cubicBezTo>
                    <a:pt x="0" y="69"/>
                    <a:pt x="0" y="69"/>
                    <a:pt x="0" y="69"/>
                  </a:cubicBezTo>
                  <a:cubicBezTo>
                    <a:pt x="120" y="69"/>
                    <a:pt x="120" y="69"/>
                    <a:pt x="120" y="69"/>
                  </a:cubicBezTo>
                  <a:lnTo>
                    <a:pt x="120" y="60"/>
                  </a:lnTo>
                  <a:close/>
                </a:path>
              </a:pathLst>
            </a:custGeom>
            <a:grpFill/>
            <a:ln>
              <a:noFill/>
            </a:ln>
          </p:spPr>
          <p:txBody>
            <a:bodyPr vert="horz" wrap="square" lIns="91440" tIns="45720" rIns="91440" bIns="45720" numCol="1" anchor="t" anchorCtr="0" compatLnSpc="1"/>
            <a:lstStyle/>
            <a:p>
              <a:pPr marL="0" marR="0" lvl="0" indent="0" defTabSz="1219200" eaLnBrk="1" fontAlgn="auto" latinLnBrk="0" hangingPunct="1">
                <a:lnSpc>
                  <a:spcPct val="100000"/>
                </a:lnSpc>
                <a:spcBef>
                  <a:spcPts val="0"/>
                </a:spcBef>
                <a:spcAft>
                  <a:spcPts val="0"/>
                </a:spcAft>
                <a:buClrTx/>
                <a:buSzTx/>
                <a:buFontTx/>
                <a:buNone/>
                <a:defRPr/>
              </a:pPr>
              <a:endParaRPr kumimoji="0" lang="id-ID" sz="1300" b="0" i="0" u="none" strike="noStrike" kern="0" cap="none" spc="0" normalizeH="0" baseline="0" noProof="0">
                <a:ln>
                  <a:noFill/>
                </a:ln>
                <a:solidFill>
                  <a:prstClr val="black"/>
                </a:solidFill>
                <a:effectLst/>
                <a:uLnTx/>
                <a:uFillTx/>
              </a:endParaRPr>
            </a:p>
          </p:txBody>
        </p:sp>
        <p:grpSp>
          <p:nvGrpSpPr>
            <p:cNvPr id="71" name="Group 90"/>
            <p:cNvGrpSpPr/>
            <p:nvPr/>
          </p:nvGrpSpPr>
          <p:grpSpPr>
            <a:xfrm>
              <a:off x="4221011" y="5009856"/>
              <a:ext cx="764932" cy="320568"/>
              <a:chOff x="7812240" y="4117494"/>
              <a:chExt cx="693213" cy="290513"/>
            </a:xfrm>
            <a:grpFill/>
          </p:grpSpPr>
          <p:sp>
            <p:nvSpPr>
              <p:cNvPr id="72" name="Freeform 99"/>
              <p:cNvSpPr/>
              <p:nvPr/>
            </p:nvSpPr>
            <p:spPr bwMode="auto">
              <a:xfrm>
                <a:off x="8156203" y="4117494"/>
                <a:ext cx="349250" cy="290513"/>
              </a:xfrm>
              <a:custGeom>
                <a:avLst/>
                <a:gdLst>
                  <a:gd name="T0" fmla="*/ 60 w 90"/>
                  <a:gd name="T1" fmla="*/ 45 h 75"/>
                  <a:gd name="T2" fmla="*/ 60 w 90"/>
                  <a:gd name="T3" fmla="*/ 0 h 75"/>
                  <a:gd name="T4" fmla="*/ 0 w 90"/>
                  <a:gd name="T5" fmla="*/ 0 h 75"/>
                  <a:gd name="T6" fmla="*/ 0 w 90"/>
                  <a:gd name="T7" fmla="*/ 75 h 75"/>
                  <a:gd name="T8" fmla="*/ 90 w 90"/>
                  <a:gd name="T9" fmla="*/ 75 h 75"/>
                  <a:gd name="T10" fmla="*/ 60 w 90"/>
                  <a:gd name="T11" fmla="*/ 45 h 75"/>
                </a:gdLst>
                <a:ahLst/>
                <a:cxnLst>
                  <a:cxn ang="0">
                    <a:pos x="T0" y="T1"/>
                  </a:cxn>
                  <a:cxn ang="0">
                    <a:pos x="T2" y="T3"/>
                  </a:cxn>
                  <a:cxn ang="0">
                    <a:pos x="T4" y="T5"/>
                  </a:cxn>
                  <a:cxn ang="0">
                    <a:pos x="T6" y="T7"/>
                  </a:cxn>
                  <a:cxn ang="0">
                    <a:pos x="T8" y="T9"/>
                  </a:cxn>
                  <a:cxn ang="0">
                    <a:pos x="T10" y="T11"/>
                  </a:cxn>
                </a:cxnLst>
                <a:rect l="0" t="0" r="r" b="b"/>
                <a:pathLst>
                  <a:path w="90" h="75">
                    <a:moveTo>
                      <a:pt x="60" y="45"/>
                    </a:moveTo>
                    <a:cubicBezTo>
                      <a:pt x="60" y="0"/>
                      <a:pt x="60" y="0"/>
                      <a:pt x="60" y="0"/>
                    </a:cubicBezTo>
                    <a:cubicBezTo>
                      <a:pt x="0" y="0"/>
                      <a:pt x="0" y="0"/>
                      <a:pt x="0" y="0"/>
                    </a:cubicBezTo>
                    <a:cubicBezTo>
                      <a:pt x="0" y="75"/>
                      <a:pt x="0" y="75"/>
                      <a:pt x="0" y="75"/>
                    </a:cubicBezTo>
                    <a:cubicBezTo>
                      <a:pt x="90" y="75"/>
                      <a:pt x="90" y="75"/>
                      <a:pt x="90" y="75"/>
                    </a:cubicBezTo>
                    <a:cubicBezTo>
                      <a:pt x="73" y="75"/>
                      <a:pt x="60" y="61"/>
                      <a:pt x="60" y="4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1219200" eaLnBrk="1" fontAlgn="auto" latinLnBrk="0" hangingPunct="1">
                  <a:lnSpc>
                    <a:spcPct val="100000"/>
                  </a:lnSpc>
                  <a:spcBef>
                    <a:spcPts val="0"/>
                  </a:spcBef>
                  <a:spcAft>
                    <a:spcPts val="0"/>
                  </a:spcAft>
                  <a:buClrTx/>
                  <a:buSzTx/>
                  <a:buFontTx/>
                  <a:buNone/>
                  <a:defRPr/>
                </a:pPr>
                <a:endParaRPr kumimoji="0" lang="id-ID" sz="1300" b="0" i="0" u="none" strike="noStrike" kern="0" cap="none" spc="0" normalizeH="0" baseline="0" noProof="0">
                  <a:ln>
                    <a:noFill/>
                  </a:ln>
                  <a:solidFill>
                    <a:prstClr val="black"/>
                  </a:solidFill>
                  <a:effectLst/>
                  <a:uLnTx/>
                  <a:uFillTx/>
                </a:endParaRPr>
              </a:p>
            </p:txBody>
          </p:sp>
          <p:sp>
            <p:nvSpPr>
              <p:cNvPr id="73" name="Freeform 104"/>
              <p:cNvSpPr/>
              <p:nvPr/>
            </p:nvSpPr>
            <p:spPr bwMode="auto">
              <a:xfrm>
                <a:off x="7929453" y="4134957"/>
                <a:ext cx="460375" cy="273050"/>
              </a:xfrm>
              <a:custGeom>
                <a:avLst/>
                <a:gdLst>
                  <a:gd name="T0" fmla="*/ 0 w 120"/>
                  <a:gd name="T1" fmla="*/ 0 h 70"/>
                  <a:gd name="T2" fmla="*/ 0 w 120"/>
                  <a:gd name="T3" fmla="*/ 10 h 70"/>
                  <a:gd name="T4" fmla="*/ 60 w 120"/>
                  <a:gd name="T5" fmla="*/ 70 h 70"/>
                  <a:gd name="T6" fmla="*/ 120 w 120"/>
                  <a:gd name="T7" fmla="*/ 10 h 70"/>
                  <a:gd name="T8" fmla="*/ 120 w 120"/>
                  <a:gd name="T9" fmla="*/ 0 h 70"/>
                  <a:gd name="T10" fmla="*/ 0 w 120"/>
                  <a:gd name="T11" fmla="*/ 0 h 70"/>
                </a:gdLst>
                <a:ahLst/>
                <a:cxnLst>
                  <a:cxn ang="0">
                    <a:pos x="T0" y="T1"/>
                  </a:cxn>
                  <a:cxn ang="0">
                    <a:pos x="T2" y="T3"/>
                  </a:cxn>
                  <a:cxn ang="0">
                    <a:pos x="T4" y="T5"/>
                  </a:cxn>
                  <a:cxn ang="0">
                    <a:pos x="T6" y="T7"/>
                  </a:cxn>
                  <a:cxn ang="0">
                    <a:pos x="T8" y="T9"/>
                  </a:cxn>
                  <a:cxn ang="0">
                    <a:pos x="T10" y="T11"/>
                  </a:cxn>
                </a:cxnLst>
                <a:rect l="0" t="0" r="r" b="b"/>
                <a:pathLst>
                  <a:path w="120" h="70">
                    <a:moveTo>
                      <a:pt x="0" y="0"/>
                    </a:moveTo>
                    <a:cubicBezTo>
                      <a:pt x="0" y="10"/>
                      <a:pt x="0" y="10"/>
                      <a:pt x="0" y="10"/>
                    </a:cubicBezTo>
                    <a:cubicBezTo>
                      <a:pt x="0" y="43"/>
                      <a:pt x="27" y="70"/>
                      <a:pt x="60" y="70"/>
                    </a:cubicBezTo>
                    <a:cubicBezTo>
                      <a:pt x="93" y="70"/>
                      <a:pt x="120" y="43"/>
                      <a:pt x="120" y="10"/>
                    </a:cubicBezTo>
                    <a:cubicBezTo>
                      <a:pt x="120" y="0"/>
                      <a:pt x="120" y="0"/>
                      <a:pt x="120"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1219200" eaLnBrk="1" fontAlgn="auto" latinLnBrk="0" hangingPunct="1">
                  <a:lnSpc>
                    <a:spcPct val="100000"/>
                  </a:lnSpc>
                  <a:spcBef>
                    <a:spcPts val="0"/>
                  </a:spcBef>
                  <a:spcAft>
                    <a:spcPts val="0"/>
                  </a:spcAft>
                  <a:buClrTx/>
                  <a:buSzTx/>
                  <a:buFontTx/>
                  <a:buNone/>
                  <a:defRPr/>
                </a:pPr>
                <a:endParaRPr kumimoji="0" lang="id-ID" sz="1300" b="0" i="0" u="none" strike="noStrike" kern="0" cap="none" spc="0" normalizeH="0" baseline="0" noProof="0">
                  <a:ln>
                    <a:noFill/>
                  </a:ln>
                  <a:solidFill>
                    <a:prstClr val="black"/>
                  </a:solidFill>
                  <a:effectLst/>
                  <a:uLnTx/>
                  <a:uFillTx/>
                </a:endParaRPr>
              </a:p>
            </p:txBody>
          </p:sp>
          <p:sp>
            <p:nvSpPr>
              <p:cNvPr id="74" name="Freeform 105"/>
              <p:cNvSpPr/>
              <p:nvPr/>
            </p:nvSpPr>
            <p:spPr bwMode="auto">
              <a:xfrm flipH="1">
                <a:off x="7812240" y="4117494"/>
                <a:ext cx="349250" cy="290513"/>
              </a:xfrm>
              <a:custGeom>
                <a:avLst/>
                <a:gdLst>
                  <a:gd name="T0" fmla="*/ 60 w 90"/>
                  <a:gd name="T1" fmla="*/ 45 h 75"/>
                  <a:gd name="T2" fmla="*/ 60 w 90"/>
                  <a:gd name="T3" fmla="*/ 0 h 75"/>
                  <a:gd name="T4" fmla="*/ 0 w 90"/>
                  <a:gd name="T5" fmla="*/ 0 h 75"/>
                  <a:gd name="T6" fmla="*/ 0 w 90"/>
                  <a:gd name="T7" fmla="*/ 75 h 75"/>
                  <a:gd name="T8" fmla="*/ 90 w 90"/>
                  <a:gd name="T9" fmla="*/ 75 h 75"/>
                  <a:gd name="T10" fmla="*/ 60 w 90"/>
                  <a:gd name="T11" fmla="*/ 45 h 75"/>
                </a:gdLst>
                <a:ahLst/>
                <a:cxnLst>
                  <a:cxn ang="0">
                    <a:pos x="T0" y="T1"/>
                  </a:cxn>
                  <a:cxn ang="0">
                    <a:pos x="T2" y="T3"/>
                  </a:cxn>
                  <a:cxn ang="0">
                    <a:pos x="T4" y="T5"/>
                  </a:cxn>
                  <a:cxn ang="0">
                    <a:pos x="T6" y="T7"/>
                  </a:cxn>
                  <a:cxn ang="0">
                    <a:pos x="T8" y="T9"/>
                  </a:cxn>
                  <a:cxn ang="0">
                    <a:pos x="T10" y="T11"/>
                  </a:cxn>
                </a:cxnLst>
                <a:rect l="0" t="0" r="r" b="b"/>
                <a:pathLst>
                  <a:path w="90" h="75">
                    <a:moveTo>
                      <a:pt x="60" y="45"/>
                    </a:moveTo>
                    <a:cubicBezTo>
                      <a:pt x="60" y="0"/>
                      <a:pt x="60" y="0"/>
                      <a:pt x="60" y="0"/>
                    </a:cubicBezTo>
                    <a:cubicBezTo>
                      <a:pt x="0" y="0"/>
                      <a:pt x="0" y="0"/>
                      <a:pt x="0" y="0"/>
                    </a:cubicBezTo>
                    <a:cubicBezTo>
                      <a:pt x="0" y="75"/>
                      <a:pt x="0" y="75"/>
                      <a:pt x="0" y="75"/>
                    </a:cubicBezTo>
                    <a:cubicBezTo>
                      <a:pt x="90" y="75"/>
                      <a:pt x="90" y="75"/>
                      <a:pt x="90" y="75"/>
                    </a:cubicBezTo>
                    <a:cubicBezTo>
                      <a:pt x="73" y="75"/>
                      <a:pt x="60" y="61"/>
                      <a:pt x="60" y="4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1219200" eaLnBrk="1" fontAlgn="auto" latinLnBrk="0" hangingPunct="1">
                  <a:lnSpc>
                    <a:spcPct val="100000"/>
                  </a:lnSpc>
                  <a:spcBef>
                    <a:spcPts val="0"/>
                  </a:spcBef>
                  <a:spcAft>
                    <a:spcPts val="0"/>
                  </a:spcAft>
                  <a:buClrTx/>
                  <a:buSzTx/>
                  <a:buFontTx/>
                  <a:buNone/>
                  <a:defRPr/>
                </a:pPr>
                <a:endParaRPr kumimoji="0" lang="id-ID" sz="1300" b="0" i="0" u="none" strike="noStrike" kern="0" cap="none" spc="0" normalizeH="0" baseline="0" noProof="0">
                  <a:ln>
                    <a:noFill/>
                  </a:ln>
                  <a:solidFill>
                    <a:prstClr val="black"/>
                  </a:solidFill>
                  <a:effectLst/>
                  <a:uLnTx/>
                  <a:uFillTx/>
                </a:endParaRPr>
              </a:p>
            </p:txBody>
          </p:sp>
        </p:grpSp>
      </p:grpSp>
      <p:grpSp>
        <p:nvGrpSpPr>
          <p:cNvPr id="75" name="Group 106"/>
          <p:cNvGrpSpPr/>
          <p:nvPr/>
        </p:nvGrpSpPr>
        <p:grpSpPr>
          <a:xfrm>
            <a:off x="8563550" y="1784912"/>
            <a:ext cx="509758" cy="3119848"/>
            <a:chOff x="5071502" y="2210578"/>
            <a:chExt cx="509757" cy="3119848"/>
          </a:xfrm>
          <a:solidFill>
            <a:sysClr val="window" lastClr="FFFFFF">
              <a:lumMod val="75000"/>
            </a:sysClr>
          </a:solidFill>
        </p:grpSpPr>
        <p:sp>
          <p:nvSpPr>
            <p:cNvPr id="76" name="Rectangle 107"/>
            <p:cNvSpPr>
              <a:spLocks noChangeArrowheads="1"/>
            </p:cNvSpPr>
            <p:nvPr/>
          </p:nvSpPr>
          <p:spPr bwMode="auto">
            <a:xfrm>
              <a:off x="5071502" y="3773130"/>
              <a:ext cx="509757" cy="700696"/>
            </a:xfrm>
            <a:prstGeom prst="rect">
              <a:avLst/>
            </a:prstGeom>
            <a:grpFill/>
            <a:ln>
              <a:noFill/>
            </a:ln>
          </p:spPr>
          <p:txBody>
            <a:bodyPr vert="horz" wrap="square" lIns="91440" tIns="45720" rIns="91440" bIns="45720" numCol="1" anchor="t" anchorCtr="0" compatLnSpc="1"/>
            <a:lstStyle/>
            <a:p>
              <a:pPr marL="0" marR="0" lvl="0" indent="0" defTabSz="1219200" eaLnBrk="1" fontAlgn="auto" latinLnBrk="0" hangingPunct="1">
                <a:lnSpc>
                  <a:spcPct val="100000"/>
                </a:lnSpc>
                <a:spcBef>
                  <a:spcPts val="0"/>
                </a:spcBef>
                <a:spcAft>
                  <a:spcPts val="0"/>
                </a:spcAft>
                <a:buClrTx/>
                <a:buSzTx/>
                <a:buFontTx/>
                <a:buNone/>
                <a:defRPr/>
              </a:pPr>
              <a:endParaRPr kumimoji="0" lang="id-ID" sz="1300" b="0" i="0" u="none" strike="noStrike" kern="0" cap="none" spc="0" normalizeH="0" baseline="0" noProof="0">
                <a:ln>
                  <a:noFill/>
                </a:ln>
                <a:solidFill>
                  <a:prstClr val="black"/>
                </a:solidFill>
                <a:effectLst/>
                <a:uLnTx/>
                <a:uFillTx/>
              </a:endParaRPr>
            </a:p>
          </p:txBody>
        </p:sp>
        <p:sp>
          <p:nvSpPr>
            <p:cNvPr id="77" name="Rectangle 108"/>
            <p:cNvSpPr>
              <a:spLocks noChangeArrowheads="1"/>
            </p:cNvSpPr>
            <p:nvPr/>
          </p:nvSpPr>
          <p:spPr bwMode="auto">
            <a:xfrm>
              <a:off x="5071502" y="2974337"/>
              <a:ext cx="509757" cy="781276"/>
            </a:xfrm>
            <a:prstGeom prst="rect">
              <a:avLst/>
            </a:prstGeom>
            <a:grpFill/>
            <a:ln>
              <a:noFill/>
            </a:ln>
          </p:spPr>
          <p:txBody>
            <a:bodyPr vert="horz" wrap="square" lIns="91440" tIns="45720" rIns="91440" bIns="45720" numCol="1" anchor="t" anchorCtr="0" compatLnSpc="1"/>
            <a:lstStyle/>
            <a:p>
              <a:pPr marL="0" marR="0" lvl="0" indent="0" defTabSz="1219200" eaLnBrk="1" fontAlgn="auto" latinLnBrk="0" hangingPunct="1">
                <a:lnSpc>
                  <a:spcPct val="100000"/>
                </a:lnSpc>
                <a:spcBef>
                  <a:spcPts val="0"/>
                </a:spcBef>
                <a:spcAft>
                  <a:spcPts val="0"/>
                </a:spcAft>
                <a:buClrTx/>
                <a:buSzTx/>
                <a:buFontTx/>
                <a:buNone/>
                <a:defRPr/>
              </a:pPr>
              <a:endParaRPr kumimoji="0" lang="id-ID" sz="1300" b="0" i="0" u="none" strike="noStrike" kern="0" cap="none" spc="0" normalizeH="0" baseline="0" noProof="0">
                <a:ln>
                  <a:noFill/>
                </a:ln>
                <a:solidFill>
                  <a:prstClr val="black"/>
                </a:solidFill>
                <a:effectLst/>
                <a:uLnTx/>
                <a:uFillTx/>
              </a:endParaRPr>
            </a:p>
          </p:txBody>
        </p:sp>
        <p:sp>
          <p:nvSpPr>
            <p:cNvPr id="78" name="Freeform 109"/>
            <p:cNvSpPr/>
            <p:nvPr/>
          </p:nvSpPr>
          <p:spPr bwMode="auto">
            <a:xfrm>
              <a:off x="5071502" y="4491343"/>
              <a:ext cx="509757" cy="839083"/>
            </a:xfrm>
            <a:custGeom>
              <a:avLst/>
              <a:gdLst>
                <a:gd name="T0" fmla="*/ 0 w 120"/>
                <a:gd name="T1" fmla="*/ 0 h 202"/>
                <a:gd name="T2" fmla="*/ 0 w 120"/>
                <a:gd name="T3" fmla="*/ 142 h 202"/>
                <a:gd name="T4" fmla="*/ 60 w 120"/>
                <a:gd name="T5" fmla="*/ 202 h 202"/>
                <a:gd name="T6" fmla="*/ 120 w 120"/>
                <a:gd name="T7" fmla="*/ 142 h 202"/>
                <a:gd name="T8" fmla="*/ 120 w 120"/>
                <a:gd name="T9" fmla="*/ 0 h 202"/>
                <a:gd name="T10" fmla="*/ 0 w 120"/>
                <a:gd name="T11" fmla="*/ 0 h 202"/>
              </a:gdLst>
              <a:ahLst/>
              <a:cxnLst>
                <a:cxn ang="0">
                  <a:pos x="T0" y="T1"/>
                </a:cxn>
                <a:cxn ang="0">
                  <a:pos x="T2" y="T3"/>
                </a:cxn>
                <a:cxn ang="0">
                  <a:pos x="T4" y="T5"/>
                </a:cxn>
                <a:cxn ang="0">
                  <a:pos x="T6" y="T7"/>
                </a:cxn>
                <a:cxn ang="0">
                  <a:pos x="T8" y="T9"/>
                </a:cxn>
                <a:cxn ang="0">
                  <a:pos x="T10" y="T11"/>
                </a:cxn>
              </a:cxnLst>
              <a:rect l="0" t="0" r="r" b="b"/>
              <a:pathLst>
                <a:path w="120" h="202">
                  <a:moveTo>
                    <a:pt x="0" y="0"/>
                  </a:moveTo>
                  <a:cubicBezTo>
                    <a:pt x="0" y="142"/>
                    <a:pt x="0" y="142"/>
                    <a:pt x="0" y="142"/>
                  </a:cubicBezTo>
                  <a:cubicBezTo>
                    <a:pt x="0" y="175"/>
                    <a:pt x="27" y="202"/>
                    <a:pt x="60" y="202"/>
                  </a:cubicBezTo>
                  <a:cubicBezTo>
                    <a:pt x="93" y="202"/>
                    <a:pt x="120" y="175"/>
                    <a:pt x="120" y="142"/>
                  </a:cubicBezTo>
                  <a:cubicBezTo>
                    <a:pt x="120" y="0"/>
                    <a:pt x="120" y="0"/>
                    <a:pt x="120" y="0"/>
                  </a:cubicBezTo>
                  <a:lnTo>
                    <a:pt x="0" y="0"/>
                  </a:lnTo>
                  <a:close/>
                </a:path>
              </a:pathLst>
            </a:custGeom>
            <a:grpFill/>
            <a:ln>
              <a:noFill/>
            </a:ln>
          </p:spPr>
          <p:txBody>
            <a:bodyPr vert="horz" wrap="square" lIns="91440" tIns="45720" rIns="91440" bIns="45720" numCol="1" anchor="t" anchorCtr="0" compatLnSpc="1"/>
            <a:lstStyle/>
            <a:p>
              <a:pPr marL="0" marR="0" lvl="0" indent="0" defTabSz="1219200" eaLnBrk="1" fontAlgn="auto" latinLnBrk="0" hangingPunct="1">
                <a:lnSpc>
                  <a:spcPct val="100000"/>
                </a:lnSpc>
                <a:spcBef>
                  <a:spcPts val="0"/>
                </a:spcBef>
                <a:spcAft>
                  <a:spcPts val="0"/>
                </a:spcAft>
                <a:buClrTx/>
                <a:buSzTx/>
                <a:buFontTx/>
                <a:buNone/>
                <a:defRPr/>
              </a:pPr>
              <a:endParaRPr kumimoji="0" lang="id-ID" sz="1300" b="0" i="0" u="none" strike="noStrike" kern="0" cap="none" spc="0" normalizeH="0" baseline="0" noProof="0">
                <a:ln>
                  <a:noFill/>
                </a:ln>
                <a:solidFill>
                  <a:prstClr val="black"/>
                </a:solidFill>
                <a:effectLst/>
                <a:uLnTx/>
                <a:uFillTx/>
              </a:endParaRPr>
            </a:p>
          </p:txBody>
        </p:sp>
        <p:sp>
          <p:nvSpPr>
            <p:cNvPr id="79" name="Freeform 110"/>
            <p:cNvSpPr/>
            <p:nvPr/>
          </p:nvSpPr>
          <p:spPr bwMode="auto">
            <a:xfrm>
              <a:off x="5071502" y="2210578"/>
              <a:ext cx="509757" cy="747991"/>
            </a:xfrm>
            <a:custGeom>
              <a:avLst/>
              <a:gdLst>
                <a:gd name="T0" fmla="*/ 120 w 120"/>
                <a:gd name="T1" fmla="*/ 180 h 180"/>
                <a:gd name="T2" fmla="*/ 120 w 120"/>
                <a:gd name="T3" fmla="*/ 60 h 180"/>
                <a:gd name="T4" fmla="*/ 60 w 120"/>
                <a:gd name="T5" fmla="*/ 0 h 180"/>
                <a:gd name="T6" fmla="*/ 0 w 120"/>
                <a:gd name="T7" fmla="*/ 60 h 180"/>
                <a:gd name="T8" fmla="*/ 0 w 120"/>
                <a:gd name="T9" fmla="*/ 180 h 180"/>
                <a:gd name="T10" fmla="*/ 120 w 120"/>
                <a:gd name="T11" fmla="*/ 180 h 180"/>
              </a:gdLst>
              <a:ahLst/>
              <a:cxnLst>
                <a:cxn ang="0">
                  <a:pos x="T0" y="T1"/>
                </a:cxn>
                <a:cxn ang="0">
                  <a:pos x="T2" y="T3"/>
                </a:cxn>
                <a:cxn ang="0">
                  <a:pos x="T4" y="T5"/>
                </a:cxn>
                <a:cxn ang="0">
                  <a:pos x="T6" y="T7"/>
                </a:cxn>
                <a:cxn ang="0">
                  <a:pos x="T8" y="T9"/>
                </a:cxn>
                <a:cxn ang="0">
                  <a:pos x="T10" y="T11"/>
                </a:cxn>
              </a:cxnLst>
              <a:rect l="0" t="0" r="r" b="b"/>
              <a:pathLst>
                <a:path w="120" h="180">
                  <a:moveTo>
                    <a:pt x="120" y="180"/>
                  </a:moveTo>
                  <a:cubicBezTo>
                    <a:pt x="120" y="60"/>
                    <a:pt x="120" y="60"/>
                    <a:pt x="120" y="60"/>
                  </a:cubicBezTo>
                  <a:cubicBezTo>
                    <a:pt x="120" y="27"/>
                    <a:pt x="93" y="0"/>
                    <a:pt x="60" y="0"/>
                  </a:cubicBezTo>
                  <a:cubicBezTo>
                    <a:pt x="27" y="0"/>
                    <a:pt x="0" y="27"/>
                    <a:pt x="0" y="60"/>
                  </a:cubicBezTo>
                  <a:cubicBezTo>
                    <a:pt x="0" y="180"/>
                    <a:pt x="0" y="180"/>
                    <a:pt x="0" y="180"/>
                  </a:cubicBezTo>
                  <a:lnTo>
                    <a:pt x="120" y="180"/>
                  </a:lnTo>
                  <a:close/>
                </a:path>
              </a:pathLst>
            </a:custGeom>
            <a:grpFill/>
            <a:ln>
              <a:noFill/>
            </a:ln>
          </p:spPr>
          <p:txBody>
            <a:bodyPr vert="horz" wrap="square" lIns="91440" tIns="45720" rIns="91440" bIns="45720" numCol="1" anchor="t" anchorCtr="0" compatLnSpc="1"/>
            <a:lstStyle/>
            <a:p>
              <a:pPr marL="0" marR="0" lvl="0" indent="0" defTabSz="1219200" eaLnBrk="1" fontAlgn="auto" latinLnBrk="0" hangingPunct="1">
                <a:lnSpc>
                  <a:spcPct val="100000"/>
                </a:lnSpc>
                <a:spcBef>
                  <a:spcPts val="0"/>
                </a:spcBef>
                <a:spcAft>
                  <a:spcPts val="0"/>
                </a:spcAft>
                <a:buClrTx/>
                <a:buSzTx/>
                <a:buFontTx/>
                <a:buNone/>
                <a:defRPr/>
              </a:pPr>
              <a:endParaRPr kumimoji="0" lang="id-ID" sz="1300" b="0" i="0" u="none" strike="noStrike" kern="0" cap="none" spc="0" normalizeH="0" baseline="0" noProof="0">
                <a:ln>
                  <a:noFill/>
                </a:ln>
                <a:solidFill>
                  <a:prstClr val="black"/>
                </a:solidFill>
                <a:effectLst/>
                <a:uLnTx/>
                <a:uFillTx/>
              </a:endParaRPr>
            </a:p>
          </p:txBody>
        </p:sp>
      </p:grpSp>
      <p:sp>
        <p:nvSpPr>
          <p:cNvPr id="80" name="Freeform 113"/>
          <p:cNvSpPr/>
          <p:nvPr/>
        </p:nvSpPr>
        <p:spPr bwMode="auto">
          <a:xfrm>
            <a:off x="8558881" y="2851115"/>
            <a:ext cx="509756" cy="297796"/>
          </a:xfrm>
          <a:custGeom>
            <a:avLst/>
            <a:gdLst>
              <a:gd name="T0" fmla="*/ 120 w 120"/>
              <a:gd name="T1" fmla="*/ 60 h 69"/>
              <a:gd name="T2" fmla="*/ 60 w 120"/>
              <a:gd name="T3" fmla="*/ 0 h 69"/>
              <a:gd name="T4" fmla="*/ 0 w 120"/>
              <a:gd name="T5" fmla="*/ 60 h 69"/>
              <a:gd name="T6" fmla="*/ 0 w 120"/>
              <a:gd name="T7" fmla="*/ 69 h 69"/>
              <a:gd name="T8" fmla="*/ 120 w 120"/>
              <a:gd name="T9" fmla="*/ 69 h 69"/>
              <a:gd name="T10" fmla="*/ 120 w 120"/>
              <a:gd name="T11" fmla="*/ 60 h 69"/>
            </a:gdLst>
            <a:ahLst/>
            <a:cxnLst>
              <a:cxn ang="0">
                <a:pos x="T0" y="T1"/>
              </a:cxn>
              <a:cxn ang="0">
                <a:pos x="T2" y="T3"/>
              </a:cxn>
              <a:cxn ang="0">
                <a:pos x="T4" y="T5"/>
              </a:cxn>
              <a:cxn ang="0">
                <a:pos x="T6" y="T7"/>
              </a:cxn>
              <a:cxn ang="0">
                <a:pos x="T8" y="T9"/>
              </a:cxn>
              <a:cxn ang="0">
                <a:pos x="T10" y="T11"/>
              </a:cxn>
            </a:cxnLst>
            <a:rect l="0" t="0" r="r" b="b"/>
            <a:pathLst>
              <a:path w="120" h="69">
                <a:moveTo>
                  <a:pt x="120" y="60"/>
                </a:moveTo>
                <a:cubicBezTo>
                  <a:pt x="120" y="27"/>
                  <a:pt x="93" y="0"/>
                  <a:pt x="60" y="0"/>
                </a:cubicBezTo>
                <a:cubicBezTo>
                  <a:pt x="27" y="0"/>
                  <a:pt x="0" y="27"/>
                  <a:pt x="0" y="60"/>
                </a:cubicBezTo>
                <a:cubicBezTo>
                  <a:pt x="0" y="69"/>
                  <a:pt x="0" y="69"/>
                  <a:pt x="0" y="69"/>
                </a:cubicBezTo>
                <a:cubicBezTo>
                  <a:pt x="120" y="69"/>
                  <a:pt x="120" y="69"/>
                  <a:pt x="120" y="69"/>
                </a:cubicBezTo>
                <a:lnTo>
                  <a:pt x="120" y="60"/>
                </a:lnTo>
                <a:close/>
              </a:path>
            </a:pathLst>
          </a:custGeom>
          <a:solidFill>
            <a:sysClr val="windowText" lastClr="000000">
              <a:alpha val="15000"/>
            </a:sysClr>
          </a:solidFill>
          <a:ln>
            <a:noFill/>
          </a:ln>
        </p:spPr>
        <p:txBody>
          <a:bodyPr vert="horz" wrap="square" lIns="91426" tIns="45712" rIns="91426" bIns="45712" numCol="1" anchor="t" anchorCtr="0" compatLnSpc="1"/>
          <a:lstStyle/>
          <a:p>
            <a:pPr marL="0" marR="0" lvl="0" indent="0" defTabSz="1219200" eaLnBrk="1" fontAlgn="auto" latinLnBrk="0" hangingPunct="1">
              <a:lnSpc>
                <a:spcPct val="100000"/>
              </a:lnSpc>
              <a:spcBef>
                <a:spcPts val="0"/>
              </a:spcBef>
              <a:spcAft>
                <a:spcPts val="0"/>
              </a:spcAft>
              <a:buClrTx/>
              <a:buSzTx/>
              <a:buFontTx/>
              <a:buNone/>
              <a:defRPr/>
            </a:pPr>
            <a:endParaRPr kumimoji="0" lang="id-ID" sz="1300" b="0" i="0" u="none" strike="noStrike" kern="0" cap="none" spc="0" normalizeH="0" baseline="0" noProof="0">
              <a:ln>
                <a:noFill/>
              </a:ln>
              <a:solidFill>
                <a:prstClr val="black"/>
              </a:solidFill>
              <a:effectLst/>
              <a:uLnTx/>
              <a:uFillTx/>
            </a:endParaRPr>
          </a:p>
        </p:txBody>
      </p:sp>
      <p:grpSp>
        <p:nvGrpSpPr>
          <p:cNvPr id="81" name="Group 3"/>
          <p:cNvGrpSpPr/>
          <p:nvPr/>
        </p:nvGrpSpPr>
        <p:grpSpPr>
          <a:xfrm>
            <a:off x="8434209" y="2895445"/>
            <a:ext cx="764932" cy="2009314"/>
            <a:chOff x="4288499" y="3130610"/>
            <a:chExt cx="764932" cy="2009314"/>
          </a:xfrm>
          <a:blipFill>
            <a:blip r:embed="rId6"/>
            <a:stretch>
              <a:fillRect/>
            </a:stretch>
          </a:blipFill>
        </p:grpSpPr>
        <p:sp>
          <p:nvSpPr>
            <p:cNvPr id="82" name="Rectangle 112"/>
            <p:cNvSpPr>
              <a:spLocks noChangeArrowheads="1"/>
            </p:cNvSpPr>
            <p:nvPr/>
          </p:nvSpPr>
          <p:spPr bwMode="auto">
            <a:xfrm>
              <a:off x="4416086" y="3428406"/>
              <a:ext cx="509757" cy="1441073"/>
            </a:xfrm>
            <a:prstGeom prst="rect">
              <a:avLst/>
            </a:prstGeom>
            <a:grpFill/>
            <a:ln>
              <a:noFill/>
            </a:ln>
          </p:spPr>
          <p:txBody>
            <a:bodyPr vert="horz" wrap="square" lIns="91440" tIns="45720" rIns="91440" bIns="45720" numCol="1" anchor="t" anchorCtr="0" compatLnSpc="1"/>
            <a:lstStyle/>
            <a:p>
              <a:pPr marL="0" marR="0" lvl="0" indent="0" defTabSz="1219200" eaLnBrk="1" fontAlgn="auto" latinLnBrk="0" hangingPunct="1">
                <a:lnSpc>
                  <a:spcPct val="100000"/>
                </a:lnSpc>
                <a:spcBef>
                  <a:spcPts val="0"/>
                </a:spcBef>
                <a:spcAft>
                  <a:spcPts val="0"/>
                </a:spcAft>
                <a:buClrTx/>
                <a:buSzTx/>
                <a:buFontTx/>
                <a:buNone/>
                <a:defRPr/>
              </a:pPr>
              <a:endParaRPr kumimoji="0" lang="id-ID" sz="1300" b="0" i="0" u="none" strike="noStrike" kern="0" cap="none" spc="0" normalizeH="0" baseline="0" noProof="0">
                <a:ln>
                  <a:noFill/>
                </a:ln>
                <a:solidFill>
                  <a:prstClr val="black"/>
                </a:solidFill>
                <a:effectLst/>
                <a:uLnTx/>
                <a:uFillTx/>
              </a:endParaRPr>
            </a:p>
          </p:txBody>
        </p:sp>
        <p:sp>
          <p:nvSpPr>
            <p:cNvPr id="83" name="Freeform 114"/>
            <p:cNvSpPr/>
            <p:nvPr/>
          </p:nvSpPr>
          <p:spPr bwMode="auto">
            <a:xfrm>
              <a:off x="4416086" y="3130610"/>
              <a:ext cx="509756" cy="297796"/>
            </a:xfrm>
            <a:custGeom>
              <a:avLst/>
              <a:gdLst>
                <a:gd name="T0" fmla="*/ 120 w 120"/>
                <a:gd name="T1" fmla="*/ 60 h 69"/>
                <a:gd name="T2" fmla="*/ 60 w 120"/>
                <a:gd name="T3" fmla="*/ 0 h 69"/>
                <a:gd name="T4" fmla="*/ 0 w 120"/>
                <a:gd name="T5" fmla="*/ 60 h 69"/>
                <a:gd name="T6" fmla="*/ 0 w 120"/>
                <a:gd name="T7" fmla="*/ 69 h 69"/>
                <a:gd name="T8" fmla="*/ 120 w 120"/>
                <a:gd name="T9" fmla="*/ 69 h 69"/>
                <a:gd name="T10" fmla="*/ 120 w 120"/>
                <a:gd name="T11" fmla="*/ 60 h 69"/>
              </a:gdLst>
              <a:ahLst/>
              <a:cxnLst>
                <a:cxn ang="0">
                  <a:pos x="T0" y="T1"/>
                </a:cxn>
                <a:cxn ang="0">
                  <a:pos x="T2" y="T3"/>
                </a:cxn>
                <a:cxn ang="0">
                  <a:pos x="T4" y="T5"/>
                </a:cxn>
                <a:cxn ang="0">
                  <a:pos x="T6" y="T7"/>
                </a:cxn>
                <a:cxn ang="0">
                  <a:pos x="T8" y="T9"/>
                </a:cxn>
                <a:cxn ang="0">
                  <a:pos x="T10" y="T11"/>
                </a:cxn>
              </a:cxnLst>
              <a:rect l="0" t="0" r="r" b="b"/>
              <a:pathLst>
                <a:path w="120" h="69">
                  <a:moveTo>
                    <a:pt x="120" y="60"/>
                  </a:moveTo>
                  <a:cubicBezTo>
                    <a:pt x="120" y="27"/>
                    <a:pt x="93" y="0"/>
                    <a:pt x="60" y="0"/>
                  </a:cubicBezTo>
                  <a:cubicBezTo>
                    <a:pt x="27" y="0"/>
                    <a:pt x="0" y="27"/>
                    <a:pt x="0" y="60"/>
                  </a:cubicBezTo>
                  <a:cubicBezTo>
                    <a:pt x="0" y="69"/>
                    <a:pt x="0" y="69"/>
                    <a:pt x="0" y="69"/>
                  </a:cubicBezTo>
                  <a:cubicBezTo>
                    <a:pt x="120" y="69"/>
                    <a:pt x="120" y="69"/>
                    <a:pt x="120" y="69"/>
                  </a:cubicBezTo>
                  <a:lnTo>
                    <a:pt x="120" y="60"/>
                  </a:lnTo>
                  <a:close/>
                </a:path>
              </a:pathLst>
            </a:custGeom>
            <a:grpFill/>
            <a:ln>
              <a:noFill/>
            </a:ln>
          </p:spPr>
          <p:txBody>
            <a:bodyPr vert="horz" wrap="square" lIns="91440" tIns="45720" rIns="91440" bIns="45720" numCol="1" anchor="t" anchorCtr="0" compatLnSpc="1"/>
            <a:lstStyle/>
            <a:p>
              <a:pPr marL="0" marR="0" lvl="0" indent="0" defTabSz="1219200" eaLnBrk="1" fontAlgn="auto" latinLnBrk="0" hangingPunct="1">
                <a:lnSpc>
                  <a:spcPct val="100000"/>
                </a:lnSpc>
                <a:spcBef>
                  <a:spcPts val="0"/>
                </a:spcBef>
                <a:spcAft>
                  <a:spcPts val="0"/>
                </a:spcAft>
                <a:buClrTx/>
                <a:buSzTx/>
                <a:buFontTx/>
                <a:buNone/>
                <a:defRPr/>
              </a:pPr>
              <a:endParaRPr kumimoji="0" lang="id-ID" sz="1300" b="0" i="0" u="none" strike="noStrike" kern="0" cap="none" spc="0" normalizeH="0" baseline="0" noProof="0">
                <a:ln>
                  <a:noFill/>
                </a:ln>
                <a:solidFill>
                  <a:prstClr val="black"/>
                </a:solidFill>
                <a:effectLst/>
                <a:uLnTx/>
                <a:uFillTx/>
              </a:endParaRPr>
            </a:p>
          </p:txBody>
        </p:sp>
        <p:grpSp>
          <p:nvGrpSpPr>
            <p:cNvPr id="84" name="Group 115"/>
            <p:cNvGrpSpPr/>
            <p:nvPr/>
          </p:nvGrpSpPr>
          <p:grpSpPr>
            <a:xfrm>
              <a:off x="4288499" y="4819356"/>
              <a:ext cx="764932" cy="320568"/>
              <a:chOff x="8465776" y="4117494"/>
              <a:chExt cx="693213" cy="290513"/>
            </a:xfrm>
            <a:grpFill/>
          </p:grpSpPr>
          <p:sp>
            <p:nvSpPr>
              <p:cNvPr id="85" name="Freeform 116"/>
              <p:cNvSpPr/>
              <p:nvPr/>
            </p:nvSpPr>
            <p:spPr bwMode="auto">
              <a:xfrm>
                <a:off x="8809739" y="4117494"/>
                <a:ext cx="349250" cy="290513"/>
              </a:xfrm>
              <a:custGeom>
                <a:avLst/>
                <a:gdLst>
                  <a:gd name="T0" fmla="*/ 60 w 90"/>
                  <a:gd name="T1" fmla="*/ 45 h 75"/>
                  <a:gd name="T2" fmla="*/ 60 w 90"/>
                  <a:gd name="T3" fmla="*/ 0 h 75"/>
                  <a:gd name="T4" fmla="*/ 0 w 90"/>
                  <a:gd name="T5" fmla="*/ 0 h 75"/>
                  <a:gd name="T6" fmla="*/ 0 w 90"/>
                  <a:gd name="T7" fmla="*/ 75 h 75"/>
                  <a:gd name="T8" fmla="*/ 90 w 90"/>
                  <a:gd name="T9" fmla="*/ 75 h 75"/>
                  <a:gd name="T10" fmla="*/ 60 w 90"/>
                  <a:gd name="T11" fmla="*/ 45 h 75"/>
                </a:gdLst>
                <a:ahLst/>
                <a:cxnLst>
                  <a:cxn ang="0">
                    <a:pos x="T0" y="T1"/>
                  </a:cxn>
                  <a:cxn ang="0">
                    <a:pos x="T2" y="T3"/>
                  </a:cxn>
                  <a:cxn ang="0">
                    <a:pos x="T4" y="T5"/>
                  </a:cxn>
                  <a:cxn ang="0">
                    <a:pos x="T6" y="T7"/>
                  </a:cxn>
                  <a:cxn ang="0">
                    <a:pos x="T8" y="T9"/>
                  </a:cxn>
                  <a:cxn ang="0">
                    <a:pos x="T10" y="T11"/>
                  </a:cxn>
                </a:cxnLst>
                <a:rect l="0" t="0" r="r" b="b"/>
                <a:pathLst>
                  <a:path w="90" h="75">
                    <a:moveTo>
                      <a:pt x="60" y="45"/>
                    </a:moveTo>
                    <a:cubicBezTo>
                      <a:pt x="60" y="0"/>
                      <a:pt x="60" y="0"/>
                      <a:pt x="60" y="0"/>
                    </a:cubicBezTo>
                    <a:cubicBezTo>
                      <a:pt x="0" y="0"/>
                      <a:pt x="0" y="0"/>
                      <a:pt x="0" y="0"/>
                    </a:cubicBezTo>
                    <a:cubicBezTo>
                      <a:pt x="0" y="75"/>
                      <a:pt x="0" y="75"/>
                      <a:pt x="0" y="75"/>
                    </a:cubicBezTo>
                    <a:cubicBezTo>
                      <a:pt x="90" y="75"/>
                      <a:pt x="90" y="75"/>
                      <a:pt x="90" y="75"/>
                    </a:cubicBezTo>
                    <a:cubicBezTo>
                      <a:pt x="73" y="75"/>
                      <a:pt x="60" y="61"/>
                      <a:pt x="60" y="4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1219200" eaLnBrk="1" fontAlgn="auto" latinLnBrk="0" hangingPunct="1">
                  <a:lnSpc>
                    <a:spcPct val="100000"/>
                  </a:lnSpc>
                  <a:spcBef>
                    <a:spcPts val="0"/>
                  </a:spcBef>
                  <a:spcAft>
                    <a:spcPts val="0"/>
                  </a:spcAft>
                  <a:buClrTx/>
                  <a:buSzTx/>
                  <a:buFontTx/>
                  <a:buNone/>
                  <a:defRPr/>
                </a:pPr>
                <a:endParaRPr kumimoji="0" lang="id-ID" sz="1300" b="0" i="0" u="none" strike="noStrike" kern="0" cap="none" spc="0" normalizeH="0" baseline="0" noProof="0">
                  <a:ln>
                    <a:noFill/>
                  </a:ln>
                  <a:solidFill>
                    <a:prstClr val="black"/>
                  </a:solidFill>
                  <a:effectLst/>
                  <a:uLnTx/>
                  <a:uFillTx/>
                </a:endParaRPr>
              </a:p>
            </p:txBody>
          </p:sp>
          <p:sp>
            <p:nvSpPr>
              <p:cNvPr id="86" name="Freeform 117"/>
              <p:cNvSpPr/>
              <p:nvPr/>
            </p:nvSpPr>
            <p:spPr bwMode="auto">
              <a:xfrm>
                <a:off x="8582989" y="4134957"/>
                <a:ext cx="460375" cy="273050"/>
              </a:xfrm>
              <a:custGeom>
                <a:avLst/>
                <a:gdLst>
                  <a:gd name="T0" fmla="*/ 0 w 120"/>
                  <a:gd name="T1" fmla="*/ 0 h 70"/>
                  <a:gd name="T2" fmla="*/ 0 w 120"/>
                  <a:gd name="T3" fmla="*/ 10 h 70"/>
                  <a:gd name="T4" fmla="*/ 60 w 120"/>
                  <a:gd name="T5" fmla="*/ 70 h 70"/>
                  <a:gd name="T6" fmla="*/ 120 w 120"/>
                  <a:gd name="T7" fmla="*/ 10 h 70"/>
                  <a:gd name="T8" fmla="*/ 120 w 120"/>
                  <a:gd name="T9" fmla="*/ 0 h 70"/>
                  <a:gd name="T10" fmla="*/ 0 w 120"/>
                  <a:gd name="T11" fmla="*/ 0 h 70"/>
                </a:gdLst>
                <a:ahLst/>
                <a:cxnLst>
                  <a:cxn ang="0">
                    <a:pos x="T0" y="T1"/>
                  </a:cxn>
                  <a:cxn ang="0">
                    <a:pos x="T2" y="T3"/>
                  </a:cxn>
                  <a:cxn ang="0">
                    <a:pos x="T4" y="T5"/>
                  </a:cxn>
                  <a:cxn ang="0">
                    <a:pos x="T6" y="T7"/>
                  </a:cxn>
                  <a:cxn ang="0">
                    <a:pos x="T8" y="T9"/>
                  </a:cxn>
                  <a:cxn ang="0">
                    <a:pos x="T10" y="T11"/>
                  </a:cxn>
                </a:cxnLst>
                <a:rect l="0" t="0" r="r" b="b"/>
                <a:pathLst>
                  <a:path w="120" h="70">
                    <a:moveTo>
                      <a:pt x="0" y="0"/>
                    </a:moveTo>
                    <a:cubicBezTo>
                      <a:pt x="0" y="10"/>
                      <a:pt x="0" y="10"/>
                      <a:pt x="0" y="10"/>
                    </a:cubicBezTo>
                    <a:cubicBezTo>
                      <a:pt x="0" y="43"/>
                      <a:pt x="27" y="70"/>
                      <a:pt x="60" y="70"/>
                    </a:cubicBezTo>
                    <a:cubicBezTo>
                      <a:pt x="93" y="70"/>
                      <a:pt x="120" y="43"/>
                      <a:pt x="120" y="10"/>
                    </a:cubicBezTo>
                    <a:cubicBezTo>
                      <a:pt x="120" y="0"/>
                      <a:pt x="120" y="0"/>
                      <a:pt x="120"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1219200" eaLnBrk="1" fontAlgn="auto" latinLnBrk="0" hangingPunct="1">
                  <a:lnSpc>
                    <a:spcPct val="100000"/>
                  </a:lnSpc>
                  <a:spcBef>
                    <a:spcPts val="0"/>
                  </a:spcBef>
                  <a:spcAft>
                    <a:spcPts val="0"/>
                  </a:spcAft>
                  <a:buClrTx/>
                  <a:buSzTx/>
                  <a:buFontTx/>
                  <a:buNone/>
                  <a:defRPr/>
                </a:pPr>
                <a:endParaRPr kumimoji="0" lang="id-ID" sz="1300" b="0" i="0" u="none" strike="noStrike" kern="0" cap="none" spc="0" normalizeH="0" baseline="0" noProof="0">
                  <a:ln>
                    <a:noFill/>
                  </a:ln>
                  <a:solidFill>
                    <a:prstClr val="black"/>
                  </a:solidFill>
                  <a:effectLst/>
                  <a:uLnTx/>
                  <a:uFillTx/>
                </a:endParaRPr>
              </a:p>
            </p:txBody>
          </p:sp>
          <p:sp>
            <p:nvSpPr>
              <p:cNvPr id="87" name="Freeform 118"/>
              <p:cNvSpPr/>
              <p:nvPr/>
            </p:nvSpPr>
            <p:spPr bwMode="auto">
              <a:xfrm flipH="1">
                <a:off x="8465776" y="4117494"/>
                <a:ext cx="349250" cy="290513"/>
              </a:xfrm>
              <a:custGeom>
                <a:avLst/>
                <a:gdLst>
                  <a:gd name="T0" fmla="*/ 60 w 90"/>
                  <a:gd name="T1" fmla="*/ 45 h 75"/>
                  <a:gd name="T2" fmla="*/ 60 w 90"/>
                  <a:gd name="T3" fmla="*/ 0 h 75"/>
                  <a:gd name="T4" fmla="*/ 0 w 90"/>
                  <a:gd name="T5" fmla="*/ 0 h 75"/>
                  <a:gd name="T6" fmla="*/ 0 w 90"/>
                  <a:gd name="T7" fmla="*/ 75 h 75"/>
                  <a:gd name="T8" fmla="*/ 90 w 90"/>
                  <a:gd name="T9" fmla="*/ 75 h 75"/>
                  <a:gd name="T10" fmla="*/ 60 w 90"/>
                  <a:gd name="T11" fmla="*/ 45 h 75"/>
                </a:gdLst>
                <a:ahLst/>
                <a:cxnLst>
                  <a:cxn ang="0">
                    <a:pos x="T0" y="T1"/>
                  </a:cxn>
                  <a:cxn ang="0">
                    <a:pos x="T2" y="T3"/>
                  </a:cxn>
                  <a:cxn ang="0">
                    <a:pos x="T4" y="T5"/>
                  </a:cxn>
                  <a:cxn ang="0">
                    <a:pos x="T6" y="T7"/>
                  </a:cxn>
                  <a:cxn ang="0">
                    <a:pos x="T8" y="T9"/>
                  </a:cxn>
                  <a:cxn ang="0">
                    <a:pos x="T10" y="T11"/>
                  </a:cxn>
                </a:cxnLst>
                <a:rect l="0" t="0" r="r" b="b"/>
                <a:pathLst>
                  <a:path w="90" h="75">
                    <a:moveTo>
                      <a:pt x="60" y="45"/>
                    </a:moveTo>
                    <a:cubicBezTo>
                      <a:pt x="60" y="0"/>
                      <a:pt x="60" y="0"/>
                      <a:pt x="60" y="0"/>
                    </a:cubicBezTo>
                    <a:cubicBezTo>
                      <a:pt x="0" y="0"/>
                      <a:pt x="0" y="0"/>
                      <a:pt x="0" y="0"/>
                    </a:cubicBezTo>
                    <a:cubicBezTo>
                      <a:pt x="0" y="75"/>
                      <a:pt x="0" y="75"/>
                      <a:pt x="0" y="75"/>
                    </a:cubicBezTo>
                    <a:cubicBezTo>
                      <a:pt x="90" y="75"/>
                      <a:pt x="90" y="75"/>
                      <a:pt x="90" y="75"/>
                    </a:cubicBezTo>
                    <a:cubicBezTo>
                      <a:pt x="73" y="75"/>
                      <a:pt x="60" y="61"/>
                      <a:pt x="60" y="4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1219200" eaLnBrk="1" fontAlgn="auto" latinLnBrk="0" hangingPunct="1">
                  <a:lnSpc>
                    <a:spcPct val="100000"/>
                  </a:lnSpc>
                  <a:spcBef>
                    <a:spcPts val="0"/>
                  </a:spcBef>
                  <a:spcAft>
                    <a:spcPts val="0"/>
                  </a:spcAft>
                  <a:buClrTx/>
                  <a:buSzTx/>
                  <a:buFontTx/>
                  <a:buNone/>
                  <a:defRPr/>
                </a:pPr>
                <a:endParaRPr kumimoji="0" lang="id-ID" sz="1300" b="0" i="0" u="none" strike="noStrike" kern="0" cap="none" spc="0" normalizeH="0" baseline="0" noProof="0">
                  <a:ln>
                    <a:noFill/>
                  </a:ln>
                  <a:solidFill>
                    <a:prstClr val="black"/>
                  </a:solidFill>
                  <a:effectLst/>
                  <a:uLnTx/>
                  <a:uFillTx/>
                </a:endParaRPr>
              </a:p>
            </p:txBody>
          </p:sp>
        </p:grpSp>
      </p:grpSp>
      <p:grpSp>
        <p:nvGrpSpPr>
          <p:cNvPr id="88" name="Group 119"/>
          <p:cNvGrpSpPr/>
          <p:nvPr/>
        </p:nvGrpSpPr>
        <p:grpSpPr>
          <a:xfrm>
            <a:off x="9282946" y="1784912"/>
            <a:ext cx="509758" cy="3119848"/>
            <a:chOff x="5790899" y="2210578"/>
            <a:chExt cx="509757" cy="3119848"/>
          </a:xfrm>
          <a:solidFill>
            <a:sysClr val="window" lastClr="FFFFFF">
              <a:lumMod val="75000"/>
            </a:sysClr>
          </a:solidFill>
        </p:grpSpPr>
        <p:sp>
          <p:nvSpPr>
            <p:cNvPr id="89" name="Rectangle 120"/>
            <p:cNvSpPr>
              <a:spLocks noChangeArrowheads="1"/>
            </p:cNvSpPr>
            <p:nvPr/>
          </p:nvSpPr>
          <p:spPr bwMode="auto">
            <a:xfrm>
              <a:off x="5790899" y="3773130"/>
              <a:ext cx="509757" cy="700696"/>
            </a:xfrm>
            <a:prstGeom prst="rect">
              <a:avLst/>
            </a:prstGeom>
            <a:grpFill/>
            <a:ln>
              <a:noFill/>
            </a:ln>
          </p:spPr>
          <p:txBody>
            <a:bodyPr vert="horz" wrap="square" lIns="91440" tIns="45720" rIns="91440" bIns="45720" numCol="1" anchor="t" anchorCtr="0" compatLnSpc="1"/>
            <a:lstStyle/>
            <a:p>
              <a:pPr marL="0" marR="0" lvl="0" indent="0" defTabSz="1219200" eaLnBrk="1" fontAlgn="auto" latinLnBrk="0" hangingPunct="1">
                <a:lnSpc>
                  <a:spcPct val="100000"/>
                </a:lnSpc>
                <a:spcBef>
                  <a:spcPts val="0"/>
                </a:spcBef>
                <a:spcAft>
                  <a:spcPts val="0"/>
                </a:spcAft>
                <a:buClrTx/>
                <a:buSzTx/>
                <a:buFontTx/>
                <a:buNone/>
                <a:defRPr/>
              </a:pPr>
              <a:endParaRPr kumimoji="0" lang="id-ID" sz="1300" b="0" i="0" u="none" strike="noStrike" kern="0" cap="none" spc="0" normalizeH="0" baseline="0" noProof="0">
                <a:ln>
                  <a:noFill/>
                </a:ln>
                <a:solidFill>
                  <a:prstClr val="black"/>
                </a:solidFill>
                <a:effectLst/>
                <a:uLnTx/>
                <a:uFillTx/>
              </a:endParaRPr>
            </a:p>
          </p:txBody>
        </p:sp>
        <p:sp>
          <p:nvSpPr>
            <p:cNvPr id="90" name="Rectangle 121"/>
            <p:cNvSpPr>
              <a:spLocks noChangeArrowheads="1"/>
            </p:cNvSpPr>
            <p:nvPr/>
          </p:nvSpPr>
          <p:spPr bwMode="auto">
            <a:xfrm>
              <a:off x="5790899" y="2974337"/>
              <a:ext cx="509757" cy="781276"/>
            </a:xfrm>
            <a:prstGeom prst="rect">
              <a:avLst/>
            </a:prstGeom>
            <a:grpFill/>
            <a:ln>
              <a:noFill/>
            </a:ln>
          </p:spPr>
          <p:txBody>
            <a:bodyPr vert="horz" wrap="square" lIns="91440" tIns="45720" rIns="91440" bIns="45720" numCol="1" anchor="t" anchorCtr="0" compatLnSpc="1"/>
            <a:lstStyle/>
            <a:p>
              <a:pPr marL="0" marR="0" lvl="0" indent="0" defTabSz="1219200" eaLnBrk="1" fontAlgn="auto" latinLnBrk="0" hangingPunct="1">
                <a:lnSpc>
                  <a:spcPct val="100000"/>
                </a:lnSpc>
                <a:spcBef>
                  <a:spcPts val="0"/>
                </a:spcBef>
                <a:spcAft>
                  <a:spcPts val="0"/>
                </a:spcAft>
                <a:buClrTx/>
                <a:buSzTx/>
                <a:buFontTx/>
                <a:buNone/>
                <a:defRPr/>
              </a:pPr>
              <a:endParaRPr kumimoji="0" lang="id-ID" sz="1300" b="0" i="0" u="none" strike="noStrike" kern="0" cap="none" spc="0" normalizeH="0" baseline="0" noProof="0">
                <a:ln>
                  <a:noFill/>
                </a:ln>
                <a:solidFill>
                  <a:prstClr val="black"/>
                </a:solidFill>
                <a:effectLst/>
                <a:uLnTx/>
                <a:uFillTx/>
              </a:endParaRPr>
            </a:p>
          </p:txBody>
        </p:sp>
        <p:sp>
          <p:nvSpPr>
            <p:cNvPr id="91" name="Freeform 122"/>
            <p:cNvSpPr/>
            <p:nvPr/>
          </p:nvSpPr>
          <p:spPr bwMode="auto">
            <a:xfrm>
              <a:off x="5790899" y="4491343"/>
              <a:ext cx="509757" cy="839083"/>
            </a:xfrm>
            <a:custGeom>
              <a:avLst/>
              <a:gdLst>
                <a:gd name="T0" fmla="*/ 0 w 120"/>
                <a:gd name="T1" fmla="*/ 0 h 202"/>
                <a:gd name="T2" fmla="*/ 0 w 120"/>
                <a:gd name="T3" fmla="*/ 142 h 202"/>
                <a:gd name="T4" fmla="*/ 60 w 120"/>
                <a:gd name="T5" fmla="*/ 202 h 202"/>
                <a:gd name="T6" fmla="*/ 120 w 120"/>
                <a:gd name="T7" fmla="*/ 142 h 202"/>
                <a:gd name="T8" fmla="*/ 120 w 120"/>
                <a:gd name="T9" fmla="*/ 0 h 202"/>
                <a:gd name="T10" fmla="*/ 0 w 120"/>
                <a:gd name="T11" fmla="*/ 0 h 202"/>
              </a:gdLst>
              <a:ahLst/>
              <a:cxnLst>
                <a:cxn ang="0">
                  <a:pos x="T0" y="T1"/>
                </a:cxn>
                <a:cxn ang="0">
                  <a:pos x="T2" y="T3"/>
                </a:cxn>
                <a:cxn ang="0">
                  <a:pos x="T4" y="T5"/>
                </a:cxn>
                <a:cxn ang="0">
                  <a:pos x="T6" y="T7"/>
                </a:cxn>
                <a:cxn ang="0">
                  <a:pos x="T8" y="T9"/>
                </a:cxn>
                <a:cxn ang="0">
                  <a:pos x="T10" y="T11"/>
                </a:cxn>
              </a:cxnLst>
              <a:rect l="0" t="0" r="r" b="b"/>
              <a:pathLst>
                <a:path w="120" h="202">
                  <a:moveTo>
                    <a:pt x="0" y="0"/>
                  </a:moveTo>
                  <a:cubicBezTo>
                    <a:pt x="0" y="142"/>
                    <a:pt x="0" y="142"/>
                    <a:pt x="0" y="142"/>
                  </a:cubicBezTo>
                  <a:cubicBezTo>
                    <a:pt x="0" y="175"/>
                    <a:pt x="27" y="202"/>
                    <a:pt x="60" y="202"/>
                  </a:cubicBezTo>
                  <a:cubicBezTo>
                    <a:pt x="93" y="202"/>
                    <a:pt x="120" y="175"/>
                    <a:pt x="120" y="142"/>
                  </a:cubicBezTo>
                  <a:cubicBezTo>
                    <a:pt x="120" y="0"/>
                    <a:pt x="120" y="0"/>
                    <a:pt x="120" y="0"/>
                  </a:cubicBezTo>
                  <a:lnTo>
                    <a:pt x="0" y="0"/>
                  </a:lnTo>
                  <a:close/>
                </a:path>
              </a:pathLst>
            </a:custGeom>
            <a:grpFill/>
            <a:ln>
              <a:noFill/>
            </a:ln>
          </p:spPr>
          <p:txBody>
            <a:bodyPr vert="horz" wrap="square" lIns="91440" tIns="45720" rIns="91440" bIns="45720" numCol="1" anchor="t" anchorCtr="0" compatLnSpc="1"/>
            <a:lstStyle/>
            <a:p>
              <a:pPr marL="0" marR="0" lvl="0" indent="0" defTabSz="1219200" eaLnBrk="1" fontAlgn="auto" latinLnBrk="0" hangingPunct="1">
                <a:lnSpc>
                  <a:spcPct val="100000"/>
                </a:lnSpc>
                <a:spcBef>
                  <a:spcPts val="0"/>
                </a:spcBef>
                <a:spcAft>
                  <a:spcPts val="0"/>
                </a:spcAft>
                <a:buClrTx/>
                <a:buSzTx/>
                <a:buFontTx/>
                <a:buNone/>
                <a:defRPr/>
              </a:pPr>
              <a:endParaRPr kumimoji="0" lang="id-ID" sz="1300" b="0" i="0" u="none" strike="noStrike" kern="0" cap="none" spc="0" normalizeH="0" baseline="0" noProof="0">
                <a:ln>
                  <a:noFill/>
                </a:ln>
                <a:solidFill>
                  <a:prstClr val="black"/>
                </a:solidFill>
                <a:effectLst/>
                <a:uLnTx/>
                <a:uFillTx/>
              </a:endParaRPr>
            </a:p>
          </p:txBody>
        </p:sp>
        <p:sp>
          <p:nvSpPr>
            <p:cNvPr id="92" name="Freeform 123"/>
            <p:cNvSpPr/>
            <p:nvPr/>
          </p:nvSpPr>
          <p:spPr bwMode="auto">
            <a:xfrm>
              <a:off x="5790899" y="2210578"/>
              <a:ext cx="509757" cy="747991"/>
            </a:xfrm>
            <a:custGeom>
              <a:avLst/>
              <a:gdLst>
                <a:gd name="T0" fmla="*/ 120 w 120"/>
                <a:gd name="T1" fmla="*/ 180 h 180"/>
                <a:gd name="T2" fmla="*/ 120 w 120"/>
                <a:gd name="T3" fmla="*/ 60 h 180"/>
                <a:gd name="T4" fmla="*/ 60 w 120"/>
                <a:gd name="T5" fmla="*/ 0 h 180"/>
                <a:gd name="T6" fmla="*/ 0 w 120"/>
                <a:gd name="T7" fmla="*/ 60 h 180"/>
                <a:gd name="T8" fmla="*/ 0 w 120"/>
                <a:gd name="T9" fmla="*/ 180 h 180"/>
                <a:gd name="T10" fmla="*/ 120 w 120"/>
                <a:gd name="T11" fmla="*/ 180 h 180"/>
              </a:gdLst>
              <a:ahLst/>
              <a:cxnLst>
                <a:cxn ang="0">
                  <a:pos x="T0" y="T1"/>
                </a:cxn>
                <a:cxn ang="0">
                  <a:pos x="T2" y="T3"/>
                </a:cxn>
                <a:cxn ang="0">
                  <a:pos x="T4" y="T5"/>
                </a:cxn>
                <a:cxn ang="0">
                  <a:pos x="T6" y="T7"/>
                </a:cxn>
                <a:cxn ang="0">
                  <a:pos x="T8" y="T9"/>
                </a:cxn>
                <a:cxn ang="0">
                  <a:pos x="T10" y="T11"/>
                </a:cxn>
              </a:cxnLst>
              <a:rect l="0" t="0" r="r" b="b"/>
              <a:pathLst>
                <a:path w="120" h="180">
                  <a:moveTo>
                    <a:pt x="120" y="180"/>
                  </a:moveTo>
                  <a:cubicBezTo>
                    <a:pt x="120" y="60"/>
                    <a:pt x="120" y="60"/>
                    <a:pt x="120" y="60"/>
                  </a:cubicBezTo>
                  <a:cubicBezTo>
                    <a:pt x="120" y="27"/>
                    <a:pt x="93" y="0"/>
                    <a:pt x="60" y="0"/>
                  </a:cubicBezTo>
                  <a:cubicBezTo>
                    <a:pt x="27" y="0"/>
                    <a:pt x="0" y="27"/>
                    <a:pt x="0" y="60"/>
                  </a:cubicBezTo>
                  <a:cubicBezTo>
                    <a:pt x="0" y="180"/>
                    <a:pt x="0" y="180"/>
                    <a:pt x="0" y="180"/>
                  </a:cubicBezTo>
                  <a:lnTo>
                    <a:pt x="120" y="180"/>
                  </a:lnTo>
                  <a:close/>
                </a:path>
              </a:pathLst>
            </a:custGeom>
            <a:grpFill/>
            <a:ln>
              <a:noFill/>
            </a:ln>
          </p:spPr>
          <p:txBody>
            <a:bodyPr vert="horz" wrap="square" lIns="91440" tIns="45720" rIns="91440" bIns="45720" numCol="1" anchor="t" anchorCtr="0" compatLnSpc="1"/>
            <a:lstStyle/>
            <a:p>
              <a:pPr marL="0" marR="0" lvl="0" indent="0" defTabSz="1219200" eaLnBrk="1" fontAlgn="auto" latinLnBrk="0" hangingPunct="1">
                <a:lnSpc>
                  <a:spcPct val="100000"/>
                </a:lnSpc>
                <a:spcBef>
                  <a:spcPts val="0"/>
                </a:spcBef>
                <a:spcAft>
                  <a:spcPts val="0"/>
                </a:spcAft>
                <a:buClrTx/>
                <a:buSzTx/>
                <a:buFontTx/>
                <a:buNone/>
                <a:defRPr/>
              </a:pPr>
              <a:endParaRPr kumimoji="0" lang="id-ID" sz="1300" b="0" i="0" u="none" strike="noStrike" kern="0" cap="none" spc="0" normalizeH="0" baseline="0" noProof="0">
                <a:ln>
                  <a:noFill/>
                </a:ln>
                <a:solidFill>
                  <a:prstClr val="black"/>
                </a:solidFill>
                <a:effectLst/>
                <a:uLnTx/>
                <a:uFillTx/>
              </a:endParaRPr>
            </a:p>
          </p:txBody>
        </p:sp>
      </p:grpSp>
      <p:sp>
        <p:nvSpPr>
          <p:cNvPr id="93" name="Freeform 126"/>
          <p:cNvSpPr/>
          <p:nvPr/>
        </p:nvSpPr>
        <p:spPr bwMode="auto">
          <a:xfrm>
            <a:off x="9278278" y="2206546"/>
            <a:ext cx="509756" cy="297796"/>
          </a:xfrm>
          <a:custGeom>
            <a:avLst/>
            <a:gdLst>
              <a:gd name="T0" fmla="*/ 120 w 120"/>
              <a:gd name="T1" fmla="*/ 60 h 69"/>
              <a:gd name="T2" fmla="*/ 60 w 120"/>
              <a:gd name="T3" fmla="*/ 0 h 69"/>
              <a:gd name="T4" fmla="*/ 0 w 120"/>
              <a:gd name="T5" fmla="*/ 60 h 69"/>
              <a:gd name="T6" fmla="*/ 0 w 120"/>
              <a:gd name="T7" fmla="*/ 69 h 69"/>
              <a:gd name="T8" fmla="*/ 120 w 120"/>
              <a:gd name="T9" fmla="*/ 69 h 69"/>
              <a:gd name="T10" fmla="*/ 120 w 120"/>
              <a:gd name="T11" fmla="*/ 60 h 69"/>
            </a:gdLst>
            <a:ahLst/>
            <a:cxnLst>
              <a:cxn ang="0">
                <a:pos x="T0" y="T1"/>
              </a:cxn>
              <a:cxn ang="0">
                <a:pos x="T2" y="T3"/>
              </a:cxn>
              <a:cxn ang="0">
                <a:pos x="T4" y="T5"/>
              </a:cxn>
              <a:cxn ang="0">
                <a:pos x="T6" y="T7"/>
              </a:cxn>
              <a:cxn ang="0">
                <a:pos x="T8" y="T9"/>
              </a:cxn>
              <a:cxn ang="0">
                <a:pos x="T10" y="T11"/>
              </a:cxn>
            </a:cxnLst>
            <a:rect l="0" t="0" r="r" b="b"/>
            <a:pathLst>
              <a:path w="120" h="69">
                <a:moveTo>
                  <a:pt x="120" y="60"/>
                </a:moveTo>
                <a:cubicBezTo>
                  <a:pt x="120" y="27"/>
                  <a:pt x="93" y="0"/>
                  <a:pt x="60" y="0"/>
                </a:cubicBezTo>
                <a:cubicBezTo>
                  <a:pt x="27" y="0"/>
                  <a:pt x="0" y="27"/>
                  <a:pt x="0" y="60"/>
                </a:cubicBezTo>
                <a:cubicBezTo>
                  <a:pt x="0" y="69"/>
                  <a:pt x="0" y="69"/>
                  <a:pt x="0" y="69"/>
                </a:cubicBezTo>
                <a:cubicBezTo>
                  <a:pt x="120" y="69"/>
                  <a:pt x="120" y="69"/>
                  <a:pt x="120" y="69"/>
                </a:cubicBezTo>
                <a:lnTo>
                  <a:pt x="120" y="60"/>
                </a:lnTo>
                <a:close/>
              </a:path>
            </a:pathLst>
          </a:custGeom>
          <a:solidFill>
            <a:sysClr val="windowText" lastClr="000000">
              <a:alpha val="15000"/>
            </a:sysClr>
          </a:solidFill>
          <a:ln>
            <a:noFill/>
          </a:ln>
        </p:spPr>
        <p:txBody>
          <a:bodyPr vert="horz" wrap="square" lIns="91426" tIns="45712" rIns="91426" bIns="45712" numCol="1" anchor="t" anchorCtr="0" compatLnSpc="1"/>
          <a:lstStyle/>
          <a:p>
            <a:pPr marL="0" marR="0" lvl="0" indent="0" defTabSz="1219200" eaLnBrk="1" fontAlgn="auto" latinLnBrk="0" hangingPunct="1">
              <a:lnSpc>
                <a:spcPct val="100000"/>
              </a:lnSpc>
              <a:spcBef>
                <a:spcPts val="0"/>
              </a:spcBef>
              <a:spcAft>
                <a:spcPts val="0"/>
              </a:spcAft>
              <a:buClrTx/>
              <a:buSzTx/>
              <a:buFontTx/>
              <a:buNone/>
              <a:defRPr/>
            </a:pPr>
            <a:endParaRPr kumimoji="0" lang="id-ID" sz="1300" b="0" i="0" u="none" strike="noStrike" kern="0" cap="none" spc="0" normalizeH="0" baseline="0" noProof="0">
              <a:ln>
                <a:noFill/>
              </a:ln>
              <a:solidFill>
                <a:prstClr val="black"/>
              </a:solidFill>
              <a:effectLst/>
              <a:uLnTx/>
              <a:uFillTx/>
            </a:endParaRPr>
          </a:p>
        </p:txBody>
      </p:sp>
      <p:grpSp>
        <p:nvGrpSpPr>
          <p:cNvPr id="94" name="Group 2"/>
          <p:cNvGrpSpPr/>
          <p:nvPr/>
        </p:nvGrpSpPr>
        <p:grpSpPr>
          <a:xfrm>
            <a:off x="9153606" y="2250874"/>
            <a:ext cx="764932" cy="2653884"/>
            <a:chOff x="5007896" y="2486040"/>
            <a:chExt cx="764932" cy="2653884"/>
          </a:xfrm>
          <a:blipFill>
            <a:blip r:embed="rId5"/>
            <a:stretch>
              <a:fillRect/>
            </a:stretch>
          </a:blipFill>
        </p:grpSpPr>
        <p:sp>
          <p:nvSpPr>
            <p:cNvPr id="95" name="Rectangle 125"/>
            <p:cNvSpPr>
              <a:spLocks noChangeArrowheads="1"/>
            </p:cNvSpPr>
            <p:nvPr/>
          </p:nvSpPr>
          <p:spPr bwMode="auto">
            <a:xfrm>
              <a:off x="5135484" y="2768069"/>
              <a:ext cx="509757" cy="2101409"/>
            </a:xfrm>
            <a:prstGeom prst="rect">
              <a:avLst/>
            </a:prstGeom>
            <a:grpFill/>
            <a:ln>
              <a:noFill/>
            </a:ln>
          </p:spPr>
          <p:txBody>
            <a:bodyPr vert="horz" wrap="square" lIns="91440" tIns="45720" rIns="91440" bIns="45720" numCol="1" anchor="t" anchorCtr="0" compatLnSpc="1"/>
            <a:lstStyle/>
            <a:p>
              <a:pPr marL="0" marR="0" lvl="0" indent="0" defTabSz="1219200" eaLnBrk="1" fontAlgn="auto" latinLnBrk="0" hangingPunct="1">
                <a:lnSpc>
                  <a:spcPct val="100000"/>
                </a:lnSpc>
                <a:spcBef>
                  <a:spcPts val="0"/>
                </a:spcBef>
                <a:spcAft>
                  <a:spcPts val="0"/>
                </a:spcAft>
                <a:buClrTx/>
                <a:buSzTx/>
                <a:buFontTx/>
                <a:buNone/>
                <a:defRPr/>
              </a:pPr>
              <a:endParaRPr kumimoji="0" lang="id-ID" sz="1300" b="0" i="0" u="none" strike="noStrike" kern="0" cap="none" spc="0" normalizeH="0" baseline="0" noProof="0">
                <a:ln>
                  <a:noFill/>
                </a:ln>
                <a:solidFill>
                  <a:prstClr val="black"/>
                </a:solidFill>
                <a:effectLst/>
                <a:uLnTx/>
                <a:uFillTx/>
              </a:endParaRPr>
            </a:p>
          </p:txBody>
        </p:sp>
        <p:sp>
          <p:nvSpPr>
            <p:cNvPr id="96" name="Freeform 127"/>
            <p:cNvSpPr/>
            <p:nvPr/>
          </p:nvSpPr>
          <p:spPr bwMode="auto">
            <a:xfrm>
              <a:off x="5135485" y="2486040"/>
              <a:ext cx="509756" cy="297796"/>
            </a:xfrm>
            <a:custGeom>
              <a:avLst/>
              <a:gdLst>
                <a:gd name="T0" fmla="*/ 120 w 120"/>
                <a:gd name="T1" fmla="*/ 60 h 69"/>
                <a:gd name="T2" fmla="*/ 60 w 120"/>
                <a:gd name="T3" fmla="*/ 0 h 69"/>
                <a:gd name="T4" fmla="*/ 0 w 120"/>
                <a:gd name="T5" fmla="*/ 60 h 69"/>
                <a:gd name="T6" fmla="*/ 0 w 120"/>
                <a:gd name="T7" fmla="*/ 69 h 69"/>
                <a:gd name="T8" fmla="*/ 120 w 120"/>
                <a:gd name="T9" fmla="*/ 69 h 69"/>
                <a:gd name="T10" fmla="*/ 120 w 120"/>
                <a:gd name="T11" fmla="*/ 60 h 69"/>
              </a:gdLst>
              <a:ahLst/>
              <a:cxnLst>
                <a:cxn ang="0">
                  <a:pos x="T0" y="T1"/>
                </a:cxn>
                <a:cxn ang="0">
                  <a:pos x="T2" y="T3"/>
                </a:cxn>
                <a:cxn ang="0">
                  <a:pos x="T4" y="T5"/>
                </a:cxn>
                <a:cxn ang="0">
                  <a:pos x="T6" y="T7"/>
                </a:cxn>
                <a:cxn ang="0">
                  <a:pos x="T8" y="T9"/>
                </a:cxn>
                <a:cxn ang="0">
                  <a:pos x="T10" y="T11"/>
                </a:cxn>
              </a:cxnLst>
              <a:rect l="0" t="0" r="r" b="b"/>
              <a:pathLst>
                <a:path w="120" h="69">
                  <a:moveTo>
                    <a:pt x="120" y="60"/>
                  </a:moveTo>
                  <a:cubicBezTo>
                    <a:pt x="120" y="27"/>
                    <a:pt x="93" y="0"/>
                    <a:pt x="60" y="0"/>
                  </a:cubicBezTo>
                  <a:cubicBezTo>
                    <a:pt x="27" y="0"/>
                    <a:pt x="0" y="27"/>
                    <a:pt x="0" y="60"/>
                  </a:cubicBezTo>
                  <a:cubicBezTo>
                    <a:pt x="0" y="69"/>
                    <a:pt x="0" y="69"/>
                    <a:pt x="0" y="69"/>
                  </a:cubicBezTo>
                  <a:cubicBezTo>
                    <a:pt x="120" y="69"/>
                    <a:pt x="120" y="69"/>
                    <a:pt x="120" y="69"/>
                  </a:cubicBezTo>
                  <a:lnTo>
                    <a:pt x="120" y="60"/>
                  </a:lnTo>
                  <a:close/>
                </a:path>
              </a:pathLst>
            </a:custGeom>
            <a:grpFill/>
            <a:ln>
              <a:noFill/>
            </a:ln>
          </p:spPr>
          <p:txBody>
            <a:bodyPr vert="horz" wrap="square" lIns="91440" tIns="45720" rIns="91440" bIns="45720" numCol="1" anchor="t" anchorCtr="0" compatLnSpc="1"/>
            <a:lstStyle/>
            <a:p>
              <a:pPr marL="0" marR="0" lvl="0" indent="0" defTabSz="1219200" eaLnBrk="1" fontAlgn="auto" latinLnBrk="0" hangingPunct="1">
                <a:lnSpc>
                  <a:spcPct val="100000"/>
                </a:lnSpc>
                <a:spcBef>
                  <a:spcPts val="0"/>
                </a:spcBef>
                <a:spcAft>
                  <a:spcPts val="0"/>
                </a:spcAft>
                <a:buClrTx/>
                <a:buSzTx/>
                <a:buFontTx/>
                <a:buNone/>
                <a:defRPr/>
              </a:pPr>
              <a:endParaRPr kumimoji="0" lang="id-ID" sz="1300" b="0" i="0" u="none" strike="noStrike" kern="0" cap="none" spc="0" normalizeH="0" baseline="0" noProof="0">
                <a:ln>
                  <a:noFill/>
                </a:ln>
                <a:solidFill>
                  <a:prstClr val="black"/>
                </a:solidFill>
                <a:effectLst/>
                <a:uLnTx/>
                <a:uFillTx/>
              </a:endParaRPr>
            </a:p>
          </p:txBody>
        </p:sp>
        <p:grpSp>
          <p:nvGrpSpPr>
            <p:cNvPr id="97" name="Group 128"/>
            <p:cNvGrpSpPr/>
            <p:nvPr/>
          </p:nvGrpSpPr>
          <p:grpSpPr>
            <a:xfrm>
              <a:off x="5007896" y="4819356"/>
              <a:ext cx="764932" cy="320568"/>
              <a:chOff x="9117724" y="4117494"/>
              <a:chExt cx="693213" cy="290513"/>
            </a:xfrm>
            <a:grpFill/>
          </p:grpSpPr>
          <p:sp>
            <p:nvSpPr>
              <p:cNvPr id="98" name="Freeform 129"/>
              <p:cNvSpPr/>
              <p:nvPr/>
            </p:nvSpPr>
            <p:spPr bwMode="auto">
              <a:xfrm>
                <a:off x="9461687" y="4117494"/>
                <a:ext cx="349250" cy="290513"/>
              </a:xfrm>
              <a:custGeom>
                <a:avLst/>
                <a:gdLst>
                  <a:gd name="T0" fmla="*/ 60 w 90"/>
                  <a:gd name="T1" fmla="*/ 45 h 75"/>
                  <a:gd name="T2" fmla="*/ 60 w 90"/>
                  <a:gd name="T3" fmla="*/ 0 h 75"/>
                  <a:gd name="T4" fmla="*/ 0 w 90"/>
                  <a:gd name="T5" fmla="*/ 0 h 75"/>
                  <a:gd name="T6" fmla="*/ 0 w 90"/>
                  <a:gd name="T7" fmla="*/ 75 h 75"/>
                  <a:gd name="T8" fmla="*/ 90 w 90"/>
                  <a:gd name="T9" fmla="*/ 75 h 75"/>
                  <a:gd name="T10" fmla="*/ 60 w 90"/>
                  <a:gd name="T11" fmla="*/ 45 h 75"/>
                </a:gdLst>
                <a:ahLst/>
                <a:cxnLst>
                  <a:cxn ang="0">
                    <a:pos x="T0" y="T1"/>
                  </a:cxn>
                  <a:cxn ang="0">
                    <a:pos x="T2" y="T3"/>
                  </a:cxn>
                  <a:cxn ang="0">
                    <a:pos x="T4" y="T5"/>
                  </a:cxn>
                  <a:cxn ang="0">
                    <a:pos x="T6" y="T7"/>
                  </a:cxn>
                  <a:cxn ang="0">
                    <a:pos x="T8" y="T9"/>
                  </a:cxn>
                  <a:cxn ang="0">
                    <a:pos x="T10" y="T11"/>
                  </a:cxn>
                </a:cxnLst>
                <a:rect l="0" t="0" r="r" b="b"/>
                <a:pathLst>
                  <a:path w="90" h="75">
                    <a:moveTo>
                      <a:pt x="60" y="45"/>
                    </a:moveTo>
                    <a:cubicBezTo>
                      <a:pt x="60" y="0"/>
                      <a:pt x="60" y="0"/>
                      <a:pt x="60" y="0"/>
                    </a:cubicBezTo>
                    <a:cubicBezTo>
                      <a:pt x="0" y="0"/>
                      <a:pt x="0" y="0"/>
                      <a:pt x="0" y="0"/>
                    </a:cubicBezTo>
                    <a:cubicBezTo>
                      <a:pt x="0" y="75"/>
                      <a:pt x="0" y="75"/>
                      <a:pt x="0" y="75"/>
                    </a:cubicBezTo>
                    <a:cubicBezTo>
                      <a:pt x="90" y="75"/>
                      <a:pt x="90" y="75"/>
                      <a:pt x="90" y="75"/>
                    </a:cubicBezTo>
                    <a:cubicBezTo>
                      <a:pt x="73" y="75"/>
                      <a:pt x="60" y="61"/>
                      <a:pt x="60" y="4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1219200" eaLnBrk="1" fontAlgn="auto" latinLnBrk="0" hangingPunct="1">
                  <a:lnSpc>
                    <a:spcPct val="100000"/>
                  </a:lnSpc>
                  <a:spcBef>
                    <a:spcPts val="0"/>
                  </a:spcBef>
                  <a:spcAft>
                    <a:spcPts val="0"/>
                  </a:spcAft>
                  <a:buClrTx/>
                  <a:buSzTx/>
                  <a:buFontTx/>
                  <a:buNone/>
                  <a:defRPr/>
                </a:pPr>
                <a:endParaRPr kumimoji="0" lang="id-ID" sz="1300" b="0" i="0" u="none" strike="noStrike" kern="0" cap="none" spc="0" normalizeH="0" baseline="0" noProof="0">
                  <a:ln>
                    <a:noFill/>
                  </a:ln>
                  <a:solidFill>
                    <a:prstClr val="black"/>
                  </a:solidFill>
                  <a:effectLst/>
                  <a:uLnTx/>
                  <a:uFillTx/>
                </a:endParaRPr>
              </a:p>
            </p:txBody>
          </p:sp>
          <p:sp>
            <p:nvSpPr>
              <p:cNvPr id="99" name="Freeform 130"/>
              <p:cNvSpPr/>
              <p:nvPr/>
            </p:nvSpPr>
            <p:spPr bwMode="auto">
              <a:xfrm>
                <a:off x="9234937" y="4134957"/>
                <a:ext cx="460375" cy="273050"/>
              </a:xfrm>
              <a:custGeom>
                <a:avLst/>
                <a:gdLst>
                  <a:gd name="T0" fmla="*/ 0 w 120"/>
                  <a:gd name="T1" fmla="*/ 0 h 70"/>
                  <a:gd name="T2" fmla="*/ 0 w 120"/>
                  <a:gd name="T3" fmla="*/ 10 h 70"/>
                  <a:gd name="T4" fmla="*/ 60 w 120"/>
                  <a:gd name="T5" fmla="*/ 70 h 70"/>
                  <a:gd name="T6" fmla="*/ 120 w 120"/>
                  <a:gd name="T7" fmla="*/ 10 h 70"/>
                  <a:gd name="T8" fmla="*/ 120 w 120"/>
                  <a:gd name="T9" fmla="*/ 0 h 70"/>
                  <a:gd name="T10" fmla="*/ 0 w 120"/>
                  <a:gd name="T11" fmla="*/ 0 h 70"/>
                </a:gdLst>
                <a:ahLst/>
                <a:cxnLst>
                  <a:cxn ang="0">
                    <a:pos x="T0" y="T1"/>
                  </a:cxn>
                  <a:cxn ang="0">
                    <a:pos x="T2" y="T3"/>
                  </a:cxn>
                  <a:cxn ang="0">
                    <a:pos x="T4" y="T5"/>
                  </a:cxn>
                  <a:cxn ang="0">
                    <a:pos x="T6" y="T7"/>
                  </a:cxn>
                  <a:cxn ang="0">
                    <a:pos x="T8" y="T9"/>
                  </a:cxn>
                  <a:cxn ang="0">
                    <a:pos x="T10" y="T11"/>
                  </a:cxn>
                </a:cxnLst>
                <a:rect l="0" t="0" r="r" b="b"/>
                <a:pathLst>
                  <a:path w="120" h="70">
                    <a:moveTo>
                      <a:pt x="0" y="0"/>
                    </a:moveTo>
                    <a:cubicBezTo>
                      <a:pt x="0" y="10"/>
                      <a:pt x="0" y="10"/>
                      <a:pt x="0" y="10"/>
                    </a:cubicBezTo>
                    <a:cubicBezTo>
                      <a:pt x="0" y="43"/>
                      <a:pt x="27" y="70"/>
                      <a:pt x="60" y="70"/>
                    </a:cubicBezTo>
                    <a:cubicBezTo>
                      <a:pt x="93" y="70"/>
                      <a:pt x="120" y="43"/>
                      <a:pt x="120" y="10"/>
                    </a:cubicBezTo>
                    <a:cubicBezTo>
                      <a:pt x="120" y="0"/>
                      <a:pt x="120" y="0"/>
                      <a:pt x="120"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1219200" eaLnBrk="1" fontAlgn="auto" latinLnBrk="0" hangingPunct="1">
                  <a:lnSpc>
                    <a:spcPct val="100000"/>
                  </a:lnSpc>
                  <a:spcBef>
                    <a:spcPts val="0"/>
                  </a:spcBef>
                  <a:spcAft>
                    <a:spcPts val="0"/>
                  </a:spcAft>
                  <a:buClrTx/>
                  <a:buSzTx/>
                  <a:buFontTx/>
                  <a:buNone/>
                  <a:defRPr/>
                </a:pPr>
                <a:endParaRPr kumimoji="0" lang="id-ID" sz="1300" b="0" i="0" u="none" strike="noStrike" kern="0" cap="none" spc="0" normalizeH="0" baseline="0" noProof="0">
                  <a:ln>
                    <a:noFill/>
                  </a:ln>
                  <a:solidFill>
                    <a:prstClr val="black"/>
                  </a:solidFill>
                  <a:effectLst/>
                  <a:uLnTx/>
                  <a:uFillTx/>
                </a:endParaRPr>
              </a:p>
            </p:txBody>
          </p:sp>
          <p:sp>
            <p:nvSpPr>
              <p:cNvPr id="100" name="Freeform 131"/>
              <p:cNvSpPr/>
              <p:nvPr/>
            </p:nvSpPr>
            <p:spPr bwMode="auto">
              <a:xfrm flipH="1">
                <a:off x="9117724" y="4117494"/>
                <a:ext cx="349250" cy="290513"/>
              </a:xfrm>
              <a:custGeom>
                <a:avLst/>
                <a:gdLst>
                  <a:gd name="T0" fmla="*/ 60 w 90"/>
                  <a:gd name="T1" fmla="*/ 45 h 75"/>
                  <a:gd name="T2" fmla="*/ 60 w 90"/>
                  <a:gd name="T3" fmla="*/ 0 h 75"/>
                  <a:gd name="T4" fmla="*/ 0 w 90"/>
                  <a:gd name="T5" fmla="*/ 0 h 75"/>
                  <a:gd name="T6" fmla="*/ 0 w 90"/>
                  <a:gd name="T7" fmla="*/ 75 h 75"/>
                  <a:gd name="T8" fmla="*/ 90 w 90"/>
                  <a:gd name="T9" fmla="*/ 75 h 75"/>
                  <a:gd name="T10" fmla="*/ 60 w 90"/>
                  <a:gd name="T11" fmla="*/ 45 h 75"/>
                </a:gdLst>
                <a:ahLst/>
                <a:cxnLst>
                  <a:cxn ang="0">
                    <a:pos x="T0" y="T1"/>
                  </a:cxn>
                  <a:cxn ang="0">
                    <a:pos x="T2" y="T3"/>
                  </a:cxn>
                  <a:cxn ang="0">
                    <a:pos x="T4" y="T5"/>
                  </a:cxn>
                  <a:cxn ang="0">
                    <a:pos x="T6" y="T7"/>
                  </a:cxn>
                  <a:cxn ang="0">
                    <a:pos x="T8" y="T9"/>
                  </a:cxn>
                  <a:cxn ang="0">
                    <a:pos x="T10" y="T11"/>
                  </a:cxn>
                </a:cxnLst>
                <a:rect l="0" t="0" r="r" b="b"/>
                <a:pathLst>
                  <a:path w="90" h="75">
                    <a:moveTo>
                      <a:pt x="60" y="45"/>
                    </a:moveTo>
                    <a:cubicBezTo>
                      <a:pt x="60" y="0"/>
                      <a:pt x="60" y="0"/>
                      <a:pt x="60" y="0"/>
                    </a:cubicBezTo>
                    <a:cubicBezTo>
                      <a:pt x="0" y="0"/>
                      <a:pt x="0" y="0"/>
                      <a:pt x="0" y="0"/>
                    </a:cubicBezTo>
                    <a:cubicBezTo>
                      <a:pt x="0" y="75"/>
                      <a:pt x="0" y="75"/>
                      <a:pt x="0" y="75"/>
                    </a:cubicBezTo>
                    <a:cubicBezTo>
                      <a:pt x="90" y="75"/>
                      <a:pt x="90" y="75"/>
                      <a:pt x="90" y="75"/>
                    </a:cubicBezTo>
                    <a:cubicBezTo>
                      <a:pt x="73" y="75"/>
                      <a:pt x="60" y="61"/>
                      <a:pt x="60" y="4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1219200" eaLnBrk="1" fontAlgn="auto" latinLnBrk="0" hangingPunct="1">
                  <a:lnSpc>
                    <a:spcPct val="100000"/>
                  </a:lnSpc>
                  <a:spcBef>
                    <a:spcPts val="0"/>
                  </a:spcBef>
                  <a:spcAft>
                    <a:spcPts val="0"/>
                  </a:spcAft>
                  <a:buClrTx/>
                  <a:buSzTx/>
                  <a:buFontTx/>
                  <a:buNone/>
                  <a:defRPr/>
                </a:pPr>
                <a:endParaRPr kumimoji="0" lang="id-ID" sz="1300" b="0" i="0" u="none" strike="noStrike" kern="0" cap="none" spc="0" normalizeH="0" baseline="0" noProof="0">
                  <a:ln>
                    <a:noFill/>
                  </a:ln>
                  <a:solidFill>
                    <a:prstClr val="black"/>
                  </a:solidFill>
                  <a:effectLst/>
                  <a:uLnTx/>
                  <a:uFillTx/>
                </a:endParaRPr>
              </a:p>
            </p:txBody>
          </p:sp>
        </p:grpSp>
      </p:grpSp>
      <p:grpSp>
        <p:nvGrpSpPr>
          <p:cNvPr id="101" name="Group 132"/>
          <p:cNvGrpSpPr/>
          <p:nvPr/>
        </p:nvGrpSpPr>
        <p:grpSpPr>
          <a:xfrm>
            <a:off x="9994759" y="1784912"/>
            <a:ext cx="509758" cy="3119848"/>
            <a:chOff x="6502710" y="2210578"/>
            <a:chExt cx="509757" cy="3119848"/>
          </a:xfrm>
          <a:solidFill>
            <a:sysClr val="window" lastClr="FFFFFF">
              <a:lumMod val="75000"/>
            </a:sysClr>
          </a:solidFill>
        </p:grpSpPr>
        <p:sp>
          <p:nvSpPr>
            <p:cNvPr id="102" name="Rectangle 133"/>
            <p:cNvSpPr>
              <a:spLocks noChangeArrowheads="1"/>
            </p:cNvSpPr>
            <p:nvPr/>
          </p:nvSpPr>
          <p:spPr bwMode="auto">
            <a:xfrm>
              <a:off x="6502710" y="3773130"/>
              <a:ext cx="509757" cy="700696"/>
            </a:xfrm>
            <a:prstGeom prst="rect">
              <a:avLst/>
            </a:prstGeom>
            <a:grpFill/>
            <a:ln>
              <a:noFill/>
            </a:ln>
          </p:spPr>
          <p:txBody>
            <a:bodyPr vert="horz" wrap="square" lIns="91440" tIns="45720" rIns="91440" bIns="45720" numCol="1" anchor="t" anchorCtr="0" compatLnSpc="1"/>
            <a:lstStyle/>
            <a:p>
              <a:pPr marL="0" marR="0" lvl="0" indent="0" defTabSz="1219200" eaLnBrk="1" fontAlgn="auto" latinLnBrk="0" hangingPunct="1">
                <a:lnSpc>
                  <a:spcPct val="100000"/>
                </a:lnSpc>
                <a:spcBef>
                  <a:spcPts val="0"/>
                </a:spcBef>
                <a:spcAft>
                  <a:spcPts val="0"/>
                </a:spcAft>
                <a:buClrTx/>
                <a:buSzTx/>
                <a:buFontTx/>
                <a:buNone/>
                <a:defRPr/>
              </a:pPr>
              <a:endParaRPr kumimoji="0" lang="id-ID" sz="1300" b="0" i="0" u="none" strike="noStrike" kern="0" cap="none" spc="0" normalizeH="0" baseline="0" noProof="0">
                <a:ln>
                  <a:noFill/>
                </a:ln>
                <a:solidFill>
                  <a:prstClr val="black"/>
                </a:solidFill>
                <a:effectLst/>
                <a:uLnTx/>
                <a:uFillTx/>
              </a:endParaRPr>
            </a:p>
          </p:txBody>
        </p:sp>
        <p:sp>
          <p:nvSpPr>
            <p:cNvPr id="103" name="Rectangle 134"/>
            <p:cNvSpPr>
              <a:spLocks noChangeArrowheads="1"/>
            </p:cNvSpPr>
            <p:nvPr/>
          </p:nvSpPr>
          <p:spPr bwMode="auto">
            <a:xfrm>
              <a:off x="6502710" y="2974337"/>
              <a:ext cx="509757" cy="781276"/>
            </a:xfrm>
            <a:prstGeom prst="rect">
              <a:avLst/>
            </a:prstGeom>
            <a:grpFill/>
            <a:ln>
              <a:noFill/>
            </a:ln>
          </p:spPr>
          <p:txBody>
            <a:bodyPr vert="horz" wrap="square" lIns="91440" tIns="45720" rIns="91440" bIns="45720" numCol="1" anchor="t" anchorCtr="0" compatLnSpc="1"/>
            <a:lstStyle/>
            <a:p>
              <a:pPr marL="0" marR="0" lvl="0" indent="0" defTabSz="1219200" eaLnBrk="1" fontAlgn="auto" latinLnBrk="0" hangingPunct="1">
                <a:lnSpc>
                  <a:spcPct val="100000"/>
                </a:lnSpc>
                <a:spcBef>
                  <a:spcPts val="0"/>
                </a:spcBef>
                <a:spcAft>
                  <a:spcPts val="0"/>
                </a:spcAft>
                <a:buClrTx/>
                <a:buSzTx/>
                <a:buFontTx/>
                <a:buNone/>
                <a:defRPr/>
              </a:pPr>
              <a:endParaRPr kumimoji="0" lang="id-ID" sz="1300" b="0" i="0" u="none" strike="noStrike" kern="0" cap="none" spc="0" normalizeH="0" baseline="0" noProof="0">
                <a:ln>
                  <a:noFill/>
                </a:ln>
                <a:solidFill>
                  <a:prstClr val="black"/>
                </a:solidFill>
                <a:effectLst/>
                <a:uLnTx/>
                <a:uFillTx/>
              </a:endParaRPr>
            </a:p>
          </p:txBody>
        </p:sp>
        <p:sp>
          <p:nvSpPr>
            <p:cNvPr id="104" name="Freeform 135"/>
            <p:cNvSpPr/>
            <p:nvPr/>
          </p:nvSpPr>
          <p:spPr bwMode="auto">
            <a:xfrm>
              <a:off x="6502710" y="4491343"/>
              <a:ext cx="509757" cy="839083"/>
            </a:xfrm>
            <a:custGeom>
              <a:avLst/>
              <a:gdLst>
                <a:gd name="T0" fmla="*/ 0 w 120"/>
                <a:gd name="T1" fmla="*/ 0 h 202"/>
                <a:gd name="T2" fmla="*/ 0 w 120"/>
                <a:gd name="T3" fmla="*/ 142 h 202"/>
                <a:gd name="T4" fmla="*/ 60 w 120"/>
                <a:gd name="T5" fmla="*/ 202 h 202"/>
                <a:gd name="T6" fmla="*/ 120 w 120"/>
                <a:gd name="T7" fmla="*/ 142 h 202"/>
                <a:gd name="T8" fmla="*/ 120 w 120"/>
                <a:gd name="T9" fmla="*/ 0 h 202"/>
                <a:gd name="T10" fmla="*/ 0 w 120"/>
                <a:gd name="T11" fmla="*/ 0 h 202"/>
              </a:gdLst>
              <a:ahLst/>
              <a:cxnLst>
                <a:cxn ang="0">
                  <a:pos x="T0" y="T1"/>
                </a:cxn>
                <a:cxn ang="0">
                  <a:pos x="T2" y="T3"/>
                </a:cxn>
                <a:cxn ang="0">
                  <a:pos x="T4" y="T5"/>
                </a:cxn>
                <a:cxn ang="0">
                  <a:pos x="T6" y="T7"/>
                </a:cxn>
                <a:cxn ang="0">
                  <a:pos x="T8" y="T9"/>
                </a:cxn>
                <a:cxn ang="0">
                  <a:pos x="T10" y="T11"/>
                </a:cxn>
              </a:cxnLst>
              <a:rect l="0" t="0" r="r" b="b"/>
              <a:pathLst>
                <a:path w="120" h="202">
                  <a:moveTo>
                    <a:pt x="0" y="0"/>
                  </a:moveTo>
                  <a:cubicBezTo>
                    <a:pt x="0" y="142"/>
                    <a:pt x="0" y="142"/>
                    <a:pt x="0" y="142"/>
                  </a:cubicBezTo>
                  <a:cubicBezTo>
                    <a:pt x="0" y="175"/>
                    <a:pt x="27" y="202"/>
                    <a:pt x="60" y="202"/>
                  </a:cubicBezTo>
                  <a:cubicBezTo>
                    <a:pt x="93" y="202"/>
                    <a:pt x="120" y="175"/>
                    <a:pt x="120" y="142"/>
                  </a:cubicBezTo>
                  <a:cubicBezTo>
                    <a:pt x="120" y="0"/>
                    <a:pt x="120" y="0"/>
                    <a:pt x="120" y="0"/>
                  </a:cubicBezTo>
                  <a:lnTo>
                    <a:pt x="0" y="0"/>
                  </a:lnTo>
                  <a:close/>
                </a:path>
              </a:pathLst>
            </a:custGeom>
            <a:grpFill/>
            <a:ln>
              <a:noFill/>
            </a:ln>
          </p:spPr>
          <p:txBody>
            <a:bodyPr vert="horz" wrap="square" lIns="91440" tIns="45720" rIns="91440" bIns="45720" numCol="1" anchor="t" anchorCtr="0" compatLnSpc="1"/>
            <a:lstStyle/>
            <a:p>
              <a:pPr marL="0" marR="0" lvl="0" indent="0" defTabSz="1219200" eaLnBrk="1" fontAlgn="auto" latinLnBrk="0" hangingPunct="1">
                <a:lnSpc>
                  <a:spcPct val="100000"/>
                </a:lnSpc>
                <a:spcBef>
                  <a:spcPts val="0"/>
                </a:spcBef>
                <a:spcAft>
                  <a:spcPts val="0"/>
                </a:spcAft>
                <a:buClrTx/>
                <a:buSzTx/>
                <a:buFontTx/>
                <a:buNone/>
                <a:defRPr/>
              </a:pPr>
              <a:endParaRPr kumimoji="0" lang="id-ID" sz="1300" b="0" i="0" u="none" strike="noStrike" kern="0" cap="none" spc="0" normalizeH="0" baseline="0" noProof="0">
                <a:ln>
                  <a:noFill/>
                </a:ln>
                <a:solidFill>
                  <a:prstClr val="black"/>
                </a:solidFill>
                <a:effectLst/>
                <a:uLnTx/>
                <a:uFillTx/>
              </a:endParaRPr>
            </a:p>
          </p:txBody>
        </p:sp>
        <p:sp>
          <p:nvSpPr>
            <p:cNvPr id="105" name="Freeform 136"/>
            <p:cNvSpPr/>
            <p:nvPr/>
          </p:nvSpPr>
          <p:spPr bwMode="auto">
            <a:xfrm>
              <a:off x="6502710" y="2210578"/>
              <a:ext cx="509757" cy="747991"/>
            </a:xfrm>
            <a:custGeom>
              <a:avLst/>
              <a:gdLst>
                <a:gd name="T0" fmla="*/ 120 w 120"/>
                <a:gd name="T1" fmla="*/ 180 h 180"/>
                <a:gd name="T2" fmla="*/ 120 w 120"/>
                <a:gd name="T3" fmla="*/ 60 h 180"/>
                <a:gd name="T4" fmla="*/ 60 w 120"/>
                <a:gd name="T5" fmla="*/ 0 h 180"/>
                <a:gd name="T6" fmla="*/ 0 w 120"/>
                <a:gd name="T7" fmla="*/ 60 h 180"/>
                <a:gd name="T8" fmla="*/ 0 w 120"/>
                <a:gd name="T9" fmla="*/ 180 h 180"/>
                <a:gd name="T10" fmla="*/ 120 w 120"/>
                <a:gd name="T11" fmla="*/ 180 h 180"/>
              </a:gdLst>
              <a:ahLst/>
              <a:cxnLst>
                <a:cxn ang="0">
                  <a:pos x="T0" y="T1"/>
                </a:cxn>
                <a:cxn ang="0">
                  <a:pos x="T2" y="T3"/>
                </a:cxn>
                <a:cxn ang="0">
                  <a:pos x="T4" y="T5"/>
                </a:cxn>
                <a:cxn ang="0">
                  <a:pos x="T6" y="T7"/>
                </a:cxn>
                <a:cxn ang="0">
                  <a:pos x="T8" y="T9"/>
                </a:cxn>
                <a:cxn ang="0">
                  <a:pos x="T10" y="T11"/>
                </a:cxn>
              </a:cxnLst>
              <a:rect l="0" t="0" r="r" b="b"/>
              <a:pathLst>
                <a:path w="120" h="180">
                  <a:moveTo>
                    <a:pt x="120" y="180"/>
                  </a:moveTo>
                  <a:cubicBezTo>
                    <a:pt x="120" y="60"/>
                    <a:pt x="120" y="60"/>
                    <a:pt x="120" y="60"/>
                  </a:cubicBezTo>
                  <a:cubicBezTo>
                    <a:pt x="120" y="27"/>
                    <a:pt x="93" y="0"/>
                    <a:pt x="60" y="0"/>
                  </a:cubicBezTo>
                  <a:cubicBezTo>
                    <a:pt x="27" y="0"/>
                    <a:pt x="0" y="27"/>
                    <a:pt x="0" y="60"/>
                  </a:cubicBezTo>
                  <a:cubicBezTo>
                    <a:pt x="0" y="180"/>
                    <a:pt x="0" y="180"/>
                    <a:pt x="0" y="180"/>
                  </a:cubicBezTo>
                  <a:lnTo>
                    <a:pt x="120" y="180"/>
                  </a:lnTo>
                  <a:close/>
                </a:path>
              </a:pathLst>
            </a:custGeom>
            <a:grpFill/>
            <a:ln>
              <a:noFill/>
            </a:ln>
          </p:spPr>
          <p:txBody>
            <a:bodyPr vert="horz" wrap="square" lIns="91440" tIns="45720" rIns="91440" bIns="45720" numCol="1" anchor="t" anchorCtr="0" compatLnSpc="1"/>
            <a:lstStyle/>
            <a:p>
              <a:pPr marL="0" marR="0" lvl="0" indent="0" defTabSz="1219200" eaLnBrk="1" fontAlgn="auto" latinLnBrk="0" hangingPunct="1">
                <a:lnSpc>
                  <a:spcPct val="100000"/>
                </a:lnSpc>
                <a:spcBef>
                  <a:spcPts val="0"/>
                </a:spcBef>
                <a:spcAft>
                  <a:spcPts val="0"/>
                </a:spcAft>
                <a:buClrTx/>
                <a:buSzTx/>
                <a:buFontTx/>
                <a:buNone/>
                <a:defRPr/>
              </a:pPr>
              <a:endParaRPr kumimoji="0" lang="id-ID" sz="1300" b="0" i="0" u="none" strike="noStrike" kern="0" cap="none" spc="0" normalizeH="0" baseline="0" noProof="0">
                <a:ln>
                  <a:noFill/>
                </a:ln>
                <a:solidFill>
                  <a:prstClr val="black"/>
                </a:solidFill>
                <a:effectLst/>
                <a:uLnTx/>
                <a:uFillTx/>
              </a:endParaRPr>
            </a:p>
          </p:txBody>
        </p:sp>
      </p:grpSp>
      <p:sp>
        <p:nvSpPr>
          <p:cNvPr id="106" name="Freeform 139"/>
          <p:cNvSpPr/>
          <p:nvPr/>
        </p:nvSpPr>
        <p:spPr bwMode="auto">
          <a:xfrm>
            <a:off x="9990090" y="3356385"/>
            <a:ext cx="509756" cy="297796"/>
          </a:xfrm>
          <a:custGeom>
            <a:avLst/>
            <a:gdLst>
              <a:gd name="T0" fmla="*/ 120 w 120"/>
              <a:gd name="T1" fmla="*/ 60 h 69"/>
              <a:gd name="T2" fmla="*/ 60 w 120"/>
              <a:gd name="T3" fmla="*/ 0 h 69"/>
              <a:gd name="T4" fmla="*/ 0 w 120"/>
              <a:gd name="T5" fmla="*/ 60 h 69"/>
              <a:gd name="T6" fmla="*/ 0 w 120"/>
              <a:gd name="T7" fmla="*/ 69 h 69"/>
              <a:gd name="T8" fmla="*/ 120 w 120"/>
              <a:gd name="T9" fmla="*/ 69 h 69"/>
              <a:gd name="T10" fmla="*/ 120 w 120"/>
              <a:gd name="T11" fmla="*/ 60 h 69"/>
            </a:gdLst>
            <a:ahLst/>
            <a:cxnLst>
              <a:cxn ang="0">
                <a:pos x="T0" y="T1"/>
              </a:cxn>
              <a:cxn ang="0">
                <a:pos x="T2" y="T3"/>
              </a:cxn>
              <a:cxn ang="0">
                <a:pos x="T4" y="T5"/>
              </a:cxn>
              <a:cxn ang="0">
                <a:pos x="T6" y="T7"/>
              </a:cxn>
              <a:cxn ang="0">
                <a:pos x="T8" y="T9"/>
              </a:cxn>
              <a:cxn ang="0">
                <a:pos x="T10" y="T11"/>
              </a:cxn>
            </a:cxnLst>
            <a:rect l="0" t="0" r="r" b="b"/>
            <a:pathLst>
              <a:path w="120" h="69">
                <a:moveTo>
                  <a:pt x="120" y="60"/>
                </a:moveTo>
                <a:cubicBezTo>
                  <a:pt x="120" y="27"/>
                  <a:pt x="93" y="0"/>
                  <a:pt x="60" y="0"/>
                </a:cubicBezTo>
                <a:cubicBezTo>
                  <a:pt x="27" y="0"/>
                  <a:pt x="0" y="27"/>
                  <a:pt x="0" y="60"/>
                </a:cubicBezTo>
                <a:cubicBezTo>
                  <a:pt x="0" y="69"/>
                  <a:pt x="0" y="69"/>
                  <a:pt x="0" y="69"/>
                </a:cubicBezTo>
                <a:cubicBezTo>
                  <a:pt x="120" y="69"/>
                  <a:pt x="120" y="69"/>
                  <a:pt x="120" y="69"/>
                </a:cubicBezTo>
                <a:lnTo>
                  <a:pt x="120" y="60"/>
                </a:lnTo>
                <a:close/>
              </a:path>
            </a:pathLst>
          </a:custGeom>
          <a:solidFill>
            <a:sysClr val="windowText" lastClr="000000">
              <a:alpha val="15000"/>
            </a:sysClr>
          </a:solidFill>
          <a:ln>
            <a:noFill/>
          </a:ln>
        </p:spPr>
        <p:txBody>
          <a:bodyPr vert="horz" wrap="square" lIns="91426" tIns="45712" rIns="91426" bIns="45712" numCol="1" anchor="t" anchorCtr="0" compatLnSpc="1"/>
          <a:lstStyle/>
          <a:p>
            <a:pPr marL="0" marR="0" lvl="0" indent="0" defTabSz="1219200" eaLnBrk="1" fontAlgn="auto" latinLnBrk="0" hangingPunct="1">
              <a:lnSpc>
                <a:spcPct val="100000"/>
              </a:lnSpc>
              <a:spcBef>
                <a:spcPts val="0"/>
              </a:spcBef>
              <a:spcAft>
                <a:spcPts val="0"/>
              </a:spcAft>
              <a:buClrTx/>
              <a:buSzTx/>
              <a:buFontTx/>
              <a:buNone/>
              <a:defRPr/>
            </a:pPr>
            <a:endParaRPr kumimoji="0" lang="id-ID" sz="1300" b="0" i="0" u="none" strike="noStrike" kern="0" cap="none" spc="0" normalizeH="0" baseline="0" noProof="0">
              <a:ln>
                <a:noFill/>
              </a:ln>
              <a:solidFill>
                <a:prstClr val="black"/>
              </a:solidFill>
              <a:effectLst/>
              <a:uLnTx/>
              <a:uFillTx/>
            </a:endParaRPr>
          </a:p>
        </p:txBody>
      </p:sp>
      <p:grpSp>
        <p:nvGrpSpPr>
          <p:cNvPr id="107" name="Group 1"/>
          <p:cNvGrpSpPr/>
          <p:nvPr/>
        </p:nvGrpSpPr>
        <p:grpSpPr>
          <a:xfrm>
            <a:off x="9865419" y="3400714"/>
            <a:ext cx="637345" cy="1504046"/>
            <a:chOff x="5719707" y="3635879"/>
            <a:chExt cx="637345" cy="1504045"/>
          </a:xfrm>
          <a:blipFill>
            <a:blip r:embed="rId6"/>
            <a:stretch>
              <a:fillRect/>
            </a:stretch>
          </a:blipFill>
        </p:grpSpPr>
        <p:sp>
          <p:nvSpPr>
            <p:cNvPr id="108" name="Rectangle 138"/>
            <p:cNvSpPr>
              <a:spLocks noChangeArrowheads="1"/>
            </p:cNvSpPr>
            <p:nvPr/>
          </p:nvSpPr>
          <p:spPr bwMode="auto">
            <a:xfrm>
              <a:off x="5847295" y="3906864"/>
              <a:ext cx="509757" cy="962617"/>
            </a:xfrm>
            <a:prstGeom prst="rect">
              <a:avLst/>
            </a:prstGeom>
            <a:grpFill/>
            <a:ln>
              <a:noFill/>
            </a:ln>
          </p:spPr>
          <p:txBody>
            <a:bodyPr vert="horz" wrap="square" lIns="91440" tIns="45720" rIns="91440" bIns="45720" numCol="1" anchor="t" anchorCtr="0" compatLnSpc="1"/>
            <a:lstStyle/>
            <a:p>
              <a:pPr marL="0" marR="0" lvl="0" indent="0" defTabSz="1219200" eaLnBrk="1" fontAlgn="auto" latinLnBrk="0" hangingPunct="1">
                <a:lnSpc>
                  <a:spcPct val="100000"/>
                </a:lnSpc>
                <a:spcBef>
                  <a:spcPts val="0"/>
                </a:spcBef>
                <a:spcAft>
                  <a:spcPts val="0"/>
                </a:spcAft>
                <a:buClrTx/>
                <a:buSzTx/>
                <a:buFontTx/>
                <a:buNone/>
                <a:defRPr/>
              </a:pPr>
              <a:endParaRPr kumimoji="0" lang="id-ID" sz="1300" b="0" i="0" u="none" strike="noStrike" kern="0" cap="none" spc="0" normalizeH="0" baseline="0" noProof="0">
                <a:ln>
                  <a:noFill/>
                </a:ln>
                <a:solidFill>
                  <a:prstClr val="black"/>
                </a:solidFill>
                <a:effectLst/>
                <a:uLnTx/>
                <a:uFillTx/>
              </a:endParaRPr>
            </a:p>
          </p:txBody>
        </p:sp>
        <p:sp>
          <p:nvSpPr>
            <p:cNvPr id="109" name="Freeform 140"/>
            <p:cNvSpPr/>
            <p:nvPr/>
          </p:nvSpPr>
          <p:spPr bwMode="auto">
            <a:xfrm>
              <a:off x="5847296" y="3635879"/>
              <a:ext cx="509756" cy="297796"/>
            </a:xfrm>
            <a:custGeom>
              <a:avLst/>
              <a:gdLst>
                <a:gd name="T0" fmla="*/ 120 w 120"/>
                <a:gd name="T1" fmla="*/ 60 h 69"/>
                <a:gd name="T2" fmla="*/ 60 w 120"/>
                <a:gd name="T3" fmla="*/ 0 h 69"/>
                <a:gd name="T4" fmla="*/ 0 w 120"/>
                <a:gd name="T5" fmla="*/ 60 h 69"/>
                <a:gd name="T6" fmla="*/ 0 w 120"/>
                <a:gd name="T7" fmla="*/ 69 h 69"/>
                <a:gd name="T8" fmla="*/ 120 w 120"/>
                <a:gd name="T9" fmla="*/ 69 h 69"/>
                <a:gd name="T10" fmla="*/ 120 w 120"/>
                <a:gd name="T11" fmla="*/ 60 h 69"/>
              </a:gdLst>
              <a:ahLst/>
              <a:cxnLst>
                <a:cxn ang="0">
                  <a:pos x="T0" y="T1"/>
                </a:cxn>
                <a:cxn ang="0">
                  <a:pos x="T2" y="T3"/>
                </a:cxn>
                <a:cxn ang="0">
                  <a:pos x="T4" y="T5"/>
                </a:cxn>
                <a:cxn ang="0">
                  <a:pos x="T6" y="T7"/>
                </a:cxn>
                <a:cxn ang="0">
                  <a:pos x="T8" y="T9"/>
                </a:cxn>
                <a:cxn ang="0">
                  <a:pos x="T10" y="T11"/>
                </a:cxn>
              </a:cxnLst>
              <a:rect l="0" t="0" r="r" b="b"/>
              <a:pathLst>
                <a:path w="120" h="69">
                  <a:moveTo>
                    <a:pt x="120" y="60"/>
                  </a:moveTo>
                  <a:cubicBezTo>
                    <a:pt x="120" y="27"/>
                    <a:pt x="93" y="0"/>
                    <a:pt x="60" y="0"/>
                  </a:cubicBezTo>
                  <a:cubicBezTo>
                    <a:pt x="27" y="0"/>
                    <a:pt x="0" y="27"/>
                    <a:pt x="0" y="60"/>
                  </a:cubicBezTo>
                  <a:cubicBezTo>
                    <a:pt x="0" y="69"/>
                    <a:pt x="0" y="69"/>
                    <a:pt x="0" y="69"/>
                  </a:cubicBezTo>
                  <a:cubicBezTo>
                    <a:pt x="120" y="69"/>
                    <a:pt x="120" y="69"/>
                    <a:pt x="120" y="69"/>
                  </a:cubicBezTo>
                  <a:lnTo>
                    <a:pt x="120" y="60"/>
                  </a:lnTo>
                  <a:close/>
                </a:path>
              </a:pathLst>
            </a:custGeom>
            <a:grpFill/>
            <a:ln>
              <a:noFill/>
            </a:ln>
          </p:spPr>
          <p:txBody>
            <a:bodyPr vert="horz" wrap="square" lIns="91440" tIns="45720" rIns="91440" bIns="45720" numCol="1" anchor="t" anchorCtr="0" compatLnSpc="1"/>
            <a:lstStyle/>
            <a:p>
              <a:pPr marL="0" marR="0" lvl="0" indent="0" defTabSz="1219200" eaLnBrk="1" fontAlgn="auto" latinLnBrk="0" hangingPunct="1">
                <a:lnSpc>
                  <a:spcPct val="100000"/>
                </a:lnSpc>
                <a:spcBef>
                  <a:spcPts val="0"/>
                </a:spcBef>
                <a:spcAft>
                  <a:spcPts val="0"/>
                </a:spcAft>
                <a:buClrTx/>
                <a:buSzTx/>
                <a:buFontTx/>
                <a:buNone/>
                <a:defRPr/>
              </a:pPr>
              <a:endParaRPr kumimoji="0" lang="id-ID" sz="1300" b="0" i="0" u="none" strike="noStrike" kern="0" cap="none" spc="0" normalizeH="0" baseline="0" noProof="0">
                <a:ln>
                  <a:noFill/>
                </a:ln>
                <a:solidFill>
                  <a:prstClr val="black"/>
                </a:solidFill>
                <a:effectLst/>
                <a:uLnTx/>
                <a:uFillTx/>
              </a:endParaRPr>
            </a:p>
          </p:txBody>
        </p:sp>
        <p:grpSp>
          <p:nvGrpSpPr>
            <p:cNvPr id="110" name="Group 141"/>
            <p:cNvGrpSpPr/>
            <p:nvPr/>
          </p:nvGrpSpPr>
          <p:grpSpPr>
            <a:xfrm>
              <a:off x="5719707" y="4819356"/>
              <a:ext cx="637344" cy="320568"/>
              <a:chOff x="9762797" y="4117494"/>
              <a:chExt cx="577588" cy="290513"/>
            </a:xfrm>
            <a:grpFill/>
          </p:grpSpPr>
          <p:sp>
            <p:nvSpPr>
              <p:cNvPr id="111" name="Freeform 142"/>
              <p:cNvSpPr/>
              <p:nvPr/>
            </p:nvSpPr>
            <p:spPr bwMode="auto">
              <a:xfrm>
                <a:off x="9880010" y="4134957"/>
                <a:ext cx="460375" cy="273050"/>
              </a:xfrm>
              <a:custGeom>
                <a:avLst/>
                <a:gdLst>
                  <a:gd name="T0" fmla="*/ 0 w 120"/>
                  <a:gd name="T1" fmla="*/ 0 h 70"/>
                  <a:gd name="T2" fmla="*/ 0 w 120"/>
                  <a:gd name="T3" fmla="*/ 10 h 70"/>
                  <a:gd name="T4" fmla="*/ 60 w 120"/>
                  <a:gd name="T5" fmla="*/ 70 h 70"/>
                  <a:gd name="T6" fmla="*/ 120 w 120"/>
                  <a:gd name="T7" fmla="*/ 10 h 70"/>
                  <a:gd name="T8" fmla="*/ 120 w 120"/>
                  <a:gd name="T9" fmla="*/ 0 h 70"/>
                  <a:gd name="T10" fmla="*/ 0 w 120"/>
                  <a:gd name="T11" fmla="*/ 0 h 70"/>
                </a:gdLst>
                <a:ahLst/>
                <a:cxnLst>
                  <a:cxn ang="0">
                    <a:pos x="T0" y="T1"/>
                  </a:cxn>
                  <a:cxn ang="0">
                    <a:pos x="T2" y="T3"/>
                  </a:cxn>
                  <a:cxn ang="0">
                    <a:pos x="T4" y="T5"/>
                  </a:cxn>
                  <a:cxn ang="0">
                    <a:pos x="T6" y="T7"/>
                  </a:cxn>
                  <a:cxn ang="0">
                    <a:pos x="T8" y="T9"/>
                  </a:cxn>
                  <a:cxn ang="0">
                    <a:pos x="T10" y="T11"/>
                  </a:cxn>
                </a:cxnLst>
                <a:rect l="0" t="0" r="r" b="b"/>
                <a:pathLst>
                  <a:path w="120" h="70">
                    <a:moveTo>
                      <a:pt x="0" y="0"/>
                    </a:moveTo>
                    <a:cubicBezTo>
                      <a:pt x="0" y="10"/>
                      <a:pt x="0" y="10"/>
                      <a:pt x="0" y="10"/>
                    </a:cubicBezTo>
                    <a:cubicBezTo>
                      <a:pt x="0" y="43"/>
                      <a:pt x="27" y="70"/>
                      <a:pt x="60" y="70"/>
                    </a:cubicBezTo>
                    <a:cubicBezTo>
                      <a:pt x="93" y="70"/>
                      <a:pt x="120" y="43"/>
                      <a:pt x="120" y="10"/>
                    </a:cubicBezTo>
                    <a:cubicBezTo>
                      <a:pt x="120" y="0"/>
                      <a:pt x="120" y="0"/>
                      <a:pt x="120"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1219200" eaLnBrk="1" fontAlgn="auto" latinLnBrk="0" hangingPunct="1">
                  <a:lnSpc>
                    <a:spcPct val="100000"/>
                  </a:lnSpc>
                  <a:spcBef>
                    <a:spcPts val="0"/>
                  </a:spcBef>
                  <a:spcAft>
                    <a:spcPts val="0"/>
                  </a:spcAft>
                  <a:buClrTx/>
                  <a:buSzTx/>
                  <a:buFontTx/>
                  <a:buNone/>
                  <a:defRPr/>
                </a:pPr>
                <a:endParaRPr kumimoji="0" lang="id-ID" sz="1300" b="0" i="0" u="none" strike="noStrike" kern="0" cap="none" spc="0" normalizeH="0" baseline="0" noProof="0">
                  <a:ln>
                    <a:noFill/>
                  </a:ln>
                  <a:solidFill>
                    <a:prstClr val="black"/>
                  </a:solidFill>
                  <a:effectLst/>
                  <a:uLnTx/>
                  <a:uFillTx/>
                </a:endParaRPr>
              </a:p>
            </p:txBody>
          </p:sp>
          <p:sp>
            <p:nvSpPr>
              <p:cNvPr id="112" name="Freeform 143"/>
              <p:cNvSpPr/>
              <p:nvPr/>
            </p:nvSpPr>
            <p:spPr bwMode="auto">
              <a:xfrm flipH="1">
                <a:off x="9762797" y="4117494"/>
                <a:ext cx="349250" cy="290513"/>
              </a:xfrm>
              <a:custGeom>
                <a:avLst/>
                <a:gdLst>
                  <a:gd name="T0" fmla="*/ 60 w 90"/>
                  <a:gd name="T1" fmla="*/ 45 h 75"/>
                  <a:gd name="T2" fmla="*/ 60 w 90"/>
                  <a:gd name="T3" fmla="*/ 0 h 75"/>
                  <a:gd name="T4" fmla="*/ 0 w 90"/>
                  <a:gd name="T5" fmla="*/ 0 h 75"/>
                  <a:gd name="T6" fmla="*/ 0 w 90"/>
                  <a:gd name="T7" fmla="*/ 75 h 75"/>
                  <a:gd name="T8" fmla="*/ 90 w 90"/>
                  <a:gd name="T9" fmla="*/ 75 h 75"/>
                  <a:gd name="T10" fmla="*/ 60 w 90"/>
                  <a:gd name="T11" fmla="*/ 45 h 75"/>
                </a:gdLst>
                <a:ahLst/>
                <a:cxnLst>
                  <a:cxn ang="0">
                    <a:pos x="T0" y="T1"/>
                  </a:cxn>
                  <a:cxn ang="0">
                    <a:pos x="T2" y="T3"/>
                  </a:cxn>
                  <a:cxn ang="0">
                    <a:pos x="T4" y="T5"/>
                  </a:cxn>
                  <a:cxn ang="0">
                    <a:pos x="T6" y="T7"/>
                  </a:cxn>
                  <a:cxn ang="0">
                    <a:pos x="T8" y="T9"/>
                  </a:cxn>
                  <a:cxn ang="0">
                    <a:pos x="T10" y="T11"/>
                  </a:cxn>
                </a:cxnLst>
                <a:rect l="0" t="0" r="r" b="b"/>
                <a:pathLst>
                  <a:path w="90" h="75">
                    <a:moveTo>
                      <a:pt x="60" y="45"/>
                    </a:moveTo>
                    <a:cubicBezTo>
                      <a:pt x="60" y="0"/>
                      <a:pt x="60" y="0"/>
                      <a:pt x="60" y="0"/>
                    </a:cubicBezTo>
                    <a:cubicBezTo>
                      <a:pt x="0" y="0"/>
                      <a:pt x="0" y="0"/>
                      <a:pt x="0" y="0"/>
                    </a:cubicBezTo>
                    <a:cubicBezTo>
                      <a:pt x="0" y="75"/>
                      <a:pt x="0" y="75"/>
                      <a:pt x="0" y="75"/>
                    </a:cubicBezTo>
                    <a:cubicBezTo>
                      <a:pt x="90" y="75"/>
                      <a:pt x="90" y="75"/>
                      <a:pt x="90" y="75"/>
                    </a:cubicBezTo>
                    <a:cubicBezTo>
                      <a:pt x="73" y="75"/>
                      <a:pt x="60" y="61"/>
                      <a:pt x="60" y="4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1219200" eaLnBrk="1" fontAlgn="auto" latinLnBrk="0" hangingPunct="1">
                  <a:lnSpc>
                    <a:spcPct val="100000"/>
                  </a:lnSpc>
                  <a:spcBef>
                    <a:spcPts val="0"/>
                  </a:spcBef>
                  <a:spcAft>
                    <a:spcPts val="0"/>
                  </a:spcAft>
                  <a:buClrTx/>
                  <a:buSzTx/>
                  <a:buFontTx/>
                  <a:buNone/>
                  <a:defRPr/>
                </a:pPr>
                <a:endParaRPr kumimoji="0" lang="id-ID" sz="1300" b="0" i="0" u="none" strike="noStrike" kern="0" cap="none" spc="0" normalizeH="0" baseline="0" noProof="0">
                  <a:ln>
                    <a:noFill/>
                  </a:ln>
                  <a:solidFill>
                    <a:prstClr val="black"/>
                  </a:solidFill>
                  <a:effectLst/>
                  <a:uLnTx/>
                  <a:uFillTx/>
                </a:endParaRPr>
              </a:p>
            </p:txBody>
          </p:sp>
        </p:grpSp>
      </p:grpSp>
      <p:cxnSp>
        <p:nvCxnSpPr>
          <p:cNvPr id="113" name="Straight Connector 144"/>
          <p:cNvCxnSpPr/>
          <p:nvPr/>
        </p:nvCxnSpPr>
        <p:spPr>
          <a:xfrm>
            <a:off x="4949049" y="5217721"/>
            <a:ext cx="5550795" cy="0"/>
          </a:xfrm>
          <a:prstGeom prst="line">
            <a:avLst/>
          </a:prstGeom>
          <a:noFill/>
          <a:ln w="15875" cap="flat" cmpd="sng" algn="ctr">
            <a:solidFill>
              <a:sysClr val="window" lastClr="FFFFFF">
                <a:lumMod val="65000"/>
              </a:sysClr>
            </a:solidFill>
            <a:prstDash val="sysDot"/>
            <a:headEnd type="oval"/>
            <a:tailEnd type="oval"/>
          </a:ln>
          <a:effectLst/>
        </p:spPr>
      </p:cxnSp>
      <p:sp>
        <p:nvSpPr>
          <p:cNvPr id="114" name="Oval 145"/>
          <p:cNvSpPr/>
          <p:nvPr/>
        </p:nvSpPr>
        <p:spPr>
          <a:xfrm>
            <a:off x="5148236" y="5170344"/>
            <a:ext cx="111384" cy="111384"/>
          </a:xfrm>
          <a:prstGeom prst="ellipse">
            <a:avLst/>
          </a:prstGeom>
          <a:solidFill>
            <a:srgbClr val="B3343F"/>
          </a:solidFill>
          <a:ln w="25400" cap="flat" cmpd="sng" algn="ctr">
            <a:noFill/>
            <a:prstDash val="solid"/>
          </a:ln>
          <a:effectLst/>
        </p:spPr>
        <p:txBody>
          <a:bodyPr lIns="91426" tIns="45712" rIns="91426" bIns="45712" rtlCol="0" anchor="ct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id-ID" sz="1300" b="0" i="0" u="none" strike="noStrike" kern="0" cap="none" spc="0" normalizeH="0" baseline="0" noProof="0">
              <a:ln>
                <a:noFill/>
              </a:ln>
              <a:solidFill>
                <a:prstClr val="black">
                  <a:lumMod val="75000"/>
                  <a:lumOff val="25000"/>
                </a:prstClr>
              </a:solidFill>
              <a:effectLst/>
              <a:uLnTx/>
              <a:uFillTx/>
              <a:latin typeface="Calibri" panose="020F0502020204030204"/>
            </a:endParaRPr>
          </a:p>
        </p:txBody>
      </p:sp>
      <p:sp>
        <p:nvSpPr>
          <p:cNvPr id="115" name="Oval 146"/>
          <p:cNvSpPr/>
          <p:nvPr/>
        </p:nvSpPr>
        <p:spPr>
          <a:xfrm>
            <a:off x="5878722" y="5170344"/>
            <a:ext cx="111384" cy="111384"/>
          </a:xfrm>
          <a:prstGeom prst="ellipse">
            <a:avLst/>
          </a:prstGeom>
          <a:solidFill>
            <a:srgbClr val="447197"/>
          </a:solidFill>
          <a:ln w="25400" cap="flat" cmpd="sng" algn="ctr">
            <a:noFill/>
            <a:prstDash val="solid"/>
          </a:ln>
          <a:effectLst/>
        </p:spPr>
        <p:txBody>
          <a:bodyPr lIns="91426" tIns="45712" rIns="91426" bIns="45712" rtlCol="0" anchor="ct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id-ID" sz="1300" b="0" i="0" u="none" strike="noStrike" kern="0" cap="none" spc="0" normalizeH="0" baseline="0" noProof="0">
              <a:ln>
                <a:noFill/>
              </a:ln>
              <a:solidFill>
                <a:prstClr val="black">
                  <a:lumMod val="75000"/>
                  <a:lumOff val="25000"/>
                </a:prstClr>
              </a:solidFill>
              <a:effectLst/>
              <a:uLnTx/>
              <a:uFillTx/>
              <a:latin typeface="Calibri" panose="020F0502020204030204"/>
            </a:endParaRPr>
          </a:p>
        </p:txBody>
      </p:sp>
      <p:sp>
        <p:nvSpPr>
          <p:cNvPr id="116" name="Oval 147"/>
          <p:cNvSpPr/>
          <p:nvPr/>
        </p:nvSpPr>
        <p:spPr>
          <a:xfrm>
            <a:off x="6609211" y="5170344"/>
            <a:ext cx="111384" cy="111384"/>
          </a:xfrm>
          <a:prstGeom prst="ellipse">
            <a:avLst/>
          </a:prstGeom>
          <a:solidFill>
            <a:srgbClr val="B3343F"/>
          </a:solidFill>
          <a:ln w="25400" cap="flat" cmpd="sng" algn="ctr">
            <a:noFill/>
            <a:prstDash val="solid"/>
          </a:ln>
          <a:effectLst/>
        </p:spPr>
        <p:txBody>
          <a:bodyPr lIns="91426" tIns="45712" rIns="91426" bIns="45712" rtlCol="0" anchor="ct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id-ID" sz="1300" b="0" i="0" u="none" strike="noStrike" kern="0" cap="none" spc="0" normalizeH="0" baseline="0" noProof="0">
              <a:ln>
                <a:noFill/>
              </a:ln>
              <a:solidFill>
                <a:prstClr val="black">
                  <a:lumMod val="75000"/>
                  <a:lumOff val="25000"/>
                </a:prstClr>
              </a:solidFill>
              <a:effectLst/>
              <a:uLnTx/>
              <a:uFillTx/>
              <a:latin typeface="Calibri" panose="020F0502020204030204"/>
            </a:endParaRPr>
          </a:p>
        </p:txBody>
      </p:sp>
      <p:sp>
        <p:nvSpPr>
          <p:cNvPr id="117" name="Oval 148"/>
          <p:cNvSpPr/>
          <p:nvPr/>
        </p:nvSpPr>
        <p:spPr>
          <a:xfrm>
            <a:off x="7319269" y="5170344"/>
            <a:ext cx="111384" cy="111384"/>
          </a:xfrm>
          <a:prstGeom prst="ellipse">
            <a:avLst/>
          </a:prstGeom>
          <a:solidFill>
            <a:srgbClr val="447197"/>
          </a:solidFill>
          <a:ln w="25400" cap="flat" cmpd="sng" algn="ctr">
            <a:noFill/>
            <a:prstDash val="solid"/>
          </a:ln>
          <a:effectLst/>
        </p:spPr>
        <p:txBody>
          <a:bodyPr lIns="91426" tIns="45712" rIns="91426" bIns="45712" rtlCol="0" anchor="ct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id-ID" sz="1300" b="0" i="0" u="none" strike="noStrike" kern="0" cap="none" spc="0" normalizeH="0" baseline="0" noProof="0">
              <a:ln>
                <a:noFill/>
              </a:ln>
              <a:solidFill>
                <a:prstClr val="black">
                  <a:lumMod val="75000"/>
                  <a:lumOff val="25000"/>
                </a:prstClr>
              </a:solidFill>
              <a:effectLst/>
              <a:uLnTx/>
              <a:uFillTx/>
              <a:latin typeface="Calibri" panose="020F0502020204030204"/>
            </a:endParaRPr>
          </a:p>
        </p:txBody>
      </p:sp>
      <p:sp>
        <p:nvSpPr>
          <p:cNvPr id="118" name="Oval 149"/>
          <p:cNvSpPr/>
          <p:nvPr/>
        </p:nvSpPr>
        <p:spPr>
          <a:xfrm>
            <a:off x="8036913" y="5170344"/>
            <a:ext cx="111384" cy="111384"/>
          </a:xfrm>
          <a:prstGeom prst="ellipse">
            <a:avLst/>
          </a:prstGeom>
          <a:solidFill>
            <a:srgbClr val="B3343F"/>
          </a:solidFill>
          <a:ln w="25400" cap="flat" cmpd="sng" algn="ctr">
            <a:noFill/>
            <a:prstDash val="solid"/>
          </a:ln>
          <a:effectLst/>
        </p:spPr>
        <p:txBody>
          <a:bodyPr lIns="91426" tIns="45712" rIns="91426" bIns="45712" rtlCol="0" anchor="ct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id-ID" sz="1300" b="0" i="0" u="none" strike="noStrike" kern="0" cap="none" spc="0" normalizeH="0" baseline="0" noProof="0">
              <a:ln>
                <a:noFill/>
              </a:ln>
              <a:solidFill>
                <a:prstClr val="black">
                  <a:lumMod val="75000"/>
                  <a:lumOff val="25000"/>
                </a:prstClr>
              </a:solidFill>
              <a:effectLst/>
              <a:uLnTx/>
              <a:uFillTx/>
              <a:latin typeface="Calibri" panose="020F0502020204030204"/>
            </a:endParaRPr>
          </a:p>
        </p:txBody>
      </p:sp>
      <p:sp>
        <p:nvSpPr>
          <p:cNvPr id="119" name="Oval 150"/>
          <p:cNvSpPr/>
          <p:nvPr/>
        </p:nvSpPr>
        <p:spPr>
          <a:xfrm>
            <a:off x="8758065" y="5170344"/>
            <a:ext cx="111384" cy="111384"/>
          </a:xfrm>
          <a:prstGeom prst="ellipse">
            <a:avLst/>
          </a:prstGeom>
          <a:solidFill>
            <a:srgbClr val="447197"/>
          </a:solidFill>
          <a:ln w="25400" cap="flat" cmpd="sng" algn="ctr">
            <a:noFill/>
            <a:prstDash val="solid"/>
          </a:ln>
          <a:effectLst/>
        </p:spPr>
        <p:txBody>
          <a:bodyPr lIns="91426" tIns="45712" rIns="91426" bIns="45712" rtlCol="0" anchor="ct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id-ID" sz="1300" b="0" i="0" u="none" strike="noStrike" kern="0" cap="none" spc="0" normalizeH="0" baseline="0" noProof="0">
              <a:ln>
                <a:noFill/>
              </a:ln>
              <a:solidFill>
                <a:prstClr val="black">
                  <a:lumMod val="75000"/>
                  <a:lumOff val="25000"/>
                </a:prstClr>
              </a:solidFill>
              <a:effectLst/>
              <a:uLnTx/>
              <a:uFillTx/>
              <a:latin typeface="Calibri" panose="020F0502020204030204"/>
            </a:endParaRPr>
          </a:p>
        </p:txBody>
      </p:sp>
      <p:sp>
        <p:nvSpPr>
          <p:cNvPr id="120" name="Oval 151"/>
          <p:cNvSpPr/>
          <p:nvPr/>
        </p:nvSpPr>
        <p:spPr>
          <a:xfrm>
            <a:off x="9479213" y="5170344"/>
            <a:ext cx="111384" cy="111384"/>
          </a:xfrm>
          <a:prstGeom prst="ellipse">
            <a:avLst/>
          </a:prstGeom>
          <a:solidFill>
            <a:srgbClr val="B3343F"/>
          </a:solidFill>
          <a:ln w="25400" cap="flat" cmpd="sng" algn="ctr">
            <a:noFill/>
            <a:prstDash val="solid"/>
          </a:ln>
          <a:effectLst/>
        </p:spPr>
        <p:txBody>
          <a:bodyPr lIns="91426" tIns="45712" rIns="91426" bIns="45712" rtlCol="0" anchor="ct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id-ID" sz="1300" b="0" i="0" u="none" strike="noStrike" kern="0" cap="none" spc="0" normalizeH="0" baseline="0" noProof="0">
              <a:ln>
                <a:noFill/>
              </a:ln>
              <a:solidFill>
                <a:prstClr val="black">
                  <a:lumMod val="75000"/>
                  <a:lumOff val="25000"/>
                </a:prstClr>
              </a:solidFill>
              <a:effectLst/>
              <a:uLnTx/>
              <a:uFillTx/>
              <a:latin typeface="Calibri" panose="020F0502020204030204"/>
            </a:endParaRPr>
          </a:p>
        </p:txBody>
      </p:sp>
      <p:sp>
        <p:nvSpPr>
          <p:cNvPr id="121" name="Oval 152"/>
          <p:cNvSpPr/>
          <p:nvPr/>
        </p:nvSpPr>
        <p:spPr>
          <a:xfrm>
            <a:off x="10189273" y="5170344"/>
            <a:ext cx="111384" cy="111384"/>
          </a:xfrm>
          <a:prstGeom prst="ellipse">
            <a:avLst/>
          </a:prstGeom>
          <a:solidFill>
            <a:srgbClr val="447197"/>
          </a:solidFill>
          <a:ln w="25400" cap="flat" cmpd="sng" algn="ctr">
            <a:noFill/>
            <a:prstDash val="solid"/>
          </a:ln>
          <a:effectLst/>
        </p:spPr>
        <p:txBody>
          <a:bodyPr lIns="91426" tIns="45712" rIns="91426" bIns="45712" rtlCol="0" anchor="ct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id-ID" sz="1300" b="0" i="0" u="none" strike="noStrike" kern="0" cap="none" spc="0" normalizeH="0" baseline="0" noProof="0">
              <a:ln>
                <a:noFill/>
              </a:ln>
              <a:solidFill>
                <a:prstClr val="black">
                  <a:lumMod val="75000"/>
                  <a:lumOff val="25000"/>
                </a:prstClr>
              </a:solidFill>
              <a:effectLst/>
              <a:uLnTx/>
              <a:uFillTx/>
              <a:latin typeface="Calibri" panose="020F0502020204030204"/>
            </a:endParaRPr>
          </a:p>
        </p:txBody>
      </p:sp>
      <p:sp>
        <p:nvSpPr>
          <p:cNvPr id="122" name="TextBox 153"/>
          <p:cNvSpPr txBox="1"/>
          <p:nvPr/>
        </p:nvSpPr>
        <p:spPr>
          <a:xfrm>
            <a:off x="5023429" y="3828715"/>
            <a:ext cx="360996" cy="469487"/>
          </a:xfrm>
          <a:prstGeom prst="rect">
            <a:avLst/>
          </a:prstGeom>
          <a:noFill/>
        </p:spPr>
        <p:txBody>
          <a:bodyPr wrap="none" lIns="91426" tIns="45712" rIns="91426" bIns="45712" rtlCol="0">
            <a:spAutoFit/>
          </a:bodyPr>
          <a:lstStyle/>
          <a:p>
            <a:pPr marL="0" marR="0" lvl="0" indent="0" algn="ctr" defTabSz="1219200" eaLnBrk="1" fontAlgn="auto" latinLnBrk="0" hangingPunct="1">
              <a:lnSpc>
                <a:spcPct val="100000"/>
              </a:lnSpc>
              <a:spcBef>
                <a:spcPts val="0"/>
              </a:spcBef>
              <a:spcAft>
                <a:spcPts val="0"/>
              </a:spcAft>
              <a:buClrTx/>
              <a:buSzTx/>
              <a:buFontTx/>
              <a:buNone/>
              <a:defRPr/>
            </a:pPr>
            <a:r>
              <a:rPr kumimoji="0" lang="id-ID" sz="1300" b="1" i="0" u="none" strike="noStrike" kern="0" cap="none" spc="0" normalizeH="0" baseline="0" noProof="0" dirty="0">
                <a:ln>
                  <a:noFill/>
                </a:ln>
                <a:solidFill>
                  <a:prstClr val="white"/>
                </a:solidFill>
                <a:effectLst/>
                <a:uLnTx/>
                <a:uFillTx/>
              </a:rPr>
              <a:t>20</a:t>
            </a:r>
          </a:p>
          <a:p>
            <a:pPr marL="0" marR="0" lvl="0" indent="0" algn="ctr" defTabSz="1219200" eaLnBrk="1" fontAlgn="auto" latinLnBrk="0" hangingPunct="1">
              <a:lnSpc>
                <a:spcPct val="100000"/>
              </a:lnSpc>
              <a:spcBef>
                <a:spcPts val="0"/>
              </a:spcBef>
              <a:spcAft>
                <a:spcPts val="0"/>
              </a:spcAft>
              <a:buClrTx/>
              <a:buSzTx/>
              <a:buFontTx/>
              <a:buNone/>
              <a:defRPr/>
            </a:pPr>
            <a:r>
              <a:rPr kumimoji="0" lang="id-ID" sz="1100" b="0" i="0" u="none" strike="noStrike" kern="0" cap="none" spc="0" normalizeH="0" baseline="0" noProof="0" dirty="0">
                <a:ln>
                  <a:noFill/>
                </a:ln>
                <a:solidFill>
                  <a:prstClr val="white"/>
                </a:solidFill>
                <a:effectLst/>
                <a:uLnTx/>
                <a:uFillTx/>
              </a:rPr>
              <a:t>%</a:t>
            </a:r>
          </a:p>
        </p:txBody>
      </p:sp>
      <p:sp>
        <p:nvSpPr>
          <p:cNvPr id="123" name="TextBox 154"/>
          <p:cNvSpPr txBox="1"/>
          <p:nvPr/>
        </p:nvSpPr>
        <p:spPr>
          <a:xfrm>
            <a:off x="5764659" y="4269507"/>
            <a:ext cx="360996" cy="469487"/>
          </a:xfrm>
          <a:prstGeom prst="rect">
            <a:avLst/>
          </a:prstGeom>
          <a:noFill/>
        </p:spPr>
        <p:txBody>
          <a:bodyPr wrap="none" lIns="91426" tIns="45712" rIns="91426" bIns="45712" rtlCol="0">
            <a:spAutoFit/>
          </a:bodyPr>
          <a:lstStyle/>
          <a:p>
            <a:pPr marL="0" marR="0" lvl="0" indent="0" algn="ctr" defTabSz="1219200" eaLnBrk="1" fontAlgn="auto" latinLnBrk="0" hangingPunct="1">
              <a:lnSpc>
                <a:spcPct val="100000"/>
              </a:lnSpc>
              <a:spcBef>
                <a:spcPts val="0"/>
              </a:spcBef>
              <a:spcAft>
                <a:spcPts val="0"/>
              </a:spcAft>
              <a:buClrTx/>
              <a:buSzTx/>
              <a:buFontTx/>
              <a:buNone/>
              <a:defRPr/>
            </a:pPr>
            <a:r>
              <a:rPr kumimoji="0" lang="id-ID" sz="1300" b="1" i="0" u="none" strike="noStrike" kern="0" cap="none" spc="0" normalizeH="0" baseline="0" noProof="0" dirty="0">
                <a:ln>
                  <a:noFill/>
                </a:ln>
                <a:solidFill>
                  <a:prstClr val="white"/>
                </a:solidFill>
                <a:effectLst/>
                <a:uLnTx/>
                <a:uFillTx/>
              </a:rPr>
              <a:t>10</a:t>
            </a:r>
          </a:p>
          <a:p>
            <a:pPr marL="0" marR="0" lvl="0" indent="0" algn="ctr" defTabSz="1219200" eaLnBrk="1" fontAlgn="auto" latinLnBrk="0" hangingPunct="1">
              <a:lnSpc>
                <a:spcPct val="100000"/>
              </a:lnSpc>
              <a:spcBef>
                <a:spcPts val="0"/>
              </a:spcBef>
              <a:spcAft>
                <a:spcPts val="0"/>
              </a:spcAft>
              <a:buClrTx/>
              <a:buSzTx/>
              <a:buFontTx/>
              <a:buNone/>
              <a:defRPr/>
            </a:pPr>
            <a:r>
              <a:rPr kumimoji="0" lang="id-ID" sz="1100" b="0" i="0" u="none" strike="noStrike" kern="0" cap="none" spc="0" normalizeH="0" baseline="0" noProof="0" dirty="0">
                <a:ln>
                  <a:noFill/>
                </a:ln>
                <a:solidFill>
                  <a:prstClr val="white"/>
                </a:solidFill>
                <a:effectLst/>
                <a:uLnTx/>
                <a:uFillTx/>
              </a:rPr>
              <a:t>%</a:t>
            </a:r>
          </a:p>
        </p:txBody>
      </p:sp>
      <p:sp>
        <p:nvSpPr>
          <p:cNvPr id="124" name="TextBox 155"/>
          <p:cNvSpPr txBox="1"/>
          <p:nvPr/>
        </p:nvSpPr>
        <p:spPr>
          <a:xfrm>
            <a:off x="6479604" y="3333381"/>
            <a:ext cx="360996" cy="469487"/>
          </a:xfrm>
          <a:prstGeom prst="rect">
            <a:avLst/>
          </a:prstGeom>
          <a:noFill/>
        </p:spPr>
        <p:txBody>
          <a:bodyPr wrap="none" lIns="91426" tIns="45712" rIns="91426" bIns="45712" rtlCol="0">
            <a:spAutoFit/>
          </a:bodyPr>
          <a:lstStyle/>
          <a:p>
            <a:pPr marL="0" marR="0" lvl="0" indent="0" algn="ctr" defTabSz="1219200" eaLnBrk="1" fontAlgn="auto" latinLnBrk="0" hangingPunct="1">
              <a:lnSpc>
                <a:spcPct val="100000"/>
              </a:lnSpc>
              <a:spcBef>
                <a:spcPts val="0"/>
              </a:spcBef>
              <a:spcAft>
                <a:spcPts val="0"/>
              </a:spcAft>
              <a:buClrTx/>
              <a:buSzTx/>
              <a:buFontTx/>
              <a:buNone/>
              <a:defRPr/>
            </a:pPr>
            <a:r>
              <a:rPr kumimoji="0" lang="id-ID" sz="1300" b="1" i="0" u="none" strike="noStrike" kern="0" cap="none" spc="0" normalizeH="0" baseline="0" noProof="0" dirty="0">
                <a:ln>
                  <a:noFill/>
                </a:ln>
                <a:solidFill>
                  <a:prstClr val="white"/>
                </a:solidFill>
                <a:effectLst/>
                <a:uLnTx/>
                <a:uFillTx/>
              </a:rPr>
              <a:t>45</a:t>
            </a:r>
          </a:p>
          <a:p>
            <a:pPr marL="0" marR="0" lvl="0" indent="0" algn="ctr" defTabSz="1219200" eaLnBrk="1" fontAlgn="auto" latinLnBrk="0" hangingPunct="1">
              <a:lnSpc>
                <a:spcPct val="100000"/>
              </a:lnSpc>
              <a:spcBef>
                <a:spcPts val="0"/>
              </a:spcBef>
              <a:spcAft>
                <a:spcPts val="0"/>
              </a:spcAft>
              <a:buClrTx/>
              <a:buSzTx/>
              <a:buFontTx/>
              <a:buNone/>
              <a:defRPr/>
            </a:pPr>
            <a:r>
              <a:rPr kumimoji="0" lang="id-ID" sz="1100" b="0" i="0" u="none" strike="noStrike" kern="0" cap="none" spc="0" normalizeH="0" baseline="0" noProof="0" dirty="0">
                <a:ln>
                  <a:noFill/>
                </a:ln>
                <a:solidFill>
                  <a:prstClr val="white"/>
                </a:solidFill>
                <a:effectLst/>
                <a:uLnTx/>
                <a:uFillTx/>
              </a:rPr>
              <a:t>%</a:t>
            </a:r>
          </a:p>
        </p:txBody>
      </p:sp>
      <p:sp>
        <p:nvSpPr>
          <p:cNvPr id="125" name="TextBox 156"/>
          <p:cNvSpPr txBox="1"/>
          <p:nvPr/>
        </p:nvSpPr>
        <p:spPr>
          <a:xfrm>
            <a:off x="7193263" y="2653797"/>
            <a:ext cx="360996" cy="469487"/>
          </a:xfrm>
          <a:prstGeom prst="rect">
            <a:avLst/>
          </a:prstGeom>
          <a:noFill/>
        </p:spPr>
        <p:txBody>
          <a:bodyPr wrap="none" lIns="91426" tIns="45712" rIns="91426" bIns="45712" rtlCol="0">
            <a:spAutoFit/>
          </a:bodyPr>
          <a:lstStyle/>
          <a:p>
            <a:pPr marL="0" marR="0" lvl="0" indent="0" algn="ctr" defTabSz="1219200" eaLnBrk="1" fontAlgn="auto" latinLnBrk="0" hangingPunct="1">
              <a:lnSpc>
                <a:spcPct val="100000"/>
              </a:lnSpc>
              <a:spcBef>
                <a:spcPts val="0"/>
              </a:spcBef>
              <a:spcAft>
                <a:spcPts val="0"/>
              </a:spcAft>
              <a:buClrTx/>
              <a:buSzTx/>
              <a:buFontTx/>
              <a:buNone/>
              <a:defRPr/>
            </a:pPr>
            <a:r>
              <a:rPr kumimoji="0" lang="id-ID" sz="1300" b="1" i="0" u="none" strike="noStrike" kern="0" cap="none" spc="0" normalizeH="0" baseline="0" noProof="0" dirty="0">
                <a:ln>
                  <a:noFill/>
                </a:ln>
                <a:solidFill>
                  <a:prstClr val="white"/>
                </a:solidFill>
                <a:effectLst/>
                <a:uLnTx/>
                <a:uFillTx/>
              </a:rPr>
              <a:t>75</a:t>
            </a:r>
          </a:p>
          <a:p>
            <a:pPr marL="0" marR="0" lvl="0" indent="0" algn="ctr" defTabSz="1219200" eaLnBrk="1" fontAlgn="auto" latinLnBrk="0" hangingPunct="1">
              <a:lnSpc>
                <a:spcPct val="100000"/>
              </a:lnSpc>
              <a:spcBef>
                <a:spcPts val="0"/>
              </a:spcBef>
              <a:spcAft>
                <a:spcPts val="0"/>
              </a:spcAft>
              <a:buClrTx/>
              <a:buSzTx/>
              <a:buFontTx/>
              <a:buNone/>
              <a:defRPr/>
            </a:pPr>
            <a:r>
              <a:rPr kumimoji="0" lang="id-ID" sz="1100" b="0" i="0" u="none" strike="noStrike" kern="0" cap="none" spc="0" normalizeH="0" baseline="0" noProof="0" dirty="0">
                <a:ln>
                  <a:noFill/>
                </a:ln>
                <a:solidFill>
                  <a:prstClr val="white"/>
                </a:solidFill>
                <a:effectLst/>
                <a:uLnTx/>
                <a:uFillTx/>
              </a:rPr>
              <a:t>%</a:t>
            </a:r>
          </a:p>
        </p:txBody>
      </p:sp>
      <p:sp>
        <p:nvSpPr>
          <p:cNvPr id="126" name="TextBox 157"/>
          <p:cNvSpPr txBox="1"/>
          <p:nvPr/>
        </p:nvSpPr>
        <p:spPr>
          <a:xfrm>
            <a:off x="7872453" y="1909378"/>
            <a:ext cx="449162" cy="469487"/>
          </a:xfrm>
          <a:prstGeom prst="rect">
            <a:avLst/>
          </a:prstGeom>
          <a:noFill/>
        </p:spPr>
        <p:txBody>
          <a:bodyPr wrap="none" lIns="91426" tIns="45712" rIns="91426" bIns="45712" rtlCol="0">
            <a:spAutoFit/>
          </a:bodyPr>
          <a:lstStyle/>
          <a:p>
            <a:pPr marL="0" marR="0" lvl="0" indent="0" algn="ctr" defTabSz="1219200" eaLnBrk="1" fontAlgn="auto" latinLnBrk="0" hangingPunct="1">
              <a:lnSpc>
                <a:spcPct val="100000"/>
              </a:lnSpc>
              <a:spcBef>
                <a:spcPts val="0"/>
              </a:spcBef>
              <a:spcAft>
                <a:spcPts val="0"/>
              </a:spcAft>
              <a:buClrTx/>
              <a:buSzTx/>
              <a:buFontTx/>
              <a:buNone/>
              <a:defRPr/>
            </a:pPr>
            <a:r>
              <a:rPr kumimoji="0" lang="id-ID" sz="1300" b="1" i="0" u="none" strike="noStrike" kern="0" cap="none" spc="0" normalizeH="0" baseline="0" noProof="0" dirty="0">
                <a:ln>
                  <a:noFill/>
                </a:ln>
                <a:solidFill>
                  <a:prstClr val="white"/>
                </a:solidFill>
                <a:effectLst/>
                <a:uLnTx/>
                <a:uFillTx/>
              </a:rPr>
              <a:t>100</a:t>
            </a:r>
          </a:p>
          <a:p>
            <a:pPr marL="0" marR="0" lvl="0" indent="0" algn="ctr" defTabSz="1219200" eaLnBrk="1" fontAlgn="auto" latinLnBrk="0" hangingPunct="1">
              <a:lnSpc>
                <a:spcPct val="100000"/>
              </a:lnSpc>
              <a:spcBef>
                <a:spcPts val="0"/>
              </a:spcBef>
              <a:spcAft>
                <a:spcPts val="0"/>
              </a:spcAft>
              <a:buClrTx/>
              <a:buSzTx/>
              <a:buFontTx/>
              <a:buNone/>
              <a:defRPr/>
            </a:pPr>
            <a:r>
              <a:rPr kumimoji="0" lang="id-ID" sz="1100" b="0" i="0" u="none" strike="noStrike" kern="0" cap="none" spc="0" normalizeH="0" baseline="0" noProof="0" dirty="0">
                <a:ln>
                  <a:noFill/>
                </a:ln>
                <a:solidFill>
                  <a:prstClr val="white"/>
                </a:solidFill>
                <a:effectLst/>
                <a:uLnTx/>
                <a:uFillTx/>
              </a:rPr>
              <a:t>%</a:t>
            </a:r>
          </a:p>
        </p:txBody>
      </p:sp>
      <p:sp>
        <p:nvSpPr>
          <p:cNvPr id="127" name="TextBox 158"/>
          <p:cNvSpPr txBox="1"/>
          <p:nvPr/>
        </p:nvSpPr>
        <p:spPr>
          <a:xfrm>
            <a:off x="9355073" y="2373855"/>
            <a:ext cx="360996" cy="469487"/>
          </a:xfrm>
          <a:prstGeom prst="rect">
            <a:avLst/>
          </a:prstGeom>
          <a:noFill/>
        </p:spPr>
        <p:txBody>
          <a:bodyPr wrap="none" lIns="91426" tIns="45712" rIns="91426" bIns="45712" rtlCol="0">
            <a:spAutoFit/>
          </a:bodyPr>
          <a:lstStyle/>
          <a:p>
            <a:pPr marL="0" marR="0" lvl="0" indent="0" algn="ctr" defTabSz="1219200" eaLnBrk="1" fontAlgn="auto" latinLnBrk="0" hangingPunct="1">
              <a:lnSpc>
                <a:spcPct val="100000"/>
              </a:lnSpc>
              <a:spcBef>
                <a:spcPts val="0"/>
              </a:spcBef>
              <a:spcAft>
                <a:spcPts val="0"/>
              </a:spcAft>
              <a:buClrTx/>
              <a:buSzTx/>
              <a:buFontTx/>
              <a:buNone/>
              <a:defRPr/>
            </a:pPr>
            <a:r>
              <a:rPr kumimoji="0" lang="id-ID" sz="1300" b="1" i="0" u="none" strike="noStrike" kern="0" cap="none" spc="0" normalizeH="0" baseline="0" noProof="0" dirty="0">
                <a:ln>
                  <a:noFill/>
                </a:ln>
                <a:solidFill>
                  <a:prstClr val="white"/>
                </a:solidFill>
                <a:effectLst/>
                <a:uLnTx/>
                <a:uFillTx/>
              </a:rPr>
              <a:t>85</a:t>
            </a:r>
          </a:p>
          <a:p>
            <a:pPr marL="0" marR="0" lvl="0" indent="0" algn="ctr" defTabSz="1219200" eaLnBrk="1" fontAlgn="auto" latinLnBrk="0" hangingPunct="1">
              <a:lnSpc>
                <a:spcPct val="100000"/>
              </a:lnSpc>
              <a:spcBef>
                <a:spcPts val="0"/>
              </a:spcBef>
              <a:spcAft>
                <a:spcPts val="0"/>
              </a:spcAft>
              <a:buClrTx/>
              <a:buSzTx/>
              <a:buFontTx/>
              <a:buNone/>
              <a:defRPr/>
            </a:pPr>
            <a:r>
              <a:rPr kumimoji="0" lang="id-ID" sz="1100" b="0" i="0" u="none" strike="noStrike" kern="0" cap="none" spc="0" normalizeH="0" baseline="0" noProof="0" dirty="0">
                <a:ln>
                  <a:noFill/>
                </a:ln>
                <a:solidFill>
                  <a:prstClr val="white"/>
                </a:solidFill>
                <a:effectLst/>
                <a:uLnTx/>
                <a:uFillTx/>
              </a:rPr>
              <a:t>%</a:t>
            </a:r>
          </a:p>
        </p:txBody>
      </p:sp>
      <p:sp>
        <p:nvSpPr>
          <p:cNvPr id="128" name="TextBox 159"/>
          <p:cNvSpPr txBox="1"/>
          <p:nvPr/>
        </p:nvSpPr>
        <p:spPr>
          <a:xfrm>
            <a:off x="8644147" y="3072583"/>
            <a:ext cx="360996" cy="469487"/>
          </a:xfrm>
          <a:prstGeom prst="rect">
            <a:avLst/>
          </a:prstGeom>
          <a:noFill/>
        </p:spPr>
        <p:txBody>
          <a:bodyPr wrap="none" lIns="91426" tIns="45712" rIns="91426" bIns="45712" rtlCol="0">
            <a:spAutoFit/>
          </a:bodyPr>
          <a:lstStyle/>
          <a:p>
            <a:pPr marL="0" marR="0" lvl="0" indent="0" algn="ctr" defTabSz="1219200" eaLnBrk="1" fontAlgn="auto" latinLnBrk="0" hangingPunct="1">
              <a:lnSpc>
                <a:spcPct val="100000"/>
              </a:lnSpc>
              <a:spcBef>
                <a:spcPts val="0"/>
              </a:spcBef>
              <a:spcAft>
                <a:spcPts val="0"/>
              </a:spcAft>
              <a:buClrTx/>
              <a:buSzTx/>
              <a:buFontTx/>
              <a:buNone/>
              <a:defRPr/>
            </a:pPr>
            <a:r>
              <a:rPr kumimoji="0" lang="id-ID" sz="1300" b="1" i="0" u="none" strike="noStrike" kern="0" cap="none" spc="0" normalizeH="0" baseline="0" noProof="0" dirty="0">
                <a:ln>
                  <a:noFill/>
                </a:ln>
                <a:solidFill>
                  <a:prstClr val="white"/>
                </a:solidFill>
                <a:effectLst/>
                <a:uLnTx/>
                <a:uFillTx/>
              </a:rPr>
              <a:t>55</a:t>
            </a:r>
          </a:p>
          <a:p>
            <a:pPr marL="0" marR="0" lvl="0" indent="0" algn="ctr" defTabSz="1219200" eaLnBrk="1" fontAlgn="auto" latinLnBrk="0" hangingPunct="1">
              <a:lnSpc>
                <a:spcPct val="100000"/>
              </a:lnSpc>
              <a:spcBef>
                <a:spcPts val="0"/>
              </a:spcBef>
              <a:spcAft>
                <a:spcPts val="0"/>
              </a:spcAft>
              <a:buClrTx/>
              <a:buSzTx/>
              <a:buFontTx/>
              <a:buNone/>
              <a:defRPr/>
            </a:pPr>
            <a:r>
              <a:rPr kumimoji="0" lang="id-ID" sz="1100" b="0" i="0" u="none" strike="noStrike" kern="0" cap="none" spc="0" normalizeH="0" baseline="0" noProof="0" dirty="0">
                <a:ln>
                  <a:noFill/>
                </a:ln>
                <a:solidFill>
                  <a:prstClr val="white"/>
                </a:solidFill>
                <a:effectLst/>
                <a:uLnTx/>
                <a:uFillTx/>
              </a:rPr>
              <a:t>%</a:t>
            </a:r>
          </a:p>
        </p:txBody>
      </p:sp>
      <p:sp>
        <p:nvSpPr>
          <p:cNvPr id="129" name="TextBox 160"/>
          <p:cNvSpPr txBox="1"/>
          <p:nvPr/>
        </p:nvSpPr>
        <p:spPr>
          <a:xfrm>
            <a:off x="10064467" y="3524851"/>
            <a:ext cx="360996" cy="469487"/>
          </a:xfrm>
          <a:prstGeom prst="rect">
            <a:avLst/>
          </a:prstGeom>
          <a:noFill/>
        </p:spPr>
        <p:txBody>
          <a:bodyPr wrap="none" lIns="91426" tIns="45712" rIns="91426" bIns="45712" rtlCol="0">
            <a:spAutoFit/>
          </a:bodyPr>
          <a:lstStyle/>
          <a:p>
            <a:pPr marL="0" marR="0" lvl="0" indent="0" algn="ctr" defTabSz="1219200" eaLnBrk="1" fontAlgn="auto" latinLnBrk="0" hangingPunct="1">
              <a:lnSpc>
                <a:spcPct val="100000"/>
              </a:lnSpc>
              <a:spcBef>
                <a:spcPts val="0"/>
              </a:spcBef>
              <a:spcAft>
                <a:spcPts val="0"/>
              </a:spcAft>
              <a:buClrTx/>
              <a:buSzTx/>
              <a:buFontTx/>
              <a:buNone/>
              <a:defRPr/>
            </a:pPr>
            <a:r>
              <a:rPr kumimoji="0" lang="id-ID" sz="1300" b="1" i="0" u="none" strike="noStrike" kern="0" cap="none" spc="0" normalizeH="0" baseline="0" noProof="0" dirty="0">
                <a:ln>
                  <a:noFill/>
                </a:ln>
                <a:solidFill>
                  <a:prstClr val="white"/>
                </a:solidFill>
                <a:effectLst/>
                <a:uLnTx/>
                <a:uFillTx/>
              </a:rPr>
              <a:t>40</a:t>
            </a:r>
          </a:p>
          <a:p>
            <a:pPr marL="0" marR="0" lvl="0" indent="0" algn="ctr" defTabSz="1219200" eaLnBrk="1" fontAlgn="auto" latinLnBrk="0" hangingPunct="1">
              <a:lnSpc>
                <a:spcPct val="100000"/>
              </a:lnSpc>
              <a:spcBef>
                <a:spcPts val="0"/>
              </a:spcBef>
              <a:spcAft>
                <a:spcPts val="0"/>
              </a:spcAft>
              <a:buClrTx/>
              <a:buSzTx/>
              <a:buFontTx/>
              <a:buNone/>
              <a:defRPr/>
            </a:pPr>
            <a:r>
              <a:rPr kumimoji="0" lang="id-ID" sz="1100" b="0" i="0" u="none" strike="noStrike" kern="0" cap="none" spc="0" normalizeH="0" baseline="0" noProof="0" dirty="0">
                <a:ln>
                  <a:noFill/>
                </a:ln>
                <a:solidFill>
                  <a:prstClr val="white"/>
                </a:solidFill>
                <a:effectLst/>
                <a:uLnTx/>
                <a:uFillTx/>
              </a:rPr>
              <a:t>%</a:t>
            </a:r>
          </a:p>
        </p:txBody>
      </p:sp>
      <p:sp>
        <p:nvSpPr>
          <p:cNvPr id="130" name="TextBox 161"/>
          <p:cNvSpPr txBox="1"/>
          <p:nvPr/>
        </p:nvSpPr>
        <p:spPr>
          <a:xfrm>
            <a:off x="9929608" y="5318188"/>
            <a:ext cx="646331" cy="276999"/>
          </a:xfrm>
          <a:prstGeom prst="rect">
            <a:avLst/>
          </a:prstGeom>
          <a:noFill/>
        </p:spPr>
        <p:txBody>
          <a:bodyPr wrap="none" lIns="91426" tIns="45712" rIns="91426" bIns="45712" rtlCol="0">
            <a:spAutoFit/>
          </a:bodyPr>
          <a:lstStyle/>
          <a:p>
            <a:pPr algn="ctr" defTabSz="1219200"/>
            <a:r>
              <a:rPr lang="zh-CN" altLang="en-US" sz="1200" dirty="0">
                <a:solidFill>
                  <a:prstClr val="black">
                    <a:lumMod val="75000"/>
                    <a:lumOff val="25000"/>
                  </a:prstClr>
                </a:solidFill>
                <a:latin typeface="微软雅黑" panose="020B0503020204020204" pitchFamily="34" charset="-122"/>
                <a:ea typeface="微软雅黑" panose="020B0503020204020204" pitchFamily="34" charset="-122"/>
              </a:rPr>
              <a:t>十二月</a:t>
            </a:r>
            <a:endParaRPr lang="id-ID" sz="1200" dirty="0">
              <a:solidFill>
                <a:prstClr val="black">
                  <a:lumMod val="75000"/>
                  <a:lumOff val="25000"/>
                </a:prstClr>
              </a:solidFill>
              <a:latin typeface="微软雅黑" panose="020B0503020204020204" pitchFamily="34" charset="-122"/>
              <a:ea typeface="微软雅黑" panose="020B0503020204020204" pitchFamily="34" charset="-122"/>
            </a:endParaRPr>
          </a:p>
        </p:txBody>
      </p:sp>
      <p:sp>
        <p:nvSpPr>
          <p:cNvPr id="131" name="TextBox 162"/>
          <p:cNvSpPr txBox="1"/>
          <p:nvPr/>
        </p:nvSpPr>
        <p:spPr>
          <a:xfrm>
            <a:off x="9277099" y="5318188"/>
            <a:ext cx="492443" cy="276999"/>
          </a:xfrm>
          <a:prstGeom prst="rect">
            <a:avLst/>
          </a:prstGeom>
          <a:noFill/>
        </p:spPr>
        <p:txBody>
          <a:bodyPr wrap="none" lIns="91426" tIns="45712" rIns="91426" bIns="45712" rtlCol="0">
            <a:spAutoFit/>
          </a:bodyPr>
          <a:lstStyle/>
          <a:p>
            <a:pPr algn="ctr" defTabSz="1219200"/>
            <a:r>
              <a:rPr lang="zh-CN" altLang="en-US" sz="1200" dirty="0">
                <a:solidFill>
                  <a:prstClr val="black">
                    <a:lumMod val="75000"/>
                    <a:lumOff val="25000"/>
                  </a:prstClr>
                </a:solidFill>
                <a:latin typeface="微软雅黑" panose="020B0503020204020204" pitchFamily="34" charset="-122"/>
                <a:ea typeface="微软雅黑" panose="020B0503020204020204" pitchFamily="34" charset="-122"/>
              </a:rPr>
              <a:t>十月</a:t>
            </a:r>
            <a:endParaRPr lang="id-ID" sz="1200" dirty="0">
              <a:solidFill>
                <a:prstClr val="black">
                  <a:lumMod val="75000"/>
                  <a:lumOff val="25000"/>
                </a:prstClr>
              </a:solidFill>
              <a:latin typeface="微软雅黑" panose="020B0503020204020204" pitchFamily="34" charset="-122"/>
              <a:ea typeface="微软雅黑" panose="020B0503020204020204" pitchFamily="34" charset="-122"/>
            </a:endParaRPr>
          </a:p>
        </p:txBody>
      </p:sp>
      <p:sp>
        <p:nvSpPr>
          <p:cNvPr id="132" name="TextBox 163"/>
          <p:cNvSpPr txBox="1"/>
          <p:nvPr/>
        </p:nvSpPr>
        <p:spPr>
          <a:xfrm>
            <a:off x="8576991" y="5318188"/>
            <a:ext cx="492443" cy="276999"/>
          </a:xfrm>
          <a:prstGeom prst="rect">
            <a:avLst/>
          </a:prstGeom>
          <a:noFill/>
        </p:spPr>
        <p:txBody>
          <a:bodyPr wrap="none" lIns="91426" tIns="45712" rIns="91426" bIns="45712" rtlCol="0">
            <a:spAutoFit/>
          </a:bodyPr>
          <a:lstStyle/>
          <a:p>
            <a:pPr algn="ctr" defTabSz="1219200"/>
            <a:r>
              <a:rPr lang="zh-CN" altLang="en-US" sz="1200" dirty="0">
                <a:solidFill>
                  <a:prstClr val="black">
                    <a:lumMod val="75000"/>
                    <a:lumOff val="25000"/>
                  </a:prstClr>
                </a:solidFill>
                <a:latin typeface="微软雅黑" panose="020B0503020204020204" pitchFamily="34" charset="-122"/>
                <a:ea typeface="微软雅黑" panose="020B0503020204020204" pitchFamily="34" charset="-122"/>
              </a:rPr>
              <a:t>八月</a:t>
            </a:r>
            <a:endParaRPr lang="id-ID" sz="1200" dirty="0">
              <a:solidFill>
                <a:prstClr val="black">
                  <a:lumMod val="75000"/>
                  <a:lumOff val="25000"/>
                </a:prstClr>
              </a:solidFill>
              <a:latin typeface="微软雅黑" panose="020B0503020204020204" pitchFamily="34" charset="-122"/>
              <a:ea typeface="微软雅黑" panose="020B0503020204020204" pitchFamily="34" charset="-122"/>
            </a:endParaRPr>
          </a:p>
        </p:txBody>
      </p:sp>
      <p:sp>
        <p:nvSpPr>
          <p:cNvPr id="133" name="TextBox 164"/>
          <p:cNvSpPr txBox="1"/>
          <p:nvPr/>
        </p:nvSpPr>
        <p:spPr>
          <a:xfrm>
            <a:off x="7855040" y="5318188"/>
            <a:ext cx="492443" cy="276999"/>
          </a:xfrm>
          <a:prstGeom prst="rect">
            <a:avLst/>
          </a:prstGeom>
          <a:noFill/>
        </p:spPr>
        <p:txBody>
          <a:bodyPr wrap="none" lIns="91426" tIns="45712" rIns="91426" bIns="45712" rtlCol="0">
            <a:spAutoFit/>
          </a:bodyPr>
          <a:lstStyle/>
          <a:p>
            <a:pPr algn="ctr" defTabSz="1219200"/>
            <a:r>
              <a:rPr lang="zh-CN" altLang="en-US" sz="1200" dirty="0">
                <a:solidFill>
                  <a:prstClr val="black">
                    <a:lumMod val="75000"/>
                    <a:lumOff val="25000"/>
                  </a:prstClr>
                </a:solidFill>
                <a:latin typeface="微软雅黑" panose="020B0503020204020204" pitchFamily="34" charset="-122"/>
                <a:ea typeface="微软雅黑" panose="020B0503020204020204" pitchFamily="34" charset="-122"/>
              </a:rPr>
              <a:t>六月</a:t>
            </a:r>
            <a:endParaRPr lang="id-ID" sz="1200" dirty="0">
              <a:solidFill>
                <a:prstClr val="black">
                  <a:lumMod val="75000"/>
                  <a:lumOff val="25000"/>
                </a:prstClr>
              </a:solidFill>
              <a:latin typeface="微软雅黑" panose="020B0503020204020204" pitchFamily="34" charset="-122"/>
              <a:ea typeface="微软雅黑" panose="020B0503020204020204" pitchFamily="34" charset="-122"/>
            </a:endParaRPr>
          </a:p>
        </p:txBody>
      </p:sp>
      <p:sp>
        <p:nvSpPr>
          <p:cNvPr id="134" name="TextBox 165"/>
          <p:cNvSpPr txBox="1"/>
          <p:nvPr/>
        </p:nvSpPr>
        <p:spPr>
          <a:xfrm>
            <a:off x="7133087" y="5318188"/>
            <a:ext cx="492443" cy="276999"/>
          </a:xfrm>
          <a:prstGeom prst="rect">
            <a:avLst/>
          </a:prstGeom>
          <a:noFill/>
        </p:spPr>
        <p:txBody>
          <a:bodyPr wrap="none" lIns="91426" tIns="45712" rIns="91426" bIns="45712" rtlCol="0">
            <a:spAutoFit/>
          </a:bodyPr>
          <a:lstStyle/>
          <a:p>
            <a:pPr algn="ctr" defTabSz="1219200"/>
            <a:r>
              <a:rPr lang="zh-CN" altLang="en-US" sz="1200" dirty="0">
                <a:solidFill>
                  <a:prstClr val="black">
                    <a:lumMod val="75000"/>
                    <a:lumOff val="25000"/>
                  </a:prstClr>
                </a:solidFill>
                <a:latin typeface="微软雅黑" panose="020B0503020204020204" pitchFamily="34" charset="-122"/>
                <a:ea typeface="微软雅黑" panose="020B0503020204020204" pitchFamily="34" charset="-122"/>
              </a:rPr>
              <a:t>五月</a:t>
            </a:r>
            <a:endParaRPr lang="id-ID" sz="1200" dirty="0">
              <a:solidFill>
                <a:prstClr val="black">
                  <a:lumMod val="75000"/>
                  <a:lumOff val="25000"/>
                </a:prstClr>
              </a:solidFill>
              <a:latin typeface="微软雅黑" panose="020B0503020204020204" pitchFamily="34" charset="-122"/>
              <a:ea typeface="微软雅黑" panose="020B0503020204020204" pitchFamily="34" charset="-122"/>
            </a:endParaRPr>
          </a:p>
        </p:txBody>
      </p:sp>
      <p:sp>
        <p:nvSpPr>
          <p:cNvPr id="135" name="TextBox 166"/>
          <p:cNvSpPr txBox="1"/>
          <p:nvPr/>
        </p:nvSpPr>
        <p:spPr>
          <a:xfrm>
            <a:off x="6410300" y="5318188"/>
            <a:ext cx="492443" cy="276999"/>
          </a:xfrm>
          <a:prstGeom prst="rect">
            <a:avLst/>
          </a:prstGeom>
          <a:noFill/>
        </p:spPr>
        <p:txBody>
          <a:bodyPr wrap="none" lIns="91426" tIns="45712" rIns="91426" bIns="45712" rtlCol="0">
            <a:spAutoFit/>
          </a:bodyPr>
          <a:lstStyle/>
          <a:p>
            <a:pPr algn="ctr" defTabSz="1219200"/>
            <a:r>
              <a:rPr lang="zh-CN" altLang="en-US" sz="1200" dirty="0">
                <a:solidFill>
                  <a:prstClr val="black">
                    <a:lumMod val="75000"/>
                    <a:lumOff val="25000"/>
                  </a:prstClr>
                </a:solidFill>
                <a:latin typeface="微软雅黑" panose="020B0503020204020204" pitchFamily="34" charset="-122"/>
                <a:ea typeface="微软雅黑" panose="020B0503020204020204" pitchFamily="34" charset="-122"/>
              </a:rPr>
              <a:t>四月</a:t>
            </a:r>
            <a:endParaRPr lang="id-ID" sz="1200" dirty="0">
              <a:solidFill>
                <a:prstClr val="black">
                  <a:lumMod val="75000"/>
                  <a:lumOff val="25000"/>
                </a:prstClr>
              </a:solidFill>
              <a:latin typeface="微软雅黑" panose="020B0503020204020204" pitchFamily="34" charset="-122"/>
              <a:ea typeface="微软雅黑" panose="020B0503020204020204" pitchFamily="34" charset="-122"/>
            </a:endParaRPr>
          </a:p>
        </p:txBody>
      </p:sp>
      <p:sp>
        <p:nvSpPr>
          <p:cNvPr id="136" name="TextBox 167"/>
          <p:cNvSpPr txBox="1"/>
          <p:nvPr/>
        </p:nvSpPr>
        <p:spPr>
          <a:xfrm>
            <a:off x="5670008" y="5318180"/>
            <a:ext cx="492443" cy="276999"/>
          </a:xfrm>
          <a:prstGeom prst="rect">
            <a:avLst/>
          </a:prstGeom>
          <a:noFill/>
        </p:spPr>
        <p:txBody>
          <a:bodyPr wrap="none" lIns="91426" tIns="45712" rIns="91426" bIns="45712" rtlCol="0">
            <a:spAutoFit/>
          </a:bodyPr>
          <a:lstStyle/>
          <a:p>
            <a:pPr algn="ctr" defTabSz="1219200"/>
            <a:r>
              <a:rPr lang="zh-CN" altLang="en-US" sz="1200" dirty="0">
                <a:solidFill>
                  <a:prstClr val="black">
                    <a:lumMod val="75000"/>
                    <a:lumOff val="25000"/>
                  </a:prstClr>
                </a:solidFill>
                <a:latin typeface="微软雅黑" panose="020B0503020204020204" pitchFamily="34" charset="-122"/>
                <a:ea typeface="微软雅黑" panose="020B0503020204020204" pitchFamily="34" charset="-122"/>
              </a:rPr>
              <a:t>二月</a:t>
            </a:r>
            <a:endParaRPr lang="id-ID" sz="1200" dirty="0">
              <a:solidFill>
                <a:prstClr val="black">
                  <a:lumMod val="75000"/>
                  <a:lumOff val="25000"/>
                </a:prstClr>
              </a:solidFill>
              <a:latin typeface="微软雅黑" panose="020B0503020204020204" pitchFamily="34" charset="-122"/>
              <a:ea typeface="微软雅黑" panose="020B0503020204020204" pitchFamily="34" charset="-122"/>
            </a:endParaRPr>
          </a:p>
        </p:txBody>
      </p:sp>
      <p:sp>
        <p:nvSpPr>
          <p:cNvPr id="137" name="TextBox 168"/>
          <p:cNvSpPr txBox="1"/>
          <p:nvPr/>
        </p:nvSpPr>
        <p:spPr>
          <a:xfrm>
            <a:off x="4933415" y="5318176"/>
            <a:ext cx="492443" cy="276999"/>
          </a:xfrm>
          <a:prstGeom prst="rect">
            <a:avLst/>
          </a:prstGeom>
          <a:noFill/>
        </p:spPr>
        <p:txBody>
          <a:bodyPr wrap="none" lIns="91426" tIns="45712" rIns="91426" bIns="45712" rtlCol="0">
            <a:spAutoFit/>
          </a:bodyPr>
          <a:lstStyle/>
          <a:p>
            <a:pPr algn="ctr" defTabSz="1219200"/>
            <a:r>
              <a:rPr lang="zh-CN" altLang="en-US" sz="1200" dirty="0">
                <a:solidFill>
                  <a:prstClr val="black">
                    <a:lumMod val="75000"/>
                    <a:lumOff val="25000"/>
                  </a:prstClr>
                </a:solidFill>
                <a:latin typeface="微软雅黑" panose="020B0503020204020204" pitchFamily="34" charset="-122"/>
                <a:ea typeface="微软雅黑" panose="020B0503020204020204" pitchFamily="34" charset="-122"/>
              </a:rPr>
              <a:t>一月</a:t>
            </a:r>
            <a:endParaRPr lang="id-ID" sz="1200" dirty="0">
              <a:solidFill>
                <a:prstClr val="black">
                  <a:lumMod val="75000"/>
                  <a:lumOff val="25000"/>
                </a:prstClr>
              </a:solidFill>
              <a:latin typeface="微软雅黑" panose="020B0503020204020204" pitchFamily="34" charset="-122"/>
              <a:ea typeface="微软雅黑" panose="020B0503020204020204" pitchFamily="34" charset="-122"/>
            </a:endParaRPr>
          </a:p>
        </p:txBody>
      </p:sp>
      <p:sp>
        <p:nvSpPr>
          <p:cNvPr id="138" name="矩形 137"/>
          <p:cNvSpPr/>
          <p:nvPr/>
        </p:nvSpPr>
        <p:spPr>
          <a:xfrm>
            <a:off x="1198663" y="1667065"/>
            <a:ext cx="2372736" cy="446252"/>
          </a:xfrm>
          <a:prstGeom prst="rect">
            <a:avLst/>
          </a:prstGeom>
        </p:spPr>
        <p:txBody>
          <a:bodyPr wrap="square" lIns="91416" tIns="45708" rIns="91416" bIns="45708">
            <a:spAutoFit/>
          </a:bodyPr>
          <a:lstStyle/>
          <a:p>
            <a:pPr defTabSz="1219200"/>
            <a:r>
              <a:rPr lang="zh-CN" altLang="en-US" sz="2300" b="1" dirty="0">
                <a:solidFill>
                  <a:prstClr val="black">
                    <a:lumMod val="75000"/>
                    <a:lumOff val="25000"/>
                  </a:prstClr>
                </a:solidFill>
                <a:latin typeface="微软雅黑" panose="020B0503020204020204" pitchFamily="34" charset="-122"/>
                <a:ea typeface="微软雅黑" panose="020B0503020204020204" pitchFamily="34" charset="-122"/>
              </a:rPr>
              <a:t>业绩完成情况</a:t>
            </a:r>
            <a:endParaRPr lang="en-US" altLang="zh-CN" sz="2300" b="1" dirty="0">
              <a:solidFill>
                <a:prstClr val="black">
                  <a:lumMod val="75000"/>
                  <a:lumOff val="25000"/>
                </a:prstClr>
              </a:solidFill>
              <a:latin typeface="微软雅黑" panose="020B0503020204020204" pitchFamily="34" charset="-122"/>
              <a:ea typeface="微软雅黑" panose="020B0503020204020204" pitchFamily="34" charset="-122"/>
            </a:endParaRPr>
          </a:p>
        </p:txBody>
      </p:sp>
      <p:sp>
        <p:nvSpPr>
          <p:cNvPr id="139" name="矩形 47"/>
          <p:cNvSpPr>
            <a:spLocks noChangeArrowheads="1"/>
          </p:cNvSpPr>
          <p:nvPr/>
        </p:nvSpPr>
        <p:spPr bwMode="auto">
          <a:xfrm>
            <a:off x="1198663" y="2202338"/>
            <a:ext cx="3310954" cy="8125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6" tIns="45708" rIns="91416" bIns="45708">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defTabSz="1219200" eaLnBrk="1" fontAlgn="auto" latinLnBrk="0" hangingPunct="1">
              <a:lnSpc>
                <a:spcPct val="130000"/>
              </a:lnSpc>
              <a:spcBef>
                <a:spcPct val="0"/>
              </a:spcBef>
              <a:spcAft>
                <a:spcPts val="0"/>
              </a:spcAft>
              <a:buClrTx/>
              <a:buSzTx/>
              <a:buFont typeface="Arial" panose="020B0604020202020204" pitchFamily="34" charset="0"/>
              <a:buNone/>
              <a:defRPr/>
            </a:pPr>
            <a:r>
              <a:rPr kumimoji="0" lang="zh-CN" altLang="en-US" sz="1200" b="0" i="0" u="none" strike="noStrike" kern="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在此录入上述图表的描述说明，在此录入上述图表的描述说明，在此录入上述图表的描述说明，在此录入上述图表的描述说明。</a:t>
            </a:r>
          </a:p>
        </p:txBody>
      </p:sp>
      <p:sp>
        <p:nvSpPr>
          <p:cNvPr id="140" name="矩形 139"/>
          <p:cNvSpPr/>
          <p:nvPr/>
        </p:nvSpPr>
        <p:spPr>
          <a:xfrm>
            <a:off x="1270671" y="3425732"/>
            <a:ext cx="2372736" cy="446252"/>
          </a:xfrm>
          <a:prstGeom prst="rect">
            <a:avLst/>
          </a:prstGeom>
        </p:spPr>
        <p:txBody>
          <a:bodyPr wrap="square" lIns="91416" tIns="45708" rIns="91416" bIns="45708">
            <a:spAutoFit/>
          </a:bodyPr>
          <a:lstStyle/>
          <a:p>
            <a:pPr defTabSz="1219200"/>
            <a:r>
              <a:rPr lang="zh-CN" altLang="en-US" sz="2300" b="1" dirty="0">
                <a:solidFill>
                  <a:prstClr val="black">
                    <a:lumMod val="75000"/>
                    <a:lumOff val="25000"/>
                  </a:prstClr>
                </a:solidFill>
                <a:latin typeface="微软雅黑" panose="020B0503020204020204" pitchFamily="34" charset="-122"/>
                <a:ea typeface="微软雅黑" panose="020B0503020204020204" pitchFamily="34" charset="-122"/>
              </a:rPr>
              <a:t>计划完成情况</a:t>
            </a:r>
            <a:endParaRPr lang="en-US" altLang="zh-CN" sz="2300" b="1" dirty="0">
              <a:solidFill>
                <a:prstClr val="black">
                  <a:lumMod val="75000"/>
                  <a:lumOff val="25000"/>
                </a:prstClr>
              </a:solidFill>
              <a:latin typeface="微软雅黑" panose="020B0503020204020204" pitchFamily="34" charset="-122"/>
              <a:ea typeface="微软雅黑" panose="020B0503020204020204" pitchFamily="34" charset="-122"/>
            </a:endParaRPr>
          </a:p>
        </p:txBody>
      </p:sp>
      <p:sp>
        <p:nvSpPr>
          <p:cNvPr id="141" name="矩形 47"/>
          <p:cNvSpPr>
            <a:spLocks noChangeArrowheads="1"/>
          </p:cNvSpPr>
          <p:nvPr/>
        </p:nvSpPr>
        <p:spPr bwMode="auto">
          <a:xfrm>
            <a:off x="1198663" y="4051972"/>
            <a:ext cx="3310954" cy="8125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6" tIns="45708" rIns="91416" bIns="45708">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defTabSz="1219200" eaLnBrk="1" fontAlgn="auto" latinLnBrk="0" hangingPunct="1">
              <a:lnSpc>
                <a:spcPct val="130000"/>
              </a:lnSpc>
              <a:spcBef>
                <a:spcPct val="0"/>
              </a:spcBef>
              <a:spcAft>
                <a:spcPts val="0"/>
              </a:spcAft>
              <a:buClrTx/>
              <a:buSzTx/>
              <a:buFont typeface="Arial" panose="020B0604020202020204" pitchFamily="34" charset="0"/>
              <a:buNone/>
              <a:defRPr/>
            </a:pPr>
            <a:r>
              <a:rPr kumimoji="0" lang="zh-CN" altLang="en-US" sz="1200" b="0" i="0" u="none" strike="noStrike" kern="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在此录入上述图表的描述说明，在此录入上述图表的描述说明，在此录入上述图表的描述说明，在此录入上述图表的描述说明。</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500"/>
                                        <p:tgtEl>
                                          <p:spTgt spid="23"/>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left)">
                                      <p:cBhvr>
                                        <p:cTn id="15" dur="500"/>
                                        <p:tgtEl>
                                          <p:spTgt spid="24"/>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fade">
                                      <p:cBhvr>
                                        <p:cTn id="19" dur="500"/>
                                        <p:tgtEl>
                                          <p:spTgt spid="25"/>
                                        </p:tgtEl>
                                      </p:cBhvr>
                                    </p:animEffect>
                                  </p:childTnLst>
                                </p:cTn>
                              </p:par>
                              <p:par>
                                <p:cTn id="20" presetID="2" presetClass="entr" presetSubtype="8" fill="hold" grpId="0" nodeType="withEffect">
                                  <p:stCondLst>
                                    <p:cond delay="0"/>
                                  </p:stCondLst>
                                  <p:childTnLst>
                                    <p:set>
                                      <p:cBhvr>
                                        <p:cTn id="21" dur="1" fill="hold">
                                          <p:stCondLst>
                                            <p:cond delay="0"/>
                                          </p:stCondLst>
                                        </p:cTn>
                                        <p:tgtEl>
                                          <p:spTgt spid="26"/>
                                        </p:tgtEl>
                                        <p:attrNameLst>
                                          <p:attrName>style.visibility</p:attrName>
                                        </p:attrNameLst>
                                      </p:cBhvr>
                                      <p:to>
                                        <p:strVal val="visible"/>
                                      </p:to>
                                    </p:set>
                                    <p:anim calcmode="lin" valueType="num">
                                      <p:cBhvr additive="base">
                                        <p:cTn id="22" dur="500" fill="hold"/>
                                        <p:tgtEl>
                                          <p:spTgt spid="26"/>
                                        </p:tgtEl>
                                        <p:attrNameLst>
                                          <p:attrName>ppt_x</p:attrName>
                                        </p:attrNameLst>
                                      </p:cBhvr>
                                      <p:tavLst>
                                        <p:tav tm="0">
                                          <p:val>
                                            <p:strVal val="0-#ppt_w/2"/>
                                          </p:val>
                                        </p:tav>
                                        <p:tav tm="100000">
                                          <p:val>
                                            <p:strVal val="#ppt_x"/>
                                          </p:val>
                                        </p:tav>
                                      </p:tavLst>
                                    </p:anim>
                                    <p:anim calcmode="lin" valueType="num">
                                      <p:cBhvr additive="base">
                                        <p:cTn id="23" dur="500" fill="hold"/>
                                        <p:tgtEl>
                                          <p:spTgt spid="26"/>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42" presetClass="entr" presetSubtype="0"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anim calcmode="lin" valueType="num">
                                      <p:cBhvr>
                                        <p:cTn id="28" dur="500" fill="hold"/>
                                        <p:tgtEl>
                                          <p:spTgt spid="7"/>
                                        </p:tgtEl>
                                        <p:attrNameLst>
                                          <p:attrName>ppt_x</p:attrName>
                                        </p:attrNameLst>
                                      </p:cBhvr>
                                      <p:tavLst>
                                        <p:tav tm="0">
                                          <p:val>
                                            <p:strVal val="#ppt_x"/>
                                          </p:val>
                                        </p:tav>
                                        <p:tav tm="100000">
                                          <p:val>
                                            <p:strVal val="#ppt_x"/>
                                          </p:val>
                                        </p:tav>
                                      </p:tavLst>
                                    </p:anim>
                                    <p:anim calcmode="lin" valueType="num">
                                      <p:cBhvr>
                                        <p:cTn id="29" dur="500" fill="hold"/>
                                        <p:tgtEl>
                                          <p:spTgt spid="7"/>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500"/>
                                        <p:tgtEl>
                                          <p:spTgt spid="19"/>
                                        </p:tgtEl>
                                      </p:cBhvr>
                                    </p:animEffect>
                                    <p:anim calcmode="lin" valueType="num">
                                      <p:cBhvr>
                                        <p:cTn id="33" dur="500" fill="hold"/>
                                        <p:tgtEl>
                                          <p:spTgt spid="19"/>
                                        </p:tgtEl>
                                        <p:attrNameLst>
                                          <p:attrName>ppt_x</p:attrName>
                                        </p:attrNameLst>
                                      </p:cBhvr>
                                      <p:tavLst>
                                        <p:tav tm="0">
                                          <p:val>
                                            <p:strVal val="#ppt_x"/>
                                          </p:val>
                                        </p:tav>
                                        <p:tav tm="100000">
                                          <p:val>
                                            <p:strVal val="#ppt_x"/>
                                          </p:val>
                                        </p:tav>
                                      </p:tavLst>
                                    </p:anim>
                                    <p:anim calcmode="lin" valueType="num">
                                      <p:cBhvr>
                                        <p:cTn id="34" dur="500" fill="hold"/>
                                        <p:tgtEl>
                                          <p:spTgt spid="1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37"/>
                                        </p:tgtEl>
                                        <p:attrNameLst>
                                          <p:attrName>style.visibility</p:attrName>
                                        </p:attrNameLst>
                                      </p:cBhvr>
                                      <p:to>
                                        <p:strVal val="visible"/>
                                      </p:to>
                                    </p:set>
                                    <p:animEffect transition="in" filter="fade">
                                      <p:cBhvr>
                                        <p:cTn id="37" dur="500"/>
                                        <p:tgtEl>
                                          <p:spTgt spid="37"/>
                                        </p:tgtEl>
                                      </p:cBhvr>
                                    </p:animEffect>
                                    <p:anim calcmode="lin" valueType="num">
                                      <p:cBhvr>
                                        <p:cTn id="38" dur="500" fill="hold"/>
                                        <p:tgtEl>
                                          <p:spTgt spid="37"/>
                                        </p:tgtEl>
                                        <p:attrNameLst>
                                          <p:attrName>ppt_x</p:attrName>
                                        </p:attrNameLst>
                                      </p:cBhvr>
                                      <p:tavLst>
                                        <p:tav tm="0">
                                          <p:val>
                                            <p:strVal val="#ppt_x"/>
                                          </p:val>
                                        </p:tav>
                                        <p:tav tm="100000">
                                          <p:val>
                                            <p:strVal val="#ppt_x"/>
                                          </p:val>
                                        </p:tav>
                                      </p:tavLst>
                                    </p:anim>
                                    <p:anim calcmode="lin" valueType="num">
                                      <p:cBhvr>
                                        <p:cTn id="39" dur="500" fill="hold"/>
                                        <p:tgtEl>
                                          <p:spTgt spid="37"/>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50"/>
                                        </p:tgtEl>
                                        <p:attrNameLst>
                                          <p:attrName>style.visibility</p:attrName>
                                        </p:attrNameLst>
                                      </p:cBhvr>
                                      <p:to>
                                        <p:strVal val="visible"/>
                                      </p:to>
                                    </p:set>
                                    <p:animEffect transition="in" filter="fade">
                                      <p:cBhvr>
                                        <p:cTn id="42" dur="500"/>
                                        <p:tgtEl>
                                          <p:spTgt spid="50"/>
                                        </p:tgtEl>
                                      </p:cBhvr>
                                    </p:animEffect>
                                    <p:anim calcmode="lin" valueType="num">
                                      <p:cBhvr>
                                        <p:cTn id="43" dur="500" fill="hold"/>
                                        <p:tgtEl>
                                          <p:spTgt spid="50"/>
                                        </p:tgtEl>
                                        <p:attrNameLst>
                                          <p:attrName>ppt_x</p:attrName>
                                        </p:attrNameLst>
                                      </p:cBhvr>
                                      <p:tavLst>
                                        <p:tav tm="0">
                                          <p:val>
                                            <p:strVal val="#ppt_x"/>
                                          </p:val>
                                        </p:tav>
                                        <p:tav tm="100000">
                                          <p:val>
                                            <p:strVal val="#ppt_x"/>
                                          </p:val>
                                        </p:tav>
                                      </p:tavLst>
                                    </p:anim>
                                    <p:anim calcmode="lin" valueType="num">
                                      <p:cBhvr>
                                        <p:cTn id="44" dur="500" fill="hold"/>
                                        <p:tgtEl>
                                          <p:spTgt spid="50"/>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63"/>
                                        </p:tgtEl>
                                        <p:attrNameLst>
                                          <p:attrName>style.visibility</p:attrName>
                                        </p:attrNameLst>
                                      </p:cBhvr>
                                      <p:to>
                                        <p:strVal val="visible"/>
                                      </p:to>
                                    </p:set>
                                    <p:animEffect transition="in" filter="fade">
                                      <p:cBhvr>
                                        <p:cTn id="47" dur="500"/>
                                        <p:tgtEl>
                                          <p:spTgt spid="63"/>
                                        </p:tgtEl>
                                      </p:cBhvr>
                                    </p:animEffect>
                                    <p:anim calcmode="lin" valueType="num">
                                      <p:cBhvr>
                                        <p:cTn id="48" dur="500" fill="hold"/>
                                        <p:tgtEl>
                                          <p:spTgt spid="63"/>
                                        </p:tgtEl>
                                        <p:attrNameLst>
                                          <p:attrName>ppt_x</p:attrName>
                                        </p:attrNameLst>
                                      </p:cBhvr>
                                      <p:tavLst>
                                        <p:tav tm="0">
                                          <p:val>
                                            <p:strVal val="#ppt_x"/>
                                          </p:val>
                                        </p:tav>
                                        <p:tav tm="100000">
                                          <p:val>
                                            <p:strVal val="#ppt_x"/>
                                          </p:val>
                                        </p:tav>
                                      </p:tavLst>
                                    </p:anim>
                                    <p:anim calcmode="lin" valueType="num">
                                      <p:cBhvr>
                                        <p:cTn id="49" dur="500" fill="hold"/>
                                        <p:tgtEl>
                                          <p:spTgt spid="63"/>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75"/>
                                        </p:tgtEl>
                                        <p:attrNameLst>
                                          <p:attrName>style.visibility</p:attrName>
                                        </p:attrNameLst>
                                      </p:cBhvr>
                                      <p:to>
                                        <p:strVal val="visible"/>
                                      </p:to>
                                    </p:set>
                                    <p:animEffect transition="in" filter="fade">
                                      <p:cBhvr>
                                        <p:cTn id="52" dur="500"/>
                                        <p:tgtEl>
                                          <p:spTgt spid="75"/>
                                        </p:tgtEl>
                                      </p:cBhvr>
                                    </p:animEffect>
                                    <p:anim calcmode="lin" valueType="num">
                                      <p:cBhvr>
                                        <p:cTn id="53" dur="500" fill="hold"/>
                                        <p:tgtEl>
                                          <p:spTgt spid="75"/>
                                        </p:tgtEl>
                                        <p:attrNameLst>
                                          <p:attrName>ppt_x</p:attrName>
                                        </p:attrNameLst>
                                      </p:cBhvr>
                                      <p:tavLst>
                                        <p:tav tm="0">
                                          <p:val>
                                            <p:strVal val="#ppt_x"/>
                                          </p:val>
                                        </p:tav>
                                        <p:tav tm="100000">
                                          <p:val>
                                            <p:strVal val="#ppt_x"/>
                                          </p:val>
                                        </p:tav>
                                      </p:tavLst>
                                    </p:anim>
                                    <p:anim calcmode="lin" valueType="num">
                                      <p:cBhvr>
                                        <p:cTn id="54" dur="500" fill="hold"/>
                                        <p:tgtEl>
                                          <p:spTgt spid="75"/>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88"/>
                                        </p:tgtEl>
                                        <p:attrNameLst>
                                          <p:attrName>style.visibility</p:attrName>
                                        </p:attrNameLst>
                                      </p:cBhvr>
                                      <p:to>
                                        <p:strVal val="visible"/>
                                      </p:to>
                                    </p:set>
                                    <p:animEffect transition="in" filter="fade">
                                      <p:cBhvr>
                                        <p:cTn id="57" dur="500"/>
                                        <p:tgtEl>
                                          <p:spTgt spid="88"/>
                                        </p:tgtEl>
                                      </p:cBhvr>
                                    </p:animEffect>
                                    <p:anim calcmode="lin" valueType="num">
                                      <p:cBhvr>
                                        <p:cTn id="58" dur="500" fill="hold"/>
                                        <p:tgtEl>
                                          <p:spTgt spid="88"/>
                                        </p:tgtEl>
                                        <p:attrNameLst>
                                          <p:attrName>ppt_x</p:attrName>
                                        </p:attrNameLst>
                                      </p:cBhvr>
                                      <p:tavLst>
                                        <p:tav tm="0">
                                          <p:val>
                                            <p:strVal val="#ppt_x"/>
                                          </p:val>
                                        </p:tav>
                                        <p:tav tm="100000">
                                          <p:val>
                                            <p:strVal val="#ppt_x"/>
                                          </p:val>
                                        </p:tav>
                                      </p:tavLst>
                                    </p:anim>
                                    <p:anim calcmode="lin" valueType="num">
                                      <p:cBhvr>
                                        <p:cTn id="59" dur="500" fill="hold"/>
                                        <p:tgtEl>
                                          <p:spTgt spid="88"/>
                                        </p:tgtEl>
                                        <p:attrNameLst>
                                          <p:attrName>ppt_y</p:attrName>
                                        </p:attrNameLst>
                                      </p:cBhvr>
                                      <p:tavLst>
                                        <p:tav tm="0">
                                          <p:val>
                                            <p:strVal val="#ppt_y+.1"/>
                                          </p:val>
                                        </p:tav>
                                        <p:tav tm="100000">
                                          <p:val>
                                            <p:strVal val="#ppt_y"/>
                                          </p:val>
                                        </p:tav>
                                      </p:tavLst>
                                    </p:anim>
                                  </p:childTnLst>
                                </p:cTn>
                              </p:par>
                              <p:par>
                                <p:cTn id="60" presetID="42" presetClass="entr" presetSubtype="0" fill="hold" nodeType="withEffect">
                                  <p:stCondLst>
                                    <p:cond delay="0"/>
                                  </p:stCondLst>
                                  <p:childTnLst>
                                    <p:set>
                                      <p:cBhvr>
                                        <p:cTn id="61" dur="1" fill="hold">
                                          <p:stCondLst>
                                            <p:cond delay="0"/>
                                          </p:stCondLst>
                                        </p:cTn>
                                        <p:tgtEl>
                                          <p:spTgt spid="101"/>
                                        </p:tgtEl>
                                        <p:attrNameLst>
                                          <p:attrName>style.visibility</p:attrName>
                                        </p:attrNameLst>
                                      </p:cBhvr>
                                      <p:to>
                                        <p:strVal val="visible"/>
                                      </p:to>
                                    </p:set>
                                    <p:animEffect transition="in" filter="fade">
                                      <p:cBhvr>
                                        <p:cTn id="62" dur="500"/>
                                        <p:tgtEl>
                                          <p:spTgt spid="101"/>
                                        </p:tgtEl>
                                      </p:cBhvr>
                                    </p:animEffect>
                                    <p:anim calcmode="lin" valueType="num">
                                      <p:cBhvr>
                                        <p:cTn id="63" dur="500" fill="hold"/>
                                        <p:tgtEl>
                                          <p:spTgt spid="101"/>
                                        </p:tgtEl>
                                        <p:attrNameLst>
                                          <p:attrName>ppt_x</p:attrName>
                                        </p:attrNameLst>
                                      </p:cBhvr>
                                      <p:tavLst>
                                        <p:tav tm="0">
                                          <p:val>
                                            <p:strVal val="#ppt_x"/>
                                          </p:val>
                                        </p:tav>
                                        <p:tav tm="100000">
                                          <p:val>
                                            <p:strVal val="#ppt_x"/>
                                          </p:val>
                                        </p:tav>
                                      </p:tavLst>
                                    </p:anim>
                                    <p:anim calcmode="lin" valueType="num">
                                      <p:cBhvr>
                                        <p:cTn id="64" dur="500" fill="hold"/>
                                        <p:tgtEl>
                                          <p:spTgt spid="101"/>
                                        </p:tgtEl>
                                        <p:attrNameLst>
                                          <p:attrName>ppt_y</p:attrName>
                                        </p:attrNameLst>
                                      </p:cBhvr>
                                      <p:tavLst>
                                        <p:tav tm="0">
                                          <p:val>
                                            <p:strVal val="#ppt_y+.1"/>
                                          </p:val>
                                        </p:tav>
                                        <p:tav tm="100000">
                                          <p:val>
                                            <p:strVal val="#ppt_y"/>
                                          </p:val>
                                        </p:tav>
                                      </p:tavLst>
                                    </p:anim>
                                  </p:childTnLst>
                                </p:cTn>
                              </p:par>
                              <p:par>
                                <p:cTn id="65" presetID="22" presetClass="entr" presetSubtype="8" fill="hold" nodeType="withEffect">
                                  <p:stCondLst>
                                    <p:cond delay="0"/>
                                  </p:stCondLst>
                                  <p:childTnLst>
                                    <p:set>
                                      <p:cBhvr>
                                        <p:cTn id="66" dur="1" fill="hold">
                                          <p:stCondLst>
                                            <p:cond delay="0"/>
                                          </p:stCondLst>
                                        </p:cTn>
                                        <p:tgtEl>
                                          <p:spTgt spid="113"/>
                                        </p:tgtEl>
                                        <p:attrNameLst>
                                          <p:attrName>style.visibility</p:attrName>
                                        </p:attrNameLst>
                                      </p:cBhvr>
                                      <p:to>
                                        <p:strVal val="visible"/>
                                      </p:to>
                                    </p:set>
                                    <p:animEffect transition="in" filter="wipe(left)">
                                      <p:cBhvr>
                                        <p:cTn id="67" dur="500"/>
                                        <p:tgtEl>
                                          <p:spTgt spid="113"/>
                                        </p:tgtEl>
                                      </p:cBhvr>
                                    </p:animEffect>
                                  </p:childTnLst>
                                </p:cTn>
                              </p:par>
                            </p:childTnLst>
                          </p:cTn>
                        </p:par>
                        <p:par>
                          <p:cTn id="68" fill="hold">
                            <p:stCondLst>
                              <p:cond delay="2500"/>
                            </p:stCondLst>
                            <p:childTnLst>
                              <p:par>
                                <p:cTn id="69" presetID="53" presetClass="entr" presetSubtype="16" fill="hold" grpId="0" nodeType="afterEffect">
                                  <p:stCondLst>
                                    <p:cond delay="0"/>
                                  </p:stCondLst>
                                  <p:childTnLst>
                                    <p:set>
                                      <p:cBhvr>
                                        <p:cTn id="70" dur="1" fill="hold">
                                          <p:stCondLst>
                                            <p:cond delay="0"/>
                                          </p:stCondLst>
                                        </p:cTn>
                                        <p:tgtEl>
                                          <p:spTgt spid="114"/>
                                        </p:tgtEl>
                                        <p:attrNameLst>
                                          <p:attrName>style.visibility</p:attrName>
                                        </p:attrNameLst>
                                      </p:cBhvr>
                                      <p:to>
                                        <p:strVal val="visible"/>
                                      </p:to>
                                    </p:set>
                                    <p:anim calcmode="lin" valueType="num">
                                      <p:cBhvr>
                                        <p:cTn id="71" dur="500" fill="hold"/>
                                        <p:tgtEl>
                                          <p:spTgt spid="114"/>
                                        </p:tgtEl>
                                        <p:attrNameLst>
                                          <p:attrName>ppt_w</p:attrName>
                                        </p:attrNameLst>
                                      </p:cBhvr>
                                      <p:tavLst>
                                        <p:tav tm="0">
                                          <p:val>
                                            <p:fltVal val="0"/>
                                          </p:val>
                                        </p:tav>
                                        <p:tav tm="100000">
                                          <p:val>
                                            <p:strVal val="#ppt_w"/>
                                          </p:val>
                                        </p:tav>
                                      </p:tavLst>
                                    </p:anim>
                                    <p:anim calcmode="lin" valueType="num">
                                      <p:cBhvr>
                                        <p:cTn id="72" dur="500" fill="hold"/>
                                        <p:tgtEl>
                                          <p:spTgt spid="114"/>
                                        </p:tgtEl>
                                        <p:attrNameLst>
                                          <p:attrName>ppt_h</p:attrName>
                                        </p:attrNameLst>
                                      </p:cBhvr>
                                      <p:tavLst>
                                        <p:tav tm="0">
                                          <p:val>
                                            <p:fltVal val="0"/>
                                          </p:val>
                                        </p:tav>
                                        <p:tav tm="100000">
                                          <p:val>
                                            <p:strVal val="#ppt_h"/>
                                          </p:val>
                                        </p:tav>
                                      </p:tavLst>
                                    </p:anim>
                                    <p:animEffect transition="in" filter="fade">
                                      <p:cBhvr>
                                        <p:cTn id="73" dur="500"/>
                                        <p:tgtEl>
                                          <p:spTgt spid="114"/>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137"/>
                                        </p:tgtEl>
                                        <p:attrNameLst>
                                          <p:attrName>style.visibility</p:attrName>
                                        </p:attrNameLst>
                                      </p:cBhvr>
                                      <p:to>
                                        <p:strVal val="visible"/>
                                      </p:to>
                                    </p:set>
                                    <p:animEffect transition="in" filter="fade">
                                      <p:cBhvr>
                                        <p:cTn id="76" dur="500"/>
                                        <p:tgtEl>
                                          <p:spTgt spid="137"/>
                                        </p:tgtEl>
                                      </p:cBhvr>
                                    </p:animEffect>
                                  </p:childTnLst>
                                </p:cTn>
                              </p:par>
                            </p:childTnLst>
                          </p:cTn>
                        </p:par>
                        <p:par>
                          <p:cTn id="77" fill="hold">
                            <p:stCondLst>
                              <p:cond delay="3000"/>
                            </p:stCondLst>
                            <p:childTnLst>
                              <p:par>
                                <p:cTn id="78" presetID="22" presetClass="entr" presetSubtype="4" fill="hold" nodeType="afterEffect">
                                  <p:stCondLst>
                                    <p:cond delay="0"/>
                                  </p:stCondLst>
                                  <p:childTnLst>
                                    <p:set>
                                      <p:cBhvr>
                                        <p:cTn id="79" dur="1" fill="hold">
                                          <p:stCondLst>
                                            <p:cond delay="0"/>
                                          </p:stCondLst>
                                        </p:cTn>
                                        <p:tgtEl>
                                          <p:spTgt spid="13"/>
                                        </p:tgtEl>
                                        <p:attrNameLst>
                                          <p:attrName>style.visibility</p:attrName>
                                        </p:attrNameLst>
                                      </p:cBhvr>
                                      <p:to>
                                        <p:strVal val="visible"/>
                                      </p:to>
                                    </p:set>
                                    <p:animEffect transition="in" filter="wipe(down)">
                                      <p:cBhvr>
                                        <p:cTn id="80" dur="500"/>
                                        <p:tgtEl>
                                          <p:spTgt spid="13"/>
                                        </p:tgtEl>
                                      </p:cBhvr>
                                    </p:animEffect>
                                  </p:childTnLst>
                                </p:cTn>
                              </p:par>
                            </p:childTnLst>
                          </p:cTn>
                        </p:par>
                        <p:par>
                          <p:cTn id="81" fill="hold">
                            <p:stCondLst>
                              <p:cond delay="3500"/>
                            </p:stCondLst>
                            <p:childTnLst>
                              <p:par>
                                <p:cTn id="82" presetID="10" presetClass="entr" presetSubtype="0" fill="hold" grpId="0" nodeType="afterEffect">
                                  <p:stCondLst>
                                    <p:cond delay="0"/>
                                  </p:stCondLst>
                                  <p:childTnLst>
                                    <p:set>
                                      <p:cBhvr>
                                        <p:cTn id="83" dur="1" fill="hold">
                                          <p:stCondLst>
                                            <p:cond delay="0"/>
                                          </p:stCondLst>
                                        </p:cTn>
                                        <p:tgtEl>
                                          <p:spTgt spid="122"/>
                                        </p:tgtEl>
                                        <p:attrNameLst>
                                          <p:attrName>style.visibility</p:attrName>
                                        </p:attrNameLst>
                                      </p:cBhvr>
                                      <p:to>
                                        <p:strVal val="visible"/>
                                      </p:to>
                                    </p:set>
                                    <p:animEffect transition="in" filter="fade">
                                      <p:cBhvr>
                                        <p:cTn id="84" dur="500"/>
                                        <p:tgtEl>
                                          <p:spTgt spid="122"/>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12"/>
                                        </p:tgtEl>
                                        <p:attrNameLst>
                                          <p:attrName>style.visibility</p:attrName>
                                        </p:attrNameLst>
                                      </p:cBhvr>
                                      <p:to>
                                        <p:strVal val="visible"/>
                                      </p:to>
                                    </p:set>
                                    <p:animEffect transition="in" filter="fade">
                                      <p:cBhvr>
                                        <p:cTn id="87" dur="500"/>
                                        <p:tgtEl>
                                          <p:spTgt spid="12"/>
                                        </p:tgtEl>
                                      </p:cBhvr>
                                    </p:animEffect>
                                  </p:childTnLst>
                                </p:cTn>
                              </p:par>
                            </p:childTnLst>
                          </p:cTn>
                        </p:par>
                        <p:par>
                          <p:cTn id="88" fill="hold">
                            <p:stCondLst>
                              <p:cond delay="4000"/>
                            </p:stCondLst>
                            <p:childTnLst>
                              <p:par>
                                <p:cTn id="89" presetID="53" presetClass="entr" presetSubtype="16" fill="hold" grpId="0" nodeType="afterEffect">
                                  <p:stCondLst>
                                    <p:cond delay="0"/>
                                  </p:stCondLst>
                                  <p:childTnLst>
                                    <p:set>
                                      <p:cBhvr>
                                        <p:cTn id="90" dur="1" fill="hold">
                                          <p:stCondLst>
                                            <p:cond delay="0"/>
                                          </p:stCondLst>
                                        </p:cTn>
                                        <p:tgtEl>
                                          <p:spTgt spid="115"/>
                                        </p:tgtEl>
                                        <p:attrNameLst>
                                          <p:attrName>style.visibility</p:attrName>
                                        </p:attrNameLst>
                                      </p:cBhvr>
                                      <p:to>
                                        <p:strVal val="visible"/>
                                      </p:to>
                                    </p:set>
                                    <p:anim calcmode="lin" valueType="num">
                                      <p:cBhvr>
                                        <p:cTn id="91" dur="500" fill="hold"/>
                                        <p:tgtEl>
                                          <p:spTgt spid="115"/>
                                        </p:tgtEl>
                                        <p:attrNameLst>
                                          <p:attrName>ppt_w</p:attrName>
                                        </p:attrNameLst>
                                      </p:cBhvr>
                                      <p:tavLst>
                                        <p:tav tm="0">
                                          <p:val>
                                            <p:fltVal val="0"/>
                                          </p:val>
                                        </p:tav>
                                        <p:tav tm="100000">
                                          <p:val>
                                            <p:strVal val="#ppt_w"/>
                                          </p:val>
                                        </p:tav>
                                      </p:tavLst>
                                    </p:anim>
                                    <p:anim calcmode="lin" valueType="num">
                                      <p:cBhvr>
                                        <p:cTn id="92" dur="500" fill="hold"/>
                                        <p:tgtEl>
                                          <p:spTgt spid="115"/>
                                        </p:tgtEl>
                                        <p:attrNameLst>
                                          <p:attrName>ppt_h</p:attrName>
                                        </p:attrNameLst>
                                      </p:cBhvr>
                                      <p:tavLst>
                                        <p:tav tm="0">
                                          <p:val>
                                            <p:fltVal val="0"/>
                                          </p:val>
                                        </p:tav>
                                        <p:tav tm="100000">
                                          <p:val>
                                            <p:strVal val="#ppt_h"/>
                                          </p:val>
                                        </p:tav>
                                      </p:tavLst>
                                    </p:anim>
                                    <p:animEffect transition="in" filter="fade">
                                      <p:cBhvr>
                                        <p:cTn id="93" dur="500"/>
                                        <p:tgtEl>
                                          <p:spTgt spid="115"/>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136"/>
                                        </p:tgtEl>
                                        <p:attrNameLst>
                                          <p:attrName>style.visibility</p:attrName>
                                        </p:attrNameLst>
                                      </p:cBhvr>
                                      <p:to>
                                        <p:strVal val="visible"/>
                                      </p:to>
                                    </p:set>
                                    <p:animEffect transition="in" filter="fade">
                                      <p:cBhvr>
                                        <p:cTn id="96" dur="500"/>
                                        <p:tgtEl>
                                          <p:spTgt spid="136"/>
                                        </p:tgtEl>
                                      </p:cBhvr>
                                    </p:animEffect>
                                  </p:childTnLst>
                                </p:cTn>
                              </p:par>
                            </p:childTnLst>
                          </p:cTn>
                        </p:par>
                        <p:par>
                          <p:cTn id="97" fill="hold">
                            <p:stCondLst>
                              <p:cond delay="4500"/>
                            </p:stCondLst>
                            <p:childTnLst>
                              <p:par>
                                <p:cTn id="98" presetID="22" presetClass="entr" presetSubtype="4" fill="hold" nodeType="afterEffect">
                                  <p:stCondLst>
                                    <p:cond delay="0"/>
                                  </p:stCondLst>
                                  <p:childTnLst>
                                    <p:set>
                                      <p:cBhvr>
                                        <p:cTn id="99" dur="1" fill="hold">
                                          <p:stCondLst>
                                            <p:cond delay="0"/>
                                          </p:stCondLst>
                                        </p:cTn>
                                        <p:tgtEl>
                                          <p:spTgt spid="30"/>
                                        </p:tgtEl>
                                        <p:attrNameLst>
                                          <p:attrName>style.visibility</p:attrName>
                                        </p:attrNameLst>
                                      </p:cBhvr>
                                      <p:to>
                                        <p:strVal val="visible"/>
                                      </p:to>
                                    </p:set>
                                    <p:animEffect transition="in" filter="wipe(down)">
                                      <p:cBhvr>
                                        <p:cTn id="100" dur="500"/>
                                        <p:tgtEl>
                                          <p:spTgt spid="30"/>
                                        </p:tgtEl>
                                      </p:cBhvr>
                                    </p:animEffect>
                                  </p:childTnLst>
                                </p:cTn>
                              </p:par>
                            </p:childTnLst>
                          </p:cTn>
                        </p:par>
                        <p:par>
                          <p:cTn id="101" fill="hold">
                            <p:stCondLst>
                              <p:cond delay="5000"/>
                            </p:stCondLst>
                            <p:childTnLst>
                              <p:par>
                                <p:cTn id="102" presetID="10" presetClass="entr" presetSubtype="0" fill="hold" grpId="0" nodeType="afterEffect">
                                  <p:stCondLst>
                                    <p:cond delay="0"/>
                                  </p:stCondLst>
                                  <p:childTnLst>
                                    <p:set>
                                      <p:cBhvr>
                                        <p:cTn id="103" dur="1" fill="hold">
                                          <p:stCondLst>
                                            <p:cond delay="0"/>
                                          </p:stCondLst>
                                        </p:cTn>
                                        <p:tgtEl>
                                          <p:spTgt spid="123"/>
                                        </p:tgtEl>
                                        <p:attrNameLst>
                                          <p:attrName>style.visibility</p:attrName>
                                        </p:attrNameLst>
                                      </p:cBhvr>
                                      <p:to>
                                        <p:strVal val="visible"/>
                                      </p:to>
                                    </p:set>
                                    <p:animEffect transition="in" filter="fade">
                                      <p:cBhvr>
                                        <p:cTn id="104" dur="500"/>
                                        <p:tgtEl>
                                          <p:spTgt spid="123"/>
                                        </p:tgtEl>
                                      </p:cBhvr>
                                    </p:animEffect>
                                  </p:childTnLst>
                                </p:cTn>
                              </p:par>
                              <p:par>
                                <p:cTn id="105" presetID="10" presetClass="entr" presetSubtype="0" fill="hold" grpId="0" nodeType="with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fade">
                                      <p:cBhvr>
                                        <p:cTn id="107" dur="500"/>
                                        <p:tgtEl>
                                          <p:spTgt spid="29"/>
                                        </p:tgtEl>
                                      </p:cBhvr>
                                    </p:animEffect>
                                  </p:childTnLst>
                                </p:cTn>
                              </p:par>
                            </p:childTnLst>
                          </p:cTn>
                        </p:par>
                        <p:par>
                          <p:cTn id="108" fill="hold">
                            <p:stCondLst>
                              <p:cond delay="5500"/>
                            </p:stCondLst>
                            <p:childTnLst>
                              <p:par>
                                <p:cTn id="109" presetID="53" presetClass="entr" presetSubtype="16" fill="hold" grpId="0" nodeType="afterEffect">
                                  <p:stCondLst>
                                    <p:cond delay="0"/>
                                  </p:stCondLst>
                                  <p:childTnLst>
                                    <p:set>
                                      <p:cBhvr>
                                        <p:cTn id="110" dur="1" fill="hold">
                                          <p:stCondLst>
                                            <p:cond delay="0"/>
                                          </p:stCondLst>
                                        </p:cTn>
                                        <p:tgtEl>
                                          <p:spTgt spid="116"/>
                                        </p:tgtEl>
                                        <p:attrNameLst>
                                          <p:attrName>style.visibility</p:attrName>
                                        </p:attrNameLst>
                                      </p:cBhvr>
                                      <p:to>
                                        <p:strVal val="visible"/>
                                      </p:to>
                                    </p:set>
                                    <p:anim calcmode="lin" valueType="num">
                                      <p:cBhvr>
                                        <p:cTn id="111" dur="500" fill="hold"/>
                                        <p:tgtEl>
                                          <p:spTgt spid="116"/>
                                        </p:tgtEl>
                                        <p:attrNameLst>
                                          <p:attrName>ppt_w</p:attrName>
                                        </p:attrNameLst>
                                      </p:cBhvr>
                                      <p:tavLst>
                                        <p:tav tm="0">
                                          <p:val>
                                            <p:fltVal val="0"/>
                                          </p:val>
                                        </p:tav>
                                        <p:tav tm="100000">
                                          <p:val>
                                            <p:strVal val="#ppt_w"/>
                                          </p:val>
                                        </p:tav>
                                      </p:tavLst>
                                    </p:anim>
                                    <p:anim calcmode="lin" valueType="num">
                                      <p:cBhvr>
                                        <p:cTn id="112" dur="500" fill="hold"/>
                                        <p:tgtEl>
                                          <p:spTgt spid="116"/>
                                        </p:tgtEl>
                                        <p:attrNameLst>
                                          <p:attrName>ppt_h</p:attrName>
                                        </p:attrNameLst>
                                      </p:cBhvr>
                                      <p:tavLst>
                                        <p:tav tm="0">
                                          <p:val>
                                            <p:fltVal val="0"/>
                                          </p:val>
                                        </p:tav>
                                        <p:tav tm="100000">
                                          <p:val>
                                            <p:strVal val="#ppt_h"/>
                                          </p:val>
                                        </p:tav>
                                      </p:tavLst>
                                    </p:anim>
                                    <p:animEffect transition="in" filter="fade">
                                      <p:cBhvr>
                                        <p:cTn id="113" dur="500"/>
                                        <p:tgtEl>
                                          <p:spTgt spid="116"/>
                                        </p:tgtEl>
                                      </p:cBhvr>
                                    </p:animEffect>
                                  </p:childTnLst>
                                </p:cTn>
                              </p:par>
                              <p:par>
                                <p:cTn id="114" presetID="10" presetClass="entr" presetSubtype="0" fill="hold" grpId="0" nodeType="withEffect">
                                  <p:stCondLst>
                                    <p:cond delay="0"/>
                                  </p:stCondLst>
                                  <p:childTnLst>
                                    <p:set>
                                      <p:cBhvr>
                                        <p:cTn id="115" dur="1" fill="hold">
                                          <p:stCondLst>
                                            <p:cond delay="0"/>
                                          </p:stCondLst>
                                        </p:cTn>
                                        <p:tgtEl>
                                          <p:spTgt spid="135"/>
                                        </p:tgtEl>
                                        <p:attrNameLst>
                                          <p:attrName>style.visibility</p:attrName>
                                        </p:attrNameLst>
                                      </p:cBhvr>
                                      <p:to>
                                        <p:strVal val="visible"/>
                                      </p:to>
                                    </p:set>
                                    <p:animEffect transition="in" filter="fade">
                                      <p:cBhvr>
                                        <p:cTn id="116" dur="500"/>
                                        <p:tgtEl>
                                          <p:spTgt spid="135"/>
                                        </p:tgtEl>
                                      </p:cBhvr>
                                    </p:animEffect>
                                  </p:childTnLst>
                                </p:cTn>
                              </p:par>
                            </p:childTnLst>
                          </p:cTn>
                        </p:par>
                        <p:par>
                          <p:cTn id="117" fill="hold">
                            <p:stCondLst>
                              <p:cond delay="6000"/>
                            </p:stCondLst>
                            <p:childTnLst>
                              <p:par>
                                <p:cTn id="118" presetID="22" presetClass="entr" presetSubtype="4" fill="hold" nodeType="after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wipe(down)">
                                      <p:cBhvr>
                                        <p:cTn id="120" dur="500"/>
                                        <p:tgtEl>
                                          <p:spTgt spid="43"/>
                                        </p:tgtEl>
                                      </p:cBhvr>
                                    </p:animEffect>
                                  </p:childTnLst>
                                </p:cTn>
                              </p:par>
                            </p:childTnLst>
                          </p:cTn>
                        </p:par>
                        <p:par>
                          <p:cTn id="121" fill="hold">
                            <p:stCondLst>
                              <p:cond delay="6500"/>
                            </p:stCondLst>
                            <p:childTnLst>
                              <p:par>
                                <p:cTn id="122" presetID="10" presetClass="entr" presetSubtype="0" fill="hold" grpId="0" nodeType="afterEffect">
                                  <p:stCondLst>
                                    <p:cond delay="0"/>
                                  </p:stCondLst>
                                  <p:childTnLst>
                                    <p:set>
                                      <p:cBhvr>
                                        <p:cTn id="123" dur="1" fill="hold">
                                          <p:stCondLst>
                                            <p:cond delay="0"/>
                                          </p:stCondLst>
                                        </p:cTn>
                                        <p:tgtEl>
                                          <p:spTgt spid="124"/>
                                        </p:tgtEl>
                                        <p:attrNameLst>
                                          <p:attrName>style.visibility</p:attrName>
                                        </p:attrNameLst>
                                      </p:cBhvr>
                                      <p:to>
                                        <p:strVal val="visible"/>
                                      </p:to>
                                    </p:set>
                                    <p:animEffect transition="in" filter="fade">
                                      <p:cBhvr>
                                        <p:cTn id="124" dur="500"/>
                                        <p:tgtEl>
                                          <p:spTgt spid="124"/>
                                        </p:tgtEl>
                                      </p:cBhvr>
                                    </p:animEffect>
                                  </p:childTnLst>
                                </p:cTn>
                              </p:par>
                              <p:par>
                                <p:cTn id="125" presetID="10" presetClass="entr" presetSubtype="0"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fade">
                                      <p:cBhvr>
                                        <p:cTn id="127" dur="500"/>
                                        <p:tgtEl>
                                          <p:spTgt spid="42"/>
                                        </p:tgtEl>
                                      </p:cBhvr>
                                    </p:animEffect>
                                  </p:childTnLst>
                                </p:cTn>
                              </p:par>
                            </p:childTnLst>
                          </p:cTn>
                        </p:par>
                        <p:par>
                          <p:cTn id="128" fill="hold">
                            <p:stCondLst>
                              <p:cond delay="7000"/>
                            </p:stCondLst>
                            <p:childTnLst>
                              <p:par>
                                <p:cTn id="129" presetID="53" presetClass="entr" presetSubtype="16" fill="hold" grpId="0" nodeType="afterEffect">
                                  <p:stCondLst>
                                    <p:cond delay="0"/>
                                  </p:stCondLst>
                                  <p:childTnLst>
                                    <p:set>
                                      <p:cBhvr>
                                        <p:cTn id="130" dur="1" fill="hold">
                                          <p:stCondLst>
                                            <p:cond delay="0"/>
                                          </p:stCondLst>
                                        </p:cTn>
                                        <p:tgtEl>
                                          <p:spTgt spid="117"/>
                                        </p:tgtEl>
                                        <p:attrNameLst>
                                          <p:attrName>style.visibility</p:attrName>
                                        </p:attrNameLst>
                                      </p:cBhvr>
                                      <p:to>
                                        <p:strVal val="visible"/>
                                      </p:to>
                                    </p:set>
                                    <p:anim calcmode="lin" valueType="num">
                                      <p:cBhvr>
                                        <p:cTn id="131" dur="500" fill="hold"/>
                                        <p:tgtEl>
                                          <p:spTgt spid="117"/>
                                        </p:tgtEl>
                                        <p:attrNameLst>
                                          <p:attrName>ppt_w</p:attrName>
                                        </p:attrNameLst>
                                      </p:cBhvr>
                                      <p:tavLst>
                                        <p:tav tm="0">
                                          <p:val>
                                            <p:fltVal val="0"/>
                                          </p:val>
                                        </p:tav>
                                        <p:tav tm="100000">
                                          <p:val>
                                            <p:strVal val="#ppt_w"/>
                                          </p:val>
                                        </p:tav>
                                      </p:tavLst>
                                    </p:anim>
                                    <p:anim calcmode="lin" valueType="num">
                                      <p:cBhvr>
                                        <p:cTn id="132" dur="500" fill="hold"/>
                                        <p:tgtEl>
                                          <p:spTgt spid="117"/>
                                        </p:tgtEl>
                                        <p:attrNameLst>
                                          <p:attrName>ppt_h</p:attrName>
                                        </p:attrNameLst>
                                      </p:cBhvr>
                                      <p:tavLst>
                                        <p:tav tm="0">
                                          <p:val>
                                            <p:fltVal val="0"/>
                                          </p:val>
                                        </p:tav>
                                        <p:tav tm="100000">
                                          <p:val>
                                            <p:strVal val="#ppt_h"/>
                                          </p:val>
                                        </p:tav>
                                      </p:tavLst>
                                    </p:anim>
                                    <p:animEffect transition="in" filter="fade">
                                      <p:cBhvr>
                                        <p:cTn id="133" dur="500"/>
                                        <p:tgtEl>
                                          <p:spTgt spid="117"/>
                                        </p:tgtEl>
                                      </p:cBhvr>
                                    </p:animEffect>
                                  </p:childTnLst>
                                </p:cTn>
                              </p:par>
                              <p:par>
                                <p:cTn id="134" presetID="10" presetClass="entr" presetSubtype="0" fill="hold" grpId="0" nodeType="withEffect">
                                  <p:stCondLst>
                                    <p:cond delay="0"/>
                                  </p:stCondLst>
                                  <p:childTnLst>
                                    <p:set>
                                      <p:cBhvr>
                                        <p:cTn id="135" dur="1" fill="hold">
                                          <p:stCondLst>
                                            <p:cond delay="0"/>
                                          </p:stCondLst>
                                        </p:cTn>
                                        <p:tgtEl>
                                          <p:spTgt spid="134"/>
                                        </p:tgtEl>
                                        <p:attrNameLst>
                                          <p:attrName>style.visibility</p:attrName>
                                        </p:attrNameLst>
                                      </p:cBhvr>
                                      <p:to>
                                        <p:strVal val="visible"/>
                                      </p:to>
                                    </p:set>
                                    <p:animEffect transition="in" filter="fade">
                                      <p:cBhvr>
                                        <p:cTn id="136" dur="500"/>
                                        <p:tgtEl>
                                          <p:spTgt spid="134"/>
                                        </p:tgtEl>
                                      </p:cBhvr>
                                    </p:animEffect>
                                  </p:childTnLst>
                                </p:cTn>
                              </p:par>
                            </p:childTnLst>
                          </p:cTn>
                        </p:par>
                        <p:par>
                          <p:cTn id="137" fill="hold">
                            <p:stCondLst>
                              <p:cond delay="7500"/>
                            </p:stCondLst>
                            <p:childTnLst>
                              <p:par>
                                <p:cTn id="138" presetID="22" presetClass="entr" presetSubtype="4" fill="hold" nodeType="afterEffect">
                                  <p:stCondLst>
                                    <p:cond delay="0"/>
                                  </p:stCondLst>
                                  <p:childTnLst>
                                    <p:set>
                                      <p:cBhvr>
                                        <p:cTn id="139" dur="1" fill="hold">
                                          <p:stCondLst>
                                            <p:cond delay="0"/>
                                          </p:stCondLst>
                                        </p:cTn>
                                        <p:tgtEl>
                                          <p:spTgt spid="56"/>
                                        </p:tgtEl>
                                        <p:attrNameLst>
                                          <p:attrName>style.visibility</p:attrName>
                                        </p:attrNameLst>
                                      </p:cBhvr>
                                      <p:to>
                                        <p:strVal val="visible"/>
                                      </p:to>
                                    </p:set>
                                    <p:animEffect transition="in" filter="wipe(down)">
                                      <p:cBhvr>
                                        <p:cTn id="140" dur="500"/>
                                        <p:tgtEl>
                                          <p:spTgt spid="56"/>
                                        </p:tgtEl>
                                      </p:cBhvr>
                                    </p:animEffect>
                                  </p:childTnLst>
                                </p:cTn>
                              </p:par>
                            </p:childTnLst>
                          </p:cTn>
                        </p:par>
                        <p:par>
                          <p:cTn id="141" fill="hold">
                            <p:stCondLst>
                              <p:cond delay="8000"/>
                            </p:stCondLst>
                            <p:childTnLst>
                              <p:par>
                                <p:cTn id="142" presetID="10" presetClass="entr" presetSubtype="0" fill="hold" grpId="0" nodeType="afterEffect">
                                  <p:stCondLst>
                                    <p:cond delay="0"/>
                                  </p:stCondLst>
                                  <p:childTnLst>
                                    <p:set>
                                      <p:cBhvr>
                                        <p:cTn id="143" dur="1" fill="hold">
                                          <p:stCondLst>
                                            <p:cond delay="0"/>
                                          </p:stCondLst>
                                        </p:cTn>
                                        <p:tgtEl>
                                          <p:spTgt spid="125"/>
                                        </p:tgtEl>
                                        <p:attrNameLst>
                                          <p:attrName>style.visibility</p:attrName>
                                        </p:attrNameLst>
                                      </p:cBhvr>
                                      <p:to>
                                        <p:strVal val="visible"/>
                                      </p:to>
                                    </p:set>
                                    <p:animEffect transition="in" filter="fade">
                                      <p:cBhvr>
                                        <p:cTn id="144" dur="500"/>
                                        <p:tgtEl>
                                          <p:spTgt spid="125"/>
                                        </p:tgtEl>
                                      </p:cBhvr>
                                    </p:animEffect>
                                  </p:childTnLst>
                                </p:cTn>
                              </p:par>
                              <p:par>
                                <p:cTn id="145" presetID="10" presetClass="entr" presetSubtype="0" fill="hold" grpId="0" nodeType="withEffect">
                                  <p:stCondLst>
                                    <p:cond delay="0"/>
                                  </p:stCondLst>
                                  <p:childTnLst>
                                    <p:set>
                                      <p:cBhvr>
                                        <p:cTn id="146" dur="1" fill="hold">
                                          <p:stCondLst>
                                            <p:cond delay="0"/>
                                          </p:stCondLst>
                                        </p:cTn>
                                        <p:tgtEl>
                                          <p:spTgt spid="55"/>
                                        </p:tgtEl>
                                        <p:attrNameLst>
                                          <p:attrName>style.visibility</p:attrName>
                                        </p:attrNameLst>
                                      </p:cBhvr>
                                      <p:to>
                                        <p:strVal val="visible"/>
                                      </p:to>
                                    </p:set>
                                    <p:animEffect transition="in" filter="fade">
                                      <p:cBhvr>
                                        <p:cTn id="147" dur="500"/>
                                        <p:tgtEl>
                                          <p:spTgt spid="55"/>
                                        </p:tgtEl>
                                      </p:cBhvr>
                                    </p:animEffect>
                                  </p:childTnLst>
                                </p:cTn>
                              </p:par>
                            </p:childTnLst>
                          </p:cTn>
                        </p:par>
                        <p:par>
                          <p:cTn id="148" fill="hold">
                            <p:stCondLst>
                              <p:cond delay="8500"/>
                            </p:stCondLst>
                            <p:childTnLst>
                              <p:par>
                                <p:cTn id="149" presetID="53" presetClass="entr" presetSubtype="16" fill="hold" grpId="0" nodeType="afterEffect">
                                  <p:stCondLst>
                                    <p:cond delay="0"/>
                                  </p:stCondLst>
                                  <p:childTnLst>
                                    <p:set>
                                      <p:cBhvr>
                                        <p:cTn id="150" dur="1" fill="hold">
                                          <p:stCondLst>
                                            <p:cond delay="0"/>
                                          </p:stCondLst>
                                        </p:cTn>
                                        <p:tgtEl>
                                          <p:spTgt spid="118"/>
                                        </p:tgtEl>
                                        <p:attrNameLst>
                                          <p:attrName>style.visibility</p:attrName>
                                        </p:attrNameLst>
                                      </p:cBhvr>
                                      <p:to>
                                        <p:strVal val="visible"/>
                                      </p:to>
                                    </p:set>
                                    <p:anim calcmode="lin" valueType="num">
                                      <p:cBhvr>
                                        <p:cTn id="151" dur="500" fill="hold"/>
                                        <p:tgtEl>
                                          <p:spTgt spid="118"/>
                                        </p:tgtEl>
                                        <p:attrNameLst>
                                          <p:attrName>ppt_w</p:attrName>
                                        </p:attrNameLst>
                                      </p:cBhvr>
                                      <p:tavLst>
                                        <p:tav tm="0">
                                          <p:val>
                                            <p:fltVal val="0"/>
                                          </p:val>
                                        </p:tav>
                                        <p:tav tm="100000">
                                          <p:val>
                                            <p:strVal val="#ppt_w"/>
                                          </p:val>
                                        </p:tav>
                                      </p:tavLst>
                                    </p:anim>
                                    <p:anim calcmode="lin" valueType="num">
                                      <p:cBhvr>
                                        <p:cTn id="152" dur="500" fill="hold"/>
                                        <p:tgtEl>
                                          <p:spTgt spid="118"/>
                                        </p:tgtEl>
                                        <p:attrNameLst>
                                          <p:attrName>ppt_h</p:attrName>
                                        </p:attrNameLst>
                                      </p:cBhvr>
                                      <p:tavLst>
                                        <p:tav tm="0">
                                          <p:val>
                                            <p:fltVal val="0"/>
                                          </p:val>
                                        </p:tav>
                                        <p:tav tm="100000">
                                          <p:val>
                                            <p:strVal val="#ppt_h"/>
                                          </p:val>
                                        </p:tav>
                                      </p:tavLst>
                                    </p:anim>
                                    <p:animEffect transition="in" filter="fade">
                                      <p:cBhvr>
                                        <p:cTn id="153" dur="500"/>
                                        <p:tgtEl>
                                          <p:spTgt spid="118"/>
                                        </p:tgtEl>
                                      </p:cBhvr>
                                    </p:animEffect>
                                  </p:childTnLst>
                                </p:cTn>
                              </p:par>
                              <p:par>
                                <p:cTn id="154" presetID="10" presetClass="entr" presetSubtype="0" fill="hold" grpId="0" nodeType="withEffect">
                                  <p:stCondLst>
                                    <p:cond delay="0"/>
                                  </p:stCondLst>
                                  <p:childTnLst>
                                    <p:set>
                                      <p:cBhvr>
                                        <p:cTn id="155" dur="1" fill="hold">
                                          <p:stCondLst>
                                            <p:cond delay="0"/>
                                          </p:stCondLst>
                                        </p:cTn>
                                        <p:tgtEl>
                                          <p:spTgt spid="133"/>
                                        </p:tgtEl>
                                        <p:attrNameLst>
                                          <p:attrName>style.visibility</p:attrName>
                                        </p:attrNameLst>
                                      </p:cBhvr>
                                      <p:to>
                                        <p:strVal val="visible"/>
                                      </p:to>
                                    </p:set>
                                    <p:animEffect transition="in" filter="fade">
                                      <p:cBhvr>
                                        <p:cTn id="156" dur="500"/>
                                        <p:tgtEl>
                                          <p:spTgt spid="133"/>
                                        </p:tgtEl>
                                      </p:cBhvr>
                                    </p:animEffect>
                                  </p:childTnLst>
                                </p:cTn>
                              </p:par>
                            </p:childTnLst>
                          </p:cTn>
                        </p:par>
                        <p:par>
                          <p:cTn id="157" fill="hold">
                            <p:stCondLst>
                              <p:cond delay="9000"/>
                            </p:stCondLst>
                            <p:childTnLst>
                              <p:par>
                                <p:cTn id="158" presetID="22" presetClass="entr" presetSubtype="4" fill="hold" nodeType="afterEffect">
                                  <p:stCondLst>
                                    <p:cond delay="0"/>
                                  </p:stCondLst>
                                  <p:childTnLst>
                                    <p:set>
                                      <p:cBhvr>
                                        <p:cTn id="159" dur="1" fill="hold">
                                          <p:stCondLst>
                                            <p:cond delay="0"/>
                                          </p:stCondLst>
                                        </p:cTn>
                                        <p:tgtEl>
                                          <p:spTgt spid="68"/>
                                        </p:tgtEl>
                                        <p:attrNameLst>
                                          <p:attrName>style.visibility</p:attrName>
                                        </p:attrNameLst>
                                      </p:cBhvr>
                                      <p:to>
                                        <p:strVal val="visible"/>
                                      </p:to>
                                    </p:set>
                                    <p:animEffect transition="in" filter="wipe(down)">
                                      <p:cBhvr>
                                        <p:cTn id="160" dur="500"/>
                                        <p:tgtEl>
                                          <p:spTgt spid="68"/>
                                        </p:tgtEl>
                                      </p:cBhvr>
                                    </p:animEffect>
                                  </p:childTnLst>
                                </p:cTn>
                              </p:par>
                            </p:childTnLst>
                          </p:cTn>
                        </p:par>
                        <p:par>
                          <p:cTn id="161" fill="hold">
                            <p:stCondLst>
                              <p:cond delay="9500"/>
                            </p:stCondLst>
                            <p:childTnLst>
                              <p:par>
                                <p:cTn id="162" presetID="10" presetClass="entr" presetSubtype="0" fill="hold" grpId="0" nodeType="afterEffect">
                                  <p:stCondLst>
                                    <p:cond delay="0"/>
                                  </p:stCondLst>
                                  <p:childTnLst>
                                    <p:set>
                                      <p:cBhvr>
                                        <p:cTn id="163" dur="1" fill="hold">
                                          <p:stCondLst>
                                            <p:cond delay="0"/>
                                          </p:stCondLst>
                                        </p:cTn>
                                        <p:tgtEl>
                                          <p:spTgt spid="126"/>
                                        </p:tgtEl>
                                        <p:attrNameLst>
                                          <p:attrName>style.visibility</p:attrName>
                                        </p:attrNameLst>
                                      </p:cBhvr>
                                      <p:to>
                                        <p:strVal val="visible"/>
                                      </p:to>
                                    </p:set>
                                    <p:animEffect transition="in" filter="fade">
                                      <p:cBhvr>
                                        <p:cTn id="164" dur="500"/>
                                        <p:tgtEl>
                                          <p:spTgt spid="126"/>
                                        </p:tgtEl>
                                      </p:cBhvr>
                                    </p:animEffect>
                                  </p:childTnLst>
                                </p:cTn>
                              </p:par>
                            </p:childTnLst>
                          </p:cTn>
                        </p:par>
                        <p:par>
                          <p:cTn id="165" fill="hold">
                            <p:stCondLst>
                              <p:cond delay="10000"/>
                            </p:stCondLst>
                            <p:childTnLst>
                              <p:par>
                                <p:cTn id="166" presetID="53" presetClass="entr" presetSubtype="16" fill="hold" grpId="0" nodeType="afterEffect">
                                  <p:stCondLst>
                                    <p:cond delay="0"/>
                                  </p:stCondLst>
                                  <p:childTnLst>
                                    <p:set>
                                      <p:cBhvr>
                                        <p:cTn id="167" dur="1" fill="hold">
                                          <p:stCondLst>
                                            <p:cond delay="0"/>
                                          </p:stCondLst>
                                        </p:cTn>
                                        <p:tgtEl>
                                          <p:spTgt spid="119"/>
                                        </p:tgtEl>
                                        <p:attrNameLst>
                                          <p:attrName>style.visibility</p:attrName>
                                        </p:attrNameLst>
                                      </p:cBhvr>
                                      <p:to>
                                        <p:strVal val="visible"/>
                                      </p:to>
                                    </p:set>
                                    <p:anim calcmode="lin" valueType="num">
                                      <p:cBhvr>
                                        <p:cTn id="168" dur="500" fill="hold"/>
                                        <p:tgtEl>
                                          <p:spTgt spid="119"/>
                                        </p:tgtEl>
                                        <p:attrNameLst>
                                          <p:attrName>ppt_w</p:attrName>
                                        </p:attrNameLst>
                                      </p:cBhvr>
                                      <p:tavLst>
                                        <p:tav tm="0">
                                          <p:val>
                                            <p:fltVal val="0"/>
                                          </p:val>
                                        </p:tav>
                                        <p:tav tm="100000">
                                          <p:val>
                                            <p:strVal val="#ppt_w"/>
                                          </p:val>
                                        </p:tav>
                                      </p:tavLst>
                                    </p:anim>
                                    <p:anim calcmode="lin" valueType="num">
                                      <p:cBhvr>
                                        <p:cTn id="169" dur="500" fill="hold"/>
                                        <p:tgtEl>
                                          <p:spTgt spid="119"/>
                                        </p:tgtEl>
                                        <p:attrNameLst>
                                          <p:attrName>ppt_h</p:attrName>
                                        </p:attrNameLst>
                                      </p:cBhvr>
                                      <p:tavLst>
                                        <p:tav tm="0">
                                          <p:val>
                                            <p:fltVal val="0"/>
                                          </p:val>
                                        </p:tav>
                                        <p:tav tm="100000">
                                          <p:val>
                                            <p:strVal val="#ppt_h"/>
                                          </p:val>
                                        </p:tav>
                                      </p:tavLst>
                                    </p:anim>
                                    <p:animEffect transition="in" filter="fade">
                                      <p:cBhvr>
                                        <p:cTn id="170" dur="500"/>
                                        <p:tgtEl>
                                          <p:spTgt spid="119"/>
                                        </p:tgtEl>
                                      </p:cBhvr>
                                    </p:animEffect>
                                  </p:childTnLst>
                                </p:cTn>
                              </p:par>
                              <p:par>
                                <p:cTn id="171" presetID="10" presetClass="entr" presetSubtype="0" fill="hold" grpId="0" nodeType="withEffect">
                                  <p:stCondLst>
                                    <p:cond delay="0"/>
                                  </p:stCondLst>
                                  <p:childTnLst>
                                    <p:set>
                                      <p:cBhvr>
                                        <p:cTn id="172" dur="1" fill="hold">
                                          <p:stCondLst>
                                            <p:cond delay="0"/>
                                          </p:stCondLst>
                                        </p:cTn>
                                        <p:tgtEl>
                                          <p:spTgt spid="132"/>
                                        </p:tgtEl>
                                        <p:attrNameLst>
                                          <p:attrName>style.visibility</p:attrName>
                                        </p:attrNameLst>
                                      </p:cBhvr>
                                      <p:to>
                                        <p:strVal val="visible"/>
                                      </p:to>
                                    </p:set>
                                    <p:animEffect transition="in" filter="fade">
                                      <p:cBhvr>
                                        <p:cTn id="173" dur="500"/>
                                        <p:tgtEl>
                                          <p:spTgt spid="132"/>
                                        </p:tgtEl>
                                      </p:cBhvr>
                                    </p:animEffect>
                                  </p:childTnLst>
                                </p:cTn>
                              </p:par>
                            </p:childTnLst>
                          </p:cTn>
                        </p:par>
                        <p:par>
                          <p:cTn id="174" fill="hold">
                            <p:stCondLst>
                              <p:cond delay="10500"/>
                            </p:stCondLst>
                            <p:childTnLst>
                              <p:par>
                                <p:cTn id="175" presetID="22" presetClass="entr" presetSubtype="4" fill="hold" nodeType="afterEffect">
                                  <p:stCondLst>
                                    <p:cond delay="0"/>
                                  </p:stCondLst>
                                  <p:childTnLst>
                                    <p:set>
                                      <p:cBhvr>
                                        <p:cTn id="176" dur="1" fill="hold">
                                          <p:stCondLst>
                                            <p:cond delay="0"/>
                                          </p:stCondLst>
                                        </p:cTn>
                                        <p:tgtEl>
                                          <p:spTgt spid="81"/>
                                        </p:tgtEl>
                                        <p:attrNameLst>
                                          <p:attrName>style.visibility</p:attrName>
                                        </p:attrNameLst>
                                      </p:cBhvr>
                                      <p:to>
                                        <p:strVal val="visible"/>
                                      </p:to>
                                    </p:set>
                                    <p:animEffect transition="in" filter="wipe(down)">
                                      <p:cBhvr>
                                        <p:cTn id="177" dur="500"/>
                                        <p:tgtEl>
                                          <p:spTgt spid="81"/>
                                        </p:tgtEl>
                                      </p:cBhvr>
                                    </p:animEffect>
                                  </p:childTnLst>
                                </p:cTn>
                              </p:par>
                            </p:childTnLst>
                          </p:cTn>
                        </p:par>
                        <p:par>
                          <p:cTn id="178" fill="hold">
                            <p:stCondLst>
                              <p:cond delay="11000"/>
                            </p:stCondLst>
                            <p:childTnLst>
                              <p:par>
                                <p:cTn id="179" presetID="10" presetClass="entr" presetSubtype="0" fill="hold" grpId="0" nodeType="afterEffect">
                                  <p:stCondLst>
                                    <p:cond delay="0"/>
                                  </p:stCondLst>
                                  <p:childTnLst>
                                    <p:set>
                                      <p:cBhvr>
                                        <p:cTn id="180" dur="1" fill="hold">
                                          <p:stCondLst>
                                            <p:cond delay="0"/>
                                          </p:stCondLst>
                                        </p:cTn>
                                        <p:tgtEl>
                                          <p:spTgt spid="128"/>
                                        </p:tgtEl>
                                        <p:attrNameLst>
                                          <p:attrName>style.visibility</p:attrName>
                                        </p:attrNameLst>
                                      </p:cBhvr>
                                      <p:to>
                                        <p:strVal val="visible"/>
                                      </p:to>
                                    </p:set>
                                    <p:animEffect transition="in" filter="fade">
                                      <p:cBhvr>
                                        <p:cTn id="181" dur="500"/>
                                        <p:tgtEl>
                                          <p:spTgt spid="128"/>
                                        </p:tgtEl>
                                      </p:cBhvr>
                                    </p:animEffect>
                                  </p:childTnLst>
                                </p:cTn>
                              </p:par>
                              <p:par>
                                <p:cTn id="182" presetID="10" presetClass="entr" presetSubtype="0" fill="hold" grpId="0" nodeType="withEffect">
                                  <p:stCondLst>
                                    <p:cond delay="0"/>
                                  </p:stCondLst>
                                  <p:childTnLst>
                                    <p:set>
                                      <p:cBhvr>
                                        <p:cTn id="183" dur="1" fill="hold">
                                          <p:stCondLst>
                                            <p:cond delay="0"/>
                                          </p:stCondLst>
                                        </p:cTn>
                                        <p:tgtEl>
                                          <p:spTgt spid="80"/>
                                        </p:tgtEl>
                                        <p:attrNameLst>
                                          <p:attrName>style.visibility</p:attrName>
                                        </p:attrNameLst>
                                      </p:cBhvr>
                                      <p:to>
                                        <p:strVal val="visible"/>
                                      </p:to>
                                    </p:set>
                                    <p:animEffect transition="in" filter="fade">
                                      <p:cBhvr>
                                        <p:cTn id="184" dur="500"/>
                                        <p:tgtEl>
                                          <p:spTgt spid="80"/>
                                        </p:tgtEl>
                                      </p:cBhvr>
                                    </p:animEffect>
                                  </p:childTnLst>
                                </p:cTn>
                              </p:par>
                            </p:childTnLst>
                          </p:cTn>
                        </p:par>
                        <p:par>
                          <p:cTn id="185" fill="hold">
                            <p:stCondLst>
                              <p:cond delay="11500"/>
                            </p:stCondLst>
                            <p:childTnLst>
                              <p:par>
                                <p:cTn id="186" presetID="53" presetClass="entr" presetSubtype="16" fill="hold" grpId="0" nodeType="afterEffect">
                                  <p:stCondLst>
                                    <p:cond delay="0"/>
                                  </p:stCondLst>
                                  <p:childTnLst>
                                    <p:set>
                                      <p:cBhvr>
                                        <p:cTn id="187" dur="1" fill="hold">
                                          <p:stCondLst>
                                            <p:cond delay="0"/>
                                          </p:stCondLst>
                                        </p:cTn>
                                        <p:tgtEl>
                                          <p:spTgt spid="120"/>
                                        </p:tgtEl>
                                        <p:attrNameLst>
                                          <p:attrName>style.visibility</p:attrName>
                                        </p:attrNameLst>
                                      </p:cBhvr>
                                      <p:to>
                                        <p:strVal val="visible"/>
                                      </p:to>
                                    </p:set>
                                    <p:anim calcmode="lin" valueType="num">
                                      <p:cBhvr>
                                        <p:cTn id="188" dur="500" fill="hold"/>
                                        <p:tgtEl>
                                          <p:spTgt spid="120"/>
                                        </p:tgtEl>
                                        <p:attrNameLst>
                                          <p:attrName>ppt_w</p:attrName>
                                        </p:attrNameLst>
                                      </p:cBhvr>
                                      <p:tavLst>
                                        <p:tav tm="0">
                                          <p:val>
                                            <p:fltVal val="0"/>
                                          </p:val>
                                        </p:tav>
                                        <p:tav tm="100000">
                                          <p:val>
                                            <p:strVal val="#ppt_w"/>
                                          </p:val>
                                        </p:tav>
                                      </p:tavLst>
                                    </p:anim>
                                    <p:anim calcmode="lin" valueType="num">
                                      <p:cBhvr>
                                        <p:cTn id="189" dur="500" fill="hold"/>
                                        <p:tgtEl>
                                          <p:spTgt spid="120"/>
                                        </p:tgtEl>
                                        <p:attrNameLst>
                                          <p:attrName>ppt_h</p:attrName>
                                        </p:attrNameLst>
                                      </p:cBhvr>
                                      <p:tavLst>
                                        <p:tav tm="0">
                                          <p:val>
                                            <p:fltVal val="0"/>
                                          </p:val>
                                        </p:tav>
                                        <p:tav tm="100000">
                                          <p:val>
                                            <p:strVal val="#ppt_h"/>
                                          </p:val>
                                        </p:tav>
                                      </p:tavLst>
                                    </p:anim>
                                    <p:animEffect transition="in" filter="fade">
                                      <p:cBhvr>
                                        <p:cTn id="190" dur="500"/>
                                        <p:tgtEl>
                                          <p:spTgt spid="120"/>
                                        </p:tgtEl>
                                      </p:cBhvr>
                                    </p:animEffect>
                                  </p:childTnLst>
                                </p:cTn>
                              </p:par>
                              <p:par>
                                <p:cTn id="191" presetID="10" presetClass="entr" presetSubtype="0" fill="hold" grpId="0" nodeType="withEffect">
                                  <p:stCondLst>
                                    <p:cond delay="0"/>
                                  </p:stCondLst>
                                  <p:childTnLst>
                                    <p:set>
                                      <p:cBhvr>
                                        <p:cTn id="192" dur="1" fill="hold">
                                          <p:stCondLst>
                                            <p:cond delay="0"/>
                                          </p:stCondLst>
                                        </p:cTn>
                                        <p:tgtEl>
                                          <p:spTgt spid="131"/>
                                        </p:tgtEl>
                                        <p:attrNameLst>
                                          <p:attrName>style.visibility</p:attrName>
                                        </p:attrNameLst>
                                      </p:cBhvr>
                                      <p:to>
                                        <p:strVal val="visible"/>
                                      </p:to>
                                    </p:set>
                                    <p:animEffect transition="in" filter="fade">
                                      <p:cBhvr>
                                        <p:cTn id="193" dur="500"/>
                                        <p:tgtEl>
                                          <p:spTgt spid="131"/>
                                        </p:tgtEl>
                                      </p:cBhvr>
                                    </p:animEffect>
                                  </p:childTnLst>
                                </p:cTn>
                              </p:par>
                            </p:childTnLst>
                          </p:cTn>
                        </p:par>
                        <p:par>
                          <p:cTn id="194" fill="hold">
                            <p:stCondLst>
                              <p:cond delay="12000"/>
                            </p:stCondLst>
                            <p:childTnLst>
                              <p:par>
                                <p:cTn id="195" presetID="22" presetClass="entr" presetSubtype="4" fill="hold" nodeType="afterEffect">
                                  <p:stCondLst>
                                    <p:cond delay="0"/>
                                  </p:stCondLst>
                                  <p:childTnLst>
                                    <p:set>
                                      <p:cBhvr>
                                        <p:cTn id="196" dur="1" fill="hold">
                                          <p:stCondLst>
                                            <p:cond delay="0"/>
                                          </p:stCondLst>
                                        </p:cTn>
                                        <p:tgtEl>
                                          <p:spTgt spid="94"/>
                                        </p:tgtEl>
                                        <p:attrNameLst>
                                          <p:attrName>style.visibility</p:attrName>
                                        </p:attrNameLst>
                                      </p:cBhvr>
                                      <p:to>
                                        <p:strVal val="visible"/>
                                      </p:to>
                                    </p:set>
                                    <p:animEffect transition="in" filter="wipe(down)">
                                      <p:cBhvr>
                                        <p:cTn id="197" dur="500"/>
                                        <p:tgtEl>
                                          <p:spTgt spid="94"/>
                                        </p:tgtEl>
                                      </p:cBhvr>
                                    </p:animEffect>
                                  </p:childTnLst>
                                </p:cTn>
                              </p:par>
                            </p:childTnLst>
                          </p:cTn>
                        </p:par>
                        <p:par>
                          <p:cTn id="198" fill="hold">
                            <p:stCondLst>
                              <p:cond delay="12500"/>
                            </p:stCondLst>
                            <p:childTnLst>
                              <p:par>
                                <p:cTn id="199" presetID="10" presetClass="entr" presetSubtype="0" fill="hold" grpId="0" nodeType="afterEffect">
                                  <p:stCondLst>
                                    <p:cond delay="0"/>
                                  </p:stCondLst>
                                  <p:childTnLst>
                                    <p:set>
                                      <p:cBhvr>
                                        <p:cTn id="200" dur="1" fill="hold">
                                          <p:stCondLst>
                                            <p:cond delay="0"/>
                                          </p:stCondLst>
                                        </p:cTn>
                                        <p:tgtEl>
                                          <p:spTgt spid="127"/>
                                        </p:tgtEl>
                                        <p:attrNameLst>
                                          <p:attrName>style.visibility</p:attrName>
                                        </p:attrNameLst>
                                      </p:cBhvr>
                                      <p:to>
                                        <p:strVal val="visible"/>
                                      </p:to>
                                    </p:set>
                                    <p:animEffect transition="in" filter="fade">
                                      <p:cBhvr>
                                        <p:cTn id="201" dur="500"/>
                                        <p:tgtEl>
                                          <p:spTgt spid="127"/>
                                        </p:tgtEl>
                                      </p:cBhvr>
                                    </p:animEffect>
                                  </p:childTnLst>
                                </p:cTn>
                              </p:par>
                              <p:par>
                                <p:cTn id="202" presetID="10" presetClass="entr" presetSubtype="0" fill="hold" grpId="0" nodeType="withEffect">
                                  <p:stCondLst>
                                    <p:cond delay="0"/>
                                  </p:stCondLst>
                                  <p:childTnLst>
                                    <p:set>
                                      <p:cBhvr>
                                        <p:cTn id="203" dur="1" fill="hold">
                                          <p:stCondLst>
                                            <p:cond delay="0"/>
                                          </p:stCondLst>
                                        </p:cTn>
                                        <p:tgtEl>
                                          <p:spTgt spid="93"/>
                                        </p:tgtEl>
                                        <p:attrNameLst>
                                          <p:attrName>style.visibility</p:attrName>
                                        </p:attrNameLst>
                                      </p:cBhvr>
                                      <p:to>
                                        <p:strVal val="visible"/>
                                      </p:to>
                                    </p:set>
                                    <p:animEffect transition="in" filter="fade">
                                      <p:cBhvr>
                                        <p:cTn id="204" dur="500"/>
                                        <p:tgtEl>
                                          <p:spTgt spid="93"/>
                                        </p:tgtEl>
                                      </p:cBhvr>
                                    </p:animEffect>
                                  </p:childTnLst>
                                </p:cTn>
                              </p:par>
                            </p:childTnLst>
                          </p:cTn>
                        </p:par>
                        <p:par>
                          <p:cTn id="205" fill="hold">
                            <p:stCondLst>
                              <p:cond delay="13000"/>
                            </p:stCondLst>
                            <p:childTnLst>
                              <p:par>
                                <p:cTn id="206" presetID="53" presetClass="entr" presetSubtype="16" fill="hold" grpId="0" nodeType="afterEffect">
                                  <p:stCondLst>
                                    <p:cond delay="0"/>
                                  </p:stCondLst>
                                  <p:childTnLst>
                                    <p:set>
                                      <p:cBhvr>
                                        <p:cTn id="207" dur="1" fill="hold">
                                          <p:stCondLst>
                                            <p:cond delay="0"/>
                                          </p:stCondLst>
                                        </p:cTn>
                                        <p:tgtEl>
                                          <p:spTgt spid="121"/>
                                        </p:tgtEl>
                                        <p:attrNameLst>
                                          <p:attrName>style.visibility</p:attrName>
                                        </p:attrNameLst>
                                      </p:cBhvr>
                                      <p:to>
                                        <p:strVal val="visible"/>
                                      </p:to>
                                    </p:set>
                                    <p:anim calcmode="lin" valueType="num">
                                      <p:cBhvr>
                                        <p:cTn id="208" dur="500" fill="hold"/>
                                        <p:tgtEl>
                                          <p:spTgt spid="121"/>
                                        </p:tgtEl>
                                        <p:attrNameLst>
                                          <p:attrName>ppt_w</p:attrName>
                                        </p:attrNameLst>
                                      </p:cBhvr>
                                      <p:tavLst>
                                        <p:tav tm="0">
                                          <p:val>
                                            <p:fltVal val="0"/>
                                          </p:val>
                                        </p:tav>
                                        <p:tav tm="100000">
                                          <p:val>
                                            <p:strVal val="#ppt_w"/>
                                          </p:val>
                                        </p:tav>
                                      </p:tavLst>
                                    </p:anim>
                                    <p:anim calcmode="lin" valueType="num">
                                      <p:cBhvr>
                                        <p:cTn id="209" dur="500" fill="hold"/>
                                        <p:tgtEl>
                                          <p:spTgt spid="121"/>
                                        </p:tgtEl>
                                        <p:attrNameLst>
                                          <p:attrName>ppt_h</p:attrName>
                                        </p:attrNameLst>
                                      </p:cBhvr>
                                      <p:tavLst>
                                        <p:tav tm="0">
                                          <p:val>
                                            <p:fltVal val="0"/>
                                          </p:val>
                                        </p:tav>
                                        <p:tav tm="100000">
                                          <p:val>
                                            <p:strVal val="#ppt_h"/>
                                          </p:val>
                                        </p:tav>
                                      </p:tavLst>
                                    </p:anim>
                                    <p:animEffect transition="in" filter="fade">
                                      <p:cBhvr>
                                        <p:cTn id="210" dur="500"/>
                                        <p:tgtEl>
                                          <p:spTgt spid="121"/>
                                        </p:tgtEl>
                                      </p:cBhvr>
                                    </p:animEffect>
                                  </p:childTnLst>
                                </p:cTn>
                              </p:par>
                              <p:par>
                                <p:cTn id="211" presetID="22" presetClass="entr" presetSubtype="4" fill="hold" grpId="0" nodeType="withEffect">
                                  <p:stCondLst>
                                    <p:cond delay="0"/>
                                  </p:stCondLst>
                                  <p:childTnLst>
                                    <p:set>
                                      <p:cBhvr>
                                        <p:cTn id="212" dur="1" fill="hold">
                                          <p:stCondLst>
                                            <p:cond delay="0"/>
                                          </p:stCondLst>
                                        </p:cTn>
                                        <p:tgtEl>
                                          <p:spTgt spid="130"/>
                                        </p:tgtEl>
                                        <p:attrNameLst>
                                          <p:attrName>style.visibility</p:attrName>
                                        </p:attrNameLst>
                                      </p:cBhvr>
                                      <p:to>
                                        <p:strVal val="visible"/>
                                      </p:to>
                                    </p:set>
                                    <p:animEffect transition="in" filter="wipe(down)">
                                      <p:cBhvr>
                                        <p:cTn id="213" dur="500"/>
                                        <p:tgtEl>
                                          <p:spTgt spid="130"/>
                                        </p:tgtEl>
                                      </p:cBhvr>
                                    </p:animEffect>
                                  </p:childTnLst>
                                </p:cTn>
                              </p:par>
                            </p:childTnLst>
                          </p:cTn>
                        </p:par>
                        <p:par>
                          <p:cTn id="214" fill="hold">
                            <p:stCondLst>
                              <p:cond delay="13500"/>
                            </p:stCondLst>
                            <p:childTnLst>
                              <p:par>
                                <p:cTn id="215" presetID="22" presetClass="entr" presetSubtype="4" fill="hold" nodeType="afterEffect">
                                  <p:stCondLst>
                                    <p:cond delay="0"/>
                                  </p:stCondLst>
                                  <p:childTnLst>
                                    <p:set>
                                      <p:cBhvr>
                                        <p:cTn id="216" dur="1" fill="hold">
                                          <p:stCondLst>
                                            <p:cond delay="0"/>
                                          </p:stCondLst>
                                        </p:cTn>
                                        <p:tgtEl>
                                          <p:spTgt spid="107"/>
                                        </p:tgtEl>
                                        <p:attrNameLst>
                                          <p:attrName>style.visibility</p:attrName>
                                        </p:attrNameLst>
                                      </p:cBhvr>
                                      <p:to>
                                        <p:strVal val="visible"/>
                                      </p:to>
                                    </p:set>
                                    <p:animEffect transition="in" filter="wipe(down)">
                                      <p:cBhvr>
                                        <p:cTn id="217" dur="500"/>
                                        <p:tgtEl>
                                          <p:spTgt spid="107"/>
                                        </p:tgtEl>
                                      </p:cBhvr>
                                    </p:animEffect>
                                  </p:childTnLst>
                                </p:cTn>
                              </p:par>
                            </p:childTnLst>
                          </p:cTn>
                        </p:par>
                        <p:par>
                          <p:cTn id="218" fill="hold">
                            <p:stCondLst>
                              <p:cond delay="14000"/>
                            </p:stCondLst>
                            <p:childTnLst>
                              <p:par>
                                <p:cTn id="219" presetID="10" presetClass="entr" presetSubtype="0" fill="hold" grpId="0" nodeType="afterEffect">
                                  <p:stCondLst>
                                    <p:cond delay="0"/>
                                  </p:stCondLst>
                                  <p:childTnLst>
                                    <p:set>
                                      <p:cBhvr>
                                        <p:cTn id="220" dur="1" fill="hold">
                                          <p:stCondLst>
                                            <p:cond delay="0"/>
                                          </p:stCondLst>
                                        </p:cTn>
                                        <p:tgtEl>
                                          <p:spTgt spid="129"/>
                                        </p:tgtEl>
                                        <p:attrNameLst>
                                          <p:attrName>style.visibility</p:attrName>
                                        </p:attrNameLst>
                                      </p:cBhvr>
                                      <p:to>
                                        <p:strVal val="visible"/>
                                      </p:to>
                                    </p:set>
                                    <p:animEffect transition="in" filter="fade">
                                      <p:cBhvr>
                                        <p:cTn id="221" dur="500"/>
                                        <p:tgtEl>
                                          <p:spTgt spid="129"/>
                                        </p:tgtEl>
                                      </p:cBhvr>
                                    </p:animEffect>
                                  </p:childTnLst>
                                </p:cTn>
                              </p:par>
                              <p:par>
                                <p:cTn id="222" presetID="10" presetClass="entr" presetSubtype="0" fill="hold" grpId="0" nodeType="withEffect">
                                  <p:stCondLst>
                                    <p:cond delay="0"/>
                                  </p:stCondLst>
                                  <p:childTnLst>
                                    <p:set>
                                      <p:cBhvr>
                                        <p:cTn id="223" dur="1" fill="hold">
                                          <p:stCondLst>
                                            <p:cond delay="0"/>
                                          </p:stCondLst>
                                        </p:cTn>
                                        <p:tgtEl>
                                          <p:spTgt spid="106"/>
                                        </p:tgtEl>
                                        <p:attrNameLst>
                                          <p:attrName>style.visibility</p:attrName>
                                        </p:attrNameLst>
                                      </p:cBhvr>
                                      <p:to>
                                        <p:strVal val="visible"/>
                                      </p:to>
                                    </p:set>
                                    <p:animEffect transition="in" filter="fade">
                                      <p:cBhvr>
                                        <p:cTn id="224" dur="500"/>
                                        <p:tgtEl>
                                          <p:spTgt spid="106"/>
                                        </p:tgtEl>
                                      </p:cBhvr>
                                    </p:animEffect>
                                  </p:childTnLst>
                                </p:cTn>
                              </p:par>
                              <p:par>
                                <p:cTn id="225" presetID="14" presetClass="entr" presetSubtype="10" fill="hold" grpId="0" nodeType="withEffect">
                                  <p:stCondLst>
                                    <p:cond delay="1750"/>
                                  </p:stCondLst>
                                  <p:childTnLst>
                                    <p:set>
                                      <p:cBhvr>
                                        <p:cTn id="226" dur="1" fill="hold">
                                          <p:stCondLst>
                                            <p:cond delay="0"/>
                                          </p:stCondLst>
                                        </p:cTn>
                                        <p:tgtEl>
                                          <p:spTgt spid="138"/>
                                        </p:tgtEl>
                                        <p:attrNameLst>
                                          <p:attrName>style.visibility</p:attrName>
                                        </p:attrNameLst>
                                      </p:cBhvr>
                                      <p:to>
                                        <p:strVal val="visible"/>
                                      </p:to>
                                    </p:set>
                                    <p:animEffect transition="in" filter="randombar(horizontal)">
                                      <p:cBhvr>
                                        <p:cTn id="227" dur="400"/>
                                        <p:tgtEl>
                                          <p:spTgt spid="138"/>
                                        </p:tgtEl>
                                      </p:cBhvr>
                                    </p:animEffect>
                                  </p:childTnLst>
                                </p:cTn>
                              </p:par>
                              <p:par>
                                <p:cTn id="228" presetID="14" presetClass="entr" presetSubtype="10" fill="hold" grpId="0" nodeType="withEffect">
                                  <p:stCondLst>
                                    <p:cond delay="1750"/>
                                  </p:stCondLst>
                                  <p:childTnLst>
                                    <p:set>
                                      <p:cBhvr>
                                        <p:cTn id="229" dur="1" fill="hold">
                                          <p:stCondLst>
                                            <p:cond delay="0"/>
                                          </p:stCondLst>
                                        </p:cTn>
                                        <p:tgtEl>
                                          <p:spTgt spid="139"/>
                                        </p:tgtEl>
                                        <p:attrNameLst>
                                          <p:attrName>style.visibility</p:attrName>
                                        </p:attrNameLst>
                                      </p:cBhvr>
                                      <p:to>
                                        <p:strVal val="visible"/>
                                      </p:to>
                                    </p:set>
                                    <p:animEffect transition="in" filter="randombar(horizontal)">
                                      <p:cBhvr>
                                        <p:cTn id="230" dur="400"/>
                                        <p:tgtEl>
                                          <p:spTgt spid="139"/>
                                        </p:tgtEl>
                                      </p:cBhvr>
                                    </p:animEffect>
                                  </p:childTnLst>
                                </p:cTn>
                              </p:par>
                              <p:par>
                                <p:cTn id="231" presetID="14" presetClass="entr" presetSubtype="10" fill="hold" grpId="0" nodeType="withEffect">
                                  <p:stCondLst>
                                    <p:cond delay="3250"/>
                                  </p:stCondLst>
                                  <p:childTnLst>
                                    <p:set>
                                      <p:cBhvr>
                                        <p:cTn id="232" dur="1" fill="hold">
                                          <p:stCondLst>
                                            <p:cond delay="0"/>
                                          </p:stCondLst>
                                        </p:cTn>
                                        <p:tgtEl>
                                          <p:spTgt spid="140"/>
                                        </p:tgtEl>
                                        <p:attrNameLst>
                                          <p:attrName>style.visibility</p:attrName>
                                        </p:attrNameLst>
                                      </p:cBhvr>
                                      <p:to>
                                        <p:strVal val="visible"/>
                                      </p:to>
                                    </p:set>
                                    <p:animEffect transition="in" filter="randombar(horizontal)">
                                      <p:cBhvr>
                                        <p:cTn id="233" dur="400"/>
                                        <p:tgtEl>
                                          <p:spTgt spid="140"/>
                                        </p:tgtEl>
                                      </p:cBhvr>
                                    </p:animEffect>
                                  </p:childTnLst>
                                </p:cTn>
                              </p:par>
                              <p:par>
                                <p:cTn id="234" presetID="14" presetClass="entr" presetSubtype="10" fill="hold" grpId="0" nodeType="withEffect">
                                  <p:stCondLst>
                                    <p:cond delay="3250"/>
                                  </p:stCondLst>
                                  <p:childTnLst>
                                    <p:set>
                                      <p:cBhvr>
                                        <p:cTn id="235" dur="1" fill="hold">
                                          <p:stCondLst>
                                            <p:cond delay="0"/>
                                          </p:stCondLst>
                                        </p:cTn>
                                        <p:tgtEl>
                                          <p:spTgt spid="141"/>
                                        </p:tgtEl>
                                        <p:attrNameLst>
                                          <p:attrName>style.visibility</p:attrName>
                                        </p:attrNameLst>
                                      </p:cBhvr>
                                      <p:to>
                                        <p:strVal val="visible"/>
                                      </p:to>
                                    </p:set>
                                    <p:animEffect transition="in" filter="randombar(horizontal)">
                                      <p:cBhvr>
                                        <p:cTn id="236" dur="400"/>
                                        <p:tgtEl>
                                          <p:spTgt spid="1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p:bldP spid="26" grpId="0"/>
      <p:bldP spid="27" grpId="0" animBg="1"/>
      <p:bldP spid="12" grpId="0" animBg="1"/>
      <p:bldP spid="29" grpId="0" animBg="1"/>
      <p:bldP spid="42" grpId="0" animBg="1"/>
      <p:bldP spid="55" grpId="0" animBg="1"/>
      <p:bldP spid="80" grpId="0" animBg="1"/>
      <p:bldP spid="93" grpId="0" animBg="1"/>
      <p:bldP spid="106" grpId="0" animBg="1"/>
      <p:bldP spid="114" grpId="0" animBg="1"/>
      <p:bldP spid="115" grpId="0" animBg="1"/>
      <p:bldP spid="116" grpId="0" animBg="1"/>
      <p:bldP spid="117" grpId="0" animBg="1"/>
      <p:bldP spid="118" grpId="0" animBg="1"/>
      <p:bldP spid="119" grpId="0" animBg="1"/>
      <p:bldP spid="120" grpId="0" animBg="1"/>
      <p:bldP spid="121" grpId="0" animBg="1"/>
      <p:bldP spid="122" grpId="0"/>
      <p:bldP spid="123" grpId="0"/>
      <p:bldP spid="124" grpId="0"/>
      <p:bldP spid="125" grpId="0"/>
      <p:bldP spid="126" grpId="0"/>
      <p:bldP spid="127" grpId="0"/>
      <p:bldP spid="128" grpId="0"/>
      <p:bldP spid="129" grpId="0"/>
      <p:bldP spid="130" grpId="0"/>
      <p:bldP spid="131" grpId="0"/>
      <p:bldP spid="132" grpId="0"/>
      <p:bldP spid="133" grpId="0"/>
      <p:bldP spid="134" grpId="0"/>
      <p:bldP spid="135" grpId="0"/>
      <p:bldP spid="136" grpId="0"/>
      <p:bldP spid="137" grpId="0"/>
      <p:bldP spid="138" grpId="0"/>
      <p:bldP spid="139" grpId="0"/>
      <p:bldP spid="140" grpId="0"/>
      <p:bldP spid="14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blip>
          <a:srcRect/>
          <a:stretch>
            <a:fillRect t="-83000" b="-83000"/>
          </a:stretch>
        </a:blipFill>
        <a:effectLst/>
      </p:bgPr>
    </p:bg>
    <p:spTree>
      <p:nvGrpSpPr>
        <p:cNvPr id="1" name=""/>
        <p:cNvGrpSpPr/>
        <p:nvPr/>
      </p:nvGrpSpPr>
      <p:grpSpPr>
        <a:xfrm>
          <a:off x="0" y="0"/>
          <a:ext cx="0" cy="0"/>
          <a:chOff x="0" y="0"/>
          <a:chExt cx="0" cy="0"/>
        </a:xfrm>
      </p:grpSpPr>
      <p:sp>
        <p:nvSpPr>
          <p:cNvPr id="23" name="矩形 22"/>
          <p:cNvSpPr/>
          <p:nvPr/>
        </p:nvSpPr>
        <p:spPr>
          <a:xfrm>
            <a:off x="333475" y="157318"/>
            <a:ext cx="113573" cy="591328"/>
          </a:xfrm>
          <a:prstGeom prst="rect">
            <a:avLst/>
          </a:prstGeom>
          <a:blipFill>
            <a:blip r:embed="rId3" cstate="screen"/>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fontAlgn="base">
              <a:spcBef>
                <a:spcPct val="0"/>
              </a:spcBef>
              <a:spcAft>
                <a:spcPct val="0"/>
              </a:spcAft>
            </a:pPr>
            <a:endParaRPr lang="zh-CN" altLang="en-US" sz="2400">
              <a:solidFill>
                <a:prstClr val="white"/>
              </a:solidFill>
            </a:endParaRPr>
          </a:p>
        </p:txBody>
      </p:sp>
      <p:cxnSp>
        <p:nvCxnSpPr>
          <p:cNvPr id="24" name="直接连接符 23"/>
          <p:cNvCxnSpPr/>
          <p:nvPr/>
        </p:nvCxnSpPr>
        <p:spPr>
          <a:xfrm>
            <a:off x="158720" y="789551"/>
            <a:ext cx="9903519" cy="2315"/>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sp>
        <p:nvSpPr>
          <p:cNvPr id="25" name="TextBox 6"/>
          <p:cNvSpPr txBox="1"/>
          <p:nvPr/>
        </p:nvSpPr>
        <p:spPr>
          <a:xfrm>
            <a:off x="476815" y="78832"/>
            <a:ext cx="4320480" cy="502766"/>
          </a:xfrm>
          <a:prstGeom prst="rect">
            <a:avLst/>
          </a:prstGeom>
          <a:noFill/>
          <a:effectLst>
            <a:outerShdw blurRad="12700" dist="12700" dir="2700000" algn="tl" rotWithShape="0">
              <a:prstClr val="black">
                <a:alpha val="40000"/>
              </a:prstClr>
            </a:outerShdw>
          </a:effectLst>
        </p:spPr>
        <p:txBody>
          <a:bodyPr wrap="square">
            <a:spAutoFit/>
          </a:bodyPr>
          <a:lstStyle/>
          <a:p>
            <a:pPr defTabSz="1219200">
              <a:defRPr/>
            </a:pPr>
            <a:r>
              <a:rPr lang="zh-CN" altLang="en-US" sz="2665" b="1" dirty="0">
                <a:ln w="6350">
                  <a:noFill/>
                </a:ln>
                <a:solidFill>
                  <a:prstClr val="black">
                    <a:lumMod val="65000"/>
                    <a:lumOff val="35000"/>
                  </a:prstClr>
                </a:solidFill>
                <a:latin typeface="微软雅黑" panose="020B0503020204020204" pitchFamily="34" charset="-122"/>
                <a:ea typeface="微软雅黑" panose="020B0503020204020204" pitchFamily="34" charset="-122"/>
              </a:rPr>
              <a:t>在</a:t>
            </a:r>
            <a:r>
              <a:rPr lang="zh-CN" altLang="en-US" sz="2665" b="1">
                <a:ln w="6350">
                  <a:noFill/>
                </a:ln>
                <a:solidFill>
                  <a:prstClr val="black">
                    <a:lumMod val="65000"/>
                    <a:lumOff val="35000"/>
                  </a:prstClr>
                </a:solidFill>
                <a:latin typeface="微软雅黑" panose="020B0503020204020204" pitchFamily="34" charset="-122"/>
                <a:ea typeface="微软雅黑" panose="020B0503020204020204" pitchFamily="34" charset="-122"/>
              </a:rPr>
              <a:t>这里填写文本标题</a:t>
            </a:r>
            <a:endParaRPr lang="zh-CN" altLang="en-US" sz="2665" b="1" dirty="0">
              <a:ln w="6350">
                <a:noFill/>
              </a:ln>
              <a:solidFill>
                <a:prstClr val="black">
                  <a:lumMod val="65000"/>
                  <a:lumOff val="35000"/>
                </a:prstClr>
              </a:solidFill>
              <a:latin typeface="微软雅黑" panose="020B0503020204020204" pitchFamily="34" charset="-122"/>
              <a:ea typeface="微软雅黑" panose="020B0503020204020204" pitchFamily="34" charset="-122"/>
            </a:endParaRPr>
          </a:p>
        </p:txBody>
      </p:sp>
      <p:sp>
        <p:nvSpPr>
          <p:cNvPr id="26" name="矩形 25"/>
          <p:cNvSpPr/>
          <p:nvPr/>
        </p:nvSpPr>
        <p:spPr>
          <a:xfrm>
            <a:off x="499270" y="448383"/>
            <a:ext cx="3777381" cy="318100"/>
          </a:xfrm>
          <a:prstGeom prst="rect">
            <a:avLst/>
          </a:prstGeom>
        </p:spPr>
        <p:txBody>
          <a:bodyPr wrap="none">
            <a:spAutoFit/>
          </a:bodyPr>
          <a:lstStyle/>
          <a:p>
            <a:pPr defTabSz="1219200" fontAlgn="base">
              <a:spcBef>
                <a:spcPct val="0"/>
              </a:spcBef>
              <a:spcAft>
                <a:spcPct val="0"/>
              </a:spcAft>
            </a:pPr>
            <a:r>
              <a:rPr lang="en-US" altLang="zh-CN" sz="1465" dirty="0">
                <a:solidFill>
                  <a:prstClr val="black">
                    <a:lumMod val="65000"/>
                    <a:lumOff val="35000"/>
                  </a:prstClr>
                </a:solidFill>
                <a:latin typeface="微软雅黑" panose="020B0503020204020204" pitchFamily="34" charset="-122"/>
                <a:ea typeface="微软雅黑" panose="020B0503020204020204" pitchFamily="34" charset="-122"/>
              </a:rPr>
              <a:t>Here to fill in the title of the courseware</a:t>
            </a:r>
            <a:endParaRPr lang="zh-CN" altLang="en-US" sz="1465" dirty="0">
              <a:solidFill>
                <a:prstClr val="black">
                  <a:lumMod val="65000"/>
                  <a:lumOff val="35000"/>
                </a:prstClr>
              </a:solidFill>
              <a:latin typeface="微软雅黑" panose="020B0503020204020204" pitchFamily="34" charset="-122"/>
              <a:ea typeface="微软雅黑" panose="020B0503020204020204" pitchFamily="34" charset="-122"/>
            </a:endParaRPr>
          </a:p>
        </p:txBody>
      </p:sp>
      <p:sp>
        <p:nvSpPr>
          <p:cNvPr id="27" name="矩形 26"/>
          <p:cNvSpPr/>
          <p:nvPr/>
        </p:nvSpPr>
        <p:spPr>
          <a:xfrm>
            <a:off x="158720" y="157318"/>
            <a:ext cx="113573" cy="591328"/>
          </a:xfrm>
          <a:prstGeom prst="rect">
            <a:avLst/>
          </a:prstGeom>
          <a:blipFill>
            <a:blip r:embed="rId4" cstate="screen"/>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fontAlgn="base">
              <a:spcBef>
                <a:spcPct val="0"/>
              </a:spcBef>
              <a:spcAft>
                <a:spcPct val="0"/>
              </a:spcAft>
            </a:pPr>
            <a:endParaRPr lang="zh-CN" altLang="en-US" sz="2400">
              <a:solidFill>
                <a:prstClr val="white"/>
              </a:solidFill>
            </a:endParaRPr>
          </a:p>
        </p:txBody>
      </p:sp>
      <p:grpSp>
        <p:nvGrpSpPr>
          <p:cNvPr id="7" name="Group 3"/>
          <p:cNvGrpSpPr/>
          <p:nvPr/>
        </p:nvGrpSpPr>
        <p:grpSpPr>
          <a:xfrm>
            <a:off x="1685236" y="1351241"/>
            <a:ext cx="3284566" cy="4853182"/>
            <a:chOff x="1912729" y="1458758"/>
            <a:chExt cx="3510756" cy="5187394"/>
          </a:xfrm>
        </p:grpSpPr>
        <p:grpSp>
          <p:nvGrpSpPr>
            <p:cNvPr id="8" name="Group 4"/>
            <p:cNvGrpSpPr/>
            <p:nvPr/>
          </p:nvGrpSpPr>
          <p:grpSpPr>
            <a:xfrm>
              <a:off x="1972256" y="1458758"/>
              <a:ext cx="292103" cy="5187394"/>
              <a:chOff x="1374772" y="1213680"/>
              <a:chExt cx="274322" cy="5187394"/>
            </a:xfrm>
          </p:grpSpPr>
          <p:sp>
            <p:nvSpPr>
              <p:cNvPr id="30" name="Pentagon 21"/>
              <p:cNvSpPr/>
              <p:nvPr/>
            </p:nvSpPr>
            <p:spPr>
              <a:xfrm rot="5400000">
                <a:off x="1103752" y="5857228"/>
                <a:ext cx="814866" cy="272825"/>
              </a:xfrm>
              <a:prstGeom prst="homePlate">
                <a:avLst>
                  <a:gd name="adj" fmla="val 281623"/>
                </a:avLst>
              </a:prstGeom>
              <a:gradFill flip="none" rotWithShape="1">
                <a:gsLst>
                  <a:gs pos="100000">
                    <a:srgbClr val="B88954"/>
                  </a:gs>
                  <a:gs pos="0">
                    <a:srgbClr val="E1C9AF"/>
                  </a:gs>
                </a:gsLst>
                <a:lin ang="5400000" scaled="1"/>
                <a:tileRect/>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20000"/>
                  </a:lnSpc>
                </a:pPr>
                <a:endParaRPr lang="en-US" sz="14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1" name="Rectangle 5"/>
              <p:cNvSpPr/>
              <p:nvPr/>
            </p:nvSpPr>
            <p:spPr>
              <a:xfrm>
                <a:off x="1374774" y="2007666"/>
                <a:ext cx="273845" cy="3776859"/>
              </a:xfrm>
              <a:custGeom>
                <a:avLst/>
                <a:gdLst>
                  <a:gd name="connsiteX0" fmla="*/ 0 w 272825"/>
                  <a:gd name="connsiteY0" fmla="*/ 0 h 3776662"/>
                  <a:gd name="connsiteX1" fmla="*/ 272825 w 272825"/>
                  <a:gd name="connsiteY1" fmla="*/ 0 h 3776662"/>
                  <a:gd name="connsiteX2" fmla="*/ 272825 w 272825"/>
                  <a:gd name="connsiteY2" fmla="*/ 3776662 h 3776662"/>
                  <a:gd name="connsiteX3" fmla="*/ 0 w 272825"/>
                  <a:gd name="connsiteY3" fmla="*/ 3776662 h 3776662"/>
                  <a:gd name="connsiteX4" fmla="*/ 0 w 272825"/>
                  <a:gd name="connsiteY4" fmla="*/ 0 h 3776662"/>
                  <a:gd name="connsiteX0-1" fmla="*/ 0 w 272825"/>
                  <a:gd name="connsiteY0-2" fmla="*/ 0 h 3776662"/>
                  <a:gd name="connsiteX1-3" fmla="*/ 272825 w 272825"/>
                  <a:gd name="connsiteY1-4" fmla="*/ 0 h 3776662"/>
                  <a:gd name="connsiteX2-5" fmla="*/ 272825 w 272825"/>
                  <a:gd name="connsiteY2-6" fmla="*/ 3776662 h 3776662"/>
                  <a:gd name="connsiteX3-7" fmla="*/ 0 w 272825"/>
                  <a:gd name="connsiteY3-8" fmla="*/ 3776662 h 3776662"/>
                  <a:gd name="connsiteX4-9" fmla="*/ 1 w 272825"/>
                  <a:gd name="connsiteY4-10" fmla="*/ 3609974 h 3776662"/>
                  <a:gd name="connsiteX5" fmla="*/ 0 w 272825"/>
                  <a:gd name="connsiteY5" fmla="*/ 0 h 3776662"/>
                  <a:gd name="connsiteX0-11" fmla="*/ 0 w 272825"/>
                  <a:gd name="connsiteY0-12" fmla="*/ 0 h 3776662"/>
                  <a:gd name="connsiteX1-13" fmla="*/ 272825 w 272825"/>
                  <a:gd name="connsiteY1-14" fmla="*/ 0 h 3776662"/>
                  <a:gd name="connsiteX2-15" fmla="*/ 272825 w 272825"/>
                  <a:gd name="connsiteY2-16" fmla="*/ 3776662 h 3776662"/>
                  <a:gd name="connsiteX3-17" fmla="*/ 57151 w 272825"/>
                  <a:gd name="connsiteY3-18" fmla="*/ 3776661 h 3776662"/>
                  <a:gd name="connsiteX4-19" fmla="*/ 0 w 272825"/>
                  <a:gd name="connsiteY4-20" fmla="*/ 3776662 h 3776662"/>
                  <a:gd name="connsiteX5-21" fmla="*/ 1 w 272825"/>
                  <a:gd name="connsiteY5-22" fmla="*/ 3609974 h 3776662"/>
                  <a:gd name="connsiteX6" fmla="*/ 0 w 272825"/>
                  <a:gd name="connsiteY6" fmla="*/ 0 h 3776662"/>
                  <a:gd name="connsiteX0-23" fmla="*/ 0 w 272825"/>
                  <a:gd name="connsiteY0-24" fmla="*/ 0 h 3776662"/>
                  <a:gd name="connsiteX1-25" fmla="*/ 272825 w 272825"/>
                  <a:gd name="connsiteY1-26" fmla="*/ 0 h 3776662"/>
                  <a:gd name="connsiteX2-27" fmla="*/ 272825 w 272825"/>
                  <a:gd name="connsiteY2-28" fmla="*/ 3776662 h 3776662"/>
                  <a:gd name="connsiteX3-29" fmla="*/ 166689 w 272825"/>
                  <a:gd name="connsiteY3-30" fmla="*/ 3776661 h 3776662"/>
                  <a:gd name="connsiteX4-31" fmla="*/ 57151 w 272825"/>
                  <a:gd name="connsiteY4-32" fmla="*/ 3776661 h 3776662"/>
                  <a:gd name="connsiteX5-33" fmla="*/ 0 w 272825"/>
                  <a:gd name="connsiteY5-34" fmla="*/ 3776662 h 3776662"/>
                  <a:gd name="connsiteX6-35" fmla="*/ 1 w 272825"/>
                  <a:gd name="connsiteY6-36" fmla="*/ 3609974 h 3776662"/>
                  <a:gd name="connsiteX7" fmla="*/ 0 w 272825"/>
                  <a:gd name="connsiteY7" fmla="*/ 0 h 3776662"/>
                  <a:gd name="connsiteX0-37" fmla="*/ 0 w 272825"/>
                  <a:gd name="connsiteY0-38" fmla="*/ 0 h 3776662"/>
                  <a:gd name="connsiteX1-39" fmla="*/ 272825 w 272825"/>
                  <a:gd name="connsiteY1-40" fmla="*/ 0 h 3776662"/>
                  <a:gd name="connsiteX2-41" fmla="*/ 272825 w 272825"/>
                  <a:gd name="connsiteY2-42" fmla="*/ 3776662 h 3776662"/>
                  <a:gd name="connsiteX3-43" fmla="*/ 166689 w 272825"/>
                  <a:gd name="connsiteY3-44" fmla="*/ 3776661 h 3776662"/>
                  <a:gd name="connsiteX4-45" fmla="*/ 107157 w 272825"/>
                  <a:gd name="connsiteY4-46" fmla="*/ 3774280 h 3776662"/>
                  <a:gd name="connsiteX5-47" fmla="*/ 57151 w 272825"/>
                  <a:gd name="connsiteY5-48" fmla="*/ 3776661 h 3776662"/>
                  <a:gd name="connsiteX6-49" fmla="*/ 0 w 272825"/>
                  <a:gd name="connsiteY6-50" fmla="*/ 3776662 h 3776662"/>
                  <a:gd name="connsiteX7-51" fmla="*/ 1 w 272825"/>
                  <a:gd name="connsiteY7-52" fmla="*/ 3609974 h 3776662"/>
                  <a:gd name="connsiteX8" fmla="*/ 0 w 272825"/>
                  <a:gd name="connsiteY8" fmla="*/ 0 h 3776662"/>
                  <a:gd name="connsiteX0-53" fmla="*/ 0 w 272825"/>
                  <a:gd name="connsiteY0-54" fmla="*/ 0 h 3776662"/>
                  <a:gd name="connsiteX1-55" fmla="*/ 272825 w 272825"/>
                  <a:gd name="connsiteY1-56" fmla="*/ 0 h 3776662"/>
                  <a:gd name="connsiteX2-57" fmla="*/ 272825 w 272825"/>
                  <a:gd name="connsiteY2-58" fmla="*/ 3776662 h 3776662"/>
                  <a:gd name="connsiteX3-59" fmla="*/ 221457 w 272825"/>
                  <a:gd name="connsiteY3-60" fmla="*/ 3774280 h 3776662"/>
                  <a:gd name="connsiteX4-61" fmla="*/ 166689 w 272825"/>
                  <a:gd name="connsiteY4-62" fmla="*/ 3776661 h 3776662"/>
                  <a:gd name="connsiteX5-63" fmla="*/ 107157 w 272825"/>
                  <a:gd name="connsiteY5-64" fmla="*/ 3774280 h 3776662"/>
                  <a:gd name="connsiteX6-65" fmla="*/ 57151 w 272825"/>
                  <a:gd name="connsiteY6-66" fmla="*/ 3776661 h 3776662"/>
                  <a:gd name="connsiteX7-67" fmla="*/ 0 w 272825"/>
                  <a:gd name="connsiteY7-68" fmla="*/ 3776662 h 3776662"/>
                  <a:gd name="connsiteX8-69" fmla="*/ 1 w 272825"/>
                  <a:gd name="connsiteY8-70" fmla="*/ 3609974 h 3776662"/>
                  <a:gd name="connsiteX9" fmla="*/ 0 w 272825"/>
                  <a:gd name="connsiteY9" fmla="*/ 0 h 3776662"/>
                  <a:gd name="connsiteX0-71" fmla="*/ 0 w 272825"/>
                  <a:gd name="connsiteY0-72" fmla="*/ 0 h 3776662"/>
                  <a:gd name="connsiteX1-73" fmla="*/ 272825 w 272825"/>
                  <a:gd name="connsiteY1-74" fmla="*/ 0 h 3776662"/>
                  <a:gd name="connsiteX2-75" fmla="*/ 272825 w 272825"/>
                  <a:gd name="connsiteY2-76" fmla="*/ 3776662 h 3776662"/>
                  <a:gd name="connsiteX3-77" fmla="*/ 252414 w 272825"/>
                  <a:gd name="connsiteY3-78" fmla="*/ 3776661 h 3776662"/>
                  <a:gd name="connsiteX4-79" fmla="*/ 221457 w 272825"/>
                  <a:gd name="connsiteY4-80" fmla="*/ 3774280 h 3776662"/>
                  <a:gd name="connsiteX5-81" fmla="*/ 166689 w 272825"/>
                  <a:gd name="connsiteY5-82" fmla="*/ 3776661 h 3776662"/>
                  <a:gd name="connsiteX6-83" fmla="*/ 107157 w 272825"/>
                  <a:gd name="connsiteY6-84" fmla="*/ 3774280 h 3776662"/>
                  <a:gd name="connsiteX7-85" fmla="*/ 57151 w 272825"/>
                  <a:gd name="connsiteY7-86" fmla="*/ 3776661 h 3776662"/>
                  <a:gd name="connsiteX8-87" fmla="*/ 0 w 272825"/>
                  <a:gd name="connsiteY8-88" fmla="*/ 3776662 h 3776662"/>
                  <a:gd name="connsiteX9-89" fmla="*/ 1 w 272825"/>
                  <a:gd name="connsiteY9-90" fmla="*/ 3609974 h 3776662"/>
                  <a:gd name="connsiteX10" fmla="*/ 0 w 272825"/>
                  <a:gd name="connsiteY10" fmla="*/ 0 h 3776662"/>
                  <a:gd name="connsiteX0-91" fmla="*/ 0 w 273845"/>
                  <a:gd name="connsiteY0-92" fmla="*/ 0 h 3776662"/>
                  <a:gd name="connsiteX1-93" fmla="*/ 272825 w 273845"/>
                  <a:gd name="connsiteY1-94" fmla="*/ 0 h 3776662"/>
                  <a:gd name="connsiteX2-95" fmla="*/ 273845 w 273845"/>
                  <a:gd name="connsiteY2-96" fmla="*/ 3581399 h 3776662"/>
                  <a:gd name="connsiteX3-97" fmla="*/ 272825 w 273845"/>
                  <a:gd name="connsiteY3-98" fmla="*/ 3776662 h 3776662"/>
                  <a:gd name="connsiteX4-99" fmla="*/ 252414 w 273845"/>
                  <a:gd name="connsiteY4-100" fmla="*/ 3776661 h 3776662"/>
                  <a:gd name="connsiteX5-101" fmla="*/ 221457 w 273845"/>
                  <a:gd name="connsiteY5-102" fmla="*/ 3774280 h 3776662"/>
                  <a:gd name="connsiteX6-103" fmla="*/ 166689 w 273845"/>
                  <a:gd name="connsiteY6-104" fmla="*/ 3776661 h 3776662"/>
                  <a:gd name="connsiteX7-105" fmla="*/ 107157 w 273845"/>
                  <a:gd name="connsiteY7-106" fmla="*/ 3774280 h 3776662"/>
                  <a:gd name="connsiteX8-107" fmla="*/ 57151 w 273845"/>
                  <a:gd name="connsiteY8-108" fmla="*/ 3776661 h 3776662"/>
                  <a:gd name="connsiteX9-109" fmla="*/ 0 w 273845"/>
                  <a:gd name="connsiteY9-110" fmla="*/ 3776662 h 3776662"/>
                  <a:gd name="connsiteX10-111" fmla="*/ 1 w 273845"/>
                  <a:gd name="connsiteY10-112" fmla="*/ 3609974 h 3776662"/>
                  <a:gd name="connsiteX11" fmla="*/ 0 w 273845"/>
                  <a:gd name="connsiteY11" fmla="*/ 0 h 3776662"/>
                  <a:gd name="connsiteX0-113" fmla="*/ 0 w 273845"/>
                  <a:gd name="connsiteY0-114" fmla="*/ 0 h 3776662"/>
                  <a:gd name="connsiteX1-115" fmla="*/ 272825 w 273845"/>
                  <a:gd name="connsiteY1-116" fmla="*/ 0 h 3776662"/>
                  <a:gd name="connsiteX2-117" fmla="*/ 273845 w 273845"/>
                  <a:gd name="connsiteY2-118" fmla="*/ 3581399 h 3776662"/>
                  <a:gd name="connsiteX3-119" fmla="*/ 252414 w 273845"/>
                  <a:gd name="connsiteY3-120" fmla="*/ 3776661 h 3776662"/>
                  <a:gd name="connsiteX4-121" fmla="*/ 221457 w 273845"/>
                  <a:gd name="connsiteY4-122" fmla="*/ 3774280 h 3776662"/>
                  <a:gd name="connsiteX5-123" fmla="*/ 166689 w 273845"/>
                  <a:gd name="connsiteY5-124" fmla="*/ 3776661 h 3776662"/>
                  <a:gd name="connsiteX6-125" fmla="*/ 107157 w 273845"/>
                  <a:gd name="connsiteY6-126" fmla="*/ 3774280 h 3776662"/>
                  <a:gd name="connsiteX7-127" fmla="*/ 57151 w 273845"/>
                  <a:gd name="connsiteY7-128" fmla="*/ 3776661 h 3776662"/>
                  <a:gd name="connsiteX8-129" fmla="*/ 0 w 273845"/>
                  <a:gd name="connsiteY8-130" fmla="*/ 3776662 h 3776662"/>
                  <a:gd name="connsiteX9-131" fmla="*/ 1 w 273845"/>
                  <a:gd name="connsiteY9-132" fmla="*/ 3609974 h 3776662"/>
                  <a:gd name="connsiteX10-133" fmla="*/ 0 w 273845"/>
                  <a:gd name="connsiteY10-134" fmla="*/ 0 h 3776662"/>
                  <a:gd name="connsiteX0-135" fmla="*/ 0 w 273845"/>
                  <a:gd name="connsiteY0-136" fmla="*/ 0 h 3776661"/>
                  <a:gd name="connsiteX1-137" fmla="*/ 272825 w 273845"/>
                  <a:gd name="connsiteY1-138" fmla="*/ 0 h 3776661"/>
                  <a:gd name="connsiteX2-139" fmla="*/ 273845 w 273845"/>
                  <a:gd name="connsiteY2-140" fmla="*/ 3581399 h 3776661"/>
                  <a:gd name="connsiteX3-141" fmla="*/ 252414 w 273845"/>
                  <a:gd name="connsiteY3-142" fmla="*/ 3776661 h 3776661"/>
                  <a:gd name="connsiteX4-143" fmla="*/ 221457 w 273845"/>
                  <a:gd name="connsiteY4-144" fmla="*/ 3774280 h 3776661"/>
                  <a:gd name="connsiteX5-145" fmla="*/ 166689 w 273845"/>
                  <a:gd name="connsiteY5-146" fmla="*/ 3776661 h 3776661"/>
                  <a:gd name="connsiteX6-147" fmla="*/ 107157 w 273845"/>
                  <a:gd name="connsiteY6-148" fmla="*/ 3774280 h 3776661"/>
                  <a:gd name="connsiteX7-149" fmla="*/ 57151 w 273845"/>
                  <a:gd name="connsiteY7-150" fmla="*/ 3776661 h 3776661"/>
                  <a:gd name="connsiteX8-151" fmla="*/ 1 w 273845"/>
                  <a:gd name="connsiteY8-152" fmla="*/ 3609974 h 3776661"/>
                  <a:gd name="connsiteX9-153" fmla="*/ 0 w 273845"/>
                  <a:gd name="connsiteY9-154" fmla="*/ 0 h 3776661"/>
                  <a:gd name="connsiteX0-155" fmla="*/ 0 w 273845"/>
                  <a:gd name="connsiteY0-156" fmla="*/ 0 h 3776661"/>
                  <a:gd name="connsiteX1-157" fmla="*/ 272825 w 273845"/>
                  <a:gd name="connsiteY1-158" fmla="*/ 0 h 3776661"/>
                  <a:gd name="connsiteX2-159" fmla="*/ 273845 w 273845"/>
                  <a:gd name="connsiteY2-160" fmla="*/ 3581399 h 3776661"/>
                  <a:gd name="connsiteX3-161" fmla="*/ 252414 w 273845"/>
                  <a:gd name="connsiteY3-162" fmla="*/ 3776661 h 3776661"/>
                  <a:gd name="connsiteX4-163" fmla="*/ 221457 w 273845"/>
                  <a:gd name="connsiteY4-164" fmla="*/ 3774280 h 3776661"/>
                  <a:gd name="connsiteX5-165" fmla="*/ 166689 w 273845"/>
                  <a:gd name="connsiteY5-166" fmla="*/ 3776661 h 3776661"/>
                  <a:gd name="connsiteX6-167" fmla="*/ 104776 w 273845"/>
                  <a:gd name="connsiteY6-168" fmla="*/ 3664743 h 3776661"/>
                  <a:gd name="connsiteX7-169" fmla="*/ 57151 w 273845"/>
                  <a:gd name="connsiteY7-170" fmla="*/ 3776661 h 3776661"/>
                  <a:gd name="connsiteX8-171" fmla="*/ 1 w 273845"/>
                  <a:gd name="connsiteY8-172" fmla="*/ 3609974 h 3776661"/>
                  <a:gd name="connsiteX9-173" fmla="*/ 0 w 273845"/>
                  <a:gd name="connsiteY9-174" fmla="*/ 0 h 3776661"/>
                  <a:gd name="connsiteX0-175" fmla="*/ 0 w 273845"/>
                  <a:gd name="connsiteY0-176" fmla="*/ 0 h 3776661"/>
                  <a:gd name="connsiteX1-177" fmla="*/ 272825 w 273845"/>
                  <a:gd name="connsiteY1-178" fmla="*/ 0 h 3776661"/>
                  <a:gd name="connsiteX2-179" fmla="*/ 273845 w 273845"/>
                  <a:gd name="connsiteY2-180" fmla="*/ 3581399 h 3776661"/>
                  <a:gd name="connsiteX3-181" fmla="*/ 252414 w 273845"/>
                  <a:gd name="connsiteY3-182" fmla="*/ 3776661 h 3776661"/>
                  <a:gd name="connsiteX4-183" fmla="*/ 221457 w 273845"/>
                  <a:gd name="connsiteY4-184" fmla="*/ 3774280 h 3776661"/>
                  <a:gd name="connsiteX5-185" fmla="*/ 166689 w 273845"/>
                  <a:gd name="connsiteY5-186" fmla="*/ 3776661 h 3776661"/>
                  <a:gd name="connsiteX6-187" fmla="*/ 104776 w 273845"/>
                  <a:gd name="connsiteY6-188" fmla="*/ 3664743 h 3776661"/>
                  <a:gd name="connsiteX7-189" fmla="*/ 57151 w 273845"/>
                  <a:gd name="connsiteY7-190" fmla="*/ 3750467 h 3776661"/>
                  <a:gd name="connsiteX8-191" fmla="*/ 1 w 273845"/>
                  <a:gd name="connsiteY8-192" fmla="*/ 3609974 h 3776661"/>
                  <a:gd name="connsiteX9-193" fmla="*/ 0 w 273845"/>
                  <a:gd name="connsiteY9-194" fmla="*/ 0 h 3776661"/>
                  <a:gd name="connsiteX0-195" fmla="*/ 0 w 273845"/>
                  <a:gd name="connsiteY0-196" fmla="*/ 0 h 3776661"/>
                  <a:gd name="connsiteX1-197" fmla="*/ 272825 w 273845"/>
                  <a:gd name="connsiteY1-198" fmla="*/ 0 h 3776661"/>
                  <a:gd name="connsiteX2-199" fmla="*/ 273845 w 273845"/>
                  <a:gd name="connsiteY2-200" fmla="*/ 3581399 h 3776661"/>
                  <a:gd name="connsiteX3-201" fmla="*/ 252414 w 273845"/>
                  <a:gd name="connsiteY3-202" fmla="*/ 3776661 h 3776661"/>
                  <a:gd name="connsiteX4-203" fmla="*/ 228601 w 273845"/>
                  <a:gd name="connsiteY4-204" fmla="*/ 3629023 h 3776661"/>
                  <a:gd name="connsiteX5-205" fmla="*/ 166689 w 273845"/>
                  <a:gd name="connsiteY5-206" fmla="*/ 3776661 h 3776661"/>
                  <a:gd name="connsiteX6-207" fmla="*/ 104776 w 273845"/>
                  <a:gd name="connsiteY6-208" fmla="*/ 3664743 h 3776661"/>
                  <a:gd name="connsiteX7-209" fmla="*/ 57151 w 273845"/>
                  <a:gd name="connsiteY7-210" fmla="*/ 3750467 h 3776661"/>
                  <a:gd name="connsiteX8-211" fmla="*/ 1 w 273845"/>
                  <a:gd name="connsiteY8-212" fmla="*/ 3609974 h 3776661"/>
                  <a:gd name="connsiteX9-213" fmla="*/ 0 w 273845"/>
                  <a:gd name="connsiteY9-214" fmla="*/ 0 h 3776661"/>
                  <a:gd name="connsiteX0-215" fmla="*/ 0 w 273845"/>
                  <a:gd name="connsiteY0-216" fmla="*/ 0 h 3776661"/>
                  <a:gd name="connsiteX1-217" fmla="*/ 272825 w 273845"/>
                  <a:gd name="connsiteY1-218" fmla="*/ 0 h 3776661"/>
                  <a:gd name="connsiteX2-219" fmla="*/ 273845 w 273845"/>
                  <a:gd name="connsiteY2-220" fmla="*/ 3581399 h 3776661"/>
                  <a:gd name="connsiteX3-221" fmla="*/ 250032 w 273845"/>
                  <a:gd name="connsiteY3-222" fmla="*/ 3695699 h 3776661"/>
                  <a:gd name="connsiteX4-223" fmla="*/ 228601 w 273845"/>
                  <a:gd name="connsiteY4-224" fmla="*/ 3629023 h 3776661"/>
                  <a:gd name="connsiteX5-225" fmla="*/ 166689 w 273845"/>
                  <a:gd name="connsiteY5-226" fmla="*/ 3776661 h 3776661"/>
                  <a:gd name="connsiteX6-227" fmla="*/ 104776 w 273845"/>
                  <a:gd name="connsiteY6-228" fmla="*/ 3664743 h 3776661"/>
                  <a:gd name="connsiteX7-229" fmla="*/ 57151 w 273845"/>
                  <a:gd name="connsiteY7-230" fmla="*/ 3750467 h 3776661"/>
                  <a:gd name="connsiteX8-231" fmla="*/ 1 w 273845"/>
                  <a:gd name="connsiteY8-232" fmla="*/ 3609974 h 3776661"/>
                  <a:gd name="connsiteX9-233" fmla="*/ 0 w 273845"/>
                  <a:gd name="connsiteY9-234" fmla="*/ 0 h 3776661"/>
                  <a:gd name="connsiteX0-235" fmla="*/ 0 w 273845"/>
                  <a:gd name="connsiteY0-236" fmla="*/ 0 h 3776661"/>
                  <a:gd name="connsiteX1-237" fmla="*/ 272825 w 273845"/>
                  <a:gd name="connsiteY1-238" fmla="*/ 0 h 3776661"/>
                  <a:gd name="connsiteX2-239" fmla="*/ 273845 w 273845"/>
                  <a:gd name="connsiteY2-240" fmla="*/ 3581399 h 3776661"/>
                  <a:gd name="connsiteX3-241" fmla="*/ 247651 w 273845"/>
                  <a:gd name="connsiteY3-242" fmla="*/ 3702843 h 3776661"/>
                  <a:gd name="connsiteX4-243" fmla="*/ 228601 w 273845"/>
                  <a:gd name="connsiteY4-244" fmla="*/ 3629023 h 3776661"/>
                  <a:gd name="connsiteX5-245" fmla="*/ 166689 w 273845"/>
                  <a:gd name="connsiteY5-246" fmla="*/ 3776661 h 3776661"/>
                  <a:gd name="connsiteX6-247" fmla="*/ 104776 w 273845"/>
                  <a:gd name="connsiteY6-248" fmla="*/ 3664743 h 3776661"/>
                  <a:gd name="connsiteX7-249" fmla="*/ 57151 w 273845"/>
                  <a:gd name="connsiteY7-250" fmla="*/ 3750467 h 3776661"/>
                  <a:gd name="connsiteX8-251" fmla="*/ 1 w 273845"/>
                  <a:gd name="connsiteY8-252" fmla="*/ 3609974 h 3776661"/>
                  <a:gd name="connsiteX9-253" fmla="*/ 0 w 273845"/>
                  <a:gd name="connsiteY9-254" fmla="*/ 0 h 3776661"/>
                  <a:gd name="connsiteX0-255" fmla="*/ 0 w 273845"/>
                  <a:gd name="connsiteY0-256" fmla="*/ 0 h 3776661"/>
                  <a:gd name="connsiteX1-257" fmla="*/ 272825 w 273845"/>
                  <a:gd name="connsiteY1-258" fmla="*/ 0 h 3776661"/>
                  <a:gd name="connsiteX2-259" fmla="*/ 273845 w 273845"/>
                  <a:gd name="connsiteY2-260" fmla="*/ 3581399 h 3776661"/>
                  <a:gd name="connsiteX3-261" fmla="*/ 247651 w 273845"/>
                  <a:gd name="connsiteY3-262" fmla="*/ 3702843 h 3776661"/>
                  <a:gd name="connsiteX4-263" fmla="*/ 228601 w 273845"/>
                  <a:gd name="connsiteY4-264" fmla="*/ 3629023 h 3776661"/>
                  <a:gd name="connsiteX5-265" fmla="*/ 166689 w 273845"/>
                  <a:gd name="connsiteY5-266" fmla="*/ 3776661 h 3776661"/>
                  <a:gd name="connsiteX6-267" fmla="*/ 104776 w 273845"/>
                  <a:gd name="connsiteY6-268" fmla="*/ 3664743 h 3776661"/>
                  <a:gd name="connsiteX7-269" fmla="*/ 57151 w 273845"/>
                  <a:gd name="connsiteY7-270" fmla="*/ 3750467 h 3776661"/>
                  <a:gd name="connsiteX8-271" fmla="*/ 1 w 273845"/>
                  <a:gd name="connsiteY8-272" fmla="*/ 3609974 h 3776661"/>
                  <a:gd name="connsiteX9-273" fmla="*/ 0 w 273845"/>
                  <a:gd name="connsiteY9-274" fmla="*/ 0 h 3776661"/>
                  <a:gd name="connsiteX0-275" fmla="*/ 0 w 273845"/>
                  <a:gd name="connsiteY0-276" fmla="*/ 0 h 3776661"/>
                  <a:gd name="connsiteX1-277" fmla="*/ 272825 w 273845"/>
                  <a:gd name="connsiteY1-278" fmla="*/ 0 h 3776661"/>
                  <a:gd name="connsiteX2-279" fmla="*/ 273845 w 273845"/>
                  <a:gd name="connsiteY2-280" fmla="*/ 3581399 h 3776661"/>
                  <a:gd name="connsiteX3-281" fmla="*/ 247651 w 273845"/>
                  <a:gd name="connsiteY3-282" fmla="*/ 3702843 h 3776661"/>
                  <a:gd name="connsiteX4-283" fmla="*/ 228601 w 273845"/>
                  <a:gd name="connsiteY4-284" fmla="*/ 3629023 h 3776661"/>
                  <a:gd name="connsiteX5-285" fmla="*/ 166689 w 273845"/>
                  <a:gd name="connsiteY5-286" fmla="*/ 3776661 h 3776661"/>
                  <a:gd name="connsiteX6-287" fmla="*/ 104776 w 273845"/>
                  <a:gd name="connsiteY6-288" fmla="*/ 3664743 h 3776661"/>
                  <a:gd name="connsiteX7-289" fmla="*/ 57151 w 273845"/>
                  <a:gd name="connsiteY7-290" fmla="*/ 3750467 h 3776661"/>
                  <a:gd name="connsiteX8-291" fmla="*/ 1 w 273845"/>
                  <a:gd name="connsiteY8-292" fmla="*/ 3609974 h 3776661"/>
                  <a:gd name="connsiteX9-293" fmla="*/ 0 w 273845"/>
                  <a:gd name="connsiteY9-294" fmla="*/ 0 h 3776661"/>
                  <a:gd name="connsiteX0-295" fmla="*/ 0 w 273845"/>
                  <a:gd name="connsiteY0-296" fmla="*/ 0 h 3776661"/>
                  <a:gd name="connsiteX1-297" fmla="*/ 272825 w 273845"/>
                  <a:gd name="connsiteY1-298" fmla="*/ 0 h 3776661"/>
                  <a:gd name="connsiteX2-299" fmla="*/ 273845 w 273845"/>
                  <a:gd name="connsiteY2-300" fmla="*/ 3581399 h 3776661"/>
                  <a:gd name="connsiteX3-301" fmla="*/ 247651 w 273845"/>
                  <a:gd name="connsiteY3-302" fmla="*/ 3702843 h 3776661"/>
                  <a:gd name="connsiteX4-303" fmla="*/ 228601 w 273845"/>
                  <a:gd name="connsiteY4-304" fmla="*/ 3629023 h 3776661"/>
                  <a:gd name="connsiteX5-305" fmla="*/ 166689 w 273845"/>
                  <a:gd name="connsiteY5-306" fmla="*/ 3776661 h 3776661"/>
                  <a:gd name="connsiteX6-307" fmla="*/ 104776 w 273845"/>
                  <a:gd name="connsiteY6-308" fmla="*/ 3664743 h 3776661"/>
                  <a:gd name="connsiteX7-309" fmla="*/ 57151 w 273845"/>
                  <a:gd name="connsiteY7-310" fmla="*/ 3750467 h 3776661"/>
                  <a:gd name="connsiteX8-311" fmla="*/ 1 w 273845"/>
                  <a:gd name="connsiteY8-312" fmla="*/ 3609974 h 3776661"/>
                  <a:gd name="connsiteX9-313" fmla="*/ 0 w 273845"/>
                  <a:gd name="connsiteY9-314" fmla="*/ 0 h 3776661"/>
                  <a:gd name="connsiteX0-315" fmla="*/ 0 w 273845"/>
                  <a:gd name="connsiteY0-316" fmla="*/ 0 h 3776661"/>
                  <a:gd name="connsiteX1-317" fmla="*/ 272825 w 273845"/>
                  <a:gd name="connsiteY1-318" fmla="*/ 0 h 3776661"/>
                  <a:gd name="connsiteX2-319" fmla="*/ 273845 w 273845"/>
                  <a:gd name="connsiteY2-320" fmla="*/ 3581399 h 3776661"/>
                  <a:gd name="connsiteX3-321" fmla="*/ 247651 w 273845"/>
                  <a:gd name="connsiteY3-322" fmla="*/ 3702843 h 3776661"/>
                  <a:gd name="connsiteX4-323" fmla="*/ 228601 w 273845"/>
                  <a:gd name="connsiteY4-324" fmla="*/ 3629023 h 3776661"/>
                  <a:gd name="connsiteX5-325" fmla="*/ 166689 w 273845"/>
                  <a:gd name="connsiteY5-326" fmla="*/ 3776661 h 3776661"/>
                  <a:gd name="connsiteX6-327" fmla="*/ 104776 w 273845"/>
                  <a:gd name="connsiteY6-328" fmla="*/ 3664743 h 3776661"/>
                  <a:gd name="connsiteX7-329" fmla="*/ 57151 w 273845"/>
                  <a:gd name="connsiteY7-330" fmla="*/ 3750467 h 3776661"/>
                  <a:gd name="connsiteX8-331" fmla="*/ 1 w 273845"/>
                  <a:gd name="connsiteY8-332" fmla="*/ 3609974 h 3776661"/>
                  <a:gd name="connsiteX9-333" fmla="*/ 0 w 273845"/>
                  <a:gd name="connsiteY9-334" fmla="*/ 0 h 3776661"/>
                  <a:gd name="connsiteX0-335" fmla="*/ 0 w 273845"/>
                  <a:gd name="connsiteY0-336" fmla="*/ 0 h 3776661"/>
                  <a:gd name="connsiteX1-337" fmla="*/ 272825 w 273845"/>
                  <a:gd name="connsiteY1-338" fmla="*/ 0 h 3776661"/>
                  <a:gd name="connsiteX2-339" fmla="*/ 273845 w 273845"/>
                  <a:gd name="connsiteY2-340" fmla="*/ 3581399 h 3776661"/>
                  <a:gd name="connsiteX3-341" fmla="*/ 247651 w 273845"/>
                  <a:gd name="connsiteY3-342" fmla="*/ 3702843 h 3776661"/>
                  <a:gd name="connsiteX4-343" fmla="*/ 228601 w 273845"/>
                  <a:gd name="connsiteY4-344" fmla="*/ 3629023 h 3776661"/>
                  <a:gd name="connsiteX5-345" fmla="*/ 166689 w 273845"/>
                  <a:gd name="connsiteY5-346" fmla="*/ 3776661 h 3776661"/>
                  <a:gd name="connsiteX6-347" fmla="*/ 104776 w 273845"/>
                  <a:gd name="connsiteY6-348" fmla="*/ 3664743 h 3776661"/>
                  <a:gd name="connsiteX7-349" fmla="*/ 57151 w 273845"/>
                  <a:gd name="connsiteY7-350" fmla="*/ 3750467 h 3776661"/>
                  <a:gd name="connsiteX8-351" fmla="*/ 1 w 273845"/>
                  <a:gd name="connsiteY8-352" fmla="*/ 3609974 h 3776661"/>
                  <a:gd name="connsiteX9-353" fmla="*/ 0 w 273845"/>
                  <a:gd name="connsiteY9-354" fmla="*/ 0 h 3776661"/>
                  <a:gd name="connsiteX0-355" fmla="*/ 0 w 273845"/>
                  <a:gd name="connsiteY0-356" fmla="*/ 0 h 3776887"/>
                  <a:gd name="connsiteX1-357" fmla="*/ 272825 w 273845"/>
                  <a:gd name="connsiteY1-358" fmla="*/ 0 h 3776887"/>
                  <a:gd name="connsiteX2-359" fmla="*/ 273845 w 273845"/>
                  <a:gd name="connsiteY2-360" fmla="*/ 3581399 h 3776887"/>
                  <a:gd name="connsiteX3-361" fmla="*/ 247651 w 273845"/>
                  <a:gd name="connsiteY3-362" fmla="*/ 3702843 h 3776887"/>
                  <a:gd name="connsiteX4-363" fmla="*/ 228601 w 273845"/>
                  <a:gd name="connsiteY4-364" fmla="*/ 3629023 h 3776887"/>
                  <a:gd name="connsiteX5-365" fmla="*/ 166689 w 273845"/>
                  <a:gd name="connsiteY5-366" fmla="*/ 3776661 h 3776887"/>
                  <a:gd name="connsiteX6-367" fmla="*/ 104776 w 273845"/>
                  <a:gd name="connsiteY6-368" fmla="*/ 3664743 h 3776887"/>
                  <a:gd name="connsiteX7-369" fmla="*/ 57151 w 273845"/>
                  <a:gd name="connsiteY7-370" fmla="*/ 3750467 h 3776887"/>
                  <a:gd name="connsiteX8-371" fmla="*/ 1 w 273845"/>
                  <a:gd name="connsiteY8-372" fmla="*/ 3609974 h 3776887"/>
                  <a:gd name="connsiteX9-373" fmla="*/ 0 w 273845"/>
                  <a:gd name="connsiteY9-374" fmla="*/ 0 h 3776887"/>
                  <a:gd name="connsiteX0-375" fmla="*/ 0 w 273845"/>
                  <a:gd name="connsiteY0-376" fmla="*/ 0 h 3776887"/>
                  <a:gd name="connsiteX1-377" fmla="*/ 272825 w 273845"/>
                  <a:gd name="connsiteY1-378" fmla="*/ 0 h 3776887"/>
                  <a:gd name="connsiteX2-379" fmla="*/ 273845 w 273845"/>
                  <a:gd name="connsiteY2-380" fmla="*/ 3581399 h 3776887"/>
                  <a:gd name="connsiteX3-381" fmla="*/ 247651 w 273845"/>
                  <a:gd name="connsiteY3-382" fmla="*/ 3702843 h 3776887"/>
                  <a:gd name="connsiteX4-383" fmla="*/ 228601 w 273845"/>
                  <a:gd name="connsiteY4-384" fmla="*/ 3629023 h 3776887"/>
                  <a:gd name="connsiteX5-385" fmla="*/ 166689 w 273845"/>
                  <a:gd name="connsiteY5-386" fmla="*/ 3776661 h 3776887"/>
                  <a:gd name="connsiteX6-387" fmla="*/ 104776 w 273845"/>
                  <a:gd name="connsiteY6-388" fmla="*/ 3664743 h 3776887"/>
                  <a:gd name="connsiteX7-389" fmla="*/ 57151 w 273845"/>
                  <a:gd name="connsiteY7-390" fmla="*/ 3750467 h 3776887"/>
                  <a:gd name="connsiteX8-391" fmla="*/ 1 w 273845"/>
                  <a:gd name="connsiteY8-392" fmla="*/ 3609974 h 3776887"/>
                  <a:gd name="connsiteX9-393" fmla="*/ 0 w 273845"/>
                  <a:gd name="connsiteY9-394" fmla="*/ 0 h 3776887"/>
                  <a:gd name="connsiteX0-395" fmla="*/ 0 w 273845"/>
                  <a:gd name="connsiteY0-396" fmla="*/ 0 h 3776887"/>
                  <a:gd name="connsiteX1-397" fmla="*/ 272825 w 273845"/>
                  <a:gd name="connsiteY1-398" fmla="*/ 0 h 3776887"/>
                  <a:gd name="connsiteX2-399" fmla="*/ 273845 w 273845"/>
                  <a:gd name="connsiteY2-400" fmla="*/ 3581399 h 3776887"/>
                  <a:gd name="connsiteX3-401" fmla="*/ 247651 w 273845"/>
                  <a:gd name="connsiteY3-402" fmla="*/ 3702843 h 3776887"/>
                  <a:gd name="connsiteX4-403" fmla="*/ 228601 w 273845"/>
                  <a:gd name="connsiteY4-404" fmla="*/ 3629023 h 3776887"/>
                  <a:gd name="connsiteX5-405" fmla="*/ 166689 w 273845"/>
                  <a:gd name="connsiteY5-406" fmla="*/ 3776661 h 3776887"/>
                  <a:gd name="connsiteX6-407" fmla="*/ 104776 w 273845"/>
                  <a:gd name="connsiteY6-408" fmla="*/ 3664743 h 3776887"/>
                  <a:gd name="connsiteX7-409" fmla="*/ 57151 w 273845"/>
                  <a:gd name="connsiteY7-410" fmla="*/ 3750467 h 3776887"/>
                  <a:gd name="connsiteX8-411" fmla="*/ 1 w 273845"/>
                  <a:gd name="connsiteY8-412" fmla="*/ 3609974 h 3776887"/>
                  <a:gd name="connsiteX9-413" fmla="*/ 0 w 273845"/>
                  <a:gd name="connsiteY9-414" fmla="*/ 0 h 3776887"/>
                  <a:gd name="connsiteX0-415" fmla="*/ 0 w 273845"/>
                  <a:gd name="connsiteY0-416" fmla="*/ 0 h 3776859"/>
                  <a:gd name="connsiteX1-417" fmla="*/ 272825 w 273845"/>
                  <a:gd name="connsiteY1-418" fmla="*/ 0 h 3776859"/>
                  <a:gd name="connsiteX2-419" fmla="*/ 273845 w 273845"/>
                  <a:gd name="connsiteY2-420" fmla="*/ 3581399 h 3776859"/>
                  <a:gd name="connsiteX3-421" fmla="*/ 247651 w 273845"/>
                  <a:gd name="connsiteY3-422" fmla="*/ 3702843 h 3776859"/>
                  <a:gd name="connsiteX4-423" fmla="*/ 223839 w 273845"/>
                  <a:gd name="connsiteY4-424" fmla="*/ 3631404 h 3776859"/>
                  <a:gd name="connsiteX5-425" fmla="*/ 166689 w 273845"/>
                  <a:gd name="connsiteY5-426" fmla="*/ 3776661 h 3776859"/>
                  <a:gd name="connsiteX6-427" fmla="*/ 104776 w 273845"/>
                  <a:gd name="connsiteY6-428" fmla="*/ 3664743 h 3776859"/>
                  <a:gd name="connsiteX7-429" fmla="*/ 57151 w 273845"/>
                  <a:gd name="connsiteY7-430" fmla="*/ 3750467 h 3776859"/>
                  <a:gd name="connsiteX8-431" fmla="*/ 1 w 273845"/>
                  <a:gd name="connsiteY8-432" fmla="*/ 3609974 h 3776859"/>
                  <a:gd name="connsiteX9-433" fmla="*/ 0 w 273845"/>
                  <a:gd name="connsiteY9-434" fmla="*/ 0 h 3776859"/>
                  <a:gd name="connsiteX0-435" fmla="*/ 0 w 273845"/>
                  <a:gd name="connsiteY0-436" fmla="*/ 0 h 3776859"/>
                  <a:gd name="connsiteX1-437" fmla="*/ 272825 w 273845"/>
                  <a:gd name="connsiteY1-438" fmla="*/ 0 h 3776859"/>
                  <a:gd name="connsiteX2-439" fmla="*/ 273845 w 273845"/>
                  <a:gd name="connsiteY2-440" fmla="*/ 3581399 h 3776859"/>
                  <a:gd name="connsiteX3-441" fmla="*/ 247651 w 273845"/>
                  <a:gd name="connsiteY3-442" fmla="*/ 3702843 h 3776859"/>
                  <a:gd name="connsiteX4-443" fmla="*/ 223839 w 273845"/>
                  <a:gd name="connsiteY4-444" fmla="*/ 3631404 h 3776859"/>
                  <a:gd name="connsiteX5-445" fmla="*/ 166689 w 273845"/>
                  <a:gd name="connsiteY5-446" fmla="*/ 3776661 h 3776859"/>
                  <a:gd name="connsiteX6-447" fmla="*/ 104776 w 273845"/>
                  <a:gd name="connsiteY6-448" fmla="*/ 3664743 h 3776859"/>
                  <a:gd name="connsiteX7-449" fmla="*/ 57151 w 273845"/>
                  <a:gd name="connsiteY7-450" fmla="*/ 3750467 h 3776859"/>
                  <a:gd name="connsiteX8-451" fmla="*/ 1 w 273845"/>
                  <a:gd name="connsiteY8-452" fmla="*/ 3609974 h 3776859"/>
                  <a:gd name="connsiteX9-453" fmla="*/ 0 w 273845"/>
                  <a:gd name="connsiteY9-454" fmla="*/ 0 h 3776859"/>
                  <a:gd name="connsiteX0-455" fmla="*/ 0 w 273894"/>
                  <a:gd name="connsiteY0-456" fmla="*/ 0 h 3776859"/>
                  <a:gd name="connsiteX1-457" fmla="*/ 272825 w 273894"/>
                  <a:gd name="connsiteY1-458" fmla="*/ 0 h 3776859"/>
                  <a:gd name="connsiteX2-459" fmla="*/ 273845 w 273894"/>
                  <a:gd name="connsiteY2-460" fmla="*/ 3581399 h 3776859"/>
                  <a:gd name="connsiteX3-461" fmla="*/ 247651 w 273894"/>
                  <a:gd name="connsiteY3-462" fmla="*/ 3702843 h 3776859"/>
                  <a:gd name="connsiteX4-463" fmla="*/ 223839 w 273894"/>
                  <a:gd name="connsiteY4-464" fmla="*/ 3631404 h 3776859"/>
                  <a:gd name="connsiteX5-465" fmla="*/ 166689 w 273894"/>
                  <a:gd name="connsiteY5-466" fmla="*/ 3776661 h 3776859"/>
                  <a:gd name="connsiteX6-467" fmla="*/ 104776 w 273894"/>
                  <a:gd name="connsiteY6-468" fmla="*/ 3664743 h 3776859"/>
                  <a:gd name="connsiteX7-469" fmla="*/ 57151 w 273894"/>
                  <a:gd name="connsiteY7-470" fmla="*/ 3750467 h 3776859"/>
                  <a:gd name="connsiteX8-471" fmla="*/ 1 w 273894"/>
                  <a:gd name="connsiteY8-472" fmla="*/ 3609974 h 3776859"/>
                  <a:gd name="connsiteX9-473" fmla="*/ 0 w 273894"/>
                  <a:gd name="connsiteY9-474" fmla="*/ 0 h 3776859"/>
                  <a:gd name="connsiteX0-475" fmla="*/ 0 w 273894"/>
                  <a:gd name="connsiteY0-476" fmla="*/ 0 h 3776859"/>
                  <a:gd name="connsiteX1-477" fmla="*/ 272825 w 273894"/>
                  <a:gd name="connsiteY1-478" fmla="*/ 0 h 3776859"/>
                  <a:gd name="connsiteX2-479" fmla="*/ 273845 w 273894"/>
                  <a:gd name="connsiteY2-480" fmla="*/ 3581399 h 3776859"/>
                  <a:gd name="connsiteX3-481" fmla="*/ 247651 w 273894"/>
                  <a:gd name="connsiteY3-482" fmla="*/ 3702843 h 3776859"/>
                  <a:gd name="connsiteX4-483" fmla="*/ 223839 w 273894"/>
                  <a:gd name="connsiteY4-484" fmla="*/ 3631404 h 3776859"/>
                  <a:gd name="connsiteX5-485" fmla="*/ 166689 w 273894"/>
                  <a:gd name="connsiteY5-486" fmla="*/ 3776661 h 3776859"/>
                  <a:gd name="connsiteX6-487" fmla="*/ 104776 w 273894"/>
                  <a:gd name="connsiteY6-488" fmla="*/ 3664743 h 3776859"/>
                  <a:gd name="connsiteX7-489" fmla="*/ 57151 w 273894"/>
                  <a:gd name="connsiteY7-490" fmla="*/ 3750467 h 3776859"/>
                  <a:gd name="connsiteX8-491" fmla="*/ 1 w 273894"/>
                  <a:gd name="connsiteY8-492" fmla="*/ 3609974 h 3776859"/>
                  <a:gd name="connsiteX9-493" fmla="*/ 0 w 273894"/>
                  <a:gd name="connsiteY9-494" fmla="*/ 0 h 3776859"/>
                  <a:gd name="connsiteX0-495" fmla="*/ 0 w 273845"/>
                  <a:gd name="connsiteY0-496" fmla="*/ 0 h 3776859"/>
                  <a:gd name="connsiteX1-497" fmla="*/ 272825 w 273845"/>
                  <a:gd name="connsiteY1-498" fmla="*/ 0 h 3776859"/>
                  <a:gd name="connsiteX2-499" fmla="*/ 273845 w 273845"/>
                  <a:gd name="connsiteY2-500" fmla="*/ 3581399 h 3776859"/>
                  <a:gd name="connsiteX3-501" fmla="*/ 247651 w 273845"/>
                  <a:gd name="connsiteY3-502" fmla="*/ 3702843 h 3776859"/>
                  <a:gd name="connsiteX4-503" fmla="*/ 223839 w 273845"/>
                  <a:gd name="connsiteY4-504" fmla="*/ 3631404 h 3776859"/>
                  <a:gd name="connsiteX5-505" fmla="*/ 166689 w 273845"/>
                  <a:gd name="connsiteY5-506" fmla="*/ 3776661 h 3776859"/>
                  <a:gd name="connsiteX6-507" fmla="*/ 104776 w 273845"/>
                  <a:gd name="connsiteY6-508" fmla="*/ 3664743 h 3776859"/>
                  <a:gd name="connsiteX7-509" fmla="*/ 57151 w 273845"/>
                  <a:gd name="connsiteY7-510" fmla="*/ 3750467 h 3776859"/>
                  <a:gd name="connsiteX8-511" fmla="*/ 1 w 273845"/>
                  <a:gd name="connsiteY8-512" fmla="*/ 3609974 h 3776859"/>
                  <a:gd name="connsiteX9-513" fmla="*/ 0 w 273845"/>
                  <a:gd name="connsiteY9-514" fmla="*/ 0 h 3776859"/>
                  <a:gd name="connsiteX0-515" fmla="*/ 0 w 273845"/>
                  <a:gd name="connsiteY0-516" fmla="*/ 0 h 3776859"/>
                  <a:gd name="connsiteX1-517" fmla="*/ 272825 w 273845"/>
                  <a:gd name="connsiteY1-518" fmla="*/ 0 h 3776859"/>
                  <a:gd name="connsiteX2-519" fmla="*/ 273845 w 273845"/>
                  <a:gd name="connsiteY2-520" fmla="*/ 3581399 h 3776859"/>
                  <a:gd name="connsiteX3-521" fmla="*/ 252414 w 273845"/>
                  <a:gd name="connsiteY3-522" fmla="*/ 3702843 h 3776859"/>
                  <a:gd name="connsiteX4-523" fmla="*/ 223839 w 273845"/>
                  <a:gd name="connsiteY4-524" fmla="*/ 3631404 h 3776859"/>
                  <a:gd name="connsiteX5-525" fmla="*/ 166689 w 273845"/>
                  <a:gd name="connsiteY5-526" fmla="*/ 3776661 h 3776859"/>
                  <a:gd name="connsiteX6-527" fmla="*/ 104776 w 273845"/>
                  <a:gd name="connsiteY6-528" fmla="*/ 3664743 h 3776859"/>
                  <a:gd name="connsiteX7-529" fmla="*/ 57151 w 273845"/>
                  <a:gd name="connsiteY7-530" fmla="*/ 3750467 h 3776859"/>
                  <a:gd name="connsiteX8-531" fmla="*/ 1 w 273845"/>
                  <a:gd name="connsiteY8-532" fmla="*/ 3609974 h 3776859"/>
                  <a:gd name="connsiteX9-533" fmla="*/ 0 w 273845"/>
                  <a:gd name="connsiteY9-534" fmla="*/ 0 h 3776859"/>
                  <a:gd name="connsiteX0-535" fmla="*/ 0 w 273845"/>
                  <a:gd name="connsiteY0-536" fmla="*/ 0 h 3776859"/>
                  <a:gd name="connsiteX1-537" fmla="*/ 272825 w 273845"/>
                  <a:gd name="connsiteY1-538" fmla="*/ 0 h 3776859"/>
                  <a:gd name="connsiteX2-539" fmla="*/ 273845 w 273845"/>
                  <a:gd name="connsiteY2-540" fmla="*/ 3581399 h 3776859"/>
                  <a:gd name="connsiteX3-541" fmla="*/ 252414 w 273845"/>
                  <a:gd name="connsiteY3-542" fmla="*/ 3702843 h 3776859"/>
                  <a:gd name="connsiteX4-543" fmla="*/ 223839 w 273845"/>
                  <a:gd name="connsiteY4-544" fmla="*/ 3631404 h 3776859"/>
                  <a:gd name="connsiteX5-545" fmla="*/ 166689 w 273845"/>
                  <a:gd name="connsiteY5-546" fmla="*/ 3776661 h 3776859"/>
                  <a:gd name="connsiteX6-547" fmla="*/ 104776 w 273845"/>
                  <a:gd name="connsiteY6-548" fmla="*/ 3664743 h 3776859"/>
                  <a:gd name="connsiteX7-549" fmla="*/ 57151 w 273845"/>
                  <a:gd name="connsiteY7-550" fmla="*/ 3750467 h 3776859"/>
                  <a:gd name="connsiteX8-551" fmla="*/ 1 w 273845"/>
                  <a:gd name="connsiteY8-552" fmla="*/ 3609974 h 3776859"/>
                  <a:gd name="connsiteX9-553" fmla="*/ 0 w 273845"/>
                  <a:gd name="connsiteY9-554" fmla="*/ 0 h 3776859"/>
                  <a:gd name="connsiteX0-555" fmla="*/ 0 w 273845"/>
                  <a:gd name="connsiteY0-556" fmla="*/ 0 h 3776859"/>
                  <a:gd name="connsiteX1-557" fmla="*/ 272825 w 273845"/>
                  <a:gd name="connsiteY1-558" fmla="*/ 0 h 3776859"/>
                  <a:gd name="connsiteX2-559" fmla="*/ 273845 w 273845"/>
                  <a:gd name="connsiteY2-560" fmla="*/ 3581399 h 3776859"/>
                  <a:gd name="connsiteX3-561" fmla="*/ 245270 w 273845"/>
                  <a:gd name="connsiteY3-562" fmla="*/ 3702843 h 3776859"/>
                  <a:gd name="connsiteX4-563" fmla="*/ 223839 w 273845"/>
                  <a:gd name="connsiteY4-564" fmla="*/ 3631404 h 3776859"/>
                  <a:gd name="connsiteX5-565" fmla="*/ 166689 w 273845"/>
                  <a:gd name="connsiteY5-566" fmla="*/ 3776661 h 3776859"/>
                  <a:gd name="connsiteX6-567" fmla="*/ 104776 w 273845"/>
                  <a:gd name="connsiteY6-568" fmla="*/ 3664743 h 3776859"/>
                  <a:gd name="connsiteX7-569" fmla="*/ 57151 w 273845"/>
                  <a:gd name="connsiteY7-570" fmla="*/ 3750467 h 3776859"/>
                  <a:gd name="connsiteX8-571" fmla="*/ 1 w 273845"/>
                  <a:gd name="connsiteY8-572" fmla="*/ 3609974 h 3776859"/>
                  <a:gd name="connsiteX9-573" fmla="*/ 0 w 273845"/>
                  <a:gd name="connsiteY9-574" fmla="*/ 0 h 3776859"/>
                  <a:gd name="connsiteX0-575" fmla="*/ 0 w 273845"/>
                  <a:gd name="connsiteY0-576" fmla="*/ 0 h 3776859"/>
                  <a:gd name="connsiteX1-577" fmla="*/ 272825 w 273845"/>
                  <a:gd name="connsiteY1-578" fmla="*/ 0 h 3776859"/>
                  <a:gd name="connsiteX2-579" fmla="*/ 273845 w 273845"/>
                  <a:gd name="connsiteY2-580" fmla="*/ 3581399 h 3776859"/>
                  <a:gd name="connsiteX3-581" fmla="*/ 245270 w 273845"/>
                  <a:gd name="connsiteY3-582" fmla="*/ 3702843 h 3776859"/>
                  <a:gd name="connsiteX4-583" fmla="*/ 223839 w 273845"/>
                  <a:gd name="connsiteY4-584" fmla="*/ 3631404 h 3776859"/>
                  <a:gd name="connsiteX5-585" fmla="*/ 166689 w 273845"/>
                  <a:gd name="connsiteY5-586" fmla="*/ 3776661 h 3776859"/>
                  <a:gd name="connsiteX6-587" fmla="*/ 104776 w 273845"/>
                  <a:gd name="connsiteY6-588" fmla="*/ 3664743 h 3776859"/>
                  <a:gd name="connsiteX7-589" fmla="*/ 57151 w 273845"/>
                  <a:gd name="connsiteY7-590" fmla="*/ 3750467 h 3776859"/>
                  <a:gd name="connsiteX8-591" fmla="*/ 1 w 273845"/>
                  <a:gd name="connsiteY8-592" fmla="*/ 3609974 h 3776859"/>
                  <a:gd name="connsiteX9-593" fmla="*/ 0 w 273845"/>
                  <a:gd name="connsiteY9-594" fmla="*/ 0 h 3776859"/>
                  <a:gd name="connsiteX0-595" fmla="*/ 0 w 273845"/>
                  <a:gd name="connsiteY0-596" fmla="*/ 0 h 3776859"/>
                  <a:gd name="connsiteX1-597" fmla="*/ 272825 w 273845"/>
                  <a:gd name="connsiteY1-598" fmla="*/ 0 h 3776859"/>
                  <a:gd name="connsiteX2-599" fmla="*/ 273845 w 273845"/>
                  <a:gd name="connsiteY2-600" fmla="*/ 3581399 h 3776859"/>
                  <a:gd name="connsiteX3-601" fmla="*/ 245270 w 273845"/>
                  <a:gd name="connsiteY3-602" fmla="*/ 3702843 h 3776859"/>
                  <a:gd name="connsiteX4-603" fmla="*/ 223839 w 273845"/>
                  <a:gd name="connsiteY4-604" fmla="*/ 3631404 h 3776859"/>
                  <a:gd name="connsiteX5-605" fmla="*/ 166689 w 273845"/>
                  <a:gd name="connsiteY5-606" fmla="*/ 3776661 h 3776859"/>
                  <a:gd name="connsiteX6-607" fmla="*/ 104776 w 273845"/>
                  <a:gd name="connsiteY6-608" fmla="*/ 3664743 h 3776859"/>
                  <a:gd name="connsiteX7-609" fmla="*/ 57151 w 273845"/>
                  <a:gd name="connsiteY7-610" fmla="*/ 3750467 h 3776859"/>
                  <a:gd name="connsiteX8-611" fmla="*/ 1 w 273845"/>
                  <a:gd name="connsiteY8-612" fmla="*/ 3609974 h 3776859"/>
                  <a:gd name="connsiteX9-613" fmla="*/ 0 w 273845"/>
                  <a:gd name="connsiteY9-614" fmla="*/ 0 h 3776859"/>
                  <a:gd name="connsiteX0-615" fmla="*/ 0 w 273845"/>
                  <a:gd name="connsiteY0-616" fmla="*/ 0 h 3776859"/>
                  <a:gd name="connsiteX1-617" fmla="*/ 272825 w 273845"/>
                  <a:gd name="connsiteY1-618" fmla="*/ 0 h 3776859"/>
                  <a:gd name="connsiteX2-619" fmla="*/ 273845 w 273845"/>
                  <a:gd name="connsiteY2-620" fmla="*/ 3581399 h 3776859"/>
                  <a:gd name="connsiteX3-621" fmla="*/ 245270 w 273845"/>
                  <a:gd name="connsiteY3-622" fmla="*/ 3702843 h 3776859"/>
                  <a:gd name="connsiteX4-623" fmla="*/ 223839 w 273845"/>
                  <a:gd name="connsiteY4-624" fmla="*/ 3631404 h 3776859"/>
                  <a:gd name="connsiteX5-625" fmla="*/ 166689 w 273845"/>
                  <a:gd name="connsiteY5-626" fmla="*/ 3776661 h 3776859"/>
                  <a:gd name="connsiteX6-627" fmla="*/ 104776 w 273845"/>
                  <a:gd name="connsiteY6-628" fmla="*/ 3664743 h 3776859"/>
                  <a:gd name="connsiteX7-629" fmla="*/ 57151 w 273845"/>
                  <a:gd name="connsiteY7-630" fmla="*/ 3750467 h 3776859"/>
                  <a:gd name="connsiteX8-631" fmla="*/ 1 w 273845"/>
                  <a:gd name="connsiteY8-632" fmla="*/ 3609974 h 3776859"/>
                  <a:gd name="connsiteX9-633" fmla="*/ 0 w 273845"/>
                  <a:gd name="connsiteY9-634" fmla="*/ 0 h 3776859"/>
                  <a:gd name="connsiteX0-635" fmla="*/ 0 w 273845"/>
                  <a:gd name="connsiteY0-636" fmla="*/ 0 h 3776859"/>
                  <a:gd name="connsiteX1-637" fmla="*/ 272825 w 273845"/>
                  <a:gd name="connsiteY1-638" fmla="*/ 0 h 3776859"/>
                  <a:gd name="connsiteX2-639" fmla="*/ 273845 w 273845"/>
                  <a:gd name="connsiteY2-640" fmla="*/ 3581399 h 3776859"/>
                  <a:gd name="connsiteX3-641" fmla="*/ 245270 w 273845"/>
                  <a:gd name="connsiteY3-642" fmla="*/ 3702843 h 3776859"/>
                  <a:gd name="connsiteX4-643" fmla="*/ 223839 w 273845"/>
                  <a:gd name="connsiteY4-644" fmla="*/ 3631404 h 3776859"/>
                  <a:gd name="connsiteX5-645" fmla="*/ 166689 w 273845"/>
                  <a:gd name="connsiteY5-646" fmla="*/ 3776661 h 3776859"/>
                  <a:gd name="connsiteX6-647" fmla="*/ 104776 w 273845"/>
                  <a:gd name="connsiteY6-648" fmla="*/ 3664743 h 3776859"/>
                  <a:gd name="connsiteX7-649" fmla="*/ 57151 w 273845"/>
                  <a:gd name="connsiteY7-650" fmla="*/ 3750467 h 3776859"/>
                  <a:gd name="connsiteX8-651" fmla="*/ 1 w 273845"/>
                  <a:gd name="connsiteY8-652" fmla="*/ 3609974 h 3776859"/>
                  <a:gd name="connsiteX9-653" fmla="*/ 0 w 273845"/>
                  <a:gd name="connsiteY9-654" fmla="*/ 0 h 3776859"/>
                  <a:gd name="connsiteX0-655" fmla="*/ 0 w 273845"/>
                  <a:gd name="connsiteY0-656" fmla="*/ 0 h 3776859"/>
                  <a:gd name="connsiteX1-657" fmla="*/ 272825 w 273845"/>
                  <a:gd name="connsiteY1-658" fmla="*/ 0 h 3776859"/>
                  <a:gd name="connsiteX2-659" fmla="*/ 273845 w 273845"/>
                  <a:gd name="connsiteY2-660" fmla="*/ 3581399 h 3776859"/>
                  <a:gd name="connsiteX3-661" fmla="*/ 245270 w 273845"/>
                  <a:gd name="connsiteY3-662" fmla="*/ 3702843 h 3776859"/>
                  <a:gd name="connsiteX4-663" fmla="*/ 223839 w 273845"/>
                  <a:gd name="connsiteY4-664" fmla="*/ 3631404 h 3776859"/>
                  <a:gd name="connsiteX5-665" fmla="*/ 166689 w 273845"/>
                  <a:gd name="connsiteY5-666" fmla="*/ 3776661 h 3776859"/>
                  <a:gd name="connsiteX6-667" fmla="*/ 104776 w 273845"/>
                  <a:gd name="connsiteY6-668" fmla="*/ 3664743 h 3776859"/>
                  <a:gd name="connsiteX7-669" fmla="*/ 57151 w 273845"/>
                  <a:gd name="connsiteY7-670" fmla="*/ 3750467 h 3776859"/>
                  <a:gd name="connsiteX8-671" fmla="*/ 1 w 273845"/>
                  <a:gd name="connsiteY8-672" fmla="*/ 3609974 h 3776859"/>
                  <a:gd name="connsiteX9-673" fmla="*/ 0 w 273845"/>
                  <a:gd name="connsiteY9-674" fmla="*/ 0 h 3776859"/>
                  <a:gd name="connsiteX0-675" fmla="*/ 0 w 273845"/>
                  <a:gd name="connsiteY0-676" fmla="*/ 0 h 3776859"/>
                  <a:gd name="connsiteX1-677" fmla="*/ 272825 w 273845"/>
                  <a:gd name="connsiteY1-678" fmla="*/ 0 h 3776859"/>
                  <a:gd name="connsiteX2-679" fmla="*/ 273845 w 273845"/>
                  <a:gd name="connsiteY2-680" fmla="*/ 3581399 h 3776859"/>
                  <a:gd name="connsiteX3-681" fmla="*/ 245270 w 273845"/>
                  <a:gd name="connsiteY3-682" fmla="*/ 3702843 h 3776859"/>
                  <a:gd name="connsiteX4-683" fmla="*/ 223839 w 273845"/>
                  <a:gd name="connsiteY4-684" fmla="*/ 3631404 h 3776859"/>
                  <a:gd name="connsiteX5-685" fmla="*/ 166689 w 273845"/>
                  <a:gd name="connsiteY5-686" fmla="*/ 3776661 h 3776859"/>
                  <a:gd name="connsiteX6-687" fmla="*/ 104776 w 273845"/>
                  <a:gd name="connsiteY6-688" fmla="*/ 3664743 h 3776859"/>
                  <a:gd name="connsiteX7-689" fmla="*/ 57151 w 273845"/>
                  <a:gd name="connsiteY7-690" fmla="*/ 3750467 h 3776859"/>
                  <a:gd name="connsiteX8-691" fmla="*/ 1 w 273845"/>
                  <a:gd name="connsiteY8-692" fmla="*/ 3609974 h 3776859"/>
                  <a:gd name="connsiteX9-693" fmla="*/ 0 w 273845"/>
                  <a:gd name="connsiteY9-694" fmla="*/ 0 h 3776859"/>
                  <a:gd name="connsiteX0-695" fmla="*/ 0 w 273845"/>
                  <a:gd name="connsiteY0-696" fmla="*/ 0 h 3776859"/>
                  <a:gd name="connsiteX1-697" fmla="*/ 272825 w 273845"/>
                  <a:gd name="connsiteY1-698" fmla="*/ 0 h 3776859"/>
                  <a:gd name="connsiteX2-699" fmla="*/ 273845 w 273845"/>
                  <a:gd name="connsiteY2-700" fmla="*/ 3581399 h 3776859"/>
                  <a:gd name="connsiteX3-701" fmla="*/ 245270 w 273845"/>
                  <a:gd name="connsiteY3-702" fmla="*/ 3702843 h 3776859"/>
                  <a:gd name="connsiteX4-703" fmla="*/ 223839 w 273845"/>
                  <a:gd name="connsiteY4-704" fmla="*/ 3631404 h 3776859"/>
                  <a:gd name="connsiteX5-705" fmla="*/ 166689 w 273845"/>
                  <a:gd name="connsiteY5-706" fmla="*/ 3776661 h 3776859"/>
                  <a:gd name="connsiteX6-707" fmla="*/ 104776 w 273845"/>
                  <a:gd name="connsiteY6-708" fmla="*/ 3664743 h 3776859"/>
                  <a:gd name="connsiteX7-709" fmla="*/ 57151 w 273845"/>
                  <a:gd name="connsiteY7-710" fmla="*/ 3750467 h 3776859"/>
                  <a:gd name="connsiteX8-711" fmla="*/ 1 w 273845"/>
                  <a:gd name="connsiteY8-712" fmla="*/ 3609974 h 3776859"/>
                  <a:gd name="connsiteX9-713" fmla="*/ 0 w 273845"/>
                  <a:gd name="connsiteY9-714" fmla="*/ 0 h 377685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35" y="connsiteY6-36"/>
                  </a:cxn>
                  <a:cxn ang="0">
                    <a:pos x="connsiteX7-51" y="connsiteY7-52"/>
                  </a:cxn>
                  <a:cxn ang="0">
                    <a:pos x="connsiteX8-69" y="connsiteY8-70"/>
                  </a:cxn>
                  <a:cxn ang="0">
                    <a:pos x="connsiteX9-89" y="connsiteY9-90"/>
                  </a:cxn>
                </a:cxnLst>
                <a:rect l="l" t="t" r="r" b="b"/>
                <a:pathLst>
                  <a:path w="273845" h="3776859">
                    <a:moveTo>
                      <a:pt x="0" y="0"/>
                    </a:moveTo>
                    <a:lnTo>
                      <a:pt x="272825" y="0"/>
                    </a:lnTo>
                    <a:lnTo>
                      <a:pt x="273845" y="3581399"/>
                    </a:lnTo>
                    <a:cubicBezTo>
                      <a:pt x="269876" y="3659980"/>
                      <a:pt x="258763" y="3688555"/>
                      <a:pt x="245270" y="3702843"/>
                    </a:cubicBezTo>
                    <a:cubicBezTo>
                      <a:pt x="228204" y="3675061"/>
                      <a:pt x="236936" y="3619101"/>
                      <a:pt x="223839" y="3631404"/>
                    </a:cubicBezTo>
                    <a:cubicBezTo>
                      <a:pt x="210742" y="3643707"/>
                      <a:pt x="186533" y="3771105"/>
                      <a:pt x="166689" y="3776661"/>
                    </a:cubicBezTo>
                    <a:cubicBezTo>
                      <a:pt x="146845" y="3782217"/>
                      <a:pt x="123032" y="3669109"/>
                      <a:pt x="104776" y="3664743"/>
                    </a:cubicBezTo>
                    <a:cubicBezTo>
                      <a:pt x="86520" y="3660377"/>
                      <a:pt x="74614" y="3759595"/>
                      <a:pt x="57151" y="3750467"/>
                    </a:cubicBezTo>
                    <a:cubicBezTo>
                      <a:pt x="28576" y="3725068"/>
                      <a:pt x="9527" y="3661568"/>
                      <a:pt x="1" y="3609974"/>
                    </a:cubicBezTo>
                    <a:cubicBezTo>
                      <a:pt x="1" y="2406649"/>
                      <a:pt x="0" y="1203325"/>
                      <a:pt x="0" y="0"/>
                    </a:cubicBezTo>
                    <a:close/>
                  </a:path>
                </a:pathLst>
              </a:custGeom>
              <a:gradFill flip="none" rotWithShape="1">
                <a:gsLst>
                  <a:gs pos="83000">
                    <a:schemeClr val="tx2"/>
                  </a:gs>
                  <a:gs pos="82000">
                    <a:schemeClr val="tx2"/>
                  </a:gs>
                  <a:gs pos="34000">
                    <a:schemeClr val="tx2">
                      <a:lumMod val="75000"/>
                    </a:schemeClr>
                  </a:gs>
                  <a:gs pos="0">
                    <a:schemeClr val="tx2"/>
                  </a:gs>
                  <a:gs pos="38000">
                    <a:schemeClr val="tx2"/>
                  </a:gs>
                  <a:gs pos="100000">
                    <a:schemeClr val="tx2"/>
                  </a:gs>
                </a:gsLst>
                <a:lin ang="0" scaled="1"/>
                <a:tileRect/>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20000"/>
                  </a:lnSpc>
                </a:pPr>
                <a:endParaRPr lang="en-US" sz="14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2" name="Rectangle 23"/>
              <p:cNvSpPr/>
              <p:nvPr/>
            </p:nvSpPr>
            <p:spPr>
              <a:xfrm>
                <a:off x="1374774" y="1417118"/>
                <a:ext cx="272825" cy="590550"/>
              </a:xfrm>
              <a:prstGeom prst="rect">
                <a:avLst/>
              </a:prstGeom>
              <a:gradFill flip="none" rotWithShape="1">
                <a:gsLst>
                  <a:gs pos="0">
                    <a:schemeClr val="bg1">
                      <a:lumMod val="75000"/>
                    </a:schemeClr>
                  </a:gs>
                  <a:gs pos="27000">
                    <a:srgbClr val="F2F2F2">
                      <a:lumMod val="0"/>
                      <a:lumOff val="100000"/>
                    </a:srgbClr>
                  </a:gs>
                  <a:gs pos="100000">
                    <a:schemeClr val="bg1">
                      <a:lumMod val="50000"/>
                    </a:schemeClr>
                  </a:gs>
                </a:gsLst>
                <a:lin ang="10800000" scaled="1"/>
                <a:tileRect/>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20000"/>
                  </a:lnSpc>
                </a:pPr>
                <a:endParaRPr lang="en-US" sz="14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3" name="Rectangle 24"/>
              <p:cNvSpPr/>
              <p:nvPr/>
            </p:nvSpPr>
            <p:spPr>
              <a:xfrm>
                <a:off x="1404710" y="1213680"/>
                <a:ext cx="212954" cy="203438"/>
              </a:xfrm>
              <a:prstGeom prst="rect">
                <a:avLst/>
              </a:prstGeom>
              <a:solidFill>
                <a:schemeClr val="tx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20000"/>
                  </a:lnSpc>
                </a:pPr>
                <a:endParaRPr lang="en-US" sz="14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4" name="Freeform 25"/>
              <p:cNvSpPr/>
              <p:nvPr/>
            </p:nvSpPr>
            <p:spPr>
              <a:xfrm rot="5400000">
                <a:off x="1396885" y="6250198"/>
                <a:ext cx="228600" cy="73152"/>
              </a:xfrm>
              <a:custGeom>
                <a:avLst/>
                <a:gdLst>
                  <a:gd name="connsiteX0" fmla="*/ 0 w 226544"/>
                  <a:gd name="connsiteY0" fmla="*/ 35306 h 70612"/>
                  <a:gd name="connsiteX1" fmla="*/ 27685 w 226544"/>
                  <a:gd name="connsiteY1" fmla="*/ 0 h 70612"/>
                  <a:gd name="connsiteX2" fmla="*/ 226544 w 226544"/>
                  <a:gd name="connsiteY2" fmla="*/ 35306 h 70612"/>
                  <a:gd name="connsiteX3" fmla="*/ 27685 w 226544"/>
                  <a:gd name="connsiteY3" fmla="*/ 70612 h 70612"/>
                  <a:gd name="connsiteX0-1" fmla="*/ 0 w 226544"/>
                  <a:gd name="connsiteY0-2" fmla="*/ 35306 h 70612"/>
                  <a:gd name="connsiteX1-3" fmla="*/ 27685 w 226544"/>
                  <a:gd name="connsiteY1-4" fmla="*/ 0 h 70612"/>
                  <a:gd name="connsiteX2-5" fmla="*/ 226544 w 226544"/>
                  <a:gd name="connsiteY2-6" fmla="*/ 35306 h 70612"/>
                  <a:gd name="connsiteX3-7" fmla="*/ 27685 w 226544"/>
                  <a:gd name="connsiteY3-8" fmla="*/ 70612 h 70612"/>
                  <a:gd name="connsiteX4" fmla="*/ 0 w 226544"/>
                  <a:gd name="connsiteY4" fmla="*/ 35306 h 70612"/>
                  <a:gd name="connsiteX0-9" fmla="*/ 0 w 226544"/>
                  <a:gd name="connsiteY0-10" fmla="*/ 35306 h 70612"/>
                  <a:gd name="connsiteX1-11" fmla="*/ 27685 w 226544"/>
                  <a:gd name="connsiteY1-12" fmla="*/ 0 h 70612"/>
                  <a:gd name="connsiteX2-13" fmla="*/ 226544 w 226544"/>
                  <a:gd name="connsiteY2-14" fmla="*/ 35306 h 70612"/>
                  <a:gd name="connsiteX3-15" fmla="*/ 27685 w 226544"/>
                  <a:gd name="connsiteY3-16" fmla="*/ 70612 h 70612"/>
                  <a:gd name="connsiteX4-17" fmla="*/ 0 w 226544"/>
                  <a:gd name="connsiteY4-18" fmla="*/ 35306 h 70612"/>
                  <a:gd name="connsiteX0-19" fmla="*/ 0 w 226544"/>
                  <a:gd name="connsiteY0-20" fmla="*/ 35306 h 70612"/>
                  <a:gd name="connsiteX1-21" fmla="*/ 27685 w 226544"/>
                  <a:gd name="connsiteY1-22" fmla="*/ 0 h 70612"/>
                  <a:gd name="connsiteX2-23" fmla="*/ 226544 w 226544"/>
                  <a:gd name="connsiteY2-24" fmla="*/ 35306 h 70612"/>
                  <a:gd name="connsiteX3-25" fmla="*/ 27685 w 226544"/>
                  <a:gd name="connsiteY3-26" fmla="*/ 70612 h 70612"/>
                  <a:gd name="connsiteX4-27" fmla="*/ 0 w 226544"/>
                  <a:gd name="connsiteY4-28" fmla="*/ 35306 h 70612"/>
                  <a:gd name="connsiteX0-29" fmla="*/ 0 w 226544"/>
                  <a:gd name="connsiteY0-30" fmla="*/ 35306 h 70612"/>
                  <a:gd name="connsiteX1-31" fmla="*/ 27685 w 226544"/>
                  <a:gd name="connsiteY1-32" fmla="*/ 0 h 70612"/>
                  <a:gd name="connsiteX2-33" fmla="*/ 226544 w 226544"/>
                  <a:gd name="connsiteY2-34" fmla="*/ 35306 h 70612"/>
                  <a:gd name="connsiteX3-35" fmla="*/ 27685 w 226544"/>
                  <a:gd name="connsiteY3-36" fmla="*/ 70612 h 70612"/>
                  <a:gd name="connsiteX4-37" fmla="*/ 0 w 226544"/>
                  <a:gd name="connsiteY4-38" fmla="*/ 35306 h 70612"/>
                  <a:gd name="connsiteX0-39" fmla="*/ 0 w 226544"/>
                  <a:gd name="connsiteY0-40" fmla="*/ 35306 h 70612"/>
                  <a:gd name="connsiteX1-41" fmla="*/ 27685 w 226544"/>
                  <a:gd name="connsiteY1-42" fmla="*/ 0 h 70612"/>
                  <a:gd name="connsiteX2-43" fmla="*/ 226544 w 226544"/>
                  <a:gd name="connsiteY2-44" fmla="*/ 35306 h 70612"/>
                  <a:gd name="connsiteX3-45" fmla="*/ 27685 w 226544"/>
                  <a:gd name="connsiteY3-46" fmla="*/ 70612 h 70612"/>
                  <a:gd name="connsiteX4-47" fmla="*/ 0 w 226544"/>
                  <a:gd name="connsiteY4-48" fmla="*/ 35306 h 70612"/>
                  <a:gd name="connsiteX0-49" fmla="*/ 0 w 226544"/>
                  <a:gd name="connsiteY0-50" fmla="*/ 35306 h 70612"/>
                  <a:gd name="connsiteX1-51" fmla="*/ 27685 w 226544"/>
                  <a:gd name="connsiteY1-52" fmla="*/ 0 h 70612"/>
                  <a:gd name="connsiteX2-53" fmla="*/ 226544 w 226544"/>
                  <a:gd name="connsiteY2-54" fmla="*/ 35306 h 70612"/>
                  <a:gd name="connsiteX3-55" fmla="*/ 27685 w 226544"/>
                  <a:gd name="connsiteY3-56" fmla="*/ 70612 h 70612"/>
                  <a:gd name="connsiteX4-57" fmla="*/ 0 w 226544"/>
                  <a:gd name="connsiteY4-58" fmla="*/ 35306 h 70612"/>
                  <a:gd name="connsiteX0-59" fmla="*/ 0 w 226544"/>
                  <a:gd name="connsiteY0-60" fmla="*/ 35306 h 70612"/>
                  <a:gd name="connsiteX1-61" fmla="*/ 27685 w 226544"/>
                  <a:gd name="connsiteY1-62" fmla="*/ 0 h 70612"/>
                  <a:gd name="connsiteX2-63" fmla="*/ 226544 w 226544"/>
                  <a:gd name="connsiteY2-64" fmla="*/ 35306 h 70612"/>
                  <a:gd name="connsiteX3-65" fmla="*/ 27685 w 226544"/>
                  <a:gd name="connsiteY3-66" fmla="*/ 70612 h 70612"/>
                  <a:gd name="connsiteX4-67" fmla="*/ 0 w 226544"/>
                  <a:gd name="connsiteY4-68" fmla="*/ 35306 h 70612"/>
                  <a:gd name="connsiteX0-69" fmla="*/ 0 w 226544"/>
                  <a:gd name="connsiteY0-70" fmla="*/ 35306 h 70612"/>
                  <a:gd name="connsiteX1-71" fmla="*/ 27685 w 226544"/>
                  <a:gd name="connsiteY1-72" fmla="*/ 0 h 70612"/>
                  <a:gd name="connsiteX2-73" fmla="*/ 226544 w 226544"/>
                  <a:gd name="connsiteY2-74" fmla="*/ 35306 h 70612"/>
                  <a:gd name="connsiteX3-75" fmla="*/ 27685 w 226544"/>
                  <a:gd name="connsiteY3-76" fmla="*/ 70612 h 70612"/>
                  <a:gd name="connsiteX4-77" fmla="*/ 0 w 226544"/>
                  <a:gd name="connsiteY4-78" fmla="*/ 35306 h 70612"/>
                  <a:gd name="connsiteX0-79" fmla="*/ 0 w 226544"/>
                  <a:gd name="connsiteY0-80" fmla="*/ 35306 h 70612"/>
                  <a:gd name="connsiteX1-81" fmla="*/ 27685 w 226544"/>
                  <a:gd name="connsiteY1-82" fmla="*/ 0 h 70612"/>
                  <a:gd name="connsiteX2-83" fmla="*/ 226544 w 226544"/>
                  <a:gd name="connsiteY2-84" fmla="*/ 35306 h 70612"/>
                  <a:gd name="connsiteX3-85" fmla="*/ 27685 w 226544"/>
                  <a:gd name="connsiteY3-86" fmla="*/ 70612 h 70612"/>
                  <a:gd name="connsiteX4-87" fmla="*/ 0 w 226544"/>
                  <a:gd name="connsiteY4-88" fmla="*/ 35306 h 70612"/>
                </a:gdLst>
                <a:ahLst/>
                <a:cxnLst>
                  <a:cxn ang="0">
                    <a:pos x="connsiteX0-1" y="connsiteY0-2"/>
                  </a:cxn>
                  <a:cxn ang="0">
                    <a:pos x="connsiteX1-3" y="connsiteY1-4"/>
                  </a:cxn>
                  <a:cxn ang="0">
                    <a:pos x="connsiteX2-5" y="connsiteY2-6"/>
                  </a:cxn>
                  <a:cxn ang="0">
                    <a:pos x="connsiteX3-7" y="connsiteY3-8"/>
                  </a:cxn>
                  <a:cxn ang="0">
                    <a:pos x="connsiteX4-17" y="connsiteY4-18"/>
                  </a:cxn>
                </a:cxnLst>
                <a:rect l="l" t="t" r="r" b="b"/>
                <a:pathLst>
                  <a:path w="226544" h="70612">
                    <a:moveTo>
                      <a:pt x="0" y="35306"/>
                    </a:moveTo>
                    <a:cubicBezTo>
                      <a:pt x="1521" y="15316"/>
                      <a:pt x="12805" y="4576"/>
                      <a:pt x="27685" y="0"/>
                    </a:cubicBezTo>
                    <a:lnTo>
                      <a:pt x="226544" y="35306"/>
                    </a:lnTo>
                    <a:lnTo>
                      <a:pt x="27685" y="70612"/>
                    </a:lnTo>
                    <a:cubicBezTo>
                      <a:pt x="11264" y="65009"/>
                      <a:pt x="1007" y="52726"/>
                      <a:pt x="0" y="35306"/>
                    </a:cubicBezTo>
                    <a:close/>
                  </a:path>
                </a:pathLst>
              </a:custGeom>
              <a:solidFill>
                <a:srgbClr val="4C504C"/>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20000"/>
                  </a:lnSpc>
                </a:pPr>
                <a:endParaRPr lang="en-US" sz="1400">
                  <a:latin typeface="Arial" panose="020B0604020202020204" pitchFamily="34" charset="0"/>
                  <a:ea typeface="微软雅黑" panose="020B0503020204020204" pitchFamily="34" charset="-122"/>
                  <a:cs typeface="+mn-ea"/>
                  <a:sym typeface="Arial" panose="020B0604020202020204" pitchFamily="34" charset="0"/>
                </a:endParaRPr>
              </a:p>
            </p:txBody>
          </p:sp>
          <p:cxnSp>
            <p:nvCxnSpPr>
              <p:cNvPr id="35" name="Straight Connector 26"/>
              <p:cNvCxnSpPr/>
              <p:nvPr/>
            </p:nvCxnSpPr>
            <p:spPr>
              <a:xfrm>
                <a:off x="1374774" y="1486648"/>
                <a:ext cx="274320" cy="0"/>
              </a:xfrm>
              <a:prstGeom prst="line">
                <a:avLst/>
              </a:prstGeom>
              <a:ln>
                <a:solidFill>
                  <a:schemeClr val="bg1">
                    <a:lumMod val="65000"/>
                  </a:schemeClr>
                </a:solidFill>
              </a:ln>
              <a:effectLst/>
            </p:spPr>
            <p:style>
              <a:lnRef idx="1">
                <a:schemeClr val="accent1"/>
              </a:lnRef>
              <a:fillRef idx="0">
                <a:schemeClr val="accent1"/>
              </a:fillRef>
              <a:effectRef idx="0">
                <a:schemeClr val="accent1"/>
              </a:effectRef>
              <a:fontRef idx="minor">
                <a:schemeClr val="tx1"/>
              </a:fontRef>
            </p:style>
          </p:cxnSp>
          <p:cxnSp>
            <p:nvCxnSpPr>
              <p:cNvPr id="36" name="Straight Connector 27"/>
              <p:cNvCxnSpPr/>
              <p:nvPr/>
            </p:nvCxnSpPr>
            <p:spPr>
              <a:xfrm>
                <a:off x="1374774" y="1562425"/>
                <a:ext cx="274320" cy="0"/>
              </a:xfrm>
              <a:prstGeom prst="line">
                <a:avLst/>
              </a:prstGeom>
              <a:ln>
                <a:solidFill>
                  <a:schemeClr val="bg1">
                    <a:lumMod val="65000"/>
                  </a:schemeClr>
                </a:solidFill>
              </a:ln>
              <a:effectLst/>
            </p:spPr>
            <p:style>
              <a:lnRef idx="1">
                <a:schemeClr val="accent1"/>
              </a:lnRef>
              <a:fillRef idx="0">
                <a:schemeClr val="accent1"/>
              </a:fillRef>
              <a:effectRef idx="0">
                <a:schemeClr val="accent1"/>
              </a:effectRef>
              <a:fontRef idx="minor">
                <a:schemeClr val="tx1"/>
              </a:fontRef>
            </p:style>
          </p:cxnSp>
          <p:cxnSp>
            <p:nvCxnSpPr>
              <p:cNvPr id="37" name="Straight Connector 28"/>
              <p:cNvCxnSpPr/>
              <p:nvPr/>
            </p:nvCxnSpPr>
            <p:spPr>
              <a:xfrm>
                <a:off x="1374774" y="1638202"/>
                <a:ext cx="274320" cy="0"/>
              </a:xfrm>
              <a:prstGeom prst="line">
                <a:avLst/>
              </a:prstGeom>
              <a:ln>
                <a:solidFill>
                  <a:schemeClr val="bg1">
                    <a:lumMod val="65000"/>
                  </a:schemeClr>
                </a:solidFill>
              </a:ln>
              <a:effectLst/>
            </p:spPr>
            <p:style>
              <a:lnRef idx="1">
                <a:schemeClr val="accent1"/>
              </a:lnRef>
              <a:fillRef idx="0">
                <a:schemeClr val="accent1"/>
              </a:fillRef>
              <a:effectRef idx="0">
                <a:schemeClr val="accent1"/>
              </a:effectRef>
              <a:fontRef idx="minor">
                <a:schemeClr val="tx1"/>
              </a:fontRef>
            </p:style>
          </p:cxnSp>
          <p:cxnSp>
            <p:nvCxnSpPr>
              <p:cNvPr id="38" name="Straight Connector 29"/>
              <p:cNvCxnSpPr/>
              <p:nvPr/>
            </p:nvCxnSpPr>
            <p:spPr>
              <a:xfrm>
                <a:off x="1374774" y="1713979"/>
                <a:ext cx="274320" cy="0"/>
              </a:xfrm>
              <a:prstGeom prst="line">
                <a:avLst/>
              </a:prstGeom>
              <a:ln>
                <a:solidFill>
                  <a:schemeClr val="bg1">
                    <a:lumMod val="65000"/>
                  </a:schemeClr>
                </a:solidFill>
              </a:ln>
              <a:effectLst/>
            </p:spPr>
            <p:style>
              <a:lnRef idx="1">
                <a:schemeClr val="accent1"/>
              </a:lnRef>
              <a:fillRef idx="0">
                <a:schemeClr val="accent1"/>
              </a:fillRef>
              <a:effectRef idx="0">
                <a:schemeClr val="accent1"/>
              </a:effectRef>
              <a:fontRef idx="minor">
                <a:schemeClr val="tx1"/>
              </a:fontRef>
            </p:style>
          </p:cxnSp>
          <p:cxnSp>
            <p:nvCxnSpPr>
              <p:cNvPr id="39" name="Straight Connector 30"/>
              <p:cNvCxnSpPr/>
              <p:nvPr/>
            </p:nvCxnSpPr>
            <p:spPr>
              <a:xfrm>
                <a:off x="1374774" y="1789756"/>
                <a:ext cx="274320" cy="0"/>
              </a:xfrm>
              <a:prstGeom prst="line">
                <a:avLst/>
              </a:prstGeom>
              <a:ln>
                <a:solidFill>
                  <a:schemeClr val="bg1">
                    <a:lumMod val="65000"/>
                  </a:schemeClr>
                </a:solidFill>
              </a:ln>
              <a:effectLst/>
            </p:spPr>
            <p:style>
              <a:lnRef idx="1">
                <a:schemeClr val="accent1"/>
              </a:lnRef>
              <a:fillRef idx="0">
                <a:schemeClr val="accent1"/>
              </a:fillRef>
              <a:effectRef idx="0">
                <a:schemeClr val="accent1"/>
              </a:effectRef>
              <a:fontRef idx="minor">
                <a:schemeClr val="tx1"/>
              </a:fontRef>
            </p:style>
          </p:cxnSp>
          <p:cxnSp>
            <p:nvCxnSpPr>
              <p:cNvPr id="40" name="Straight Connector 31"/>
              <p:cNvCxnSpPr/>
              <p:nvPr/>
            </p:nvCxnSpPr>
            <p:spPr>
              <a:xfrm>
                <a:off x="1374774" y="1865533"/>
                <a:ext cx="274320" cy="0"/>
              </a:xfrm>
              <a:prstGeom prst="line">
                <a:avLst/>
              </a:prstGeom>
              <a:ln>
                <a:solidFill>
                  <a:schemeClr val="bg1">
                    <a:lumMod val="65000"/>
                  </a:schemeClr>
                </a:solidFill>
              </a:ln>
              <a:effectLst/>
            </p:spPr>
            <p:style>
              <a:lnRef idx="1">
                <a:schemeClr val="accent1"/>
              </a:lnRef>
              <a:fillRef idx="0">
                <a:schemeClr val="accent1"/>
              </a:fillRef>
              <a:effectRef idx="0">
                <a:schemeClr val="accent1"/>
              </a:effectRef>
              <a:fontRef idx="minor">
                <a:schemeClr val="tx1"/>
              </a:fontRef>
            </p:style>
          </p:cxnSp>
          <p:cxnSp>
            <p:nvCxnSpPr>
              <p:cNvPr id="41" name="Straight Connector 32"/>
              <p:cNvCxnSpPr/>
              <p:nvPr/>
            </p:nvCxnSpPr>
            <p:spPr>
              <a:xfrm>
                <a:off x="1374774" y="1941308"/>
                <a:ext cx="274320" cy="0"/>
              </a:xfrm>
              <a:prstGeom prst="line">
                <a:avLst/>
              </a:prstGeom>
              <a:ln>
                <a:solidFill>
                  <a:schemeClr val="bg1">
                    <a:lumMod val="65000"/>
                  </a:schemeClr>
                </a:solidFill>
              </a:ln>
              <a:effectLst/>
            </p:spPr>
            <p:style>
              <a:lnRef idx="1">
                <a:schemeClr val="accent1"/>
              </a:lnRef>
              <a:fillRef idx="0">
                <a:schemeClr val="accent1"/>
              </a:fillRef>
              <a:effectRef idx="0">
                <a:schemeClr val="accent1"/>
              </a:effectRef>
              <a:fontRef idx="minor">
                <a:schemeClr val="tx1"/>
              </a:fontRef>
            </p:style>
          </p:cxnSp>
        </p:grpSp>
        <p:sp>
          <p:nvSpPr>
            <p:cNvPr id="9" name="Trapezoid 5"/>
            <p:cNvSpPr/>
            <p:nvPr/>
          </p:nvSpPr>
          <p:spPr>
            <a:xfrm rot="16200000">
              <a:off x="1594832" y="5341831"/>
              <a:ext cx="695326" cy="59529"/>
            </a:xfrm>
            <a:prstGeom prst="trapezoid">
              <a:avLst>
                <a:gd name="adj" fmla="val 69837"/>
              </a:avLst>
            </a:prstGeom>
            <a:solidFill>
              <a:schemeClr val="accent2">
                <a:lumMod val="50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20000"/>
                </a:lnSpc>
              </a:pPr>
              <a:endParaRPr lang="en-US" sz="14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 name="Trapezoid 6"/>
            <p:cNvSpPr/>
            <p:nvPr/>
          </p:nvSpPr>
          <p:spPr>
            <a:xfrm rot="16200000">
              <a:off x="1594832" y="4439533"/>
              <a:ext cx="695326" cy="59529"/>
            </a:xfrm>
            <a:prstGeom prst="trapezoid">
              <a:avLst>
                <a:gd name="adj" fmla="val 69837"/>
              </a:avLst>
            </a:prstGeom>
            <a:solidFill>
              <a:schemeClr val="accent5">
                <a:lumMod val="50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20000"/>
                </a:lnSpc>
              </a:pPr>
              <a:endParaRPr lang="en-US" sz="14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 name="Trapezoid 7"/>
            <p:cNvSpPr/>
            <p:nvPr/>
          </p:nvSpPr>
          <p:spPr>
            <a:xfrm rot="16200000">
              <a:off x="1594832" y="3537234"/>
              <a:ext cx="695326" cy="59529"/>
            </a:xfrm>
            <a:prstGeom prst="trapezoid">
              <a:avLst>
                <a:gd name="adj" fmla="val 69837"/>
              </a:avLst>
            </a:prstGeom>
            <a:solidFill>
              <a:schemeClr val="accent4">
                <a:lumMod val="50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20000"/>
                </a:lnSpc>
              </a:pPr>
              <a:endParaRPr lang="en-US" sz="14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 name="Trapezoid 8"/>
            <p:cNvSpPr/>
            <p:nvPr/>
          </p:nvSpPr>
          <p:spPr>
            <a:xfrm rot="16200000">
              <a:off x="1594832" y="2634935"/>
              <a:ext cx="695326" cy="59529"/>
            </a:xfrm>
            <a:prstGeom prst="trapezoid">
              <a:avLst>
                <a:gd name="adj" fmla="val 69837"/>
              </a:avLst>
            </a:prstGeom>
            <a:solidFill>
              <a:schemeClr val="accent3">
                <a:lumMod val="50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20000"/>
                </a:lnSpc>
              </a:pPr>
              <a:endParaRPr lang="en-US" sz="14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 name="Pentagon 9"/>
            <p:cNvSpPr/>
            <p:nvPr/>
          </p:nvSpPr>
          <p:spPr>
            <a:xfrm>
              <a:off x="1912729" y="2359899"/>
              <a:ext cx="3510756" cy="607219"/>
            </a:xfrm>
            <a:prstGeom prst="homePlate">
              <a:avLst>
                <a:gd name="adj" fmla="val 36274"/>
              </a:avLst>
            </a:prstGeom>
            <a:blipFill>
              <a:blip r:embed="rId5" cstate="screen"/>
              <a:stretch>
                <a:fillRect/>
              </a:stretch>
            </a:blip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20000"/>
                </a:lnSpc>
              </a:pPr>
              <a:endParaRPr lang="en-US" sz="14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 name="Pentagon 10"/>
            <p:cNvSpPr/>
            <p:nvPr/>
          </p:nvSpPr>
          <p:spPr>
            <a:xfrm>
              <a:off x="1912729" y="3262198"/>
              <a:ext cx="3510756" cy="607219"/>
            </a:xfrm>
            <a:prstGeom prst="homePlate">
              <a:avLst>
                <a:gd name="adj" fmla="val 36274"/>
              </a:avLst>
            </a:prstGeom>
            <a:blipFill>
              <a:blip r:embed="rId6" cstate="screen"/>
              <a:stretch>
                <a:fillRect/>
              </a:stretch>
            </a:blip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20000"/>
                </a:lnSpc>
              </a:pPr>
              <a:endParaRPr lang="en-US" sz="14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 name="Pentagon 11"/>
            <p:cNvSpPr/>
            <p:nvPr/>
          </p:nvSpPr>
          <p:spPr>
            <a:xfrm>
              <a:off x="1912729" y="4164497"/>
              <a:ext cx="3510756" cy="607219"/>
            </a:xfrm>
            <a:prstGeom prst="homePlate">
              <a:avLst>
                <a:gd name="adj" fmla="val 36274"/>
              </a:avLst>
            </a:prstGeom>
            <a:blipFill>
              <a:blip r:embed="rId5" cstate="screen"/>
              <a:stretch>
                <a:fillRect/>
              </a:stretch>
            </a:blip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20000"/>
                </a:lnSpc>
              </a:pPr>
              <a:endParaRPr lang="en-US" sz="14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 name="Pentagon 12"/>
            <p:cNvSpPr/>
            <p:nvPr/>
          </p:nvSpPr>
          <p:spPr>
            <a:xfrm>
              <a:off x="1912729" y="5066795"/>
              <a:ext cx="3510756" cy="607219"/>
            </a:xfrm>
            <a:prstGeom prst="homePlate">
              <a:avLst>
                <a:gd name="adj" fmla="val 36274"/>
              </a:avLst>
            </a:prstGeom>
            <a:blipFill>
              <a:blip r:embed="rId6" cstate="screen"/>
              <a:stretch>
                <a:fillRect/>
              </a:stretch>
            </a:blip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20000"/>
                </a:lnSpc>
              </a:pPr>
              <a:endParaRPr lang="en-US" sz="14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 name="Rectangle 33"/>
            <p:cNvSpPr/>
            <p:nvPr/>
          </p:nvSpPr>
          <p:spPr>
            <a:xfrm>
              <a:off x="2679704" y="2509740"/>
              <a:ext cx="2330568" cy="375027"/>
            </a:xfrm>
            <a:prstGeom prst="rect">
              <a:avLst/>
            </a:prstGeom>
          </p:spPr>
          <p:txBody>
            <a:bodyPr wrap="square">
              <a:spAutoFit/>
            </a:bodyPr>
            <a:lstStyle/>
            <a:p>
              <a:pPr algn="ctr">
                <a:lnSpc>
                  <a:spcPct val="120000"/>
                </a:lnSpc>
              </a:pPr>
              <a:r>
                <a:rPr lang="zh-CN" altLang="en-US"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r>
                <a:rPr lang="en-GB"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 </a:t>
              </a:r>
              <a:endParaRPr lang="en-GB"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 name="TextBox 38"/>
            <p:cNvSpPr txBox="1"/>
            <p:nvPr/>
          </p:nvSpPr>
          <p:spPr>
            <a:xfrm>
              <a:off x="1944843" y="2478964"/>
              <a:ext cx="303613" cy="375027"/>
            </a:xfrm>
            <a:prstGeom prst="rect">
              <a:avLst/>
            </a:prstGeom>
            <a:noFill/>
            <a:effectLst/>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en-US" sz="14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1</a:t>
              </a:r>
            </a:p>
          </p:txBody>
        </p:sp>
        <p:sp>
          <p:nvSpPr>
            <p:cNvPr id="19" name="TextBox 191"/>
            <p:cNvSpPr txBox="1"/>
            <p:nvPr/>
          </p:nvSpPr>
          <p:spPr>
            <a:xfrm>
              <a:off x="1944843" y="3381429"/>
              <a:ext cx="303613" cy="375027"/>
            </a:xfrm>
            <a:prstGeom prst="rect">
              <a:avLst/>
            </a:prstGeom>
            <a:noFill/>
            <a:effectLst/>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en-US" sz="1400" b="1">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2</a:t>
              </a:r>
            </a:p>
          </p:txBody>
        </p:sp>
        <p:sp>
          <p:nvSpPr>
            <p:cNvPr id="20" name="TextBox 192"/>
            <p:cNvSpPr txBox="1"/>
            <p:nvPr/>
          </p:nvSpPr>
          <p:spPr>
            <a:xfrm>
              <a:off x="1944843" y="4283895"/>
              <a:ext cx="303613" cy="375027"/>
            </a:xfrm>
            <a:prstGeom prst="rect">
              <a:avLst/>
            </a:prstGeom>
            <a:noFill/>
            <a:effectLst/>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en-US" sz="1400" b="1">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3</a:t>
              </a:r>
            </a:p>
          </p:txBody>
        </p:sp>
        <p:sp>
          <p:nvSpPr>
            <p:cNvPr id="21" name="TextBox 193"/>
            <p:cNvSpPr txBox="1"/>
            <p:nvPr/>
          </p:nvSpPr>
          <p:spPr>
            <a:xfrm>
              <a:off x="1944843" y="5186362"/>
              <a:ext cx="303613" cy="375027"/>
            </a:xfrm>
            <a:prstGeom prst="rect">
              <a:avLst/>
            </a:prstGeom>
            <a:noFill/>
            <a:effectLst/>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en-US" sz="1400" b="1">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4</a:t>
              </a:r>
            </a:p>
          </p:txBody>
        </p:sp>
        <p:sp>
          <p:nvSpPr>
            <p:cNvPr id="22" name="Rectangle 38"/>
            <p:cNvSpPr/>
            <p:nvPr/>
          </p:nvSpPr>
          <p:spPr>
            <a:xfrm>
              <a:off x="2679704" y="3412206"/>
              <a:ext cx="2330568" cy="375027"/>
            </a:xfrm>
            <a:prstGeom prst="rect">
              <a:avLst/>
            </a:prstGeom>
          </p:spPr>
          <p:txBody>
            <a:bodyPr wrap="square">
              <a:spAutoFit/>
            </a:bodyPr>
            <a:lstStyle/>
            <a:p>
              <a:pPr algn="ctr">
                <a:lnSpc>
                  <a:spcPct val="120000"/>
                </a:lnSpc>
              </a:pPr>
              <a:r>
                <a:rPr lang="zh-CN" altLang="en-US"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r>
                <a:rPr lang="en-GB"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 </a:t>
              </a:r>
              <a:endParaRPr lang="en-GB"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8" name="Rectangle 39"/>
            <p:cNvSpPr/>
            <p:nvPr/>
          </p:nvSpPr>
          <p:spPr>
            <a:xfrm>
              <a:off x="2679704" y="4314672"/>
              <a:ext cx="2330568" cy="375027"/>
            </a:xfrm>
            <a:prstGeom prst="rect">
              <a:avLst/>
            </a:prstGeom>
          </p:spPr>
          <p:txBody>
            <a:bodyPr wrap="square">
              <a:spAutoFit/>
            </a:bodyPr>
            <a:lstStyle/>
            <a:p>
              <a:pPr algn="ctr">
                <a:lnSpc>
                  <a:spcPct val="120000"/>
                </a:lnSpc>
              </a:pPr>
              <a:r>
                <a:rPr lang="zh-CN" altLang="en-US"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r>
                <a:rPr lang="en-GB"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 </a:t>
              </a:r>
              <a:endParaRPr lang="en-GB"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9" name="Rectangle 40"/>
            <p:cNvSpPr/>
            <p:nvPr/>
          </p:nvSpPr>
          <p:spPr>
            <a:xfrm>
              <a:off x="2679704" y="5214753"/>
              <a:ext cx="2330568" cy="375027"/>
            </a:xfrm>
            <a:prstGeom prst="rect">
              <a:avLst/>
            </a:prstGeom>
          </p:spPr>
          <p:txBody>
            <a:bodyPr wrap="square">
              <a:spAutoFit/>
            </a:bodyPr>
            <a:lstStyle/>
            <a:p>
              <a:pPr algn="ctr">
                <a:lnSpc>
                  <a:spcPct val="120000"/>
                </a:lnSpc>
              </a:pPr>
              <a:r>
                <a:rPr lang="zh-CN" altLang="en-US"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r>
                <a:rPr lang="en-GB"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 </a:t>
              </a:r>
              <a:endParaRPr lang="en-GB"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42" name="TextBox 42"/>
          <p:cNvSpPr txBox="1"/>
          <p:nvPr/>
        </p:nvSpPr>
        <p:spPr>
          <a:xfrm>
            <a:off x="5536391" y="1824545"/>
            <a:ext cx="1441420" cy="328551"/>
          </a:xfrm>
          <a:prstGeom prst="rect">
            <a:avLst/>
          </a:prstGeom>
          <a:noFill/>
        </p:spPr>
        <p:txBody>
          <a:bodyPr wrap="none" rtlCol="0">
            <a:spAutoFit/>
          </a:bodyPr>
          <a:lstStyle/>
          <a:p>
            <a:pPr algn="just">
              <a:lnSpc>
                <a:spcPct val="120000"/>
              </a:lnSpc>
            </a:pPr>
            <a:r>
              <a:rPr lang="zh-CN" altLang="en-US" sz="140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altLang="zh-CN" sz="14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3" name="Rectangle 43"/>
          <p:cNvSpPr/>
          <p:nvPr/>
        </p:nvSpPr>
        <p:spPr>
          <a:xfrm>
            <a:off x="5536392" y="2167196"/>
            <a:ext cx="4377747" cy="387798"/>
          </a:xfrm>
          <a:prstGeom prst="rect">
            <a:avLst/>
          </a:prstGeom>
        </p:spPr>
        <p:txBody>
          <a:bodyPr wrap="square">
            <a:spAutoFit/>
          </a:bodyPr>
          <a:lstStyle/>
          <a:p>
            <a:pPr algn="just">
              <a:lnSpc>
                <a:spcPct val="120000"/>
              </a:lnSpc>
            </a:pPr>
            <a:r>
              <a:rPr lang="en-US" altLang="zh-CN" sz="8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r>
              <a:rPr lang="zh-CN" altLang="en-US" sz="8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a:t>
            </a:r>
            <a:endParaRPr lang="en-GB" sz="8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4" name="Donut 44"/>
          <p:cNvSpPr/>
          <p:nvPr/>
        </p:nvSpPr>
        <p:spPr>
          <a:xfrm>
            <a:off x="5604652" y="3114451"/>
            <a:ext cx="724494" cy="724494"/>
          </a:xfrm>
          <a:prstGeom prst="donut">
            <a:avLst>
              <a:gd name="adj" fmla="val 6804"/>
            </a:avLst>
          </a:prstGeom>
          <a:solidFill>
            <a:srgbClr val="4471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50">
              <a:solidFill>
                <a:schemeClr val="tx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5" name="Freeform 45"/>
          <p:cNvSpPr>
            <a:spLocks noEditPoints="1"/>
          </p:cNvSpPr>
          <p:nvPr/>
        </p:nvSpPr>
        <p:spPr bwMode="auto">
          <a:xfrm>
            <a:off x="5810409" y="3311893"/>
            <a:ext cx="312978" cy="329611"/>
          </a:xfrm>
          <a:custGeom>
            <a:avLst/>
            <a:gdLst>
              <a:gd name="T0" fmla="*/ 20 w 96"/>
              <a:gd name="T1" fmla="*/ 86 h 101"/>
              <a:gd name="T2" fmla="*/ 7 w 96"/>
              <a:gd name="T3" fmla="*/ 58 h 101"/>
              <a:gd name="T4" fmla="*/ 18 w 96"/>
              <a:gd name="T5" fmla="*/ 29 h 101"/>
              <a:gd name="T6" fmla="*/ 42 w 96"/>
              <a:gd name="T7" fmla="*/ 17 h 101"/>
              <a:gd name="T8" fmla="*/ 41 w 96"/>
              <a:gd name="T9" fmla="*/ 9 h 101"/>
              <a:gd name="T10" fmla="*/ 36 w 96"/>
              <a:gd name="T11" fmla="*/ 10 h 101"/>
              <a:gd name="T12" fmla="*/ 35 w 96"/>
              <a:gd name="T13" fmla="*/ 5 h 101"/>
              <a:gd name="T14" fmla="*/ 48 w 96"/>
              <a:gd name="T15" fmla="*/ 3 h 101"/>
              <a:gd name="T16" fmla="*/ 49 w 96"/>
              <a:gd name="T17" fmla="*/ 8 h 101"/>
              <a:gd name="T18" fmla="*/ 44 w 96"/>
              <a:gd name="T19" fmla="*/ 9 h 101"/>
              <a:gd name="T20" fmla="*/ 46 w 96"/>
              <a:gd name="T21" fmla="*/ 16 h 101"/>
              <a:gd name="T22" fmla="*/ 74 w 96"/>
              <a:gd name="T23" fmla="*/ 27 h 101"/>
              <a:gd name="T24" fmla="*/ 87 w 96"/>
              <a:gd name="T25" fmla="*/ 54 h 101"/>
              <a:gd name="T26" fmla="*/ 77 w 96"/>
              <a:gd name="T27" fmla="*/ 83 h 101"/>
              <a:gd name="T28" fmla="*/ 75 w 96"/>
              <a:gd name="T29" fmla="*/ 85 h 101"/>
              <a:gd name="T30" fmla="*/ 79 w 96"/>
              <a:gd name="T31" fmla="*/ 101 h 101"/>
              <a:gd name="T32" fmla="*/ 74 w 96"/>
              <a:gd name="T33" fmla="*/ 101 h 101"/>
              <a:gd name="T34" fmla="*/ 63 w 96"/>
              <a:gd name="T35" fmla="*/ 93 h 101"/>
              <a:gd name="T36" fmla="*/ 49 w 96"/>
              <a:gd name="T37" fmla="*/ 96 h 101"/>
              <a:gd name="T38" fmla="*/ 32 w 96"/>
              <a:gd name="T39" fmla="*/ 93 h 101"/>
              <a:gd name="T40" fmla="*/ 22 w 96"/>
              <a:gd name="T41" fmla="*/ 101 h 101"/>
              <a:gd name="T42" fmla="*/ 17 w 96"/>
              <a:gd name="T43" fmla="*/ 101 h 101"/>
              <a:gd name="T44" fmla="*/ 21 w 96"/>
              <a:gd name="T45" fmla="*/ 86 h 101"/>
              <a:gd name="T46" fmla="*/ 20 w 96"/>
              <a:gd name="T47" fmla="*/ 86 h 101"/>
              <a:gd name="T48" fmla="*/ 82 w 96"/>
              <a:gd name="T49" fmla="*/ 6 h 101"/>
              <a:gd name="T50" fmla="*/ 60 w 96"/>
              <a:gd name="T51" fmla="*/ 11 h 101"/>
              <a:gd name="T52" fmla="*/ 92 w 96"/>
              <a:gd name="T53" fmla="*/ 31 h 101"/>
              <a:gd name="T54" fmla="*/ 88 w 96"/>
              <a:gd name="T55" fmla="*/ 9 h 101"/>
              <a:gd name="T56" fmla="*/ 92 w 96"/>
              <a:gd name="T57" fmla="*/ 3 h 101"/>
              <a:gd name="T58" fmla="*/ 86 w 96"/>
              <a:gd name="T59" fmla="*/ 0 h 101"/>
              <a:gd name="T60" fmla="*/ 82 w 96"/>
              <a:gd name="T61" fmla="*/ 6 h 101"/>
              <a:gd name="T62" fmla="*/ 14 w 96"/>
              <a:gd name="T63" fmla="*/ 6 h 101"/>
              <a:gd name="T64" fmla="*/ 10 w 96"/>
              <a:gd name="T65" fmla="*/ 0 h 101"/>
              <a:gd name="T66" fmla="*/ 4 w 96"/>
              <a:gd name="T67" fmla="*/ 3 h 101"/>
              <a:gd name="T68" fmla="*/ 8 w 96"/>
              <a:gd name="T69" fmla="*/ 9 h 101"/>
              <a:gd name="T70" fmla="*/ 4 w 96"/>
              <a:gd name="T71" fmla="*/ 31 h 101"/>
              <a:gd name="T72" fmla="*/ 36 w 96"/>
              <a:gd name="T73" fmla="*/ 11 h 101"/>
              <a:gd name="T74" fmla="*/ 14 w 96"/>
              <a:gd name="T75" fmla="*/ 6 h 101"/>
              <a:gd name="T76" fmla="*/ 43 w 96"/>
              <a:gd name="T77" fmla="*/ 54 h 101"/>
              <a:gd name="T78" fmla="*/ 42 w 96"/>
              <a:gd name="T79" fmla="*/ 56 h 101"/>
              <a:gd name="T80" fmla="*/ 22 w 96"/>
              <a:gd name="T81" fmla="*/ 61 h 101"/>
              <a:gd name="T82" fmla="*/ 22 w 96"/>
              <a:gd name="T83" fmla="*/ 64 h 101"/>
              <a:gd name="T84" fmla="*/ 43 w 96"/>
              <a:gd name="T85" fmla="*/ 59 h 101"/>
              <a:gd name="T86" fmla="*/ 46 w 96"/>
              <a:gd name="T87" fmla="*/ 61 h 101"/>
              <a:gd name="T88" fmla="*/ 54 w 96"/>
              <a:gd name="T89" fmla="*/ 58 h 101"/>
              <a:gd name="T90" fmla="*/ 50 w 96"/>
              <a:gd name="T91" fmla="*/ 50 h 101"/>
              <a:gd name="T92" fmla="*/ 49 w 96"/>
              <a:gd name="T93" fmla="*/ 50 h 101"/>
              <a:gd name="T94" fmla="*/ 41 w 96"/>
              <a:gd name="T95" fmla="*/ 37 h 101"/>
              <a:gd name="T96" fmla="*/ 38 w 96"/>
              <a:gd name="T97" fmla="*/ 39 h 101"/>
              <a:gd name="T98" fmla="*/ 44 w 96"/>
              <a:gd name="T99" fmla="*/ 52 h 101"/>
              <a:gd name="T100" fmla="*/ 43 w 96"/>
              <a:gd name="T101" fmla="*/ 54 h 101"/>
              <a:gd name="T102" fmla="*/ 18 w 96"/>
              <a:gd name="T103" fmla="*/ 58 h 101"/>
              <a:gd name="T104" fmla="*/ 28 w 96"/>
              <a:gd name="T105" fmla="*/ 78 h 101"/>
              <a:gd name="T106" fmla="*/ 49 w 96"/>
              <a:gd name="T107" fmla="*/ 85 h 101"/>
              <a:gd name="T108" fmla="*/ 69 w 96"/>
              <a:gd name="T109" fmla="*/ 76 h 101"/>
              <a:gd name="T110" fmla="*/ 76 w 96"/>
              <a:gd name="T111" fmla="*/ 55 h 101"/>
              <a:gd name="T112" fmla="*/ 67 w 96"/>
              <a:gd name="T113" fmla="*/ 35 h 101"/>
              <a:gd name="T114" fmla="*/ 46 w 96"/>
              <a:gd name="T115" fmla="*/ 27 h 101"/>
              <a:gd name="T116" fmla="*/ 26 w 96"/>
              <a:gd name="T117" fmla="*/ 37 h 101"/>
              <a:gd name="T118" fmla="*/ 18 w 96"/>
              <a:gd name="T119" fmla="*/ 58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6" h="101">
                <a:moveTo>
                  <a:pt x="20" y="86"/>
                </a:moveTo>
                <a:cubicBezTo>
                  <a:pt x="12" y="78"/>
                  <a:pt x="8" y="68"/>
                  <a:pt x="7" y="58"/>
                </a:cubicBezTo>
                <a:cubicBezTo>
                  <a:pt x="7" y="48"/>
                  <a:pt x="10" y="38"/>
                  <a:pt x="18" y="29"/>
                </a:cubicBezTo>
                <a:cubicBezTo>
                  <a:pt x="24" y="22"/>
                  <a:pt x="33" y="18"/>
                  <a:pt x="42" y="17"/>
                </a:cubicBezTo>
                <a:cubicBezTo>
                  <a:pt x="41" y="9"/>
                  <a:pt x="41" y="9"/>
                  <a:pt x="41" y="9"/>
                </a:cubicBezTo>
                <a:cubicBezTo>
                  <a:pt x="36" y="10"/>
                  <a:pt x="36" y="10"/>
                  <a:pt x="36" y="10"/>
                </a:cubicBezTo>
                <a:cubicBezTo>
                  <a:pt x="35" y="5"/>
                  <a:pt x="35" y="5"/>
                  <a:pt x="35" y="5"/>
                </a:cubicBezTo>
                <a:cubicBezTo>
                  <a:pt x="48" y="3"/>
                  <a:pt x="48" y="3"/>
                  <a:pt x="48" y="3"/>
                </a:cubicBezTo>
                <a:cubicBezTo>
                  <a:pt x="49" y="8"/>
                  <a:pt x="49" y="8"/>
                  <a:pt x="49" y="8"/>
                </a:cubicBezTo>
                <a:cubicBezTo>
                  <a:pt x="44" y="9"/>
                  <a:pt x="44" y="9"/>
                  <a:pt x="44" y="9"/>
                </a:cubicBezTo>
                <a:cubicBezTo>
                  <a:pt x="46" y="16"/>
                  <a:pt x="46" y="16"/>
                  <a:pt x="46" y="16"/>
                </a:cubicBezTo>
                <a:cubicBezTo>
                  <a:pt x="56" y="16"/>
                  <a:pt x="66" y="19"/>
                  <a:pt x="74" y="27"/>
                </a:cubicBezTo>
                <a:cubicBezTo>
                  <a:pt x="82" y="34"/>
                  <a:pt x="87" y="44"/>
                  <a:pt x="87" y="54"/>
                </a:cubicBezTo>
                <a:cubicBezTo>
                  <a:pt x="88" y="65"/>
                  <a:pt x="84" y="75"/>
                  <a:pt x="77" y="83"/>
                </a:cubicBezTo>
                <a:cubicBezTo>
                  <a:pt x="76" y="84"/>
                  <a:pt x="76" y="84"/>
                  <a:pt x="75" y="85"/>
                </a:cubicBezTo>
                <a:cubicBezTo>
                  <a:pt x="79" y="101"/>
                  <a:pt x="79" y="101"/>
                  <a:pt x="79" y="101"/>
                </a:cubicBezTo>
                <a:cubicBezTo>
                  <a:pt x="74" y="101"/>
                  <a:pt x="74" y="101"/>
                  <a:pt x="74" y="101"/>
                </a:cubicBezTo>
                <a:cubicBezTo>
                  <a:pt x="63" y="93"/>
                  <a:pt x="63" y="93"/>
                  <a:pt x="63" y="93"/>
                </a:cubicBezTo>
                <a:cubicBezTo>
                  <a:pt x="59" y="95"/>
                  <a:pt x="54" y="96"/>
                  <a:pt x="49" y="96"/>
                </a:cubicBezTo>
                <a:cubicBezTo>
                  <a:pt x="44" y="96"/>
                  <a:pt x="38" y="95"/>
                  <a:pt x="32" y="93"/>
                </a:cubicBezTo>
                <a:cubicBezTo>
                  <a:pt x="22" y="101"/>
                  <a:pt x="22" y="101"/>
                  <a:pt x="22" y="101"/>
                </a:cubicBezTo>
                <a:cubicBezTo>
                  <a:pt x="17" y="101"/>
                  <a:pt x="17" y="101"/>
                  <a:pt x="17" y="101"/>
                </a:cubicBezTo>
                <a:cubicBezTo>
                  <a:pt x="21" y="86"/>
                  <a:pt x="21" y="86"/>
                  <a:pt x="21" y="86"/>
                </a:cubicBezTo>
                <a:cubicBezTo>
                  <a:pt x="20" y="86"/>
                  <a:pt x="20" y="86"/>
                  <a:pt x="20" y="86"/>
                </a:cubicBezTo>
                <a:close/>
                <a:moveTo>
                  <a:pt x="82" y="6"/>
                </a:moveTo>
                <a:cubicBezTo>
                  <a:pt x="74" y="3"/>
                  <a:pt x="66" y="5"/>
                  <a:pt x="60" y="11"/>
                </a:cubicBezTo>
                <a:cubicBezTo>
                  <a:pt x="92" y="31"/>
                  <a:pt x="92" y="31"/>
                  <a:pt x="92" y="31"/>
                </a:cubicBezTo>
                <a:cubicBezTo>
                  <a:pt x="96" y="24"/>
                  <a:pt x="94" y="15"/>
                  <a:pt x="88" y="9"/>
                </a:cubicBezTo>
                <a:cubicBezTo>
                  <a:pt x="92" y="3"/>
                  <a:pt x="92" y="3"/>
                  <a:pt x="92" y="3"/>
                </a:cubicBezTo>
                <a:cubicBezTo>
                  <a:pt x="86" y="0"/>
                  <a:pt x="86" y="0"/>
                  <a:pt x="86" y="0"/>
                </a:cubicBezTo>
                <a:cubicBezTo>
                  <a:pt x="82" y="6"/>
                  <a:pt x="82" y="6"/>
                  <a:pt x="82" y="6"/>
                </a:cubicBezTo>
                <a:close/>
                <a:moveTo>
                  <a:pt x="14" y="6"/>
                </a:moveTo>
                <a:cubicBezTo>
                  <a:pt x="10" y="0"/>
                  <a:pt x="10" y="0"/>
                  <a:pt x="10" y="0"/>
                </a:cubicBezTo>
                <a:cubicBezTo>
                  <a:pt x="4" y="3"/>
                  <a:pt x="4" y="3"/>
                  <a:pt x="4" y="3"/>
                </a:cubicBezTo>
                <a:cubicBezTo>
                  <a:pt x="8" y="9"/>
                  <a:pt x="8" y="9"/>
                  <a:pt x="8" y="9"/>
                </a:cubicBezTo>
                <a:cubicBezTo>
                  <a:pt x="2" y="15"/>
                  <a:pt x="0" y="24"/>
                  <a:pt x="4" y="31"/>
                </a:cubicBezTo>
                <a:cubicBezTo>
                  <a:pt x="36" y="11"/>
                  <a:pt x="36" y="11"/>
                  <a:pt x="36" y="11"/>
                </a:cubicBezTo>
                <a:cubicBezTo>
                  <a:pt x="30" y="5"/>
                  <a:pt x="21" y="3"/>
                  <a:pt x="14" y="6"/>
                </a:cubicBezTo>
                <a:close/>
                <a:moveTo>
                  <a:pt x="43" y="54"/>
                </a:moveTo>
                <a:cubicBezTo>
                  <a:pt x="42" y="55"/>
                  <a:pt x="42" y="55"/>
                  <a:pt x="42" y="56"/>
                </a:cubicBezTo>
                <a:cubicBezTo>
                  <a:pt x="35" y="57"/>
                  <a:pt x="28" y="58"/>
                  <a:pt x="22" y="61"/>
                </a:cubicBezTo>
                <a:cubicBezTo>
                  <a:pt x="22" y="62"/>
                  <a:pt x="22" y="63"/>
                  <a:pt x="22" y="64"/>
                </a:cubicBezTo>
                <a:cubicBezTo>
                  <a:pt x="29" y="63"/>
                  <a:pt x="37" y="62"/>
                  <a:pt x="43" y="59"/>
                </a:cubicBezTo>
                <a:cubicBezTo>
                  <a:pt x="44" y="60"/>
                  <a:pt x="45" y="61"/>
                  <a:pt x="46" y="61"/>
                </a:cubicBezTo>
                <a:cubicBezTo>
                  <a:pt x="49" y="62"/>
                  <a:pt x="53" y="61"/>
                  <a:pt x="54" y="58"/>
                </a:cubicBezTo>
                <a:cubicBezTo>
                  <a:pt x="55" y="55"/>
                  <a:pt x="53" y="51"/>
                  <a:pt x="50" y="50"/>
                </a:cubicBezTo>
                <a:cubicBezTo>
                  <a:pt x="50" y="50"/>
                  <a:pt x="49" y="50"/>
                  <a:pt x="49" y="50"/>
                </a:cubicBezTo>
                <a:cubicBezTo>
                  <a:pt x="47" y="46"/>
                  <a:pt x="44" y="41"/>
                  <a:pt x="41" y="37"/>
                </a:cubicBezTo>
                <a:cubicBezTo>
                  <a:pt x="40" y="38"/>
                  <a:pt x="39" y="39"/>
                  <a:pt x="38" y="39"/>
                </a:cubicBezTo>
                <a:cubicBezTo>
                  <a:pt x="39" y="44"/>
                  <a:pt x="41" y="48"/>
                  <a:pt x="44" y="52"/>
                </a:cubicBezTo>
                <a:cubicBezTo>
                  <a:pt x="43" y="52"/>
                  <a:pt x="43" y="53"/>
                  <a:pt x="43" y="54"/>
                </a:cubicBezTo>
                <a:close/>
                <a:moveTo>
                  <a:pt x="18" y="58"/>
                </a:moveTo>
                <a:cubicBezTo>
                  <a:pt x="19" y="65"/>
                  <a:pt x="22" y="72"/>
                  <a:pt x="28" y="78"/>
                </a:cubicBezTo>
                <a:cubicBezTo>
                  <a:pt x="34" y="83"/>
                  <a:pt x="41" y="86"/>
                  <a:pt x="49" y="85"/>
                </a:cubicBezTo>
                <a:cubicBezTo>
                  <a:pt x="56" y="85"/>
                  <a:pt x="63" y="82"/>
                  <a:pt x="69" y="76"/>
                </a:cubicBezTo>
                <a:cubicBezTo>
                  <a:pt x="74" y="70"/>
                  <a:pt x="77" y="62"/>
                  <a:pt x="76" y="55"/>
                </a:cubicBezTo>
                <a:cubicBezTo>
                  <a:pt x="76" y="47"/>
                  <a:pt x="73" y="40"/>
                  <a:pt x="67" y="35"/>
                </a:cubicBezTo>
                <a:cubicBezTo>
                  <a:pt x="61" y="29"/>
                  <a:pt x="53" y="27"/>
                  <a:pt x="46" y="27"/>
                </a:cubicBezTo>
                <a:cubicBezTo>
                  <a:pt x="38" y="28"/>
                  <a:pt x="31" y="31"/>
                  <a:pt x="26" y="37"/>
                </a:cubicBezTo>
                <a:cubicBezTo>
                  <a:pt x="20" y="43"/>
                  <a:pt x="18" y="50"/>
                  <a:pt x="18" y="58"/>
                </a:cubicBezTo>
                <a:close/>
              </a:path>
            </a:pathLst>
          </a:custGeom>
          <a:solidFill>
            <a:srgbClr val="447197"/>
          </a:solidFill>
          <a:ln>
            <a:noFill/>
          </a:ln>
        </p:spPr>
        <p:txBody>
          <a:bodyPr vert="horz" wrap="square" lIns="96430" tIns="48216" rIns="96430" bIns="4821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5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6" name="Freeform 46"/>
          <p:cNvSpPr>
            <a:spLocks noEditPoints="1"/>
          </p:cNvSpPr>
          <p:nvPr/>
        </p:nvSpPr>
        <p:spPr bwMode="auto">
          <a:xfrm>
            <a:off x="5782057" y="4837035"/>
            <a:ext cx="355312" cy="287275"/>
          </a:xfrm>
          <a:custGeom>
            <a:avLst/>
            <a:gdLst>
              <a:gd name="T0" fmla="*/ 86 w 109"/>
              <a:gd name="T1" fmla="*/ 88 h 88"/>
              <a:gd name="T2" fmla="*/ 84 w 109"/>
              <a:gd name="T3" fmla="*/ 44 h 88"/>
              <a:gd name="T4" fmla="*/ 80 w 109"/>
              <a:gd name="T5" fmla="*/ 71 h 88"/>
              <a:gd name="T6" fmla="*/ 109 w 109"/>
              <a:gd name="T7" fmla="*/ 0 h 88"/>
              <a:gd name="T8" fmla="*/ 92 w 109"/>
              <a:gd name="T9" fmla="*/ 33 h 88"/>
              <a:gd name="T10" fmla="*/ 80 w 109"/>
              <a:gd name="T11" fmla="*/ 25 h 88"/>
              <a:gd name="T12" fmla="*/ 67 w 109"/>
              <a:gd name="T13" fmla="*/ 68 h 88"/>
              <a:gd name="T14" fmla="*/ 37 w 109"/>
              <a:gd name="T15" fmla="*/ 73 h 88"/>
              <a:gd name="T16" fmla="*/ 19 w 109"/>
              <a:gd name="T17" fmla="*/ 63 h 88"/>
              <a:gd name="T18" fmla="*/ 0 w 109"/>
              <a:gd name="T19" fmla="*/ 56 h 88"/>
              <a:gd name="T20" fmla="*/ 25 w 109"/>
              <a:gd name="T21" fmla="*/ 48 h 88"/>
              <a:gd name="T22" fmla="*/ 30 w 109"/>
              <a:gd name="T23" fmla="*/ 57 h 88"/>
              <a:gd name="T24" fmla="*/ 44 w 109"/>
              <a:gd name="T25" fmla="*/ 29 h 88"/>
              <a:gd name="T26" fmla="*/ 66 w 109"/>
              <a:gd name="T27" fmla="*/ 50 h 88"/>
              <a:gd name="T28" fmla="*/ 68 w 109"/>
              <a:gd name="T29" fmla="*/ 18 h 88"/>
              <a:gd name="T30" fmla="*/ 78 w 109"/>
              <a:gd name="T31" fmla="*/ 12 h 88"/>
              <a:gd name="T32" fmla="*/ 90 w 109"/>
              <a:gd name="T33" fmla="*/ 1 h 88"/>
              <a:gd name="T34" fmla="*/ 22 w 109"/>
              <a:gd name="T35" fmla="*/ 88 h 88"/>
              <a:gd name="T36" fmla="*/ 29 w 109"/>
              <a:gd name="T37" fmla="*/ 80 h 88"/>
              <a:gd name="T38" fmla="*/ 22 w 109"/>
              <a:gd name="T39" fmla="*/ 79 h 88"/>
              <a:gd name="T40" fmla="*/ 11 w 109"/>
              <a:gd name="T41" fmla="*/ 88 h 88"/>
              <a:gd name="T42" fmla="*/ 17 w 109"/>
              <a:gd name="T43" fmla="*/ 71 h 88"/>
              <a:gd name="T44" fmla="*/ 11 w 109"/>
              <a:gd name="T45" fmla="*/ 73 h 88"/>
              <a:gd name="T46" fmla="*/ 34 w 109"/>
              <a:gd name="T47" fmla="*/ 88 h 88"/>
              <a:gd name="T48" fmla="*/ 40 w 109"/>
              <a:gd name="T49" fmla="*/ 79 h 88"/>
              <a:gd name="T50" fmla="*/ 34 w 109"/>
              <a:gd name="T51" fmla="*/ 80 h 88"/>
              <a:gd name="T52" fmla="*/ 45 w 109"/>
              <a:gd name="T53" fmla="*/ 88 h 88"/>
              <a:gd name="T54" fmla="*/ 52 w 109"/>
              <a:gd name="T55" fmla="*/ 63 h 88"/>
              <a:gd name="T56" fmla="*/ 45 w 109"/>
              <a:gd name="T57" fmla="*/ 69 h 88"/>
              <a:gd name="T58" fmla="*/ 57 w 109"/>
              <a:gd name="T59" fmla="*/ 88 h 88"/>
              <a:gd name="T60" fmla="*/ 63 w 109"/>
              <a:gd name="T61" fmla="*/ 73 h 88"/>
              <a:gd name="T62" fmla="*/ 57 w 109"/>
              <a:gd name="T63" fmla="*/ 88 h 88"/>
              <a:gd name="T64" fmla="*/ 75 w 109"/>
              <a:gd name="T65" fmla="*/ 88 h 88"/>
              <a:gd name="T66" fmla="*/ 68 w 109"/>
              <a:gd name="T67" fmla="*/ 75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9" h="88">
                <a:moveTo>
                  <a:pt x="80" y="88"/>
                </a:moveTo>
                <a:cubicBezTo>
                  <a:pt x="86" y="88"/>
                  <a:pt x="86" y="88"/>
                  <a:pt x="86" y="88"/>
                </a:cubicBezTo>
                <a:cubicBezTo>
                  <a:pt x="86" y="44"/>
                  <a:pt x="86" y="44"/>
                  <a:pt x="86" y="44"/>
                </a:cubicBezTo>
                <a:cubicBezTo>
                  <a:pt x="84" y="44"/>
                  <a:pt x="84" y="44"/>
                  <a:pt x="84" y="44"/>
                </a:cubicBezTo>
                <a:cubicBezTo>
                  <a:pt x="82" y="70"/>
                  <a:pt x="82" y="70"/>
                  <a:pt x="82" y="70"/>
                </a:cubicBezTo>
                <a:cubicBezTo>
                  <a:pt x="80" y="71"/>
                  <a:pt x="80" y="71"/>
                  <a:pt x="80" y="71"/>
                </a:cubicBezTo>
                <a:cubicBezTo>
                  <a:pt x="80" y="88"/>
                  <a:pt x="80" y="88"/>
                  <a:pt x="80" y="88"/>
                </a:cubicBezTo>
                <a:close/>
                <a:moveTo>
                  <a:pt x="109" y="0"/>
                </a:moveTo>
                <a:cubicBezTo>
                  <a:pt x="100" y="17"/>
                  <a:pt x="100" y="17"/>
                  <a:pt x="100" y="17"/>
                </a:cubicBezTo>
                <a:cubicBezTo>
                  <a:pt x="92" y="33"/>
                  <a:pt x="92" y="33"/>
                  <a:pt x="92" y="33"/>
                </a:cubicBezTo>
                <a:cubicBezTo>
                  <a:pt x="84" y="22"/>
                  <a:pt x="84" y="22"/>
                  <a:pt x="84" y="22"/>
                </a:cubicBezTo>
                <a:cubicBezTo>
                  <a:pt x="80" y="25"/>
                  <a:pt x="80" y="25"/>
                  <a:pt x="80" y="25"/>
                </a:cubicBezTo>
                <a:cubicBezTo>
                  <a:pt x="77" y="64"/>
                  <a:pt x="77" y="64"/>
                  <a:pt x="77" y="64"/>
                </a:cubicBezTo>
                <a:cubicBezTo>
                  <a:pt x="67" y="68"/>
                  <a:pt x="67" y="68"/>
                  <a:pt x="67" y="68"/>
                </a:cubicBezTo>
                <a:cubicBezTo>
                  <a:pt x="48" y="50"/>
                  <a:pt x="48" y="50"/>
                  <a:pt x="48" y="50"/>
                </a:cubicBezTo>
                <a:cubicBezTo>
                  <a:pt x="37" y="73"/>
                  <a:pt x="37" y="73"/>
                  <a:pt x="37" y="73"/>
                </a:cubicBezTo>
                <a:cubicBezTo>
                  <a:pt x="26" y="73"/>
                  <a:pt x="26" y="73"/>
                  <a:pt x="26" y="73"/>
                </a:cubicBezTo>
                <a:cubicBezTo>
                  <a:pt x="19" y="63"/>
                  <a:pt x="19" y="63"/>
                  <a:pt x="19" y="63"/>
                </a:cubicBezTo>
                <a:cubicBezTo>
                  <a:pt x="4" y="67"/>
                  <a:pt x="4" y="67"/>
                  <a:pt x="4" y="67"/>
                </a:cubicBezTo>
                <a:cubicBezTo>
                  <a:pt x="0" y="56"/>
                  <a:pt x="0" y="56"/>
                  <a:pt x="0" y="56"/>
                </a:cubicBezTo>
                <a:cubicBezTo>
                  <a:pt x="20" y="50"/>
                  <a:pt x="20" y="50"/>
                  <a:pt x="20" y="50"/>
                </a:cubicBezTo>
                <a:cubicBezTo>
                  <a:pt x="25" y="48"/>
                  <a:pt x="25" y="48"/>
                  <a:pt x="25" y="48"/>
                </a:cubicBezTo>
                <a:cubicBezTo>
                  <a:pt x="27" y="52"/>
                  <a:pt x="27" y="52"/>
                  <a:pt x="27" y="52"/>
                </a:cubicBezTo>
                <a:cubicBezTo>
                  <a:pt x="30" y="57"/>
                  <a:pt x="30" y="57"/>
                  <a:pt x="30" y="57"/>
                </a:cubicBezTo>
                <a:cubicBezTo>
                  <a:pt x="40" y="37"/>
                  <a:pt x="40" y="37"/>
                  <a:pt x="40" y="37"/>
                </a:cubicBezTo>
                <a:cubicBezTo>
                  <a:pt x="44" y="29"/>
                  <a:pt x="44" y="29"/>
                  <a:pt x="44" y="29"/>
                </a:cubicBezTo>
                <a:cubicBezTo>
                  <a:pt x="50" y="35"/>
                  <a:pt x="50" y="35"/>
                  <a:pt x="50" y="35"/>
                </a:cubicBezTo>
                <a:cubicBezTo>
                  <a:pt x="66" y="50"/>
                  <a:pt x="66" y="50"/>
                  <a:pt x="66" y="50"/>
                </a:cubicBezTo>
                <a:cubicBezTo>
                  <a:pt x="68" y="21"/>
                  <a:pt x="68" y="21"/>
                  <a:pt x="68" y="21"/>
                </a:cubicBezTo>
                <a:cubicBezTo>
                  <a:pt x="68" y="18"/>
                  <a:pt x="68" y="18"/>
                  <a:pt x="68" y="18"/>
                </a:cubicBezTo>
                <a:cubicBezTo>
                  <a:pt x="71" y="16"/>
                  <a:pt x="71" y="16"/>
                  <a:pt x="71" y="16"/>
                </a:cubicBezTo>
                <a:cubicBezTo>
                  <a:pt x="78" y="12"/>
                  <a:pt x="78" y="12"/>
                  <a:pt x="78" y="12"/>
                </a:cubicBezTo>
                <a:cubicBezTo>
                  <a:pt x="72" y="2"/>
                  <a:pt x="72" y="2"/>
                  <a:pt x="72" y="2"/>
                </a:cubicBezTo>
                <a:cubicBezTo>
                  <a:pt x="90" y="1"/>
                  <a:pt x="90" y="1"/>
                  <a:pt x="90" y="1"/>
                </a:cubicBezTo>
                <a:cubicBezTo>
                  <a:pt x="109" y="0"/>
                  <a:pt x="109" y="0"/>
                  <a:pt x="109" y="0"/>
                </a:cubicBezTo>
                <a:close/>
                <a:moveTo>
                  <a:pt x="22" y="88"/>
                </a:moveTo>
                <a:cubicBezTo>
                  <a:pt x="24" y="88"/>
                  <a:pt x="27" y="88"/>
                  <a:pt x="29" y="88"/>
                </a:cubicBezTo>
                <a:cubicBezTo>
                  <a:pt x="29" y="80"/>
                  <a:pt x="29" y="80"/>
                  <a:pt x="29" y="80"/>
                </a:cubicBezTo>
                <a:cubicBezTo>
                  <a:pt x="23" y="81"/>
                  <a:pt x="23" y="81"/>
                  <a:pt x="23" y="81"/>
                </a:cubicBezTo>
                <a:cubicBezTo>
                  <a:pt x="22" y="79"/>
                  <a:pt x="22" y="79"/>
                  <a:pt x="22" y="79"/>
                </a:cubicBezTo>
                <a:cubicBezTo>
                  <a:pt x="22" y="88"/>
                  <a:pt x="22" y="88"/>
                  <a:pt x="22" y="88"/>
                </a:cubicBezTo>
                <a:close/>
                <a:moveTo>
                  <a:pt x="11" y="88"/>
                </a:moveTo>
                <a:cubicBezTo>
                  <a:pt x="17" y="88"/>
                  <a:pt x="17" y="88"/>
                  <a:pt x="17" y="88"/>
                </a:cubicBezTo>
                <a:cubicBezTo>
                  <a:pt x="17" y="71"/>
                  <a:pt x="17" y="71"/>
                  <a:pt x="17" y="71"/>
                </a:cubicBezTo>
                <a:cubicBezTo>
                  <a:pt x="17" y="71"/>
                  <a:pt x="17" y="71"/>
                  <a:pt x="17" y="71"/>
                </a:cubicBezTo>
                <a:cubicBezTo>
                  <a:pt x="11" y="73"/>
                  <a:pt x="11" y="73"/>
                  <a:pt x="11" y="73"/>
                </a:cubicBezTo>
                <a:cubicBezTo>
                  <a:pt x="11" y="88"/>
                  <a:pt x="11" y="88"/>
                  <a:pt x="11" y="88"/>
                </a:cubicBezTo>
                <a:close/>
                <a:moveTo>
                  <a:pt x="34" y="88"/>
                </a:moveTo>
                <a:cubicBezTo>
                  <a:pt x="36" y="88"/>
                  <a:pt x="38" y="88"/>
                  <a:pt x="40" y="88"/>
                </a:cubicBezTo>
                <a:cubicBezTo>
                  <a:pt x="40" y="79"/>
                  <a:pt x="40" y="79"/>
                  <a:pt x="40" y="79"/>
                </a:cubicBezTo>
                <a:cubicBezTo>
                  <a:pt x="40" y="80"/>
                  <a:pt x="40" y="80"/>
                  <a:pt x="40" y="80"/>
                </a:cubicBezTo>
                <a:cubicBezTo>
                  <a:pt x="34" y="80"/>
                  <a:pt x="34" y="80"/>
                  <a:pt x="34" y="80"/>
                </a:cubicBezTo>
                <a:cubicBezTo>
                  <a:pt x="34" y="88"/>
                  <a:pt x="34" y="88"/>
                  <a:pt x="34" y="88"/>
                </a:cubicBezTo>
                <a:close/>
                <a:moveTo>
                  <a:pt x="45" y="88"/>
                </a:moveTo>
                <a:cubicBezTo>
                  <a:pt x="47" y="88"/>
                  <a:pt x="50" y="88"/>
                  <a:pt x="52" y="88"/>
                </a:cubicBezTo>
                <a:cubicBezTo>
                  <a:pt x="52" y="63"/>
                  <a:pt x="52" y="63"/>
                  <a:pt x="52" y="63"/>
                </a:cubicBezTo>
                <a:cubicBezTo>
                  <a:pt x="49" y="60"/>
                  <a:pt x="49" y="60"/>
                  <a:pt x="49" y="60"/>
                </a:cubicBezTo>
                <a:cubicBezTo>
                  <a:pt x="45" y="69"/>
                  <a:pt x="45" y="69"/>
                  <a:pt x="45" y="69"/>
                </a:cubicBezTo>
                <a:cubicBezTo>
                  <a:pt x="45" y="88"/>
                  <a:pt x="45" y="88"/>
                  <a:pt x="45" y="88"/>
                </a:cubicBezTo>
                <a:close/>
                <a:moveTo>
                  <a:pt x="57" y="88"/>
                </a:moveTo>
                <a:cubicBezTo>
                  <a:pt x="59" y="88"/>
                  <a:pt x="61" y="88"/>
                  <a:pt x="63" y="88"/>
                </a:cubicBezTo>
                <a:cubicBezTo>
                  <a:pt x="63" y="73"/>
                  <a:pt x="63" y="73"/>
                  <a:pt x="63" y="73"/>
                </a:cubicBezTo>
                <a:cubicBezTo>
                  <a:pt x="57" y="67"/>
                  <a:pt x="57" y="67"/>
                  <a:pt x="57" y="67"/>
                </a:cubicBezTo>
                <a:cubicBezTo>
                  <a:pt x="57" y="88"/>
                  <a:pt x="57" y="88"/>
                  <a:pt x="57" y="88"/>
                </a:cubicBezTo>
                <a:close/>
                <a:moveTo>
                  <a:pt x="68" y="88"/>
                </a:moveTo>
                <a:cubicBezTo>
                  <a:pt x="70" y="88"/>
                  <a:pt x="73" y="88"/>
                  <a:pt x="75" y="88"/>
                </a:cubicBezTo>
                <a:cubicBezTo>
                  <a:pt x="75" y="72"/>
                  <a:pt x="75" y="72"/>
                  <a:pt x="75" y="72"/>
                </a:cubicBezTo>
                <a:cubicBezTo>
                  <a:pt x="68" y="75"/>
                  <a:pt x="68" y="75"/>
                  <a:pt x="68" y="75"/>
                </a:cubicBezTo>
                <a:lnTo>
                  <a:pt x="68" y="88"/>
                </a:lnTo>
                <a:close/>
              </a:path>
            </a:pathLst>
          </a:custGeom>
          <a:solidFill>
            <a:srgbClr val="B3343F"/>
          </a:solidFill>
          <a:ln>
            <a:noFill/>
          </a:ln>
        </p:spPr>
        <p:txBody>
          <a:bodyPr vert="horz" wrap="square" lIns="96430" tIns="48216" rIns="96430" bIns="4821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5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7" name="Freeform 47"/>
          <p:cNvSpPr>
            <a:spLocks noEditPoints="1"/>
          </p:cNvSpPr>
          <p:nvPr/>
        </p:nvSpPr>
        <p:spPr bwMode="auto">
          <a:xfrm>
            <a:off x="8521611" y="4834514"/>
            <a:ext cx="237380" cy="347754"/>
          </a:xfrm>
          <a:custGeom>
            <a:avLst/>
            <a:gdLst>
              <a:gd name="T0" fmla="*/ 16 w 73"/>
              <a:gd name="T1" fmla="*/ 77 h 107"/>
              <a:gd name="T2" fmla="*/ 57 w 73"/>
              <a:gd name="T3" fmla="*/ 77 h 107"/>
              <a:gd name="T4" fmla="*/ 52 w 73"/>
              <a:gd name="T5" fmla="*/ 101 h 107"/>
              <a:gd name="T6" fmla="*/ 45 w 73"/>
              <a:gd name="T7" fmla="*/ 101 h 107"/>
              <a:gd name="T8" fmla="*/ 37 w 73"/>
              <a:gd name="T9" fmla="*/ 107 h 107"/>
              <a:gd name="T10" fmla="*/ 29 w 73"/>
              <a:gd name="T11" fmla="*/ 101 h 107"/>
              <a:gd name="T12" fmla="*/ 21 w 73"/>
              <a:gd name="T13" fmla="*/ 101 h 107"/>
              <a:gd name="T14" fmla="*/ 16 w 73"/>
              <a:gd name="T15" fmla="*/ 77 h 107"/>
              <a:gd name="T16" fmla="*/ 51 w 73"/>
              <a:gd name="T17" fmla="*/ 29 h 107"/>
              <a:gd name="T18" fmla="*/ 52 w 73"/>
              <a:gd name="T19" fmla="*/ 35 h 107"/>
              <a:gd name="T20" fmla="*/ 51 w 73"/>
              <a:gd name="T21" fmla="*/ 37 h 107"/>
              <a:gd name="T22" fmla="*/ 53 w 73"/>
              <a:gd name="T23" fmla="*/ 38 h 107"/>
              <a:gd name="T24" fmla="*/ 52 w 73"/>
              <a:gd name="T25" fmla="*/ 42 h 107"/>
              <a:gd name="T26" fmla="*/ 50 w 73"/>
              <a:gd name="T27" fmla="*/ 42 h 107"/>
              <a:gd name="T28" fmla="*/ 52 w 73"/>
              <a:gd name="T29" fmla="*/ 44 h 107"/>
              <a:gd name="T30" fmla="*/ 51 w 73"/>
              <a:gd name="T31" fmla="*/ 47 h 107"/>
              <a:gd name="T32" fmla="*/ 50 w 73"/>
              <a:gd name="T33" fmla="*/ 48 h 107"/>
              <a:gd name="T34" fmla="*/ 51 w 73"/>
              <a:gd name="T35" fmla="*/ 49 h 107"/>
              <a:gd name="T36" fmla="*/ 50 w 73"/>
              <a:gd name="T37" fmla="*/ 53 h 107"/>
              <a:gd name="T38" fmla="*/ 47 w 73"/>
              <a:gd name="T39" fmla="*/ 54 h 107"/>
              <a:gd name="T40" fmla="*/ 29 w 73"/>
              <a:gd name="T41" fmla="*/ 49 h 107"/>
              <a:gd name="T42" fmla="*/ 21 w 73"/>
              <a:gd name="T43" fmla="*/ 49 h 107"/>
              <a:gd name="T44" fmla="*/ 21 w 73"/>
              <a:gd name="T45" fmla="*/ 32 h 107"/>
              <a:gd name="T46" fmla="*/ 28 w 73"/>
              <a:gd name="T47" fmla="*/ 31 h 107"/>
              <a:gd name="T48" fmla="*/ 42 w 73"/>
              <a:gd name="T49" fmla="*/ 16 h 107"/>
              <a:gd name="T50" fmla="*/ 38 w 73"/>
              <a:gd name="T51" fmla="*/ 30 h 107"/>
              <a:gd name="T52" fmla="*/ 51 w 73"/>
              <a:gd name="T53" fmla="*/ 29 h 107"/>
              <a:gd name="T54" fmla="*/ 15 w 73"/>
              <a:gd name="T55" fmla="*/ 71 h 107"/>
              <a:gd name="T56" fmla="*/ 25 w 73"/>
              <a:gd name="T57" fmla="*/ 71 h 107"/>
              <a:gd name="T58" fmla="*/ 17 w 73"/>
              <a:gd name="T59" fmla="*/ 48 h 107"/>
              <a:gd name="T60" fmla="*/ 11 w 73"/>
              <a:gd name="T61" fmla="*/ 29 h 107"/>
              <a:gd name="T62" fmla="*/ 23 w 73"/>
              <a:gd name="T63" fmla="*/ 13 h 107"/>
              <a:gd name="T64" fmla="*/ 37 w 73"/>
              <a:gd name="T65" fmla="*/ 11 h 107"/>
              <a:gd name="T66" fmla="*/ 50 w 73"/>
              <a:gd name="T67" fmla="*/ 14 h 107"/>
              <a:gd name="T68" fmla="*/ 62 w 73"/>
              <a:gd name="T69" fmla="*/ 29 h 107"/>
              <a:gd name="T70" fmla="*/ 56 w 73"/>
              <a:gd name="T71" fmla="*/ 48 h 107"/>
              <a:gd name="T72" fmla="*/ 48 w 73"/>
              <a:gd name="T73" fmla="*/ 71 h 107"/>
              <a:gd name="T74" fmla="*/ 58 w 73"/>
              <a:gd name="T75" fmla="*/ 71 h 107"/>
              <a:gd name="T76" fmla="*/ 65 w 73"/>
              <a:gd name="T77" fmla="*/ 52 h 107"/>
              <a:gd name="T78" fmla="*/ 71 w 73"/>
              <a:gd name="T79" fmla="*/ 27 h 107"/>
              <a:gd name="T80" fmla="*/ 55 w 73"/>
              <a:gd name="T81" fmla="*/ 5 h 107"/>
              <a:gd name="T82" fmla="*/ 37 w 73"/>
              <a:gd name="T83" fmla="*/ 1 h 107"/>
              <a:gd name="T84" fmla="*/ 19 w 73"/>
              <a:gd name="T85" fmla="*/ 5 h 107"/>
              <a:gd name="T86" fmla="*/ 2 w 73"/>
              <a:gd name="T87" fmla="*/ 27 h 107"/>
              <a:gd name="T88" fmla="*/ 8 w 73"/>
              <a:gd name="T89" fmla="*/ 53 h 107"/>
              <a:gd name="T90" fmla="*/ 15 w 73"/>
              <a:gd name="T91" fmla="*/ 7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3" h="107">
                <a:moveTo>
                  <a:pt x="16" y="77"/>
                </a:moveTo>
                <a:cubicBezTo>
                  <a:pt x="57" y="77"/>
                  <a:pt x="57" y="77"/>
                  <a:pt x="57" y="77"/>
                </a:cubicBezTo>
                <a:cubicBezTo>
                  <a:pt x="52" y="101"/>
                  <a:pt x="52" y="101"/>
                  <a:pt x="52" y="101"/>
                </a:cubicBezTo>
                <a:cubicBezTo>
                  <a:pt x="45" y="101"/>
                  <a:pt x="45" y="101"/>
                  <a:pt x="45" y="101"/>
                </a:cubicBezTo>
                <a:cubicBezTo>
                  <a:pt x="44" y="104"/>
                  <a:pt x="41" y="107"/>
                  <a:pt x="37" y="107"/>
                </a:cubicBezTo>
                <a:cubicBezTo>
                  <a:pt x="33" y="107"/>
                  <a:pt x="30" y="104"/>
                  <a:pt x="29" y="101"/>
                </a:cubicBezTo>
                <a:cubicBezTo>
                  <a:pt x="21" y="101"/>
                  <a:pt x="21" y="101"/>
                  <a:pt x="21" y="101"/>
                </a:cubicBezTo>
                <a:cubicBezTo>
                  <a:pt x="16" y="77"/>
                  <a:pt x="16" y="77"/>
                  <a:pt x="16" y="77"/>
                </a:cubicBezTo>
                <a:close/>
                <a:moveTo>
                  <a:pt x="51" y="29"/>
                </a:moveTo>
                <a:cubicBezTo>
                  <a:pt x="52" y="35"/>
                  <a:pt x="52" y="35"/>
                  <a:pt x="52" y="35"/>
                </a:cubicBezTo>
                <a:cubicBezTo>
                  <a:pt x="51" y="37"/>
                  <a:pt x="51" y="37"/>
                  <a:pt x="51" y="37"/>
                </a:cubicBezTo>
                <a:cubicBezTo>
                  <a:pt x="53" y="38"/>
                  <a:pt x="53" y="38"/>
                  <a:pt x="53" y="38"/>
                </a:cubicBezTo>
                <a:cubicBezTo>
                  <a:pt x="52" y="42"/>
                  <a:pt x="52" y="42"/>
                  <a:pt x="52" y="42"/>
                </a:cubicBezTo>
                <a:cubicBezTo>
                  <a:pt x="50" y="42"/>
                  <a:pt x="50" y="42"/>
                  <a:pt x="50" y="42"/>
                </a:cubicBezTo>
                <a:cubicBezTo>
                  <a:pt x="52" y="44"/>
                  <a:pt x="52" y="44"/>
                  <a:pt x="52" y="44"/>
                </a:cubicBezTo>
                <a:cubicBezTo>
                  <a:pt x="51" y="47"/>
                  <a:pt x="51" y="47"/>
                  <a:pt x="51" y="47"/>
                </a:cubicBezTo>
                <a:cubicBezTo>
                  <a:pt x="50" y="48"/>
                  <a:pt x="50" y="48"/>
                  <a:pt x="50" y="48"/>
                </a:cubicBezTo>
                <a:cubicBezTo>
                  <a:pt x="51" y="49"/>
                  <a:pt x="51" y="49"/>
                  <a:pt x="51" y="49"/>
                </a:cubicBezTo>
                <a:cubicBezTo>
                  <a:pt x="50" y="53"/>
                  <a:pt x="50" y="53"/>
                  <a:pt x="50" y="53"/>
                </a:cubicBezTo>
                <a:cubicBezTo>
                  <a:pt x="47" y="54"/>
                  <a:pt x="47" y="54"/>
                  <a:pt x="47" y="54"/>
                </a:cubicBezTo>
                <a:cubicBezTo>
                  <a:pt x="29" y="49"/>
                  <a:pt x="29" y="49"/>
                  <a:pt x="29" y="49"/>
                </a:cubicBezTo>
                <a:cubicBezTo>
                  <a:pt x="21" y="49"/>
                  <a:pt x="21" y="49"/>
                  <a:pt x="21" y="49"/>
                </a:cubicBezTo>
                <a:cubicBezTo>
                  <a:pt x="21" y="32"/>
                  <a:pt x="21" y="32"/>
                  <a:pt x="21" y="32"/>
                </a:cubicBezTo>
                <a:cubicBezTo>
                  <a:pt x="28" y="31"/>
                  <a:pt x="28" y="31"/>
                  <a:pt x="28" y="31"/>
                </a:cubicBezTo>
                <a:cubicBezTo>
                  <a:pt x="42" y="16"/>
                  <a:pt x="42" y="16"/>
                  <a:pt x="42" y="16"/>
                </a:cubicBezTo>
                <a:cubicBezTo>
                  <a:pt x="50" y="21"/>
                  <a:pt x="43" y="27"/>
                  <a:pt x="38" y="30"/>
                </a:cubicBezTo>
                <a:cubicBezTo>
                  <a:pt x="51" y="29"/>
                  <a:pt x="51" y="29"/>
                  <a:pt x="51" y="29"/>
                </a:cubicBezTo>
                <a:close/>
                <a:moveTo>
                  <a:pt x="15" y="71"/>
                </a:moveTo>
                <a:cubicBezTo>
                  <a:pt x="25" y="71"/>
                  <a:pt x="25" y="71"/>
                  <a:pt x="25" y="71"/>
                </a:cubicBezTo>
                <a:cubicBezTo>
                  <a:pt x="24" y="62"/>
                  <a:pt x="20" y="55"/>
                  <a:pt x="17" y="48"/>
                </a:cubicBezTo>
                <a:cubicBezTo>
                  <a:pt x="13" y="41"/>
                  <a:pt x="10" y="34"/>
                  <a:pt x="11" y="29"/>
                </a:cubicBezTo>
                <a:cubicBezTo>
                  <a:pt x="13" y="21"/>
                  <a:pt x="17" y="16"/>
                  <a:pt x="23" y="13"/>
                </a:cubicBezTo>
                <a:cubicBezTo>
                  <a:pt x="27" y="11"/>
                  <a:pt x="32" y="10"/>
                  <a:pt x="37" y="11"/>
                </a:cubicBezTo>
                <a:cubicBezTo>
                  <a:pt x="42" y="11"/>
                  <a:pt x="46" y="12"/>
                  <a:pt x="50" y="14"/>
                </a:cubicBezTo>
                <a:cubicBezTo>
                  <a:pt x="56" y="17"/>
                  <a:pt x="60" y="22"/>
                  <a:pt x="62" y="29"/>
                </a:cubicBezTo>
                <a:cubicBezTo>
                  <a:pt x="63" y="34"/>
                  <a:pt x="59" y="41"/>
                  <a:pt x="56" y="48"/>
                </a:cubicBezTo>
                <a:cubicBezTo>
                  <a:pt x="53" y="55"/>
                  <a:pt x="49" y="62"/>
                  <a:pt x="48" y="71"/>
                </a:cubicBezTo>
                <a:cubicBezTo>
                  <a:pt x="58" y="71"/>
                  <a:pt x="58" y="71"/>
                  <a:pt x="58" y="71"/>
                </a:cubicBezTo>
                <a:cubicBezTo>
                  <a:pt x="59" y="64"/>
                  <a:pt x="62" y="58"/>
                  <a:pt x="65" y="52"/>
                </a:cubicBezTo>
                <a:cubicBezTo>
                  <a:pt x="69" y="44"/>
                  <a:pt x="73" y="36"/>
                  <a:pt x="71" y="27"/>
                </a:cubicBezTo>
                <a:cubicBezTo>
                  <a:pt x="70" y="17"/>
                  <a:pt x="63" y="9"/>
                  <a:pt x="55" y="5"/>
                </a:cubicBezTo>
                <a:cubicBezTo>
                  <a:pt x="49" y="2"/>
                  <a:pt x="43" y="1"/>
                  <a:pt x="37" y="1"/>
                </a:cubicBezTo>
                <a:cubicBezTo>
                  <a:pt x="31" y="0"/>
                  <a:pt x="24" y="2"/>
                  <a:pt x="19" y="5"/>
                </a:cubicBezTo>
                <a:cubicBezTo>
                  <a:pt x="10" y="9"/>
                  <a:pt x="4" y="16"/>
                  <a:pt x="2" y="27"/>
                </a:cubicBezTo>
                <a:cubicBezTo>
                  <a:pt x="0" y="36"/>
                  <a:pt x="4" y="44"/>
                  <a:pt x="8" y="53"/>
                </a:cubicBezTo>
                <a:cubicBezTo>
                  <a:pt x="11" y="58"/>
                  <a:pt x="13" y="64"/>
                  <a:pt x="15" y="71"/>
                </a:cubicBezTo>
                <a:close/>
              </a:path>
            </a:pathLst>
          </a:custGeom>
          <a:solidFill>
            <a:srgbClr val="447197"/>
          </a:solidFill>
          <a:ln>
            <a:noFill/>
          </a:ln>
        </p:spPr>
        <p:txBody>
          <a:bodyPr vert="horz" wrap="square" lIns="96430" tIns="48216" rIns="96430" bIns="4821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5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8" name="Freeform 48"/>
          <p:cNvSpPr>
            <a:spLocks noEditPoints="1"/>
          </p:cNvSpPr>
          <p:nvPr/>
        </p:nvSpPr>
        <p:spPr bwMode="auto">
          <a:xfrm>
            <a:off x="8511480" y="3324745"/>
            <a:ext cx="250987" cy="303906"/>
          </a:xfrm>
          <a:custGeom>
            <a:avLst/>
            <a:gdLst>
              <a:gd name="T0" fmla="*/ 0 w 77"/>
              <a:gd name="T1" fmla="*/ 85 h 93"/>
              <a:gd name="T2" fmla="*/ 30 w 77"/>
              <a:gd name="T3" fmla="*/ 20 h 93"/>
              <a:gd name="T4" fmla="*/ 38 w 77"/>
              <a:gd name="T5" fmla="*/ 26 h 93"/>
              <a:gd name="T6" fmla="*/ 39 w 77"/>
              <a:gd name="T7" fmla="*/ 27 h 93"/>
              <a:gd name="T8" fmla="*/ 39 w 77"/>
              <a:gd name="T9" fmla="*/ 27 h 93"/>
              <a:gd name="T10" fmla="*/ 40 w 77"/>
              <a:gd name="T11" fmla="*/ 27 h 93"/>
              <a:gd name="T12" fmla="*/ 40 w 77"/>
              <a:gd name="T13" fmla="*/ 28 h 93"/>
              <a:gd name="T14" fmla="*/ 40 w 77"/>
              <a:gd name="T15" fmla="*/ 28 h 93"/>
              <a:gd name="T16" fmla="*/ 41 w 77"/>
              <a:gd name="T17" fmla="*/ 28 h 93"/>
              <a:gd name="T18" fmla="*/ 41 w 77"/>
              <a:gd name="T19" fmla="*/ 29 h 93"/>
              <a:gd name="T20" fmla="*/ 42 w 77"/>
              <a:gd name="T21" fmla="*/ 29 h 93"/>
              <a:gd name="T22" fmla="*/ 42 w 77"/>
              <a:gd name="T23" fmla="*/ 29 h 93"/>
              <a:gd name="T24" fmla="*/ 43 w 77"/>
              <a:gd name="T25" fmla="*/ 29 h 93"/>
              <a:gd name="T26" fmla="*/ 43 w 77"/>
              <a:gd name="T27" fmla="*/ 30 h 93"/>
              <a:gd name="T28" fmla="*/ 43 w 77"/>
              <a:gd name="T29" fmla="*/ 30 h 93"/>
              <a:gd name="T30" fmla="*/ 48 w 77"/>
              <a:gd name="T31" fmla="*/ 33 h 93"/>
              <a:gd name="T32" fmla="*/ 48 w 77"/>
              <a:gd name="T33" fmla="*/ 33 h 93"/>
              <a:gd name="T34" fmla="*/ 49 w 77"/>
              <a:gd name="T35" fmla="*/ 34 h 93"/>
              <a:gd name="T36" fmla="*/ 49 w 77"/>
              <a:gd name="T37" fmla="*/ 34 h 93"/>
              <a:gd name="T38" fmla="*/ 50 w 77"/>
              <a:gd name="T39" fmla="*/ 34 h 93"/>
              <a:gd name="T40" fmla="*/ 50 w 77"/>
              <a:gd name="T41" fmla="*/ 35 h 93"/>
              <a:gd name="T42" fmla="*/ 50 w 77"/>
              <a:gd name="T43" fmla="*/ 35 h 93"/>
              <a:gd name="T44" fmla="*/ 51 w 77"/>
              <a:gd name="T45" fmla="*/ 35 h 93"/>
              <a:gd name="T46" fmla="*/ 51 w 77"/>
              <a:gd name="T47" fmla="*/ 36 h 93"/>
              <a:gd name="T48" fmla="*/ 52 w 77"/>
              <a:gd name="T49" fmla="*/ 36 h 93"/>
              <a:gd name="T50" fmla="*/ 52 w 77"/>
              <a:gd name="T51" fmla="*/ 36 h 93"/>
              <a:gd name="T52" fmla="*/ 53 w 77"/>
              <a:gd name="T53" fmla="*/ 37 h 93"/>
              <a:gd name="T54" fmla="*/ 53 w 77"/>
              <a:gd name="T55" fmla="*/ 37 h 93"/>
              <a:gd name="T56" fmla="*/ 48 w 77"/>
              <a:gd name="T57" fmla="*/ 79 h 93"/>
              <a:gd name="T58" fmla="*/ 7 w 77"/>
              <a:gd name="T59" fmla="*/ 91 h 93"/>
              <a:gd name="T60" fmla="*/ 35 w 77"/>
              <a:gd name="T61" fmla="*/ 64 h 93"/>
              <a:gd name="T62" fmla="*/ 19 w 77"/>
              <a:gd name="T63" fmla="*/ 53 h 93"/>
              <a:gd name="T64" fmla="*/ 3 w 77"/>
              <a:gd name="T65" fmla="*/ 88 h 93"/>
              <a:gd name="T66" fmla="*/ 73 w 77"/>
              <a:gd name="T67" fmla="*/ 93 h 93"/>
              <a:gd name="T68" fmla="*/ 54 w 77"/>
              <a:gd name="T69" fmla="*/ 83 h 93"/>
              <a:gd name="T70" fmla="*/ 69 w 77"/>
              <a:gd name="T71" fmla="*/ 42 h 93"/>
              <a:gd name="T72" fmla="*/ 34 w 77"/>
              <a:gd name="T73" fmla="*/ 0 h 93"/>
              <a:gd name="T74" fmla="*/ 69 w 77"/>
              <a:gd name="T75" fmla="*/ 4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7" h="93">
                <a:moveTo>
                  <a:pt x="3" y="88"/>
                </a:moveTo>
                <a:cubicBezTo>
                  <a:pt x="2" y="87"/>
                  <a:pt x="1" y="86"/>
                  <a:pt x="0" y="85"/>
                </a:cubicBezTo>
                <a:cubicBezTo>
                  <a:pt x="0" y="72"/>
                  <a:pt x="0" y="58"/>
                  <a:pt x="0" y="45"/>
                </a:cubicBezTo>
                <a:cubicBezTo>
                  <a:pt x="12" y="40"/>
                  <a:pt x="21" y="32"/>
                  <a:pt x="30" y="20"/>
                </a:cubicBezTo>
                <a:cubicBezTo>
                  <a:pt x="38" y="26"/>
                  <a:pt x="38" y="26"/>
                  <a:pt x="38" y="26"/>
                </a:cubicBezTo>
                <a:cubicBezTo>
                  <a:pt x="38" y="26"/>
                  <a:pt x="38" y="26"/>
                  <a:pt x="38" y="26"/>
                </a:cubicBezTo>
                <a:cubicBezTo>
                  <a:pt x="38" y="27"/>
                  <a:pt x="38" y="27"/>
                  <a:pt x="38" y="27"/>
                </a:cubicBezTo>
                <a:cubicBezTo>
                  <a:pt x="39" y="27"/>
                  <a:pt x="39" y="27"/>
                  <a:pt x="39" y="27"/>
                </a:cubicBezTo>
                <a:cubicBezTo>
                  <a:pt x="39" y="27"/>
                  <a:pt x="39" y="27"/>
                  <a:pt x="39" y="27"/>
                </a:cubicBezTo>
                <a:cubicBezTo>
                  <a:pt x="39" y="27"/>
                  <a:pt x="39" y="27"/>
                  <a:pt x="39" y="27"/>
                </a:cubicBezTo>
                <a:cubicBezTo>
                  <a:pt x="39" y="27"/>
                  <a:pt x="39" y="27"/>
                  <a:pt x="39" y="27"/>
                </a:cubicBezTo>
                <a:cubicBezTo>
                  <a:pt x="40" y="27"/>
                  <a:pt x="40" y="27"/>
                  <a:pt x="40" y="27"/>
                </a:cubicBezTo>
                <a:cubicBezTo>
                  <a:pt x="40" y="27"/>
                  <a:pt x="40" y="27"/>
                  <a:pt x="40" y="27"/>
                </a:cubicBezTo>
                <a:cubicBezTo>
                  <a:pt x="40" y="28"/>
                  <a:pt x="40" y="28"/>
                  <a:pt x="40" y="28"/>
                </a:cubicBezTo>
                <a:cubicBezTo>
                  <a:pt x="40" y="28"/>
                  <a:pt x="40" y="28"/>
                  <a:pt x="40" y="28"/>
                </a:cubicBezTo>
                <a:cubicBezTo>
                  <a:pt x="40" y="28"/>
                  <a:pt x="40" y="28"/>
                  <a:pt x="40" y="28"/>
                </a:cubicBezTo>
                <a:cubicBezTo>
                  <a:pt x="41" y="28"/>
                  <a:pt x="41" y="28"/>
                  <a:pt x="41" y="28"/>
                </a:cubicBezTo>
                <a:cubicBezTo>
                  <a:pt x="41" y="28"/>
                  <a:pt x="41" y="28"/>
                  <a:pt x="41" y="28"/>
                </a:cubicBezTo>
                <a:cubicBezTo>
                  <a:pt x="41" y="28"/>
                  <a:pt x="41" y="28"/>
                  <a:pt x="41" y="28"/>
                </a:cubicBezTo>
                <a:cubicBezTo>
                  <a:pt x="41" y="29"/>
                  <a:pt x="41" y="29"/>
                  <a:pt x="41" y="29"/>
                </a:cubicBezTo>
                <a:cubicBezTo>
                  <a:pt x="42" y="29"/>
                  <a:pt x="42" y="29"/>
                  <a:pt x="42" y="29"/>
                </a:cubicBezTo>
                <a:cubicBezTo>
                  <a:pt x="42" y="29"/>
                  <a:pt x="42" y="29"/>
                  <a:pt x="42" y="29"/>
                </a:cubicBezTo>
                <a:cubicBezTo>
                  <a:pt x="42" y="29"/>
                  <a:pt x="42" y="29"/>
                  <a:pt x="42" y="29"/>
                </a:cubicBezTo>
                <a:cubicBezTo>
                  <a:pt x="42" y="29"/>
                  <a:pt x="42" y="29"/>
                  <a:pt x="42" y="29"/>
                </a:cubicBezTo>
                <a:cubicBezTo>
                  <a:pt x="42" y="29"/>
                  <a:pt x="42" y="29"/>
                  <a:pt x="42" y="29"/>
                </a:cubicBezTo>
                <a:cubicBezTo>
                  <a:pt x="43" y="29"/>
                  <a:pt x="43" y="29"/>
                  <a:pt x="43" y="29"/>
                </a:cubicBezTo>
                <a:cubicBezTo>
                  <a:pt x="43" y="30"/>
                  <a:pt x="43" y="30"/>
                  <a:pt x="43" y="30"/>
                </a:cubicBezTo>
                <a:cubicBezTo>
                  <a:pt x="43" y="30"/>
                  <a:pt x="43" y="30"/>
                  <a:pt x="43" y="30"/>
                </a:cubicBezTo>
                <a:cubicBezTo>
                  <a:pt x="43" y="30"/>
                  <a:pt x="43" y="30"/>
                  <a:pt x="43" y="30"/>
                </a:cubicBezTo>
                <a:cubicBezTo>
                  <a:pt x="43" y="30"/>
                  <a:pt x="43" y="30"/>
                  <a:pt x="43" y="30"/>
                </a:cubicBezTo>
                <a:cubicBezTo>
                  <a:pt x="44" y="30"/>
                  <a:pt x="44" y="30"/>
                  <a:pt x="44" y="30"/>
                </a:cubicBezTo>
                <a:cubicBezTo>
                  <a:pt x="48" y="33"/>
                  <a:pt x="48" y="33"/>
                  <a:pt x="48" y="33"/>
                </a:cubicBezTo>
                <a:cubicBezTo>
                  <a:pt x="48" y="33"/>
                  <a:pt x="48" y="33"/>
                  <a:pt x="48" y="33"/>
                </a:cubicBezTo>
                <a:cubicBezTo>
                  <a:pt x="48" y="33"/>
                  <a:pt x="48" y="33"/>
                  <a:pt x="48" y="33"/>
                </a:cubicBezTo>
                <a:cubicBezTo>
                  <a:pt x="48" y="34"/>
                  <a:pt x="48" y="34"/>
                  <a:pt x="48" y="34"/>
                </a:cubicBezTo>
                <a:cubicBezTo>
                  <a:pt x="49" y="34"/>
                  <a:pt x="49" y="34"/>
                  <a:pt x="49" y="34"/>
                </a:cubicBezTo>
                <a:cubicBezTo>
                  <a:pt x="49" y="34"/>
                  <a:pt x="49" y="34"/>
                  <a:pt x="49" y="34"/>
                </a:cubicBezTo>
                <a:cubicBezTo>
                  <a:pt x="49" y="34"/>
                  <a:pt x="49" y="34"/>
                  <a:pt x="49" y="34"/>
                </a:cubicBezTo>
                <a:cubicBezTo>
                  <a:pt x="49" y="34"/>
                  <a:pt x="49" y="34"/>
                  <a:pt x="49" y="34"/>
                </a:cubicBezTo>
                <a:cubicBezTo>
                  <a:pt x="50" y="34"/>
                  <a:pt x="50" y="34"/>
                  <a:pt x="50" y="34"/>
                </a:cubicBezTo>
                <a:cubicBezTo>
                  <a:pt x="50" y="35"/>
                  <a:pt x="50" y="35"/>
                  <a:pt x="50" y="35"/>
                </a:cubicBezTo>
                <a:cubicBezTo>
                  <a:pt x="50" y="35"/>
                  <a:pt x="50" y="35"/>
                  <a:pt x="50" y="35"/>
                </a:cubicBezTo>
                <a:cubicBezTo>
                  <a:pt x="50" y="35"/>
                  <a:pt x="50" y="35"/>
                  <a:pt x="50" y="35"/>
                </a:cubicBezTo>
                <a:cubicBezTo>
                  <a:pt x="50" y="35"/>
                  <a:pt x="50" y="35"/>
                  <a:pt x="50" y="35"/>
                </a:cubicBezTo>
                <a:cubicBezTo>
                  <a:pt x="51" y="35"/>
                  <a:pt x="51" y="35"/>
                  <a:pt x="51" y="35"/>
                </a:cubicBezTo>
                <a:cubicBezTo>
                  <a:pt x="51" y="35"/>
                  <a:pt x="51" y="35"/>
                  <a:pt x="51" y="35"/>
                </a:cubicBezTo>
                <a:cubicBezTo>
                  <a:pt x="51" y="35"/>
                  <a:pt x="51" y="35"/>
                  <a:pt x="51" y="35"/>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7"/>
                  <a:pt x="53" y="37"/>
                  <a:pt x="53" y="37"/>
                </a:cubicBezTo>
                <a:cubicBezTo>
                  <a:pt x="53" y="37"/>
                  <a:pt x="53" y="37"/>
                  <a:pt x="53" y="37"/>
                </a:cubicBezTo>
                <a:cubicBezTo>
                  <a:pt x="53" y="37"/>
                  <a:pt x="53" y="37"/>
                  <a:pt x="53" y="37"/>
                </a:cubicBezTo>
                <a:cubicBezTo>
                  <a:pt x="62" y="43"/>
                  <a:pt x="62" y="43"/>
                  <a:pt x="62" y="43"/>
                </a:cubicBezTo>
                <a:cubicBezTo>
                  <a:pt x="53" y="55"/>
                  <a:pt x="49" y="67"/>
                  <a:pt x="48" y="79"/>
                </a:cubicBezTo>
                <a:cubicBezTo>
                  <a:pt x="36" y="84"/>
                  <a:pt x="23" y="88"/>
                  <a:pt x="11" y="93"/>
                </a:cubicBezTo>
                <a:cubicBezTo>
                  <a:pt x="9" y="92"/>
                  <a:pt x="8" y="91"/>
                  <a:pt x="7" y="91"/>
                </a:cubicBezTo>
                <a:cubicBezTo>
                  <a:pt x="23" y="68"/>
                  <a:pt x="23" y="68"/>
                  <a:pt x="23" y="68"/>
                </a:cubicBezTo>
                <a:cubicBezTo>
                  <a:pt x="27" y="69"/>
                  <a:pt x="32" y="68"/>
                  <a:pt x="35" y="64"/>
                </a:cubicBezTo>
                <a:cubicBezTo>
                  <a:pt x="38" y="60"/>
                  <a:pt x="37" y="54"/>
                  <a:pt x="32" y="51"/>
                </a:cubicBezTo>
                <a:cubicBezTo>
                  <a:pt x="28" y="47"/>
                  <a:pt x="22" y="49"/>
                  <a:pt x="19" y="53"/>
                </a:cubicBezTo>
                <a:cubicBezTo>
                  <a:pt x="16" y="57"/>
                  <a:pt x="16" y="62"/>
                  <a:pt x="19" y="65"/>
                </a:cubicBezTo>
                <a:cubicBezTo>
                  <a:pt x="3" y="88"/>
                  <a:pt x="3" y="88"/>
                  <a:pt x="3" y="88"/>
                </a:cubicBezTo>
                <a:close/>
                <a:moveTo>
                  <a:pt x="27" y="93"/>
                </a:moveTo>
                <a:cubicBezTo>
                  <a:pt x="73" y="93"/>
                  <a:pt x="73" y="93"/>
                  <a:pt x="73" y="93"/>
                </a:cubicBezTo>
                <a:cubicBezTo>
                  <a:pt x="73" y="83"/>
                  <a:pt x="73" y="83"/>
                  <a:pt x="73" y="83"/>
                </a:cubicBezTo>
                <a:cubicBezTo>
                  <a:pt x="54" y="83"/>
                  <a:pt x="54" y="83"/>
                  <a:pt x="54" y="83"/>
                </a:cubicBezTo>
                <a:cubicBezTo>
                  <a:pt x="27" y="93"/>
                  <a:pt x="27" y="93"/>
                  <a:pt x="27" y="93"/>
                </a:cubicBezTo>
                <a:close/>
                <a:moveTo>
                  <a:pt x="69" y="42"/>
                </a:moveTo>
                <a:cubicBezTo>
                  <a:pt x="77" y="31"/>
                  <a:pt x="77" y="31"/>
                  <a:pt x="77" y="31"/>
                </a:cubicBezTo>
                <a:cubicBezTo>
                  <a:pt x="34" y="0"/>
                  <a:pt x="34" y="0"/>
                  <a:pt x="34" y="0"/>
                </a:cubicBezTo>
                <a:cubicBezTo>
                  <a:pt x="26" y="12"/>
                  <a:pt x="26" y="12"/>
                  <a:pt x="26" y="12"/>
                </a:cubicBezTo>
                <a:lnTo>
                  <a:pt x="69" y="42"/>
                </a:lnTo>
                <a:close/>
              </a:path>
            </a:pathLst>
          </a:custGeom>
          <a:solidFill>
            <a:srgbClr val="B3343F"/>
          </a:solidFill>
          <a:ln>
            <a:noFill/>
          </a:ln>
        </p:spPr>
        <p:txBody>
          <a:bodyPr vert="horz" wrap="square" lIns="96430" tIns="48216" rIns="96430" bIns="4821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5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9" name="Donut 49"/>
          <p:cNvSpPr/>
          <p:nvPr/>
        </p:nvSpPr>
        <p:spPr>
          <a:xfrm>
            <a:off x="8278055" y="4631489"/>
            <a:ext cx="724494" cy="724494"/>
          </a:xfrm>
          <a:prstGeom prst="donut">
            <a:avLst>
              <a:gd name="adj" fmla="val 6804"/>
            </a:avLst>
          </a:prstGeom>
          <a:solidFill>
            <a:srgbClr val="4471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50">
              <a:solidFill>
                <a:schemeClr val="tx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0" name="Donut 50"/>
          <p:cNvSpPr/>
          <p:nvPr/>
        </p:nvSpPr>
        <p:spPr>
          <a:xfrm>
            <a:off x="5599232" y="4631642"/>
            <a:ext cx="724494" cy="724494"/>
          </a:xfrm>
          <a:prstGeom prst="donut">
            <a:avLst>
              <a:gd name="adj" fmla="val 6804"/>
            </a:avLst>
          </a:prstGeom>
          <a:solidFill>
            <a:srgbClr val="B334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50">
              <a:solidFill>
                <a:schemeClr val="tx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1" name="Donut 51"/>
          <p:cNvSpPr/>
          <p:nvPr/>
        </p:nvSpPr>
        <p:spPr>
          <a:xfrm>
            <a:off x="8272350" y="3114451"/>
            <a:ext cx="724494" cy="724494"/>
          </a:xfrm>
          <a:prstGeom prst="donut">
            <a:avLst>
              <a:gd name="adj" fmla="val 6804"/>
            </a:avLst>
          </a:prstGeom>
          <a:solidFill>
            <a:srgbClr val="B334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50">
              <a:solidFill>
                <a:schemeClr val="tx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2" name="TextBox 52"/>
          <p:cNvSpPr txBox="1"/>
          <p:nvPr/>
        </p:nvSpPr>
        <p:spPr>
          <a:xfrm>
            <a:off x="6321904" y="3422455"/>
            <a:ext cx="1441420" cy="328551"/>
          </a:xfrm>
          <a:prstGeom prst="rect">
            <a:avLst/>
          </a:prstGeom>
          <a:noFill/>
        </p:spPr>
        <p:txBody>
          <a:bodyPr wrap="none" rtlCol="0">
            <a:spAutoFit/>
          </a:bodyPr>
          <a:lstStyle/>
          <a:p>
            <a:pPr>
              <a:lnSpc>
                <a:spcPct val="120000"/>
              </a:lnSpc>
            </a:pPr>
            <a:r>
              <a:rPr lang="zh-CN" altLang="en-US" sz="140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altLang="zh-CN" sz="14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3" name="TextBox 53"/>
          <p:cNvSpPr txBox="1"/>
          <p:nvPr/>
        </p:nvSpPr>
        <p:spPr>
          <a:xfrm>
            <a:off x="6264197" y="3153231"/>
            <a:ext cx="543739" cy="327077"/>
          </a:xfrm>
          <a:prstGeom prst="rect">
            <a:avLst/>
          </a:prstGeom>
          <a:noFill/>
        </p:spPr>
        <p:txBody>
          <a:bodyPr wrap="none" rtlCol="0">
            <a:spAutoFit/>
          </a:bodyPr>
          <a:lstStyle/>
          <a:p>
            <a:pPr algn="just">
              <a:lnSpc>
                <a:spcPct val="120000"/>
              </a:lnSpc>
            </a:pPr>
            <a:r>
              <a:rPr lang="en-US" sz="1400" b="1" dirty="0">
                <a:solidFill>
                  <a:srgbClr val="447197"/>
                </a:solidFill>
                <a:latin typeface="Arial" panose="020B0604020202020204" pitchFamily="34" charset="0"/>
                <a:ea typeface="微软雅黑" panose="020B0503020204020204" pitchFamily="34" charset="-122"/>
                <a:cs typeface="+mn-ea"/>
                <a:sym typeface="Arial" panose="020B0604020202020204" pitchFamily="34" charset="0"/>
              </a:rPr>
              <a:t>80%</a:t>
            </a:r>
            <a:endParaRPr lang="en-GB" sz="1400" b="1" dirty="0">
              <a:solidFill>
                <a:srgbClr val="447197"/>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4" name="TextBox 54"/>
          <p:cNvSpPr txBox="1"/>
          <p:nvPr/>
        </p:nvSpPr>
        <p:spPr>
          <a:xfrm>
            <a:off x="8950858" y="3422455"/>
            <a:ext cx="1441420" cy="328551"/>
          </a:xfrm>
          <a:prstGeom prst="rect">
            <a:avLst/>
          </a:prstGeom>
          <a:noFill/>
        </p:spPr>
        <p:txBody>
          <a:bodyPr wrap="none" rtlCol="0">
            <a:spAutoFit/>
          </a:bodyPr>
          <a:lstStyle/>
          <a:p>
            <a:pPr>
              <a:lnSpc>
                <a:spcPct val="120000"/>
              </a:lnSpc>
            </a:pPr>
            <a:r>
              <a:rPr lang="zh-CN" altLang="en-US" sz="140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5" name="TextBox 55"/>
          <p:cNvSpPr txBox="1"/>
          <p:nvPr/>
        </p:nvSpPr>
        <p:spPr>
          <a:xfrm>
            <a:off x="8949502" y="3153231"/>
            <a:ext cx="543739" cy="327077"/>
          </a:xfrm>
          <a:prstGeom prst="rect">
            <a:avLst/>
          </a:prstGeom>
          <a:noFill/>
        </p:spPr>
        <p:txBody>
          <a:bodyPr wrap="none" rtlCol="0">
            <a:spAutoFit/>
          </a:bodyPr>
          <a:lstStyle/>
          <a:p>
            <a:pPr algn="just">
              <a:lnSpc>
                <a:spcPct val="120000"/>
              </a:lnSpc>
            </a:pPr>
            <a:r>
              <a:rPr lang="en-US" sz="1400" b="1">
                <a:solidFill>
                  <a:srgbClr val="B3343F"/>
                </a:solidFill>
                <a:latin typeface="Arial" panose="020B0604020202020204" pitchFamily="34" charset="0"/>
                <a:ea typeface="微软雅黑" panose="020B0503020204020204" pitchFamily="34" charset="-122"/>
                <a:cs typeface="+mn-ea"/>
                <a:sym typeface="Arial" panose="020B0604020202020204" pitchFamily="34" charset="0"/>
              </a:rPr>
              <a:t>60%</a:t>
            </a:r>
            <a:endParaRPr lang="en-GB" sz="1400" b="1">
              <a:solidFill>
                <a:srgbClr val="B3343F"/>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6" name="TextBox 56"/>
          <p:cNvSpPr txBox="1"/>
          <p:nvPr/>
        </p:nvSpPr>
        <p:spPr>
          <a:xfrm>
            <a:off x="6321904" y="4948403"/>
            <a:ext cx="1441420" cy="328551"/>
          </a:xfrm>
          <a:prstGeom prst="rect">
            <a:avLst/>
          </a:prstGeom>
          <a:noFill/>
        </p:spPr>
        <p:txBody>
          <a:bodyPr wrap="none" rtlCol="0">
            <a:spAutoFit/>
          </a:bodyPr>
          <a:lstStyle/>
          <a:p>
            <a:pPr>
              <a:lnSpc>
                <a:spcPct val="120000"/>
              </a:lnSpc>
            </a:pPr>
            <a:r>
              <a:rPr lang="zh-CN" altLang="en-US" sz="140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altLang="zh-CN" sz="14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7" name="TextBox 57"/>
          <p:cNvSpPr txBox="1"/>
          <p:nvPr/>
        </p:nvSpPr>
        <p:spPr>
          <a:xfrm>
            <a:off x="6264197" y="4662602"/>
            <a:ext cx="543739" cy="327077"/>
          </a:xfrm>
          <a:prstGeom prst="rect">
            <a:avLst/>
          </a:prstGeom>
          <a:noFill/>
        </p:spPr>
        <p:txBody>
          <a:bodyPr wrap="none" rtlCol="0">
            <a:spAutoFit/>
          </a:bodyPr>
          <a:lstStyle/>
          <a:p>
            <a:pPr algn="just">
              <a:lnSpc>
                <a:spcPct val="120000"/>
              </a:lnSpc>
            </a:pPr>
            <a:r>
              <a:rPr lang="en-US" sz="1400" b="1">
                <a:solidFill>
                  <a:srgbClr val="B3343F"/>
                </a:solidFill>
                <a:latin typeface="Arial" panose="020B0604020202020204" pitchFamily="34" charset="0"/>
                <a:ea typeface="微软雅黑" panose="020B0503020204020204" pitchFamily="34" charset="-122"/>
                <a:cs typeface="+mn-ea"/>
                <a:sym typeface="Arial" panose="020B0604020202020204" pitchFamily="34" charset="0"/>
              </a:rPr>
              <a:t>93%</a:t>
            </a:r>
            <a:endParaRPr lang="en-GB" sz="1400" b="1">
              <a:solidFill>
                <a:srgbClr val="B3343F"/>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8" name="TextBox 58"/>
          <p:cNvSpPr txBox="1"/>
          <p:nvPr/>
        </p:nvSpPr>
        <p:spPr>
          <a:xfrm>
            <a:off x="9008363" y="4948403"/>
            <a:ext cx="1441420" cy="328551"/>
          </a:xfrm>
          <a:prstGeom prst="rect">
            <a:avLst/>
          </a:prstGeom>
          <a:noFill/>
        </p:spPr>
        <p:txBody>
          <a:bodyPr wrap="none" rtlCol="0">
            <a:spAutoFit/>
          </a:bodyPr>
          <a:lstStyle/>
          <a:p>
            <a:pPr>
              <a:lnSpc>
                <a:spcPct val="120000"/>
              </a:lnSpc>
            </a:pPr>
            <a:r>
              <a:rPr lang="zh-CN" altLang="en-US" sz="140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altLang="zh-CN" sz="14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9" name="TextBox 59"/>
          <p:cNvSpPr txBox="1"/>
          <p:nvPr/>
        </p:nvSpPr>
        <p:spPr>
          <a:xfrm>
            <a:off x="8951816" y="4662602"/>
            <a:ext cx="543739" cy="327077"/>
          </a:xfrm>
          <a:prstGeom prst="rect">
            <a:avLst/>
          </a:prstGeom>
          <a:noFill/>
        </p:spPr>
        <p:txBody>
          <a:bodyPr wrap="none" rtlCol="0">
            <a:spAutoFit/>
          </a:bodyPr>
          <a:lstStyle/>
          <a:p>
            <a:pPr algn="just">
              <a:lnSpc>
                <a:spcPct val="120000"/>
              </a:lnSpc>
            </a:pPr>
            <a:r>
              <a:rPr lang="en-US" sz="1400" b="1">
                <a:solidFill>
                  <a:srgbClr val="447197"/>
                </a:solidFill>
                <a:latin typeface="Arial" panose="020B0604020202020204" pitchFamily="34" charset="0"/>
                <a:ea typeface="微软雅黑" panose="020B0503020204020204" pitchFamily="34" charset="-122"/>
                <a:cs typeface="+mn-ea"/>
                <a:sym typeface="Arial" panose="020B0604020202020204" pitchFamily="34" charset="0"/>
              </a:rPr>
              <a:t>55%</a:t>
            </a:r>
            <a:endParaRPr lang="en-GB" sz="1400" b="1">
              <a:solidFill>
                <a:srgbClr val="447197"/>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0" name="Rectangle 60"/>
          <p:cNvSpPr/>
          <p:nvPr/>
        </p:nvSpPr>
        <p:spPr>
          <a:xfrm>
            <a:off x="5551533" y="3849255"/>
            <a:ext cx="2400274" cy="535531"/>
          </a:xfrm>
          <a:prstGeom prst="rect">
            <a:avLst/>
          </a:prstGeom>
        </p:spPr>
        <p:txBody>
          <a:bodyPr wrap="square">
            <a:spAutoFit/>
          </a:bodyPr>
          <a:lstStyle/>
          <a:p>
            <a:pPr algn="just">
              <a:lnSpc>
                <a:spcPct val="120000"/>
              </a:lnSpc>
            </a:pPr>
            <a:r>
              <a:rPr lang="en-US" altLang="zh-CN" sz="8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sz="8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1" name="Rectangle 61"/>
          <p:cNvSpPr/>
          <p:nvPr/>
        </p:nvSpPr>
        <p:spPr>
          <a:xfrm>
            <a:off x="5551533" y="5372801"/>
            <a:ext cx="2400274" cy="535531"/>
          </a:xfrm>
          <a:prstGeom prst="rect">
            <a:avLst/>
          </a:prstGeom>
        </p:spPr>
        <p:txBody>
          <a:bodyPr wrap="square">
            <a:spAutoFit/>
          </a:bodyPr>
          <a:lstStyle/>
          <a:p>
            <a:pPr algn="just">
              <a:lnSpc>
                <a:spcPct val="120000"/>
              </a:lnSpc>
            </a:pPr>
            <a:r>
              <a:rPr lang="en-US" altLang="zh-CN" sz="8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sz="8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2" name="Rectangle 62"/>
          <p:cNvSpPr/>
          <p:nvPr/>
        </p:nvSpPr>
        <p:spPr>
          <a:xfrm>
            <a:off x="8215844" y="3849255"/>
            <a:ext cx="2400274" cy="535531"/>
          </a:xfrm>
          <a:prstGeom prst="rect">
            <a:avLst/>
          </a:prstGeom>
        </p:spPr>
        <p:txBody>
          <a:bodyPr wrap="square">
            <a:spAutoFit/>
          </a:bodyPr>
          <a:lstStyle/>
          <a:p>
            <a:pPr algn="just">
              <a:lnSpc>
                <a:spcPct val="120000"/>
              </a:lnSpc>
            </a:pPr>
            <a:r>
              <a:rPr lang="en-US" altLang="zh-CN" sz="8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sz="8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3" name="Rectangle 63"/>
          <p:cNvSpPr/>
          <p:nvPr/>
        </p:nvSpPr>
        <p:spPr>
          <a:xfrm>
            <a:off x="8209716" y="5372801"/>
            <a:ext cx="2400274" cy="535531"/>
          </a:xfrm>
          <a:prstGeom prst="rect">
            <a:avLst/>
          </a:prstGeom>
        </p:spPr>
        <p:txBody>
          <a:bodyPr wrap="square">
            <a:spAutoFit/>
          </a:bodyPr>
          <a:lstStyle/>
          <a:p>
            <a:pPr algn="just">
              <a:lnSpc>
                <a:spcPct val="120000"/>
              </a:lnSpc>
            </a:pPr>
            <a:r>
              <a:rPr lang="en-US" altLang="zh-CN" sz="8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sz="8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500"/>
                                        <p:tgtEl>
                                          <p:spTgt spid="23"/>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left)">
                                      <p:cBhvr>
                                        <p:cTn id="15" dur="500"/>
                                        <p:tgtEl>
                                          <p:spTgt spid="24"/>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fade">
                                      <p:cBhvr>
                                        <p:cTn id="19" dur="500"/>
                                        <p:tgtEl>
                                          <p:spTgt spid="25"/>
                                        </p:tgtEl>
                                      </p:cBhvr>
                                    </p:animEffect>
                                  </p:childTnLst>
                                </p:cTn>
                              </p:par>
                              <p:par>
                                <p:cTn id="20" presetID="2" presetClass="entr" presetSubtype="8" fill="hold" grpId="0" nodeType="withEffect">
                                  <p:stCondLst>
                                    <p:cond delay="0"/>
                                  </p:stCondLst>
                                  <p:childTnLst>
                                    <p:set>
                                      <p:cBhvr>
                                        <p:cTn id="21" dur="1" fill="hold">
                                          <p:stCondLst>
                                            <p:cond delay="0"/>
                                          </p:stCondLst>
                                        </p:cTn>
                                        <p:tgtEl>
                                          <p:spTgt spid="26"/>
                                        </p:tgtEl>
                                        <p:attrNameLst>
                                          <p:attrName>style.visibility</p:attrName>
                                        </p:attrNameLst>
                                      </p:cBhvr>
                                      <p:to>
                                        <p:strVal val="visible"/>
                                      </p:to>
                                    </p:set>
                                    <p:anim calcmode="lin" valueType="num">
                                      <p:cBhvr additive="base">
                                        <p:cTn id="22" dur="500" fill="hold"/>
                                        <p:tgtEl>
                                          <p:spTgt spid="26"/>
                                        </p:tgtEl>
                                        <p:attrNameLst>
                                          <p:attrName>ppt_x</p:attrName>
                                        </p:attrNameLst>
                                      </p:cBhvr>
                                      <p:tavLst>
                                        <p:tav tm="0">
                                          <p:val>
                                            <p:strVal val="0-#ppt_w/2"/>
                                          </p:val>
                                        </p:tav>
                                        <p:tav tm="100000">
                                          <p:val>
                                            <p:strVal val="#ppt_x"/>
                                          </p:val>
                                        </p:tav>
                                      </p:tavLst>
                                    </p:anim>
                                    <p:anim calcmode="lin" valueType="num">
                                      <p:cBhvr additive="base">
                                        <p:cTn id="23" dur="500" fill="hold"/>
                                        <p:tgtEl>
                                          <p:spTgt spid="26"/>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42" presetClass="entr" presetSubtype="0"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1000"/>
                                        <p:tgtEl>
                                          <p:spTgt spid="7"/>
                                        </p:tgtEl>
                                      </p:cBhvr>
                                    </p:animEffect>
                                    <p:anim calcmode="lin" valueType="num">
                                      <p:cBhvr>
                                        <p:cTn id="28" dur="1000" fill="hold"/>
                                        <p:tgtEl>
                                          <p:spTgt spid="7"/>
                                        </p:tgtEl>
                                        <p:attrNameLst>
                                          <p:attrName>ppt_x</p:attrName>
                                        </p:attrNameLst>
                                      </p:cBhvr>
                                      <p:tavLst>
                                        <p:tav tm="0">
                                          <p:val>
                                            <p:strVal val="#ppt_x"/>
                                          </p:val>
                                        </p:tav>
                                        <p:tav tm="100000">
                                          <p:val>
                                            <p:strVal val="#ppt_x"/>
                                          </p:val>
                                        </p:tav>
                                      </p:tavLst>
                                    </p:anim>
                                    <p:anim calcmode="lin" valueType="num">
                                      <p:cBhvr>
                                        <p:cTn id="29" dur="1000" fill="hold"/>
                                        <p:tgtEl>
                                          <p:spTgt spid="7"/>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wipe(left)">
                                      <p:cBhvr>
                                        <p:cTn id="33" dur="500"/>
                                        <p:tgtEl>
                                          <p:spTgt spid="42"/>
                                        </p:tgtEl>
                                      </p:cBhvr>
                                    </p:animEffect>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left)">
                                      <p:cBhvr>
                                        <p:cTn id="37" dur="500"/>
                                        <p:tgtEl>
                                          <p:spTgt spid="43"/>
                                        </p:tgtEl>
                                      </p:cBhvr>
                                    </p:animEffect>
                                  </p:childTnLst>
                                </p:cTn>
                              </p:par>
                            </p:childTnLst>
                          </p:cTn>
                        </p:par>
                        <p:par>
                          <p:cTn id="38" fill="hold">
                            <p:stCondLst>
                              <p:cond delay="4000"/>
                            </p:stCondLst>
                            <p:childTnLst>
                              <p:par>
                                <p:cTn id="39" presetID="49" presetClass="entr" presetSubtype="0" decel="100000"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 calcmode="lin" valueType="num">
                                      <p:cBhvr>
                                        <p:cTn id="43" dur="500" fill="hold"/>
                                        <p:tgtEl>
                                          <p:spTgt spid="44"/>
                                        </p:tgtEl>
                                        <p:attrNameLst>
                                          <p:attrName>style.rotation</p:attrName>
                                        </p:attrNameLst>
                                      </p:cBhvr>
                                      <p:tavLst>
                                        <p:tav tm="0">
                                          <p:val>
                                            <p:fltVal val="360"/>
                                          </p:val>
                                        </p:tav>
                                        <p:tav tm="100000">
                                          <p:val>
                                            <p:fltVal val="0"/>
                                          </p:val>
                                        </p:tav>
                                      </p:tavLst>
                                    </p:anim>
                                    <p:animEffect transition="in" filter="fade">
                                      <p:cBhvr>
                                        <p:cTn id="44" dur="500"/>
                                        <p:tgtEl>
                                          <p:spTgt spid="44"/>
                                        </p:tgtEl>
                                      </p:cBhvr>
                                    </p:animEffect>
                                  </p:childTnLst>
                                </p:cTn>
                              </p:par>
                            </p:childTnLst>
                          </p:cTn>
                        </p:par>
                        <p:par>
                          <p:cTn id="45" fill="hold">
                            <p:stCondLst>
                              <p:cond delay="4500"/>
                            </p:stCondLst>
                            <p:childTnLst>
                              <p:par>
                                <p:cTn id="46" presetID="49" presetClass="entr" presetSubtype="0" decel="100000" fill="hold" grpId="0" nodeType="afterEffect">
                                  <p:stCondLst>
                                    <p:cond delay="0"/>
                                  </p:stCondLst>
                                  <p:childTnLst>
                                    <p:set>
                                      <p:cBhvr>
                                        <p:cTn id="47" dur="1" fill="hold">
                                          <p:stCondLst>
                                            <p:cond delay="0"/>
                                          </p:stCondLst>
                                        </p:cTn>
                                        <p:tgtEl>
                                          <p:spTgt spid="45"/>
                                        </p:tgtEl>
                                        <p:attrNameLst>
                                          <p:attrName>style.visibility</p:attrName>
                                        </p:attrNameLst>
                                      </p:cBhvr>
                                      <p:to>
                                        <p:strVal val="visible"/>
                                      </p:to>
                                    </p:set>
                                    <p:anim calcmode="lin" valueType="num">
                                      <p:cBhvr>
                                        <p:cTn id="48" dur="500" fill="hold"/>
                                        <p:tgtEl>
                                          <p:spTgt spid="45"/>
                                        </p:tgtEl>
                                        <p:attrNameLst>
                                          <p:attrName>ppt_w</p:attrName>
                                        </p:attrNameLst>
                                      </p:cBhvr>
                                      <p:tavLst>
                                        <p:tav tm="0">
                                          <p:val>
                                            <p:fltVal val="0"/>
                                          </p:val>
                                        </p:tav>
                                        <p:tav tm="100000">
                                          <p:val>
                                            <p:strVal val="#ppt_w"/>
                                          </p:val>
                                        </p:tav>
                                      </p:tavLst>
                                    </p:anim>
                                    <p:anim calcmode="lin" valueType="num">
                                      <p:cBhvr>
                                        <p:cTn id="49" dur="500" fill="hold"/>
                                        <p:tgtEl>
                                          <p:spTgt spid="45"/>
                                        </p:tgtEl>
                                        <p:attrNameLst>
                                          <p:attrName>ppt_h</p:attrName>
                                        </p:attrNameLst>
                                      </p:cBhvr>
                                      <p:tavLst>
                                        <p:tav tm="0">
                                          <p:val>
                                            <p:fltVal val="0"/>
                                          </p:val>
                                        </p:tav>
                                        <p:tav tm="100000">
                                          <p:val>
                                            <p:strVal val="#ppt_h"/>
                                          </p:val>
                                        </p:tav>
                                      </p:tavLst>
                                    </p:anim>
                                    <p:anim calcmode="lin" valueType="num">
                                      <p:cBhvr>
                                        <p:cTn id="50" dur="500" fill="hold"/>
                                        <p:tgtEl>
                                          <p:spTgt spid="45"/>
                                        </p:tgtEl>
                                        <p:attrNameLst>
                                          <p:attrName>style.rotation</p:attrName>
                                        </p:attrNameLst>
                                      </p:cBhvr>
                                      <p:tavLst>
                                        <p:tav tm="0">
                                          <p:val>
                                            <p:fltVal val="360"/>
                                          </p:val>
                                        </p:tav>
                                        <p:tav tm="100000">
                                          <p:val>
                                            <p:fltVal val="0"/>
                                          </p:val>
                                        </p:tav>
                                      </p:tavLst>
                                    </p:anim>
                                    <p:animEffect transition="in" filter="fade">
                                      <p:cBhvr>
                                        <p:cTn id="51" dur="500"/>
                                        <p:tgtEl>
                                          <p:spTgt spid="45"/>
                                        </p:tgtEl>
                                      </p:cBhvr>
                                    </p:animEffect>
                                  </p:childTnLst>
                                </p:cTn>
                              </p:par>
                            </p:childTnLst>
                          </p:cTn>
                        </p:par>
                        <p:par>
                          <p:cTn id="52" fill="hold">
                            <p:stCondLst>
                              <p:cond delay="5000"/>
                            </p:stCondLst>
                            <p:childTnLst>
                              <p:par>
                                <p:cTn id="53" presetID="10" presetClass="entr" presetSubtype="0" fill="hold" grpId="0" nodeType="after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fade">
                                      <p:cBhvr>
                                        <p:cTn id="55" dur="500"/>
                                        <p:tgtEl>
                                          <p:spTgt spid="53"/>
                                        </p:tgtEl>
                                      </p:cBhvr>
                                    </p:animEffect>
                                  </p:childTnLst>
                                </p:cTn>
                              </p:par>
                            </p:childTnLst>
                          </p:cTn>
                        </p:par>
                        <p:par>
                          <p:cTn id="56" fill="hold">
                            <p:stCondLst>
                              <p:cond delay="5500"/>
                            </p:stCondLst>
                            <p:childTnLst>
                              <p:par>
                                <p:cTn id="57" presetID="10" presetClass="entr" presetSubtype="0" fill="hold" grpId="0" nodeType="afterEffect">
                                  <p:stCondLst>
                                    <p:cond delay="0"/>
                                  </p:stCondLst>
                                  <p:childTnLst>
                                    <p:set>
                                      <p:cBhvr>
                                        <p:cTn id="58" dur="1" fill="hold">
                                          <p:stCondLst>
                                            <p:cond delay="0"/>
                                          </p:stCondLst>
                                        </p:cTn>
                                        <p:tgtEl>
                                          <p:spTgt spid="52"/>
                                        </p:tgtEl>
                                        <p:attrNameLst>
                                          <p:attrName>style.visibility</p:attrName>
                                        </p:attrNameLst>
                                      </p:cBhvr>
                                      <p:to>
                                        <p:strVal val="visible"/>
                                      </p:to>
                                    </p:set>
                                    <p:animEffect transition="in" filter="fade">
                                      <p:cBhvr>
                                        <p:cTn id="59" dur="500"/>
                                        <p:tgtEl>
                                          <p:spTgt spid="52"/>
                                        </p:tgtEl>
                                      </p:cBhvr>
                                    </p:animEffect>
                                  </p:childTnLst>
                                </p:cTn>
                              </p:par>
                            </p:childTnLst>
                          </p:cTn>
                        </p:par>
                        <p:par>
                          <p:cTn id="60" fill="hold">
                            <p:stCondLst>
                              <p:cond delay="6000"/>
                            </p:stCondLst>
                            <p:childTnLst>
                              <p:par>
                                <p:cTn id="61" presetID="53" presetClass="entr" presetSubtype="16"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 calcmode="lin" valueType="num">
                                      <p:cBhvr>
                                        <p:cTn id="63" dur="500" fill="hold"/>
                                        <p:tgtEl>
                                          <p:spTgt spid="60"/>
                                        </p:tgtEl>
                                        <p:attrNameLst>
                                          <p:attrName>ppt_w</p:attrName>
                                        </p:attrNameLst>
                                      </p:cBhvr>
                                      <p:tavLst>
                                        <p:tav tm="0">
                                          <p:val>
                                            <p:fltVal val="0"/>
                                          </p:val>
                                        </p:tav>
                                        <p:tav tm="100000">
                                          <p:val>
                                            <p:strVal val="#ppt_w"/>
                                          </p:val>
                                        </p:tav>
                                      </p:tavLst>
                                    </p:anim>
                                    <p:anim calcmode="lin" valueType="num">
                                      <p:cBhvr>
                                        <p:cTn id="64" dur="500" fill="hold"/>
                                        <p:tgtEl>
                                          <p:spTgt spid="60"/>
                                        </p:tgtEl>
                                        <p:attrNameLst>
                                          <p:attrName>ppt_h</p:attrName>
                                        </p:attrNameLst>
                                      </p:cBhvr>
                                      <p:tavLst>
                                        <p:tav tm="0">
                                          <p:val>
                                            <p:fltVal val="0"/>
                                          </p:val>
                                        </p:tav>
                                        <p:tav tm="100000">
                                          <p:val>
                                            <p:strVal val="#ppt_h"/>
                                          </p:val>
                                        </p:tav>
                                      </p:tavLst>
                                    </p:anim>
                                    <p:animEffect transition="in" filter="fade">
                                      <p:cBhvr>
                                        <p:cTn id="65" dur="500"/>
                                        <p:tgtEl>
                                          <p:spTgt spid="60"/>
                                        </p:tgtEl>
                                      </p:cBhvr>
                                    </p:animEffect>
                                  </p:childTnLst>
                                </p:cTn>
                              </p:par>
                            </p:childTnLst>
                          </p:cTn>
                        </p:par>
                        <p:par>
                          <p:cTn id="66" fill="hold">
                            <p:stCondLst>
                              <p:cond delay="6500"/>
                            </p:stCondLst>
                            <p:childTnLst>
                              <p:par>
                                <p:cTn id="67" presetID="49" presetClass="entr" presetSubtype="0" decel="100000" fill="hold" grpId="0" nodeType="afterEffect">
                                  <p:stCondLst>
                                    <p:cond delay="0"/>
                                  </p:stCondLst>
                                  <p:childTnLst>
                                    <p:set>
                                      <p:cBhvr>
                                        <p:cTn id="68" dur="1" fill="hold">
                                          <p:stCondLst>
                                            <p:cond delay="0"/>
                                          </p:stCondLst>
                                        </p:cTn>
                                        <p:tgtEl>
                                          <p:spTgt spid="51"/>
                                        </p:tgtEl>
                                        <p:attrNameLst>
                                          <p:attrName>style.visibility</p:attrName>
                                        </p:attrNameLst>
                                      </p:cBhvr>
                                      <p:to>
                                        <p:strVal val="visible"/>
                                      </p:to>
                                    </p:set>
                                    <p:anim calcmode="lin" valueType="num">
                                      <p:cBhvr>
                                        <p:cTn id="69" dur="500" fill="hold"/>
                                        <p:tgtEl>
                                          <p:spTgt spid="51"/>
                                        </p:tgtEl>
                                        <p:attrNameLst>
                                          <p:attrName>ppt_w</p:attrName>
                                        </p:attrNameLst>
                                      </p:cBhvr>
                                      <p:tavLst>
                                        <p:tav tm="0">
                                          <p:val>
                                            <p:fltVal val="0"/>
                                          </p:val>
                                        </p:tav>
                                        <p:tav tm="100000">
                                          <p:val>
                                            <p:strVal val="#ppt_w"/>
                                          </p:val>
                                        </p:tav>
                                      </p:tavLst>
                                    </p:anim>
                                    <p:anim calcmode="lin" valueType="num">
                                      <p:cBhvr>
                                        <p:cTn id="70" dur="500" fill="hold"/>
                                        <p:tgtEl>
                                          <p:spTgt spid="51"/>
                                        </p:tgtEl>
                                        <p:attrNameLst>
                                          <p:attrName>ppt_h</p:attrName>
                                        </p:attrNameLst>
                                      </p:cBhvr>
                                      <p:tavLst>
                                        <p:tav tm="0">
                                          <p:val>
                                            <p:fltVal val="0"/>
                                          </p:val>
                                        </p:tav>
                                        <p:tav tm="100000">
                                          <p:val>
                                            <p:strVal val="#ppt_h"/>
                                          </p:val>
                                        </p:tav>
                                      </p:tavLst>
                                    </p:anim>
                                    <p:anim calcmode="lin" valueType="num">
                                      <p:cBhvr>
                                        <p:cTn id="71" dur="500" fill="hold"/>
                                        <p:tgtEl>
                                          <p:spTgt spid="51"/>
                                        </p:tgtEl>
                                        <p:attrNameLst>
                                          <p:attrName>style.rotation</p:attrName>
                                        </p:attrNameLst>
                                      </p:cBhvr>
                                      <p:tavLst>
                                        <p:tav tm="0">
                                          <p:val>
                                            <p:fltVal val="360"/>
                                          </p:val>
                                        </p:tav>
                                        <p:tav tm="100000">
                                          <p:val>
                                            <p:fltVal val="0"/>
                                          </p:val>
                                        </p:tav>
                                      </p:tavLst>
                                    </p:anim>
                                    <p:animEffect transition="in" filter="fade">
                                      <p:cBhvr>
                                        <p:cTn id="72" dur="500"/>
                                        <p:tgtEl>
                                          <p:spTgt spid="51"/>
                                        </p:tgtEl>
                                      </p:cBhvr>
                                    </p:animEffect>
                                  </p:childTnLst>
                                </p:cTn>
                              </p:par>
                            </p:childTnLst>
                          </p:cTn>
                        </p:par>
                        <p:par>
                          <p:cTn id="73" fill="hold">
                            <p:stCondLst>
                              <p:cond delay="7000"/>
                            </p:stCondLst>
                            <p:childTnLst>
                              <p:par>
                                <p:cTn id="74" presetID="49" presetClass="entr" presetSubtype="0" decel="100000" fill="hold" grpId="0" nodeType="afterEffect">
                                  <p:stCondLst>
                                    <p:cond delay="0"/>
                                  </p:stCondLst>
                                  <p:childTnLst>
                                    <p:set>
                                      <p:cBhvr>
                                        <p:cTn id="75" dur="1" fill="hold">
                                          <p:stCondLst>
                                            <p:cond delay="0"/>
                                          </p:stCondLst>
                                        </p:cTn>
                                        <p:tgtEl>
                                          <p:spTgt spid="48"/>
                                        </p:tgtEl>
                                        <p:attrNameLst>
                                          <p:attrName>style.visibility</p:attrName>
                                        </p:attrNameLst>
                                      </p:cBhvr>
                                      <p:to>
                                        <p:strVal val="visible"/>
                                      </p:to>
                                    </p:set>
                                    <p:anim calcmode="lin" valueType="num">
                                      <p:cBhvr>
                                        <p:cTn id="76" dur="500" fill="hold"/>
                                        <p:tgtEl>
                                          <p:spTgt spid="48"/>
                                        </p:tgtEl>
                                        <p:attrNameLst>
                                          <p:attrName>ppt_w</p:attrName>
                                        </p:attrNameLst>
                                      </p:cBhvr>
                                      <p:tavLst>
                                        <p:tav tm="0">
                                          <p:val>
                                            <p:fltVal val="0"/>
                                          </p:val>
                                        </p:tav>
                                        <p:tav tm="100000">
                                          <p:val>
                                            <p:strVal val="#ppt_w"/>
                                          </p:val>
                                        </p:tav>
                                      </p:tavLst>
                                    </p:anim>
                                    <p:anim calcmode="lin" valueType="num">
                                      <p:cBhvr>
                                        <p:cTn id="77" dur="500" fill="hold"/>
                                        <p:tgtEl>
                                          <p:spTgt spid="48"/>
                                        </p:tgtEl>
                                        <p:attrNameLst>
                                          <p:attrName>ppt_h</p:attrName>
                                        </p:attrNameLst>
                                      </p:cBhvr>
                                      <p:tavLst>
                                        <p:tav tm="0">
                                          <p:val>
                                            <p:fltVal val="0"/>
                                          </p:val>
                                        </p:tav>
                                        <p:tav tm="100000">
                                          <p:val>
                                            <p:strVal val="#ppt_h"/>
                                          </p:val>
                                        </p:tav>
                                      </p:tavLst>
                                    </p:anim>
                                    <p:anim calcmode="lin" valueType="num">
                                      <p:cBhvr>
                                        <p:cTn id="78" dur="500" fill="hold"/>
                                        <p:tgtEl>
                                          <p:spTgt spid="48"/>
                                        </p:tgtEl>
                                        <p:attrNameLst>
                                          <p:attrName>style.rotation</p:attrName>
                                        </p:attrNameLst>
                                      </p:cBhvr>
                                      <p:tavLst>
                                        <p:tav tm="0">
                                          <p:val>
                                            <p:fltVal val="360"/>
                                          </p:val>
                                        </p:tav>
                                        <p:tav tm="100000">
                                          <p:val>
                                            <p:fltVal val="0"/>
                                          </p:val>
                                        </p:tav>
                                      </p:tavLst>
                                    </p:anim>
                                    <p:animEffect transition="in" filter="fade">
                                      <p:cBhvr>
                                        <p:cTn id="79" dur="500"/>
                                        <p:tgtEl>
                                          <p:spTgt spid="48"/>
                                        </p:tgtEl>
                                      </p:cBhvr>
                                    </p:animEffect>
                                  </p:childTnLst>
                                </p:cTn>
                              </p:par>
                            </p:childTnLst>
                          </p:cTn>
                        </p:par>
                        <p:par>
                          <p:cTn id="80" fill="hold">
                            <p:stCondLst>
                              <p:cond delay="7500"/>
                            </p:stCondLst>
                            <p:childTnLst>
                              <p:par>
                                <p:cTn id="81" presetID="10" presetClass="entr" presetSubtype="0" fill="hold" grpId="0" nodeType="afterEffect">
                                  <p:stCondLst>
                                    <p:cond delay="0"/>
                                  </p:stCondLst>
                                  <p:childTnLst>
                                    <p:set>
                                      <p:cBhvr>
                                        <p:cTn id="82" dur="1" fill="hold">
                                          <p:stCondLst>
                                            <p:cond delay="0"/>
                                          </p:stCondLst>
                                        </p:cTn>
                                        <p:tgtEl>
                                          <p:spTgt spid="55"/>
                                        </p:tgtEl>
                                        <p:attrNameLst>
                                          <p:attrName>style.visibility</p:attrName>
                                        </p:attrNameLst>
                                      </p:cBhvr>
                                      <p:to>
                                        <p:strVal val="visible"/>
                                      </p:to>
                                    </p:set>
                                    <p:animEffect transition="in" filter="fade">
                                      <p:cBhvr>
                                        <p:cTn id="83" dur="500"/>
                                        <p:tgtEl>
                                          <p:spTgt spid="55"/>
                                        </p:tgtEl>
                                      </p:cBhvr>
                                    </p:animEffect>
                                  </p:childTnLst>
                                </p:cTn>
                              </p:par>
                            </p:childTnLst>
                          </p:cTn>
                        </p:par>
                        <p:par>
                          <p:cTn id="84" fill="hold">
                            <p:stCondLst>
                              <p:cond delay="8000"/>
                            </p:stCondLst>
                            <p:childTnLst>
                              <p:par>
                                <p:cTn id="85" presetID="10" presetClass="entr" presetSubtype="0" fill="hold" grpId="0" nodeType="afterEffect">
                                  <p:stCondLst>
                                    <p:cond delay="0"/>
                                  </p:stCondLst>
                                  <p:childTnLst>
                                    <p:set>
                                      <p:cBhvr>
                                        <p:cTn id="86" dur="1" fill="hold">
                                          <p:stCondLst>
                                            <p:cond delay="0"/>
                                          </p:stCondLst>
                                        </p:cTn>
                                        <p:tgtEl>
                                          <p:spTgt spid="54"/>
                                        </p:tgtEl>
                                        <p:attrNameLst>
                                          <p:attrName>style.visibility</p:attrName>
                                        </p:attrNameLst>
                                      </p:cBhvr>
                                      <p:to>
                                        <p:strVal val="visible"/>
                                      </p:to>
                                    </p:set>
                                    <p:animEffect transition="in" filter="fade">
                                      <p:cBhvr>
                                        <p:cTn id="87" dur="500"/>
                                        <p:tgtEl>
                                          <p:spTgt spid="54"/>
                                        </p:tgtEl>
                                      </p:cBhvr>
                                    </p:animEffect>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62"/>
                                        </p:tgtEl>
                                        <p:attrNameLst>
                                          <p:attrName>style.visibility</p:attrName>
                                        </p:attrNameLst>
                                      </p:cBhvr>
                                      <p:to>
                                        <p:strVal val="visible"/>
                                      </p:to>
                                    </p:set>
                                    <p:anim calcmode="lin" valueType="num">
                                      <p:cBhvr>
                                        <p:cTn id="91" dur="500" fill="hold"/>
                                        <p:tgtEl>
                                          <p:spTgt spid="62"/>
                                        </p:tgtEl>
                                        <p:attrNameLst>
                                          <p:attrName>ppt_w</p:attrName>
                                        </p:attrNameLst>
                                      </p:cBhvr>
                                      <p:tavLst>
                                        <p:tav tm="0">
                                          <p:val>
                                            <p:fltVal val="0"/>
                                          </p:val>
                                        </p:tav>
                                        <p:tav tm="100000">
                                          <p:val>
                                            <p:strVal val="#ppt_w"/>
                                          </p:val>
                                        </p:tav>
                                      </p:tavLst>
                                    </p:anim>
                                    <p:anim calcmode="lin" valueType="num">
                                      <p:cBhvr>
                                        <p:cTn id="92" dur="500" fill="hold"/>
                                        <p:tgtEl>
                                          <p:spTgt spid="62"/>
                                        </p:tgtEl>
                                        <p:attrNameLst>
                                          <p:attrName>ppt_h</p:attrName>
                                        </p:attrNameLst>
                                      </p:cBhvr>
                                      <p:tavLst>
                                        <p:tav tm="0">
                                          <p:val>
                                            <p:fltVal val="0"/>
                                          </p:val>
                                        </p:tav>
                                        <p:tav tm="100000">
                                          <p:val>
                                            <p:strVal val="#ppt_h"/>
                                          </p:val>
                                        </p:tav>
                                      </p:tavLst>
                                    </p:anim>
                                    <p:animEffect transition="in" filter="fade">
                                      <p:cBhvr>
                                        <p:cTn id="93" dur="500"/>
                                        <p:tgtEl>
                                          <p:spTgt spid="62"/>
                                        </p:tgtEl>
                                      </p:cBhvr>
                                    </p:animEffect>
                                  </p:childTnLst>
                                </p:cTn>
                              </p:par>
                            </p:childTnLst>
                          </p:cTn>
                        </p:par>
                        <p:par>
                          <p:cTn id="94" fill="hold">
                            <p:stCondLst>
                              <p:cond delay="9000"/>
                            </p:stCondLst>
                            <p:childTnLst>
                              <p:par>
                                <p:cTn id="95" presetID="49" presetClass="entr" presetSubtype="0" decel="100000" fill="hold" grpId="0" nodeType="afterEffect">
                                  <p:stCondLst>
                                    <p:cond delay="0"/>
                                  </p:stCondLst>
                                  <p:childTnLst>
                                    <p:set>
                                      <p:cBhvr>
                                        <p:cTn id="96" dur="1" fill="hold">
                                          <p:stCondLst>
                                            <p:cond delay="0"/>
                                          </p:stCondLst>
                                        </p:cTn>
                                        <p:tgtEl>
                                          <p:spTgt spid="50"/>
                                        </p:tgtEl>
                                        <p:attrNameLst>
                                          <p:attrName>style.visibility</p:attrName>
                                        </p:attrNameLst>
                                      </p:cBhvr>
                                      <p:to>
                                        <p:strVal val="visible"/>
                                      </p:to>
                                    </p:set>
                                    <p:anim calcmode="lin" valueType="num">
                                      <p:cBhvr>
                                        <p:cTn id="97" dur="500" fill="hold"/>
                                        <p:tgtEl>
                                          <p:spTgt spid="50"/>
                                        </p:tgtEl>
                                        <p:attrNameLst>
                                          <p:attrName>ppt_w</p:attrName>
                                        </p:attrNameLst>
                                      </p:cBhvr>
                                      <p:tavLst>
                                        <p:tav tm="0">
                                          <p:val>
                                            <p:fltVal val="0"/>
                                          </p:val>
                                        </p:tav>
                                        <p:tav tm="100000">
                                          <p:val>
                                            <p:strVal val="#ppt_w"/>
                                          </p:val>
                                        </p:tav>
                                      </p:tavLst>
                                    </p:anim>
                                    <p:anim calcmode="lin" valueType="num">
                                      <p:cBhvr>
                                        <p:cTn id="98" dur="500" fill="hold"/>
                                        <p:tgtEl>
                                          <p:spTgt spid="50"/>
                                        </p:tgtEl>
                                        <p:attrNameLst>
                                          <p:attrName>ppt_h</p:attrName>
                                        </p:attrNameLst>
                                      </p:cBhvr>
                                      <p:tavLst>
                                        <p:tav tm="0">
                                          <p:val>
                                            <p:fltVal val="0"/>
                                          </p:val>
                                        </p:tav>
                                        <p:tav tm="100000">
                                          <p:val>
                                            <p:strVal val="#ppt_h"/>
                                          </p:val>
                                        </p:tav>
                                      </p:tavLst>
                                    </p:anim>
                                    <p:anim calcmode="lin" valueType="num">
                                      <p:cBhvr>
                                        <p:cTn id="99" dur="500" fill="hold"/>
                                        <p:tgtEl>
                                          <p:spTgt spid="50"/>
                                        </p:tgtEl>
                                        <p:attrNameLst>
                                          <p:attrName>style.rotation</p:attrName>
                                        </p:attrNameLst>
                                      </p:cBhvr>
                                      <p:tavLst>
                                        <p:tav tm="0">
                                          <p:val>
                                            <p:fltVal val="360"/>
                                          </p:val>
                                        </p:tav>
                                        <p:tav tm="100000">
                                          <p:val>
                                            <p:fltVal val="0"/>
                                          </p:val>
                                        </p:tav>
                                      </p:tavLst>
                                    </p:anim>
                                    <p:animEffect transition="in" filter="fade">
                                      <p:cBhvr>
                                        <p:cTn id="100" dur="500"/>
                                        <p:tgtEl>
                                          <p:spTgt spid="50"/>
                                        </p:tgtEl>
                                      </p:cBhvr>
                                    </p:animEffect>
                                  </p:childTnLst>
                                </p:cTn>
                              </p:par>
                            </p:childTnLst>
                          </p:cTn>
                        </p:par>
                        <p:par>
                          <p:cTn id="101" fill="hold">
                            <p:stCondLst>
                              <p:cond delay="9500"/>
                            </p:stCondLst>
                            <p:childTnLst>
                              <p:par>
                                <p:cTn id="102" presetID="49" presetClass="entr" presetSubtype="0" decel="100000"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 calcmode="lin" valueType="num">
                                      <p:cBhvr>
                                        <p:cTn id="104" dur="500" fill="hold"/>
                                        <p:tgtEl>
                                          <p:spTgt spid="46"/>
                                        </p:tgtEl>
                                        <p:attrNameLst>
                                          <p:attrName>ppt_w</p:attrName>
                                        </p:attrNameLst>
                                      </p:cBhvr>
                                      <p:tavLst>
                                        <p:tav tm="0">
                                          <p:val>
                                            <p:fltVal val="0"/>
                                          </p:val>
                                        </p:tav>
                                        <p:tav tm="100000">
                                          <p:val>
                                            <p:strVal val="#ppt_w"/>
                                          </p:val>
                                        </p:tav>
                                      </p:tavLst>
                                    </p:anim>
                                    <p:anim calcmode="lin" valueType="num">
                                      <p:cBhvr>
                                        <p:cTn id="105" dur="500" fill="hold"/>
                                        <p:tgtEl>
                                          <p:spTgt spid="46"/>
                                        </p:tgtEl>
                                        <p:attrNameLst>
                                          <p:attrName>ppt_h</p:attrName>
                                        </p:attrNameLst>
                                      </p:cBhvr>
                                      <p:tavLst>
                                        <p:tav tm="0">
                                          <p:val>
                                            <p:fltVal val="0"/>
                                          </p:val>
                                        </p:tav>
                                        <p:tav tm="100000">
                                          <p:val>
                                            <p:strVal val="#ppt_h"/>
                                          </p:val>
                                        </p:tav>
                                      </p:tavLst>
                                    </p:anim>
                                    <p:anim calcmode="lin" valueType="num">
                                      <p:cBhvr>
                                        <p:cTn id="106" dur="500" fill="hold"/>
                                        <p:tgtEl>
                                          <p:spTgt spid="46"/>
                                        </p:tgtEl>
                                        <p:attrNameLst>
                                          <p:attrName>style.rotation</p:attrName>
                                        </p:attrNameLst>
                                      </p:cBhvr>
                                      <p:tavLst>
                                        <p:tav tm="0">
                                          <p:val>
                                            <p:fltVal val="360"/>
                                          </p:val>
                                        </p:tav>
                                        <p:tav tm="100000">
                                          <p:val>
                                            <p:fltVal val="0"/>
                                          </p:val>
                                        </p:tav>
                                      </p:tavLst>
                                    </p:anim>
                                    <p:animEffect transition="in" filter="fade">
                                      <p:cBhvr>
                                        <p:cTn id="107" dur="500"/>
                                        <p:tgtEl>
                                          <p:spTgt spid="46"/>
                                        </p:tgtEl>
                                      </p:cBhvr>
                                    </p:animEffect>
                                  </p:childTnLst>
                                </p:cTn>
                              </p:par>
                            </p:childTnLst>
                          </p:cTn>
                        </p:par>
                        <p:par>
                          <p:cTn id="108" fill="hold">
                            <p:stCondLst>
                              <p:cond delay="10000"/>
                            </p:stCondLst>
                            <p:childTnLst>
                              <p:par>
                                <p:cTn id="109" presetID="10" presetClass="entr" presetSubtype="0" fill="hold" grpId="0" nodeType="afterEffect">
                                  <p:stCondLst>
                                    <p:cond delay="0"/>
                                  </p:stCondLst>
                                  <p:childTnLst>
                                    <p:set>
                                      <p:cBhvr>
                                        <p:cTn id="110" dur="1" fill="hold">
                                          <p:stCondLst>
                                            <p:cond delay="0"/>
                                          </p:stCondLst>
                                        </p:cTn>
                                        <p:tgtEl>
                                          <p:spTgt spid="57"/>
                                        </p:tgtEl>
                                        <p:attrNameLst>
                                          <p:attrName>style.visibility</p:attrName>
                                        </p:attrNameLst>
                                      </p:cBhvr>
                                      <p:to>
                                        <p:strVal val="visible"/>
                                      </p:to>
                                    </p:set>
                                    <p:animEffect transition="in" filter="fade">
                                      <p:cBhvr>
                                        <p:cTn id="111" dur="500"/>
                                        <p:tgtEl>
                                          <p:spTgt spid="57"/>
                                        </p:tgtEl>
                                      </p:cBhvr>
                                    </p:animEffect>
                                  </p:childTnLst>
                                </p:cTn>
                              </p:par>
                            </p:childTnLst>
                          </p:cTn>
                        </p:par>
                        <p:par>
                          <p:cTn id="112" fill="hold">
                            <p:stCondLst>
                              <p:cond delay="10500"/>
                            </p:stCondLst>
                            <p:childTnLst>
                              <p:par>
                                <p:cTn id="113" presetID="10" presetClass="entr" presetSubtype="0" fill="hold" grpId="0" nodeType="afterEffect">
                                  <p:stCondLst>
                                    <p:cond delay="0"/>
                                  </p:stCondLst>
                                  <p:childTnLst>
                                    <p:set>
                                      <p:cBhvr>
                                        <p:cTn id="114" dur="1" fill="hold">
                                          <p:stCondLst>
                                            <p:cond delay="0"/>
                                          </p:stCondLst>
                                        </p:cTn>
                                        <p:tgtEl>
                                          <p:spTgt spid="56"/>
                                        </p:tgtEl>
                                        <p:attrNameLst>
                                          <p:attrName>style.visibility</p:attrName>
                                        </p:attrNameLst>
                                      </p:cBhvr>
                                      <p:to>
                                        <p:strVal val="visible"/>
                                      </p:to>
                                    </p:set>
                                    <p:animEffect transition="in" filter="fade">
                                      <p:cBhvr>
                                        <p:cTn id="115" dur="500"/>
                                        <p:tgtEl>
                                          <p:spTgt spid="56"/>
                                        </p:tgtEl>
                                      </p:cBhvr>
                                    </p:animEffect>
                                  </p:childTnLst>
                                </p:cTn>
                              </p:par>
                            </p:childTnLst>
                          </p:cTn>
                        </p:par>
                        <p:par>
                          <p:cTn id="116" fill="hold">
                            <p:stCondLst>
                              <p:cond delay="11000"/>
                            </p:stCondLst>
                            <p:childTnLst>
                              <p:par>
                                <p:cTn id="117" presetID="53" presetClass="entr" presetSubtype="16" fill="hold" grpId="0" nodeType="afterEffect">
                                  <p:stCondLst>
                                    <p:cond delay="0"/>
                                  </p:stCondLst>
                                  <p:childTnLst>
                                    <p:set>
                                      <p:cBhvr>
                                        <p:cTn id="118" dur="1" fill="hold">
                                          <p:stCondLst>
                                            <p:cond delay="0"/>
                                          </p:stCondLst>
                                        </p:cTn>
                                        <p:tgtEl>
                                          <p:spTgt spid="61"/>
                                        </p:tgtEl>
                                        <p:attrNameLst>
                                          <p:attrName>style.visibility</p:attrName>
                                        </p:attrNameLst>
                                      </p:cBhvr>
                                      <p:to>
                                        <p:strVal val="visible"/>
                                      </p:to>
                                    </p:set>
                                    <p:anim calcmode="lin" valueType="num">
                                      <p:cBhvr>
                                        <p:cTn id="119" dur="500" fill="hold"/>
                                        <p:tgtEl>
                                          <p:spTgt spid="61"/>
                                        </p:tgtEl>
                                        <p:attrNameLst>
                                          <p:attrName>ppt_w</p:attrName>
                                        </p:attrNameLst>
                                      </p:cBhvr>
                                      <p:tavLst>
                                        <p:tav tm="0">
                                          <p:val>
                                            <p:fltVal val="0"/>
                                          </p:val>
                                        </p:tav>
                                        <p:tav tm="100000">
                                          <p:val>
                                            <p:strVal val="#ppt_w"/>
                                          </p:val>
                                        </p:tav>
                                      </p:tavLst>
                                    </p:anim>
                                    <p:anim calcmode="lin" valueType="num">
                                      <p:cBhvr>
                                        <p:cTn id="120" dur="500" fill="hold"/>
                                        <p:tgtEl>
                                          <p:spTgt spid="61"/>
                                        </p:tgtEl>
                                        <p:attrNameLst>
                                          <p:attrName>ppt_h</p:attrName>
                                        </p:attrNameLst>
                                      </p:cBhvr>
                                      <p:tavLst>
                                        <p:tav tm="0">
                                          <p:val>
                                            <p:fltVal val="0"/>
                                          </p:val>
                                        </p:tav>
                                        <p:tav tm="100000">
                                          <p:val>
                                            <p:strVal val="#ppt_h"/>
                                          </p:val>
                                        </p:tav>
                                      </p:tavLst>
                                    </p:anim>
                                    <p:animEffect transition="in" filter="fade">
                                      <p:cBhvr>
                                        <p:cTn id="121" dur="500"/>
                                        <p:tgtEl>
                                          <p:spTgt spid="61"/>
                                        </p:tgtEl>
                                      </p:cBhvr>
                                    </p:animEffect>
                                  </p:childTnLst>
                                </p:cTn>
                              </p:par>
                            </p:childTnLst>
                          </p:cTn>
                        </p:par>
                        <p:par>
                          <p:cTn id="122" fill="hold">
                            <p:stCondLst>
                              <p:cond delay="11500"/>
                            </p:stCondLst>
                            <p:childTnLst>
                              <p:par>
                                <p:cTn id="123" presetID="49" presetClass="entr" presetSubtype="0" decel="100000" fill="hold" grpId="0" nodeType="afterEffect">
                                  <p:stCondLst>
                                    <p:cond delay="0"/>
                                  </p:stCondLst>
                                  <p:childTnLst>
                                    <p:set>
                                      <p:cBhvr>
                                        <p:cTn id="124" dur="1" fill="hold">
                                          <p:stCondLst>
                                            <p:cond delay="0"/>
                                          </p:stCondLst>
                                        </p:cTn>
                                        <p:tgtEl>
                                          <p:spTgt spid="49"/>
                                        </p:tgtEl>
                                        <p:attrNameLst>
                                          <p:attrName>style.visibility</p:attrName>
                                        </p:attrNameLst>
                                      </p:cBhvr>
                                      <p:to>
                                        <p:strVal val="visible"/>
                                      </p:to>
                                    </p:set>
                                    <p:anim calcmode="lin" valueType="num">
                                      <p:cBhvr>
                                        <p:cTn id="125" dur="500" fill="hold"/>
                                        <p:tgtEl>
                                          <p:spTgt spid="49"/>
                                        </p:tgtEl>
                                        <p:attrNameLst>
                                          <p:attrName>ppt_w</p:attrName>
                                        </p:attrNameLst>
                                      </p:cBhvr>
                                      <p:tavLst>
                                        <p:tav tm="0">
                                          <p:val>
                                            <p:fltVal val="0"/>
                                          </p:val>
                                        </p:tav>
                                        <p:tav tm="100000">
                                          <p:val>
                                            <p:strVal val="#ppt_w"/>
                                          </p:val>
                                        </p:tav>
                                      </p:tavLst>
                                    </p:anim>
                                    <p:anim calcmode="lin" valueType="num">
                                      <p:cBhvr>
                                        <p:cTn id="126" dur="500" fill="hold"/>
                                        <p:tgtEl>
                                          <p:spTgt spid="49"/>
                                        </p:tgtEl>
                                        <p:attrNameLst>
                                          <p:attrName>ppt_h</p:attrName>
                                        </p:attrNameLst>
                                      </p:cBhvr>
                                      <p:tavLst>
                                        <p:tav tm="0">
                                          <p:val>
                                            <p:fltVal val="0"/>
                                          </p:val>
                                        </p:tav>
                                        <p:tav tm="100000">
                                          <p:val>
                                            <p:strVal val="#ppt_h"/>
                                          </p:val>
                                        </p:tav>
                                      </p:tavLst>
                                    </p:anim>
                                    <p:anim calcmode="lin" valueType="num">
                                      <p:cBhvr>
                                        <p:cTn id="127" dur="500" fill="hold"/>
                                        <p:tgtEl>
                                          <p:spTgt spid="49"/>
                                        </p:tgtEl>
                                        <p:attrNameLst>
                                          <p:attrName>style.rotation</p:attrName>
                                        </p:attrNameLst>
                                      </p:cBhvr>
                                      <p:tavLst>
                                        <p:tav tm="0">
                                          <p:val>
                                            <p:fltVal val="360"/>
                                          </p:val>
                                        </p:tav>
                                        <p:tav tm="100000">
                                          <p:val>
                                            <p:fltVal val="0"/>
                                          </p:val>
                                        </p:tav>
                                      </p:tavLst>
                                    </p:anim>
                                    <p:animEffect transition="in" filter="fade">
                                      <p:cBhvr>
                                        <p:cTn id="128" dur="500"/>
                                        <p:tgtEl>
                                          <p:spTgt spid="49"/>
                                        </p:tgtEl>
                                      </p:cBhvr>
                                    </p:animEffect>
                                  </p:childTnLst>
                                </p:cTn>
                              </p:par>
                            </p:childTnLst>
                          </p:cTn>
                        </p:par>
                        <p:par>
                          <p:cTn id="129" fill="hold">
                            <p:stCondLst>
                              <p:cond delay="12000"/>
                            </p:stCondLst>
                            <p:childTnLst>
                              <p:par>
                                <p:cTn id="130" presetID="49" presetClass="entr" presetSubtype="0" decel="100000" fill="hold" grpId="0" nodeType="afterEffect">
                                  <p:stCondLst>
                                    <p:cond delay="0"/>
                                  </p:stCondLst>
                                  <p:childTnLst>
                                    <p:set>
                                      <p:cBhvr>
                                        <p:cTn id="131" dur="1" fill="hold">
                                          <p:stCondLst>
                                            <p:cond delay="0"/>
                                          </p:stCondLst>
                                        </p:cTn>
                                        <p:tgtEl>
                                          <p:spTgt spid="47"/>
                                        </p:tgtEl>
                                        <p:attrNameLst>
                                          <p:attrName>style.visibility</p:attrName>
                                        </p:attrNameLst>
                                      </p:cBhvr>
                                      <p:to>
                                        <p:strVal val="visible"/>
                                      </p:to>
                                    </p:set>
                                    <p:anim calcmode="lin" valueType="num">
                                      <p:cBhvr>
                                        <p:cTn id="132" dur="500" fill="hold"/>
                                        <p:tgtEl>
                                          <p:spTgt spid="47"/>
                                        </p:tgtEl>
                                        <p:attrNameLst>
                                          <p:attrName>ppt_w</p:attrName>
                                        </p:attrNameLst>
                                      </p:cBhvr>
                                      <p:tavLst>
                                        <p:tav tm="0">
                                          <p:val>
                                            <p:fltVal val="0"/>
                                          </p:val>
                                        </p:tav>
                                        <p:tav tm="100000">
                                          <p:val>
                                            <p:strVal val="#ppt_w"/>
                                          </p:val>
                                        </p:tav>
                                      </p:tavLst>
                                    </p:anim>
                                    <p:anim calcmode="lin" valueType="num">
                                      <p:cBhvr>
                                        <p:cTn id="133" dur="500" fill="hold"/>
                                        <p:tgtEl>
                                          <p:spTgt spid="47"/>
                                        </p:tgtEl>
                                        <p:attrNameLst>
                                          <p:attrName>ppt_h</p:attrName>
                                        </p:attrNameLst>
                                      </p:cBhvr>
                                      <p:tavLst>
                                        <p:tav tm="0">
                                          <p:val>
                                            <p:fltVal val="0"/>
                                          </p:val>
                                        </p:tav>
                                        <p:tav tm="100000">
                                          <p:val>
                                            <p:strVal val="#ppt_h"/>
                                          </p:val>
                                        </p:tav>
                                      </p:tavLst>
                                    </p:anim>
                                    <p:anim calcmode="lin" valueType="num">
                                      <p:cBhvr>
                                        <p:cTn id="134" dur="500" fill="hold"/>
                                        <p:tgtEl>
                                          <p:spTgt spid="47"/>
                                        </p:tgtEl>
                                        <p:attrNameLst>
                                          <p:attrName>style.rotation</p:attrName>
                                        </p:attrNameLst>
                                      </p:cBhvr>
                                      <p:tavLst>
                                        <p:tav tm="0">
                                          <p:val>
                                            <p:fltVal val="360"/>
                                          </p:val>
                                        </p:tav>
                                        <p:tav tm="100000">
                                          <p:val>
                                            <p:fltVal val="0"/>
                                          </p:val>
                                        </p:tav>
                                      </p:tavLst>
                                    </p:anim>
                                    <p:animEffect transition="in" filter="fade">
                                      <p:cBhvr>
                                        <p:cTn id="135" dur="500"/>
                                        <p:tgtEl>
                                          <p:spTgt spid="47"/>
                                        </p:tgtEl>
                                      </p:cBhvr>
                                    </p:animEffect>
                                  </p:childTnLst>
                                </p:cTn>
                              </p:par>
                            </p:childTnLst>
                          </p:cTn>
                        </p:par>
                        <p:par>
                          <p:cTn id="136" fill="hold">
                            <p:stCondLst>
                              <p:cond delay="12500"/>
                            </p:stCondLst>
                            <p:childTnLst>
                              <p:par>
                                <p:cTn id="137" presetID="10" presetClass="entr" presetSubtype="0" fill="hold" grpId="0" nodeType="afterEffect">
                                  <p:stCondLst>
                                    <p:cond delay="0"/>
                                  </p:stCondLst>
                                  <p:childTnLst>
                                    <p:set>
                                      <p:cBhvr>
                                        <p:cTn id="138" dur="1" fill="hold">
                                          <p:stCondLst>
                                            <p:cond delay="0"/>
                                          </p:stCondLst>
                                        </p:cTn>
                                        <p:tgtEl>
                                          <p:spTgt spid="59"/>
                                        </p:tgtEl>
                                        <p:attrNameLst>
                                          <p:attrName>style.visibility</p:attrName>
                                        </p:attrNameLst>
                                      </p:cBhvr>
                                      <p:to>
                                        <p:strVal val="visible"/>
                                      </p:to>
                                    </p:set>
                                    <p:animEffect transition="in" filter="fade">
                                      <p:cBhvr>
                                        <p:cTn id="139" dur="500"/>
                                        <p:tgtEl>
                                          <p:spTgt spid="59"/>
                                        </p:tgtEl>
                                      </p:cBhvr>
                                    </p:animEffect>
                                  </p:childTnLst>
                                </p:cTn>
                              </p:par>
                            </p:childTnLst>
                          </p:cTn>
                        </p:par>
                        <p:par>
                          <p:cTn id="140" fill="hold">
                            <p:stCondLst>
                              <p:cond delay="13000"/>
                            </p:stCondLst>
                            <p:childTnLst>
                              <p:par>
                                <p:cTn id="141" presetID="10" presetClass="entr" presetSubtype="0" fill="hold" grpId="0" nodeType="afterEffect">
                                  <p:stCondLst>
                                    <p:cond delay="0"/>
                                  </p:stCondLst>
                                  <p:childTnLst>
                                    <p:set>
                                      <p:cBhvr>
                                        <p:cTn id="142" dur="1" fill="hold">
                                          <p:stCondLst>
                                            <p:cond delay="0"/>
                                          </p:stCondLst>
                                        </p:cTn>
                                        <p:tgtEl>
                                          <p:spTgt spid="58"/>
                                        </p:tgtEl>
                                        <p:attrNameLst>
                                          <p:attrName>style.visibility</p:attrName>
                                        </p:attrNameLst>
                                      </p:cBhvr>
                                      <p:to>
                                        <p:strVal val="visible"/>
                                      </p:to>
                                    </p:set>
                                    <p:animEffect transition="in" filter="fade">
                                      <p:cBhvr>
                                        <p:cTn id="143" dur="500"/>
                                        <p:tgtEl>
                                          <p:spTgt spid="58"/>
                                        </p:tgtEl>
                                      </p:cBhvr>
                                    </p:animEffect>
                                  </p:childTnLst>
                                </p:cTn>
                              </p:par>
                            </p:childTnLst>
                          </p:cTn>
                        </p:par>
                        <p:par>
                          <p:cTn id="144" fill="hold">
                            <p:stCondLst>
                              <p:cond delay="13500"/>
                            </p:stCondLst>
                            <p:childTnLst>
                              <p:par>
                                <p:cTn id="145" presetID="53" presetClass="entr" presetSubtype="16" fill="hold" grpId="0" nodeType="afterEffect">
                                  <p:stCondLst>
                                    <p:cond delay="0"/>
                                  </p:stCondLst>
                                  <p:childTnLst>
                                    <p:set>
                                      <p:cBhvr>
                                        <p:cTn id="146" dur="1" fill="hold">
                                          <p:stCondLst>
                                            <p:cond delay="0"/>
                                          </p:stCondLst>
                                        </p:cTn>
                                        <p:tgtEl>
                                          <p:spTgt spid="63"/>
                                        </p:tgtEl>
                                        <p:attrNameLst>
                                          <p:attrName>style.visibility</p:attrName>
                                        </p:attrNameLst>
                                      </p:cBhvr>
                                      <p:to>
                                        <p:strVal val="visible"/>
                                      </p:to>
                                    </p:set>
                                    <p:anim calcmode="lin" valueType="num">
                                      <p:cBhvr>
                                        <p:cTn id="147" dur="500" fill="hold"/>
                                        <p:tgtEl>
                                          <p:spTgt spid="63"/>
                                        </p:tgtEl>
                                        <p:attrNameLst>
                                          <p:attrName>ppt_w</p:attrName>
                                        </p:attrNameLst>
                                      </p:cBhvr>
                                      <p:tavLst>
                                        <p:tav tm="0">
                                          <p:val>
                                            <p:fltVal val="0"/>
                                          </p:val>
                                        </p:tav>
                                        <p:tav tm="100000">
                                          <p:val>
                                            <p:strVal val="#ppt_w"/>
                                          </p:val>
                                        </p:tav>
                                      </p:tavLst>
                                    </p:anim>
                                    <p:anim calcmode="lin" valueType="num">
                                      <p:cBhvr>
                                        <p:cTn id="148" dur="500" fill="hold"/>
                                        <p:tgtEl>
                                          <p:spTgt spid="63"/>
                                        </p:tgtEl>
                                        <p:attrNameLst>
                                          <p:attrName>ppt_h</p:attrName>
                                        </p:attrNameLst>
                                      </p:cBhvr>
                                      <p:tavLst>
                                        <p:tav tm="0">
                                          <p:val>
                                            <p:fltVal val="0"/>
                                          </p:val>
                                        </p:tav>
                                        <p:tav tm="100000">
                                          <p:val>
                                            <p:strVal val="#ppt_h"/>
                                          </p:val>
                                        </p:tav>
                                      </p:tavLst>
                                    </p:anim>
                                    <p:animEffect transition="in" filter="fade">
                                      <p:cBhvr>
                                        <p:cTn id="149"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p:bldP spid="26" grpId="0"/>
      <p:bldP spid="27" grpId="0" animBg="1"/>
      <p:bldP spid="42" grpId="0"/>
      <p:bldP spid="43" grpId="0"/>
      <p:bldP spid="44" grpId="0" animBg="1"/>
      <p:bldP spid="45" grpId="0" animBg="1"/>
      <p:bldP spid="46" grpId="0" animBg="1"/>
      <p:bldP spid="47" grpId="0" animBg="1"/>
      <p:bldP spid="48" grpId="0" animBg="1"/>
      <p:bldP spid="49" grpId="0" animBg="1"/>
      <p:bldP spid="50" grpId="0" animBg="1"/>
      <p:bldP spid="51" grpId="0" animBg="1"/>
      <p:bldP spid="52" grpId="0"/>
      <p:bldP spid="53" grpId="0"/>
      <p:bldP spid="54" grpId="0"/>
      <p:bldP spid="55" grpId="0"/>
      <p:bldP spid="56" grpId="0"/>
      <p:bldP spid="57" grpId="0"/>
      <p:bldP spid="58" grpId="0"/>
      <p:bldP spid="59" grpId="0"/>
      <p:bldP spid="60" grpId="0"/>
      <p:bldP spid="61" grpId="0"/>
      <p:bldP spid="62" grpId="0"/>
      <p:bldP spid="6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blip>
          <a:srcRect/>
          <a:stretch>
            <a:fillRect t="-83000" b="-83000"/>
          </a:stretch>
        </a:blipFill>
        <a:effectLst/>
      </p:bgPr>
    </p:bg>
    <p:spTree>
      <p:nvGrpSpPr>
        <p:cNvPr id="1" name=""/>
        <p:cNvGrpSpPr/>
        <p:nvPr/>
      </p:nvGrpSpPr>
      <p:grpSpPr>
        <a:xfrm>
          <a:off x="0" y="0"/>
          <a:ext cx="0" cy="0"/>
          <a:chOff x="0" y="0"/>
          <a:chExt cx="0" cy="0"/>
        </a:xfrm>
      </p:grpSpPr>
      <p:sp>
        <p:nvSpPr>
          <p:cNvPr id="23" name="矩形 22"/>
          <p:cNvSpPr/>
          <p:nvPr/>
        </p:nvSpPr>
        <p:spPr>
          <a:xfrm>
            <a:off x="333475" y="157318"/>
            <a:ext cx="113573" cy="591328"/>
          </a:xfrm>
          <a:prstGeom prst="rect">
            <a:avLst/>
          </a:prstGeom>
          <a:blipFill>
            <a:blip r:embed="rId3" cstate="screen"/>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fontAlgn="base">
              <a:spcBef>
                <a:spcPct val="0"/>
              </a:spcBef>
              <a:spcAft>
                <a:spcPct val="0"/>
              </a:spcAft>
            </a:pPr>
            <a:endParaRPr lang="zh-CN" altLang="en-US" sz="2400">
              <a:solidFill>
                <a:prstClr val="white"/>
              </a:solidFill>
            </a:endParaRPr>
          </a:p>
        </p:txBody>
      </p:sp>
      <p:cxnSp>
        <p:nvCxnSpPr>
          <p:cNvPr id="24" name="直接连接符 23"/>
          <p:cNvCxnSpPr/>
          <p:nvPr/>
        </p:nvCxnSpPr>
        <p:spPr>
          <a:xfrm>
            <a:off x="158720" y="789551"/>
            <a:ext cx="9903519" cy="2315"/>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sp>
        <p:nvSpPr>
          <p:cNvPr id="25" name="TextBox 6"/>
          <p:cNvSpPr txBox="1"/>
          <p:nvPr/>
        </p:nvSpPr>
        <p:spPr>
          <a:xfrm>
            <a:off x="476815" y="78832"/>
            <a:ext cx="4320480" cy="502766"/>
          </a:xfrm>
          <a:prstGeom prst="rect">
            <a:avLst/>
          </a:prstGeom>
          <a:noFill/>
          <a:effectLst>
            <a:outerShdw blurRad="12700" dist="12700" dir="2700000" algn="tl" rotWithShape="0">
              <a:prstClr val="black">
                <a:alpha val="40000"/>
              </a:prstClr>
            </a:outerShdw>
          </a:effectLst>
        </p:spPr>
        <p:txBody>
          <a:bodyPr wrap="square">
            <a:spAutoFit/>
          </a:bodyPr>
          <a:lstStyle/>
          <a:p>
            <a:pPr defTabSz="1219200">
              <a:defRPr/>
            </a:pPr>
            <a:r>
              <a:rPr lang="zh-CN" altLang="en-US" sz="2665" b="1" dirty="0">
                <a:ln w="6350">
                  <a:noFill/>
                </a:ln>
                <a:solidFill>
                  <a:prstClr val="black">
                    <a:lumMod val="65000"/>
                    <a:lumOff val="35000"/>
                  </a:prstClr>
                </a:solidFill>
                <a:latin typeface="微软雅黑" panose="020B0503020204020204" pitchFamily="34" charset="-122"/>
                <a:ea typeface="微软雅黑" panose="020B0503020204020204" pitchFamily="34" charset="-122"/>
              </a:rPr>
              <a:t>在</a:t>
            </a:r>
            <a:r>
              <a:rPr lang="zh-CN" altLang="en-US" sz="2665" b="1">
                <a:ln w="6350">
                  <a:noFill/>
                </a:ln>
                <a:solidFill>
                  <a:prstClr val="black">
                    <a:lumMod val="65000"/>
                    <a:lumOff val="35000"/>
                  </a:prstClr>
                </a:solidFill>
                <a:latin typeface="微软雅黑" panose="020B0503020204020204" pitchFamily="34" charset="-122"/>
                <a:ea typeface="微软雅黑" panose="020B0503020204020204" pitchFamily="34" charset="-122"/>
              </a:rPr>
              <a:t>这里填写文本标题</a:t>
            </a:r>
            <a:endParaRPr lang="zh-CN" altLang="en-US" sz="2665" b="1" dirty="0">
              <a:ln w="6350">
                <a:noFill/>
              </a:ln>
              <a:solidFill>
                <a:prstClr val="black">
                  <a:lumMod val="65000"/>
                  <a:lumOff val="35000"/>
                </a:prstClr>
              </a:solidFill>
              <a:latin typeface="微软雅黑" panose="020B0503020204020204" pitchFamily="34" charset="-122"/>
              <a:ea typeface="微软雅黑" panose="020B0503020204020204" pitchFamily="34" charset="-122"/>
            </a:endParaRPr>
          </a:p>
        </p:txBody>
      </p:sp>
      <p:sp>
        <p:nvSpPr>
          <p:cNvPr id="26" name="矩形 25"/>
          <p:cNvSpPr/>
          <p:nvPr/>
        </p:nvSpPr>
        <p:spPr>
          <a:xfrm>
            <a:off x="499270" y="448383"/>
            <a:ext cx="3777381" cy="318100"/>
          </a:xfrm>
          <a:prstGeom prst="rect">
            <a:avLst/>
          </a:prstGeom>
        </p:spPr>
        <p:txBody>
          <a:bodyPr wrap="none">
            <a:spAutoFit/>
          </a:bodyPr>
          <a:lstStyle/>
          <a:p>
            <a:pPr defTabSz="1219200" fontAlgn="base">
              <a:spcBef>
                <a:spcPct val="0"/>
              </a:spcBef>
              <a:spcAft>
                <a:spcPct val="0"/>
              </a:spcAft>
            </a:pPr>
            <a:r>
              <a:rPr lang="en-US" altLang="zh-CN" sz="1465" dirty="0">
                <a:solidFill>
                  <a:prstClr val="black">
                    <a:lumMod val="65000"/>
                    <a:lumOff val="35000"/>
                  </a:prstClr>
                </a:solidFill>
                <a:latin typeface="微软雅黑" panose="020B0503020204020204" pitchFamily="34" charset="-122"/>
                <a:ea typeface="微软雅黑" panose="020B0503020204020204" pitchFamily="34" charset="-122"/>
              </a:rPr>
              <a:t>Here to fill in the title of the courseware</a:t>
            </a:r>
            <a:endParaRPr lang="zh-CN" altLang="en-US" sz="1465" dirty="0">
              <a:solidFill>
                <a:prstClr val="black">
                  <a:lumMod val="65000"/>
                  <a:lumOff val="35000"/>
                </a:prstClr>
              </a:solidFill>
              <a:latin typeface="微软雅黑" panose="020B0503020204020204" pitchFamily="34" charset="-122"/>
              <a:ea typeface="微软雅黑" panose="020B0503020204020204" pitchFamily="34" charset="-122"/>
            </a:endParaRPr>
          </a:p>
        </p:txBody>
      </p:sp>
      <p:sp>
        <p:nvSpPr>
          <p:cNvPr id="27" name="矩形 26"/>
          <p:cNvSpPr/>
          <p:nvPr/>
        </p:nvSpPr>
        <p:spPr>
          <a:xfrm>
            <a:off x="158720" y="157318"/>
            <a:ext cx="113573" cy="591328"/>
          </a:xfrm>
          <a:prstGeom prst="rect">
            <a:avLst/>
          </a:prstGeom>
          <a:blipFill>
            <a:blip r:embed="rId4" cstate="screen"/>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fontAlgn="base">
              <a:spcBef>
                <a:spcPct val="0"/>
              </a:spcBef>
              <a:spcAft>
                <a:spcPct val="0"/>
              </a:spcAft>
            </a:pPr>
            <a:endParaRPr lang="zh-CN" altLang="en-US" sz="2400">
              <a:solidFill>
                <a:prstClr val="white"/>
              </a:solidFill>
            </a:endParaRPr>
          </a:p>
        </p:txBody>
      </p:sp>
      <p:grpSp>
        <p:nvGrpSpPr>
          <p:cNvPr id="7" name="组合 6"/>
          <p:cNvGrpSpPr/>
          <p:nvPr/>
        </p:nvGrpSpPr>
        <p:grpSpPr>
          <a:xfrm>
            <a:off x="3493584" y="4079355"/>
            <a:ext cx="2607421" cy="1359683"/>
            <a:chOff x="3821326" y="3817808"/>
            <a:chExt cx="2607421" cy="1359683"/>
          </a:xfrm>
          <a:blipFill>
            <a:blip r:embed="rId5"/>
            <a:stretch>
              <a:fillRect/>
            </a:stretch>
          </a:blipFill>
        </p:grpSpPr>
        <p:sp>
          <p:nvSpPr>
            <p:cNvPr id="8" name="Freeform 3720"/>
            <p:cNvSpPr/>
            <p:nvPr/>
          </p:nvSpPr>
          <p:spPr bwMode="auto">
            <a:xfrm>
              <a:off x="3821326" y="3846737"/>
              <a:ext cx="2607421" cy="1330754"/>
            </a:xfrm>
            <a:custGeom>
              <a:avLst/>
              <a:gdLst>
                <a:gd name="T0" fmla="*/ 876 w 876"/>
                <a:gd name="T1" fmla="*/ 154 h 447"/>
                <a:gd name="T2" fmla="*/ 797 w 876"/>
                <a:gd name="T3" fmla="*/ 75 h 447"/>
                <a:gd name="T4" fmla="*/ 233 w 876"/>
                <a:gd name="T5" fmla="*/ 75 h 447"/>
                <a:gd name="T6" fmla="*/ 233 w 876"/>
                <a:gd name="T7" fmla="*/ 25 h 447"/>
                <a:gd name="T8" fmla="*/ 207 w 876"/>
                <a:gd name="T9" fmla="*/ 13 h 447"/>
                <a:gd name="T10" fmla="*/ 14 w 876"/>
                <a:gd name="T11" fmla="*/ 187 h 447"/>
                <a:gd name="T12" fmla="*/ 14 w 876"/>
                <a:gd name="T13" fmla="*/ 235 h 447"/>
                <a:gd name="T14" fmla="*/ 207 w 876"/>
                <a:gd name="T15" fmla="*/ 409 h 447"/>
                <a:gd name="T16" fmla="*/ 233 w 876"/>
                <a:gd name="T17" fmla="*/ 397 h 447"/>
                <a:gd name="T18" fmla="*/ 233 w 876"/>
                <a:gd name="T19" fmla="*/ 353 h 447"/>
                <a:gd name="T20" fmla="*/ 743 w 876"/>
                <a:gd name="T21" fmla="*/ 353 h 447"/>
                <a:gd name="T22" fmla="*/ 775 w 876"/>
                <a:gd name="T23" fmla="*/ 353 h 447"/>
                <a:gd name="T24" fmla="*/ 876 w 876"/>
                <a:gd name="T25" fmla="*/ 447 h 447"/>
                <a:gd name="T26" fmla="*/ 876 w 876"/>
                <a:gd name="T27" fmla="*/ 282 h 447"/>
                <a:gd name="T28" fmla="*/ 876 w 876"/>
                <a:gd name="T29" fmla="*/ 282 h 447"/>
                <a:gd name="T30" fmla="*/ 876 w 876"/>
                <a:gd name="T31" fmla="*/ 274 h 447"/>
                <a:gd name="T32" fmla="*/ 876 w 876"/>
                <a:gd name="T33" fmla="*/ 154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76" h="447">
                  <a:moveTo>
                    <a:pt x="876" y="154"/>
                  </a:moveTo>
                  <a:cubicBezTo>
                    <a:pt x="876" y="110"/>
                    <a:pt x="841" y="75"/>
                    <a:pt x="797" y="75"/>
                  </a:cubicBezTo>
                  <a:cubicBezTo>
                    <a:pt x="233" y="75"/>
                    <a:pt x="233" y="75"/>
                    <a:pt x="233" y="75"/>
                  </a:cubicBezTo>
                  <a:cubicBezTo>
                    <a:pt x="233" y="25"/>
                    <a:pt x="233" y="25"/>
                    <a:pt x="233" y="25"/>
                  </a:cubicBezTo>
                  <a:cubicBezTo>
                    <a:pt x="233" y="6"/>
                    <a:pt x="221" y="0"/>
                    <a:pt x="207" y="13"/>
                  </a:cubicBezTo>
                  <a:cubicBezTo>
                    <a:pt x="14" y="187"/>
                    <a:pt x="14" y="187"/>
                    <a:pt x="14" y="187"/>
                  </a:cubicBezTo>
                  <a:cubicBezTo>
                    <a:pt x="0" y="200"/>
                    <a:pt x="0" y="222"/>
                    <a:pt x="14" y="235"/>
                  </a:cubicBezTo>
                  <a:cubicBezTo>
                    <a:pt x="207" y="409"/>
                    <a:pt x="207" y="409"/>
                    <a:pt x="207" y="409"/>
                  </a:cubicBezTo>
                  <a:cubicBezTo>
                    <a:pt x="221" y="422"/>
                    <a:pt x="233" y="417"/>
                    <a:pt x="233" y="397"/>
                  </a:cubicBezTo>
                  <a:cubicBezTo>
                    <a:pt x="233" y="353"/>
                    <a:pt x="233" y="353"/>
                    <a:pt x="233" y="353"/>
                  </a:cubicBezTo>
                  <a:cubicBezTo>
                    <a:pt x="743" y="353"/>
                    <a:pt x="743" y="353"/>
                    <a:pt x="743" y="353"/>
                  </a:cubicBezTo>
                  <a:cubicBezTo>
                    <a:pt x="775" y="353"/>
                    <a:pt x="775" y="353"/>
                    <a:pt x="775" y="353"/>
                  </a:cubicBezTo>
                  <a:cubicBezTo>
                    <a:pt x="829" y="353"/>
                    <a:pt x="873" y="395"/>
                    <a:pt x="876" y="447"/>
                  </a:cubicBezTo>
                  <a:cubicBezTo>
                    <a:pt x="876" y="282"/>
                    <a:pt x="876" y="282"/>
                    <a:pt x="876" y="282"/>
                  </a:cubicBezTo>
                  <a:cubicBezTo>
                    <a:pt x="876" y="282"/>
                    <a:pt x="876" y="282"/>
                    <a:pt x="876" y="282"/>
                  </a:cubicBezTo>
                  <a:cubicBezTo>
                    <a:pt x="876" y="279"/>
                    <a:pt x="876" y="277"/>
                    <a:pt x="876" y="274"/>
                  </a:cubicBezTo>
                  <a:lnTo>
                    <a:pt x="876" y="154"/>
                  </a:lnTo>
                  <a:close/>
                </a:path>
              </a:pathLst>
            </a:custGeom>
            <a:grpFill/>
            <a:ln>
              <a:noFill/>
            </a:ln>
          </p:spPr>
          <p:txBody>
            <a:bodyPr vert="horz" wrap="square" lIns="96430" tIns="48216" rIns="96430" bIns="48216" numCol="1" anchor="t" anchorCtr="0" compatLnSpc="1"/>
            <a:lstStyle/>
            <a:p>
              <a:pPr marL="0" marR="0" lvl="0" indent="0" algn="just" defTabSz="914400" eaLnBrk="1" fontAlgn="base" latinLnBrk="0" hangingPunct="1">
                <a:lnSpc>
                  <a:spcPct val="120000"/>
                </a:lnSpc>
                <a:spcBef>
                  <a:spcPct val="0"/>
                </a:spcBef>
                <a:spcAft>
                  <a:spcPct val="0"/>
                </a:spcAft>
                <a:buClrTx/>
                <a:buSzTx/>
                <a:buFontTx/>
                <a:buNone/>
                <a:defRPr/>
              </a:pPr>
              <a:endParaRPr kumimoji="0" lang="en-GB" sz="950" b="0" i="0" u="none" strike="noStrike" kern="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 name="Freeform 3721"/>
            <p:cNvSpPr/>
            <p:nvPr/>
          </p:nvSpPr>
          <p:spPr bwMode="auto">
            <a:xfrm>
              <a:off x="3821326" y="3817808"/>
              <a:ext cx="2607421" cy="1329495"/>
            </a:xfrm>
            <a:custGeom>
              <a:avLst/>
              <a:gdLst>
                <a:gd name="T0" fmla="*/ 876 w 876"/>
                <a:gd name="T1" fmla="*/ 154 h 447"/>
                <a:gd name="T2" fmla="*/ 797 w 876"/>
                <a:gd name="T3" fmla="*/ 75 h 447"/>
                <a:gd name="T4" fmla="*/ 233 w 876"/>
                <a:gd name="T5" fmla="*/ 75 h 447"/>
                <a:gd name="T6" fmla="*/ 233 w 876"/>
                <a:gd name="T7" fmla="*/ 25 h 447"/>
                <a:gd name="T8" fmla="*/ 207 w 876"/>
                <a:gd name="T9" fmla="*/ 13 h 447"/>
                <a:gd name="T10" fmla="*/ 14 w 876"/>
                <a:gd name="T11" fmla="*/ 187 h 447"/>
                <a:gd name="T12" fmla="*/ 14 w 876"/>
                <a:gd name="T13" fmla="*/ 235 h 447"/>
                <a:gd name="T14" fmla="*/ 207 w 876"/>
                <a:gd name="T15" fmla="*/ 409 h 447"/>
                <a:gd name="T16" fmla="*/ 233 w 876"/>
                <a:gd name="T17" fmla="*/ 397 h 447"/>
                <a:gd name="T18" fmla="*/ 233 w 876"/>
                <a:gd name="T19" fmla="*/ 353 h 447"/>
                <a:gd name="T20" fmla="*/ 743 w 876"/>
                <a:gd name="T21" fmla="*/ 353 h 447"/>
                <a:gd name="T22" fmla="*/ 775 w 876"/>
                <a:gd name="T23" fmla="*/ 353 h 447"/>
                <a:gd name="T24" fmla="*/ 876 w 876"/>
                <a:gd name="T25" fmla="*/ 447 h 447"/>
                <a:gd name="T26" fmla="*/ 876 w 876"/>
                <a:gd name="T27" fmla="*/ 282 h 447"/>
                <a:gd name="T28" fmla="*/ 876 w 876"/>
                <a:gd name="T29" fmla="*/ 282 h 447"/>
                <a:gd name="T30" fmla="*/ 876 w 876"/>
                <a:gd name="T31" fmla="*/ 274 h 447"/>
                <a:gd name="T32" fmla="*/ 876 w 876"/>
                <a:gd name="T33" fmla="*/ 154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76" h="447">
                  <a:moveTo>
                    <a:pt x="876" y="154"/>
                  </a:moveTo>
                  <a:cubicBezTo>
                    <a:pt x="876" y="110"/>
                    <a:pt x="841" y="75"/>
                    <a:pt x="797" y="75"/>
                  </a:cubicBezTo>
                  <a:cubicBezTo>
                    <a:pt x="233" y="75"/>
                    <a:pt x="233" y="75"/>
                    <a:pt x="233" y="75"/>
                  </a:cubicBezTo>
                  <a:cubicBezTo>
                    <a:pt x="233" y="25"/>
                    <a:pt x="233" y="25"/>
                    <a:pt x="233" y="25"/>
                  </a:cubicBezTo>
                  <a:cubicBezTo>
                    <a:pt x="233" y="5"/>
                    <a:pt x="221" y="0"/>
                    <a:pt x="207" y="13"/>
                  </a:cubicBezTo>
                  <a:cubicBezTo>
                    <a:pt x="14" y="187"/>
                    <a:pt x="14" y="187"/>
                    <a:pt x="14" y="187"/>
                  </a:cubicBezTo>
                  <a:cubicBezTo>
                    <a:pt x="0" y="200"/>
                    <a:pt x="0" y="222"/>
                    <a:pt x="14" y="235"/>
                  </a:cubicBezTo>
                  <a:cubicBezTo>
                    <a:pt x="207" y="409"/>
                    <a:pt x="207" y="409"/>
                    <a:pt x="207" y="409"/>
                  </a:cubicBezTo>
                  <a:cubicBezTo>
                    <a:pt x="221" y="422"/>
                    <a:pt x="233" y="417"/>
                    <a:pt x="233" y="397"/>
                  </a:cubicBezTo>
                  <a:cubicBezTo>
                    <a:pt x="233" y="353"/>
                    <a:pt x="233" y="353"/>
                    <a:pt x="233" y="353"/>
                  </a:cubicBezTo>
                  <a:cubicBezTo>
                    <a:pt x="743" y="353"/>
                    <a:pt x="743" y="353"/>
                    <a:pt x="743" y="353"/>
                  </a:cubicBezTo>
                  <a:cubicBezTo>
                    <a:pt x="775" y="353"/>
                    <a:pt x="775" y="353"/>
                    <a:pt x="775" y="353"/>
                  </a:cubicBezTo>
                  <a:cubicBezTo>
                    <a:pt x="829" y="353"/>
                    <a:pt x="873" y="395"/>
                    <a:pt x="876" y="447"/>
                  </a:cubicBezTo>
                  <a:cubicBezTo>
                    <a:pt x="876" y="282"/>
                    <a:pt x="876" y="282"/>
                    <a:pt x="876" y="282"/>
                  </a:cubicBezTo>
                  <a:cubicBezTo>
                    <a:pt x="876" y="282"/>
                    <a:pt x="876" y="282"/>
                    <a:pt x="876" y="282"/>
                  </a:cubicBezTo>
                  <a:cubicBezTo>
                    <a:pt x="876" y="279"/>
                    <a:pt x="876" y="277"/>
                    <a:pt x="876" y="274"/>
                  </a:cubicBezTo>
                  <a:lnTo>
                    <a:pt x="876" y="154"/>
                  </a:lnTo>
                  <a:close/>
                </a:path>
              </a:pathLst>
            </a:custGeom>
            <a:grpFill/>
            <a:ln>
              <a:noFill/>
            </a:ln>
          </p:spPr>
          <p:txBody>
            <a:bodyPr vert="horz" wrap="square" lIns="96430" tIns="48216" rIns="96430" bIns="48216" numCol="1" anchor="t" anchorCtr="0" compatLnSpc="1"/>
            <a:lstStyle/>
            <a:p>
              <a:pPr marL="0" marR="0" lvl="0" indent="0" algn="just" defTabSz="914400" eaLnBrk="1" fontAlgn="base" latinLnBrk="0" hangingPunct="1">
                <a:lnSpc>
                  <a:spcPct val="120000"/>
                </a:lnSpc>
                <a:spcBef>
                  <a:spcPct val="0"/>
                </a:spcBef>
                <a:spcAft>
                  <a:spcPct val="0"/>
                </a:spcAft>
                <a:buClrTx/>
                <a:buSzTx/>
                <a:buFontTx/>
                <a:buNone/>
                <a:defRPr/>
              </a:pPr>
              <a:endParaRPr kumimoji="0" lang="en-GB" sz="950" b="0" i="0" u="none" strike="noStrike" kern="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0" name="组合 9"/>
          <p:cNvGrpSpPr/>
          <p:nvPr/>
        </p:nvGrpSpPr>
        <p:grpSpPr>
          <a:xfrm>
            <a:off x="3722501" y="1920968"/>
            <a:ext cx="2378502" cy="1241451"/>
            <a:chOff x="4050244" y="1659421"/>
            <a:chExt cx="2378502" cy="1241451"/>
          </a:xfrm>
          <a:blipFill>
            <a:blip r:embed="rId5"/>
            <a:stretch>
              <a:fillRect/>
            </a:stretch>
          </a:blipFill>
        </p:grpSpPr>
        <p:sp>
          <p:nvSpPr>
            <p:cNvPr id="11" name="Freeform 3723"/>
            <p:cNvSpPr/>
            <p:nvPr/>
          </p:nvSpPr>
          <p:spPr bwMode="auto">
            <a:xfrm>
              <a:off x="4050244" y="1685836"/>
              <a:ext cx="2378502" cy="1215036"/>
            </a:xfrm>
            <a:custGeom>
              <a:avLst/>
              <a:gdLst>
                <a:gd name="T0" fmla="*/ 799 w 799"/>
                <a:gd name="T1" fmla="*/ 140 h 408"/>
                <a:gd name="T2" fmla="*/ 727 w 799"/>
                <a:gd name="T3" fmla="*/ 68 h 408"/>
                <a:gd name="T4" fmla="*/ 212 w 799"/>
                <a:gd name="T5" fmla="*/ 68 h 408"/>
                <a:gd name="T6" fmla="*/ 212 w 799"/>
                <a:gd name="T7" fmla="*/ 23 h 408"/>
                <a:gd name="T8" fmla="*/ 188 w 799"/>
                <a:gd name="T9" fmla="*/ 12 h 408"/>
                <a:gd name="T10" fmla="*/ 13 w 799"/>
                <a:gd name="T11" fmla="*/ 171 h 408"/>
                <a:gd name="T12" fmla="*/ 13 w 799"/>
                <a:gd name="T13" fmla="*/ 214 h 408"/>
                <a:gd name="T14" fmla="*/ 188 w 799"/>
                <a:gd name="T15" fmla="*/ 373 h 408"/>
                <a:gd name="T16" fmla="*/ 212 w 799"/>
                <a:gd name="T17" fmla="*/ 362 h 408"/>
                <a:gd name="T18" fmla="*/ 212 w 799"/>
                <a:gd name="T19" fmla="*/ 322 h 408"/>
                <a:gd name="T20" fmla="*/ 677 w 799"/>
                <a:gd name="T21" fmla="*/ 322 h 408"/>
                <a:gd name="T22" fmla="*/ 707 w 799"/>
                <a:gd name="T23" fmla="*/ 322 h 408"/>
                <a:gd name="T24" fmla="*/ 799 w 799"/>
                <a:gd name="T25" fmla="*/ 408 h 408"/>
                <a:gd name="T26" fmla="*/ 799 w 799"/>
                <a:gd name="T27" fmla="*/ 257 h 408"/>
                <a:gd name="T28" fmla="*/ 799 w 799"/>
                <a:gd name="T29" fmla="*/ 257 h 408"/>
                <a:gd name="T30" fmla="*/ 799 w 799"/>
                <a:gd name="T31" fmla="*/ 250 h 408"/>
                <a:gd name="T32" fmla="*/ 799 w 799"/>
                <a:gd name="T33" fmla="*/ 140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99" h="408">
                  <a:moveTo>
                    <a:pt x="799" y="140"/>
                  </a:moveTo>
                  <a:cubicBezTo>
                    <a:pt x="799" y="100"/>
                    <a:pt x="767" y="68"/>
                    <a:pt x="727" y="68"/>
                  </a:cubicBezTo>
                  <a:cubicBezTo>
                    <a:pt x="212" y="68"/>
                    <a:pt x="212" y="68"/>
                    <a:pt x="212" y="68"/>
                  </a:cubicBezTo>
                  <a:cubicBezTo>
                    <a:pt x="212" y="23"/>
                    <a:pt x="212" y="23"/>
                    <a:pt x="212" y="23"/>
                  </a:cubicBezTo>
                  <a:cubicBezTo>
                    <a:pt x="212" y="5"/>
                    <a:pt x="201" y="0"/>
                    <a:pt x="188" y="12"/>
                  </a:cubicBezTo>
                  <a:cubicBezTo>
                    <a:pt x="13" y="171"/>
                    <a:pt x="13" y="171"/>
                    <a:pt x="13" y="171"/>
                  </a:cubicBezTo>
                  <a:cubicBezTo>
                    <a:pt x="0" y="183"/>
                    <a:pt x="0" y="202"/>
                    <a:pt x="13" y="214"/>
                  </a:cubicBezTo>
                  <a:cubicBezTo>
                    <a:pt x="188" y="373"/>
                    <a:pt x="188" y="373"/>
                    <a:pt x="188" y="373"/>
                  </a:cubicBezTo>
                  <a:cubicBezTo>
                    <a:pt x="201" y="385"/>
                    <a:pt x="212" y="380"/>
                    <a:pt x="212" y="362"/>
                  </a:cubicBezTo>
                  <a:cubicBezTo>
                    <a:pt x="212" y="322"/>
                    <a:pt x="212" y="322"/>
                    <a:pt x="212" y="322"/>
                  </a:cubicBezTo>
                  <a:cubicBezTo>
                    <a:pt x="677" y="322"/>
                    <a:pt x="677" y="322"/>
                    <a:pt x="677" y="322"/>
                  </a:cubicBezTo>
                  <a:cubicBezTo>
                    <a:pt x="707" y="322"/>
                    <a:pt x="707" y="322"/>
                    <a:pt x="707" y="322"/>
                  </a:cubicBezTo>
                  <a:cubicBezTo>
                    <a:pt x="756" y="322"/>
                    <a:pt x="796" y="360"/>
                    <a:pt x="799" y="408"/>
                  </a:cubicBezTo>
                  <a:cubicBezTo>
                    <a:pt x="799" y="257"/>
                    <a:pt x="799" y="257"/>
                    <a:pt x="799" y="257"/>
                  </a:cubicBezTo>
                  <a:cubicBezTo>
                    <a:pt x="799" y="257"/>
                    <a:pt x="799" y="257"/>
                    <a:pt x="799" y="257"/>
                  </a:cubicBezTo>
                  <a:cubicBezTo>
                    <a:pt x="799" y="255"/>
                    <a:pt x="799" y="252"/>
                    <a:pt x="799" y="250"/>
                  </a:cubicBezTo>
                  <a:lnTo>
                    <a:pt x="799" y="140"/>
                  </a:lnTo>
                  <a:close/>
                </a:path>
              </a:pathLst>
            </a:custGeom>
            <a:grpFill/>
            <a:ln>
              <a:noFill/>
            </a:ln>
          </p:spPr>
          <p:txBody>
            <a:bodyPr vert="horz" wrap="square" lIns="96430" tIns="48216" rIns="96430" bIns="48216" numCol="1" anchor="t" anchorCtr="0" compatLnSpc="1"/>
            <a:lstStyle/>
            <a:p>
              <a:pPr marL="0" marR="0" lvl="0" indent="0" algn="just" defTabSz="914400" eaLnBrk="1" fontAlgn="base" latinLnBrk="0" hangingPunct="1">
                <a:lnSpc>
                  <a:spcPct val="120000"/>
                </a:lnSpc>
                <a:spcBef>
                  <a:spcPct val="0"/>
                </a:spcBef>
                <a:spcAft>
                  <a:spcPct val="0"/>
                </a:spcAft>
                <a:buClrTx/>
                <a:buSzTx/>
                <a:buFontTx/>
                <a:buNone/>
                <a:defRPr/>
              </a:pPr>
              <a:endParaRPr kumimoji="0" lang="en-GB" sz="950" b="0" i="0" u="none" strike="noStrike" kern="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 name="Freeform 3724"/>
            <p:cNvSpPr/>
            <p:nvPr/>
          </p:nvSpPr>
          <p:spPr bwMode="auto">
            <a:xfrm>
              <a:off x="4050244" y="1659421"/>
              <a:ext cx="2378502" cy="1213777"/>
            </a:xfrm>
            <a:custGeom>
              <a:avLst/>
              <a:gdLst>
                <a:gd name="T0" fmla="*/ 799 w 799"/>
                <a:gd name="T1" fmla="*/ 140 h 408"/>
                <a:gd name="T2" fmla="*/ 727 w 799"/>
                <a:gd name="T3" fmla="*/ 68 h 408"/>
                <a:gd name="T4" fmla="*/ 212 w 799"/>
                <a:gd name="T5" fmla="*/ 68 h 408"/>
                <a:gd name="T6" fmla="*/ 212 w 799"/>
                <a:gd name="T7" fmla="*/ 23 h 408"/>
                <a:gd name="T8" fmla="*/ 188 w 799"/>
                <a:gd name="T9" fmla="*/ 12 h 408"/>
                <a:gd name="T10" fmla="*/ 13 w 799"/>
                <a:gd name="T11" fmla="*/ 171 h 408"/>
                <a:gd name="T12" fmla="*/ 13 w 799"/>
                <a:gd name="T13" fmla="*/ 214 h 408"/>
                <a:gd name="T14" fmla="*/ 188 w 799"/>
                <a:gd name="T15" fmla="*/ 373 h 408"/>
                <a:gd name="T16" fmla="*/ 212 w 799"/>
                <a:gd name="T17" fmla="*/ 362 h 408"/>
                <a:gd name="T18" fmla="*/ 212 w 799"/>
                <a:gd name="T19" fmla="*/ 322 h 408"/>
                <a:gd name="T20" fmla="*/ 677 w 799"/>
                <a:gd name="T21" fmla="*/ 322 h 408"/>
                <a:gd name="T22" fmla="*/ 707 w 799"/>
                <a:gd name="T23" fmla="*/ 322 h 408"/>
                <a:gd name="T24" fmla="*/ 799 w 799"/>
                <a:gd name="T25" fmla="*/ 408 h 408"/>
                <a:gd name="T26" fmla="*/ 799 w 799"/>
                <a:gd name="T27" fmla="*/ 257 h 408"/>
                <a:gd name="T28" fmla="*/ 799 w 799"/>
                <a:gd name="T29" fmla="*/ 257 h 408"/>
                <a:gd name="T30" fmla="*/ 799 w 799"/>
                <a:gd name="T31" fmla="*/ 250 h 408"/>
                <a:gd name="T32" fmla="*/ 799 w 799"/>
                <a:gd name="T33" fmla="*/ 140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99" h="408">
                  <a:moveTo>
                    <a:pt x="799" y="140"/>
                  </a:moveTo>
                  <a:cubicBezTo>
                    <a:pt x="799" y="100"/>
                    <a:pt x="767" y="68"/>
                    <a:pt x="727" y="68"/>
                  </a:cubicBezTo>
                  <a:cubicBezTo>
                    <a:pt x="212" y="68"/>
                    <a:pt x="212" y="68"/>
                    <a:pt x="212" y="68"/>
                  </a:cubicBezTo>
                  <a:cubicBezTo>
                    <a:pt x="212" y="23"/>
                    <a:pt x="212" y="23"/>
                    <a:pt x="212" y="23"/>
                  </a:cubicBezTo>
                  <a:cubicBezTo>
                    <a:pt x="212" y="5"/>
                    <a:pt x="201" y="0"/>
                    <a:pt x="188" y="12"/>
                  </a:cubicBezTo>
                  <a:cubicBezTo>
                    <a:pt x="13" y="171"/>
                    <a:pt x="13" y="171"/>
                    <a:pt x="13" y="171"/>
                  </a:cubicBezTo>
                  <a:cubicBezTo>
                    <a:pt x="0" y="183"/>
                    <a:pt x="0" y="202"/>
                    <a:pt x="13" y="214"/>
                  </a:cubicBezTo>
                  <a:cubicBezTo>
                    <a:pt x="188" y="373"/>
                    <a:pt x="188" y="373"/>
                    <a:pt x="188" y="373"/>
                  </a:cubicBezTo>
                  <a:cubicBezTo>
                    <a:pt x="201" y="385"/>
                    <a:pt x="212" y="380"/>
                    <a:pt x="212" y="362"/>
                  </a:cubicBezTo>
                  <a:cubicBezTo>
                    <a:pt x="212" y="322"/>
                    <a:pt x="212" y="322"/>
                    <a:pt x="212" y="322"/>
                  </a:cubicBezTo>
                  <a:cubicBezTo>
                    <a:pt x="677" y="322"/>
                    <a:pt x="677" y="322"/>
                    <a:pt x="677" y="322"/>
                  </a:cubicBezTo>
                  <a:cubicBezTo>
                    <a:pt x="707" y="322"/>
                    <a:pt x="707" y="322"/>
                    <a:pt x="707" y="322"/>
                  </a:cubicBezTo>
                  <a:cubicBezTo>
                    <a:pt x="756" y="322"/>
                    <a:pt x="796" y="360"/>
                    <a:pt x="799" y="408"/>
                  </a:cubicBezTo>
                  <a:cubicBezTo>
                    <a:pt x="799" y="257"/>
                    <a:pt x="799" y="257"/>
                    <a:pt x="799" y="257"/>
                  </a:cubicBezTo>
                  <a:cubicBezTo>
                    <a:pt x="799" y="257"/>
                    <a:pt x="799" y="257"/>
                    <a:pt x="799" y="257"/>
                  </a:cubicBezTo>
                  <a:cubicBezTo>
                    <a:pt x="799" y="254"/>
                    <a:pt x="799" y="252"/>
                    <a:pt x="799" y="250"/>
                  </a:cubicBezTo>
                  <a:lnTo>
                    <a:pt x="799" y="140"/>
                  </a:lnTo>
                  <a:close/>
                </a:path>
              </a:pathLst>
            </a:custGeom>
            <a:grpFill/>
            <a:ln>
              <a:noFill/>
            </a:ln>
          </p:spPr>
          <p:txBody>
            <a:bodyPr vert="horz" wrap="square" lIns="96430" tIns="48216" rIns="96430" bIns="48216" numCol="1" anchor="t" anchorCtr="0" compatLnSpc="1"/>
            <a:lstStyle/>
            <a:p>
              <a:pPr marL="0" marR="0" lvl="0" indent="0" algn="just" defTabSz="914400" eaLnBrk="1" fontAlgn="base" latinLnBrk="0" hangingPunct="1">
                <a:lnSpc>
                  <a:spcPct val="120000"/>
                </a:lnSpc>
                <a:spcBef>
                  <a:spcPct val="0"/>
                </a:spcBef>
                <a:spcAft>
                  <a:spcPct val="0"/>
                </a:spcAft>
                <a:buClrTx/>
                <a:buSzTx/>
                <a:buFontTx/>
                <a:buNone/>
                <a:defRPr/>
              </a:pPr>
              <a:endParaRPr kumimoji="0" lang="en-GB" sz="950" b="0" i="0" u="none" strike="noStrike" kern="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3" name="组合 12"/>
          <p:cNvGrpSpPr/>
          <p:nvPr/>
        </p:nvGrpSpPr>
        <p:grpSpPr>
          <a:xfrm>
            <a:off x="3031970" y="2822810"/>
            <a:ext cx="3069033" cy="1601181"/>
            <a:chOff x="3359712" y="2561263"/>
            <a:chExt cx="3069033" cy="1601181"/>
          </a:xfrm>
          <a:blipFill>
            <a:blip r:embed="rId6"/>
            <a:stretch>
              <a:fillRect/>
            </a:stretch>
          </a:blipFill>
        </p:grpSpPr>
        <p:sp>
          <p:nvSpPr>
            <p:cNvPr id="14" name="Freeform 3729"/>
            <p:cNvSpPr/>
            <p:nvPr/>
          </p:nvSpPr>
          <p:spPr bwMode="auto">
            <a:xfrm>
              <a:off x="3359712" y="2593967"/>
              <a:ext cx="3069033" cy="1568477"/>
            </a:xfrm>
            <a:custGeom>
              <a:avLst/>
              <a:gdLst>
                <a:gd name="T0" fmla="*/ 1031 w 1031"/>
                <a:gd name="T1" fmla="*/ 181 h 527"/>
                <a:gd name="T2" fmla="*/ 938 w 1031"/>
                <a:gd name="T3" fmla="*/ 88 h 527"/>
                <a:gd name="T4" fmla="*/ 274 w 1031"/>
                <a:gd name="T5" fmla="*/ 88 h 527"/>
                <a:gd name="T6" fmla="*/ 274 w 1031"/>
                <a:gd name="T7" fmla="*/ 30 h 527"/>
                <a:gd name="T8" fmla="*/ 243 w 1031"/>
                <a:gd name="T9" fmla="*/ 16 h 527"/>
                <a:gd name="T10" fmla="*/ 17 w 1031"/>
                <a:gd name="T11" fmla="*/ 221 h 527"/>
                <a:gd name="T12" fmla="*/ 17 w 1031"/>
                <a:gd name="T13" fmla="*/ 277 h 527"/>
                <a:gd name="T14" fmla="*/ 243 w 1031"/>
                <a:gd name="T15" fmla="*/ 482 h 527"/>
                <a:gd name="T16" fmla="*/ 274 w 1031"/>
                <a:gd name="T17" fmla="*/ 468 h 527"/>
                <a:gd name="T18" fmla="*/ 274 w 1031"/>
                <a:gd name="T19" fmla="*/ 416 h 527"/>
                <a:gd name="T20" fmla="*/ 874 w 1031"/>
                <a:gd name="T21" fmla="*/ 416 h 527"/>
                <a:gd name="T22" fmla="*/ 912 w 1031"/>
                <a:gd name="T23" fmla="*/ 416 h 527"/>
                <a:gd name="T24" fmla="*/ 1031 w 1031"/>
                <a:gd name="T25" fmla="*/ 527 h 527"/>
                <a:gd name="T26" fmla="*/ 1031 w 1031"/>
                <a:gd name="T27" fmla="*/ 332 h 527"/>
                <a:gd name="T28" fmla="*/ 1031 w 1031"/>
                <a:gd name="T29" fmla="*/ 332 h 527"/>
                <a:gd name="T30" fmla="*/ 1031 w 1031"/>
                <a:gd name="T31" fmla="*/ 323 h 527"/>
                <a:gd name="T32" fmla="*/ 1031 w 1031"/>
                <a:gd name="T33" fmla="*/ 181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31" h="527">
                  <a:moveTo>
                    <a:pt x="1031" y="181"/>
                  </a:moveTo>
                  <a:cubicBezTo>
                    <a:pt x="1031" y="130"/>
                    <a:pt x="990" y="88"/>
                    <a:pt x="938" y="88"/>
                  </a:cubicBezTo>
                  <a:cubicBezTo>
                    <a:pt x="274" y="88"/>
                    <a:pt x="274" y="88"/>
                    <a:pt x="274" y="88"/>
                  </a:cubicBezTo>
                  <a:cubicBezTo>
                    <a:pt x="274" y="30"/>
                    <a:pt x="274" y="30"/>
                    <a:pt x="274" y="30"/>
                  </a:cubicBezTo>
                  <a:cubicBezTo>
                    <a:pt x="274" y="7"/>
                    <a:pt x="260" y="0"/>
                    <a:pt x="243" y="16"/>
                  </a:cubicBezTo>
                  <a:cubicBezTo>
                    <a:pt x="17" y="221"/>
                    <a:pt x="17" y="221"/>
                    <a:pt x="17" y="221"/>
                  </a:cubicBezTo>
                  <a:cubicBezTo>
                    <a:pt x="0" y="236"/>
                    <a:pt x="0" y="261"/>
                    <a:pt x="17" y="277"/>
                  </a:cubicBezTo>
                  <a:cubicBezTo>
                    <a:pt x="243" y="482"/>
                    <a:pt x="243" y="482"/>
                    <a:pt x="243" y="482"/>
                  </a:cubicBezTo>
                  <a:cubicBezTo>
                    <a:pt x="260" y="497"/>
                    <a:pt x="274" y="491"/>
                    <a:pt x="274" y="468"/>
                  </a:cubicBezTo>
                  <a:cubicBezTo>
                    <a:pt x="274" y="416"/>
                    <a:pt x="274" y="416"/>
                    <a:pt x="274" y="416"/>
                  </a:cubicBezTo>
                  <a:cubicBezTo>
                    <a:pt x="874" y="416"/>
                    <a:pt x="874" y="416"/>
                    <a:pt x="874" y="416"/>
                  </a:cubicBezTo>
                  <a:cubicBezTo>
                    <a:pt x="912" y="416"/>
                    <a:pt x="912" y="416"/>
                    <a:pt x="912" y="416"/>
                  </a:cubicBezTo>
                  <a:cubicBezTo>
                    <a:pt x="975" y="416"/>
                    <a:pt x="1027" y="465"/>
                    <a:pt x="1031" y="527"/>
                  </a:cubicBezTo>
                  <a:cubicBezTo>
                    <a:pt x="1031" y="332"/>
                    <a:pt x="1031" y="332"/>
                    <a:pt x="1031" y="332"/>
                  </a:cubicBezTo>
                  <a:cubicBezTo>
                    <a:pt x="1031" y="332"/>
                    <a:pt x="1031" y="332"/>
                    <a:pt x="1031" y="332"/>
                  </a:cubicBezTo>
                  <a:cubicBezTo>
                    <a:pt x="1031" y="329"/>
                    <a:pt x="1031" y="326"/>
                    <a:pt x="1031" y="323"/>
                  </a:cubicBezTo>
                  <a:lnTo>
                    <a:pt x="1031" y="181"/>
                  </a:lnTo>
                  <a:close/>
                </a:path>
              </a:pathLst>
            </a:custGeom>
            <a:grpFill/>
            <a:ln>
              <a:noFill/>
            </a:ln>
          </p:spPr>
          <p:txBody>
            <a:bodyPr vert="horz" wrap="square" lIns="96430" tIns="48216" rIns="96430" bIns="48216" numCol="1" anchor="t" anchorCtr="0" compatLnSpc="1"/>
            <a:lstStyle/>
            <a:p>
              <a:pPr marL="0" marR="0" lvl="0" indent="0" algn="just" defTabSz="914400" eaLnBrk="1" fontAlgn="base" latinLnBrk="0" hangingPunct="1">
                <a:lnSpc>
                  <a:spcPct val="120000"/>
                </a:lnSpc>
                <a:spcBef>
                  <a:spcPct val="0"/>
                </a:spcBef>
                <a:spcAft>
                  <a:spcPct val="0"/>
                </a:spcAft>
                <a:buClrTx/>
                <a:buSzTx/>
                <a:buFontTx/>
                <a:buNone/>
                <a:defRPr/>
              </a:pPr>
              <a:endParaRPr kumimoji="0" lang="en-GB" sz="950" b="0" i="0" u="none" strike="noStrike" kern="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 name="Freeform 3730"/>
            <p:cNvSpPr/>
            <p:nvPr/>
          </p:nvSpPr>
          <p:spPr bwMode="auto">
            <a:xfrm>
              <a:off x="3359712" y="2561263"/>
              <a:ext cx="3069033" cy="1565963"/>
            </a:xfrm>
            <a:custGeom>
              <a:avLst/>
              <a:gdLst>
                <a:gd name="T0" fmla="*/ 1031 w 1031"/>
                <a:gd name="T1" fmla="*/ 180 h 526"/>
                <a:gd name="T2" fmla="*/ 938 w 1031"/>
                <a:gd name="T3" fmla="*/ 87 h 526"/>
                <a:gd name="T4" fmla="*/ 274 w 1031"/>
                <a:gd name="T5" fmla="*/ 87 h 526"/>
                <a:gd name="T6" fmla="*/ 274 w 1031"/>
                <a:gd name="T7" fmla="*/ 29 h 526"/>
                <a:gd name="T8" fmla="*/ 243 w 1031"/>
                <a:gd name="T9" fmla="*/ 15 h 526"/>
                <a:gd name="T10" fmla="*/ 17 w 1031"/>
                <a:gd name="T11" fmla="*/ 220 h 526"/>
                <a:gd name="T12" fmla="*/ 17 w 1031"/>
                <a:gd name="T13" fmla="*/ 276 h 526"/>
                <a:gd name="T14" fmla="*/ 243 w 1031"/>
                <a:gd name="T15" fmla="*/ 481 h 526"/>
                <a:gd name="T16" fmla="*/ 274 w 1031"/>
                <a:gd name="T17" fmla="*/ 467 h 526"/>
                <a:gd name="T18" fmla="*/ 274 w 1031"/>
                <a:gd name="T19" fmla="*/ 415 h 526"/>
                <a:gd name="T20" fmla="*/ 874 w 1031"/>
                <a:gd name="T21" fmla="*/ 415 h 526"/>
                <a:gd name="T22" fmla="*/ 912 w 1031"/>
                <a:gd name="T23" fmla="*/ 415 h 526"/>
                <a:gd name="T24" fmla="*/ 1031 w 1031"/>
                <a:gd name="T25" fmla="*/ 526 h 526"/>
                <a:gd name="T26" fmla="*/ 1031 w 1031"/>
                <a:gd name="T27" fmla="*/ 331 h 526"/>
                <a:gd name="T28" fmla="*/ 1031 w 1031"/>
                <a:gd name="T29" fmla="*/ 331 h 526"/>
                <a:gd name="T30" fmla="*/ 1031 w 1031"/>
                <a:gd name="T31" fmla="*/ 322 h 526"/>
                <a:gd name="T32" fmla="*/ 1031 w 1031"/>
                <a:gd name="T33" fmla="*/ 180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31" h="526">
                  <a:moveTo>
                    <a:pt x="1031" y="180"/>
                  </a:moveTo>
                  <a:cubicBezTo>
                    <a:pt x="1031" y="129"/>
                    <a:pt x="990" y="87"/>
                    <a:pt x="938" y="87"/>
                  </a:cubicBezTo>
                  <a:cubicBezTo>
                    <a:pt x="274" y="87"/>
                    <a:pt x="274" y="87"/>
                    <a:pt x="274" y="87"/>
                  </a:cubicBezTo>
                  <a:cubicBezTo>
                    <a:pt x="274" y="29"/>
                    <a:pt x="274" y="29"/>
                    <a:pt x="274" y="29"/>
                  </a:cubicBezTo>
                  <a:cubicBezTo>
                    <a:pt x="274" y="6"/>
                    <a:pt x="260" y="0"/>
                    <a:pt x="243" y="15"/>
                  </a:cubicBezTo>
                  <a:cubicBezTo>
                    <a:pt x="17" y="220"/>
                    <a:pt x="17" y="220"/>
                    <a:pt x="17" y="220"/>
                  </a:cubicBezTo>
                  <a:cubicBezTo>
                    <a:pt x="0" y="235"/>
                    <a:pt x="0" y="261"/>
                    <a:pt x="17" y="276"/>
                  </a:cubicBezTo>
                  <a:cubicBezTo>
                    <a:pt x="243" y="481"/>
                    <a:pt x="243" y="481"/>
                    <a:pt x="243" y="481"/>
                  </a:cubicBezTo>
                  <a:cubicBezTo>
                    <a:pt x="260" y="496"/>
                    <a:pt x="274" y="490"/>
                    <a:pt x="274" y="467"/>
                  </a:cubicBezTo>
                  <a:cubicBezTo>
                    <a:pt x="274" y="415"/>
                    <a:pt x="274" y="415"/>
                    <a:pt x="274" y="415"/>
                  </a:cubicBezTo>
                  <a:cubicBezTo>
                    <a:pt x="874" y="415"/>
                    <a:pt x="874" y="415"/>
                    <a:pt x="874" y="415"/>
                  </a:cubicBezTo>
                  <a:cubicBezTo>
                    <a:pt x="912" y="415"/>
                    <a:pt x="912" y="415"/>
                    <a:pt x="912" y="415"/>
                  </a:cubicBezTo>
                  <a:cubicBezTo>
                    <a:pt x="975" y="415"/>
                    <a:pt x="1027" y="464"/>
                    <a:pt x="1031" y="526"/>
                  </a:cubicBezTo>
                  <a:cubicBezTo>
                    <a:pt x="1031" y="331"/>
                    <a:pt x="1031" y="331"/>
                    <a:pt x="1031" y="331"/>
                  </a:cubicBezTo>
                  <a:cubicBezTo>
                    <a:pt x="1031" y="331"/>
                    <a:pt x="1031" y="331"/>
                    <a:pt x="1031" y="331"/>
                  </a:cubicBezTo>
                  <a:cubicBezTo>
                    <a:pt x="1031" y="328"/>
                    <a:pt x="1031" y="325"/>
                    <a:pt x="1031" y="322"/>
                  </a:cubicBezTo>
                  <a:lnTo>
                    <a:pt x="1031" y="180"/>
                  </a:lnTo>
                  <a:close/>
                </a:path>
              </a:pathLst>
            </a:custGeom>
            <a:grpFill/>
            <a:ln>
              <a:noFill/>
            </a:ln>
          </p:spPr>
          <p:txBody>
            <a:bodyPr vert="horz" wrap="square" lIns="96430" tIns="48216" rIns="96430" bIns="48216" numCol="1" anchor="t" anchorCtr="0" compatLnSpc="1"/>
            <a:lstStyle/>
            <a:p>
              <a:pPr marL="0" marR="0" lvl="0" indent="0" algn="just" defTabSz="914400" eaLnBrk="1" fontAlgn="base" latinLnBrk="0" hangingPunct="1">
                <a:lnSpc>
                  <a:spcPct val="120000"/>
                </a:lnSpc>
                <a:spcBef>
                  <a:spcPct val="0"/>
                </a:spcBef>
                <a:spcAft>
                  <a:spcPct val="0"/>
                </a:spcAft>
                <a:buClrTx/>
                <a:buSzTx/>
                <a:buFontTx/>
                <a:buNone/>
                <a:defRPr/>
              </a:pPr>
              <a:endParaRPr kumimoji="0" lang="en-GB" sz="950" b="0" i="0" u="none" strike="noStrike" kern="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6" name="组合 15"/>
          <p:cNvGrpSpPr/>
          <p:nvPr/>
        </p:nvGrpSpPr>
        <p:grpSpPr>
          <a:xfrm>
            <a:off x="6101003" y="3613969"/>
            <a:ext cx="2606163" cy="1360941"/>
            <a:chOff x="6428745" y="3352422"/>
            <a:chExt cx="2606163" cy="1360941"/>
          </a:xfrm>
          <a:blipFill>
            <a:blip r:embed="rId6"/>
            <a:stretch>
              <a:fillRect/>
            </a:stretch>
          </a:blipFill>
        </p:grpSpPr>
        <p:sp>
          <p:nvSpPr>
            <p:cNvPr id="17" name="Freeform 3732"/>
            <p:cNvSpPr/>
            <p:nvPr/>
          </p:nvSpPr>
          <p:spPr bwMode="auto">
            <a:xfrm>
              <a:off x="6428745" y="3382609"/>
              <a:ext cx="2606163" cy="1330754"/>
            </a:xfrm>
            <a:custGeom>
              <a:avLst/>
              <a:gdLst>
                <a:gd name="T0" fmla="*/ 0 w 876"/>
                <a:gd name="T1" fmla="*/ 154 h 447"/>
                <a:gd name="T2" fmla="*/ 79 w 876"/>
                <a:gd name="T3" fmla="*/ 75 h 447"/>
                <a:gd name="T4" fmla="*/ 643 w 876"/>
                <a:gd name="T5" fmla="*/ 75 h 447"/>
                <a:gd name="T6" fmla="*/ 643 w 876"/>
                <a:gd name="T7" fmla="*/ 25 h 447"/>
                <a:gd name="T8" fmla="*/ 670 w 876"/>
                <a:gd name="T9" fmla="*/ 13 h 447"/>
                <a:gd name="T10" fmla="*/ 862 w 876"/>
                <a:gd name="T11" fmla="*/ 187 h 447"/>
                <a:gd name="T12" fmla="*/ 862 w 876"/>
                <a:gd name="T13" fmla="*/ 235 h 447"/>
                <a:gd name="T14" fmla="*/ 670 w 876"/>
                <a:gd name="T15" fmla="*/ 409 h 447"/>
                <a:gd name="T16" fmla="*/ 643 w 876"/>
                <a:gd name="T17" fmla="*/ 397 h 447"/>
                <a:gd name="T18" fmla="*/ 643 w 876"/>
                <a:gd name="T19" fmla="*/ 353 h 447"/>
                <a:gd name="T20" fmla="*/ 134 w 876"/>
                <a:gd name="T21" fmla="*/ 353 h 447"/>
                <a:gd name="T22" fmla="*/ 101 w 876"/>
                <a:gd name="T23" fmla="*/ 353 h 447"/>
                <a:gd name="T24" fmla="*/ 0 w 876"/>
                <a:gd name="T25" fmla="*/ 447 h 447"/>
                <a:gd name="T26" fmla="*/ 0 w 876"/>
                <a:gd name="T27" fmla="*/ 282 h 447"/>
                <a:gd name="T28" fmla="*/ 1 w 876"/>
                <a:gd name="T29" fmla="*/ 282 h 447"/>
                <a:gd name="T30" fmla="*/ 0 w 876"/>
                <a:gd name="T31" fmla="*/ 274 h 447"/>
                <a:gd name="T32" fmla="*/ 0 w 876"/>
                <a:gd name="T33" fmla="*/ 154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76" h="447">
                  <a:moveTo>
                    <a:pt x="0" y="154"/>
                  </a:moveTo>
                  <a:cubicBezTo>
                    <a:pt x="0" y="110"/>
                    <a:pt x="35" y="75"/>
                    <a:pt x="79" y="75"/>
                  </a:cubicBezTo>
                  <a:cubicBezTo>
                    <a:pt x="643" y="75"/>
                    <a:pt x="643" y="75"/>
                    <a:pt x="643" y="75"/>
                  </a:cubicBezTo>
                  <a:cubicBezTo>
                    <a:pt x="643" y="25"/>
                    <a:pt x="643" y="25"/>
                    <a:pt x="643" y="25"/>
                  </a:cubicBezTo>
                  <a:cubicBezTo>
                    <a:pt x="643" y="6"/>
                    <a:pt x="655" y="0"/>
                    <a:pt x="670" y="13"/>
                  </a:cubicBezTo>
                  <a:cubicBezTo>
                    <a:pt x="862" y="187"/>
                    <a:pt x="862" y="187"/>
                    <a:pt x="862" y="187"/>
                  </a:cubicBezTo>
                  <a:cubicBezTo>
                    <a:pt x="876" y="200"/>
                    <a:pt x="876" y="222"/>
                    <a:pt x="862" y="235"/>
                  </a:cubicBezTo>
                  <a:cubicBezTo>
                    <a:pt x="670" y="409"/>
                    <a:pt x="670" y="409"/>
                    <a:pt x="670" y="409"/>
                  </a:cubicBezTo>
                  <a:cubicBezTo>
                    <a:pt x="655" y="422"/>
                    <a:pt x="643" y="417"/>
                    <a:pt x="643" y="397"/>
                  </a:cubicBezTo>
                  <a:cubicBezTo>
                    <a:pt x="643" y="353"/>
                    <a:pt x="643" y="353"/>
                    <a:pt x="643" y="353"/>
                  </a:cubicBezTo>
                  <a:cubicBezTo>
                    <a:pt x="134" y="353"/>
                    <a:pt x="134" y="353"/>
                    <a:pt x="134" y="353"/>
                  </a:cubicBezTo>
                  <a:cubicBezTo>
                    <a:pt x="101" y="353"/>
                    <a:pt x="101" y="353"/>
                    <a:pt x="101" y="353"/>
                  </a:cubicBezTo>
                  <a:cubicBezTo>
                    <a:pt x="48" y="353"/>
                    <a:pt x="4" y="395"/>
                    <a:pt x="0" y="447"/>
                  </a:cubicBezTo>
                  <a:cubicBezTo>
                    <a:pt x="0" y="282"/>
                    <a:pt x="0" y="282"/>
                    <a:pt x="0" y="282"/>
                  </a:cubicBezTo>
                  <a:cubicBezTo>
                    <a:pt x="1" y="282"/>
                    <a:pt x="1" y="282"/>
                    <a:pt x="1" y="282"/>
                  </a:cubicBezTo>
                  <a:cubicBezTo>
                    <a:pt x="0" y="279"/>
                    <a:pt x="0" y="277"/>
                    <a:pt x="0" y="274"/>
                  </a:cubicBezTo>
                  <a:lnTo>
                    <a:pt x="0" y="154"/>
                  </a:lnTo>
                  <a:close/>
                </a:path>
              </a:pathLst>
            </a:custGeom>
            <a:grpFill/>
            <a:ln>
              <a:noFill/>
            </a:ln>
          </p:spPr>
          <p:txBody>
            <a:bodyPr vert="horz" wrap="square" lIns="96430" tIns="48216" rIns="96430" bIns="48216" numCol="1" anchor="t" anchorCtr="0" compatLnSpc="1"/>
            <a:lstStyle/>
            <a:p>
              <a:pPr marL="0" marR="0" lvl="0" indent="0" algn="just" defTabSz="914400" eaLnBrk="1" fontAlgn="base" latinLnBrk="0" hangingPunct="1">
                <a:lnSpc>
                  <a:spcPct val="120000"/>
                </a:lnSpc>
                <a:spcBef>
                  <a:spcPct val="0"/>
                </a:spcBef>
                <a:spcAft>
                  <a:spcPct val="0"/>
                </a:spcAft>
                <a:buClrTx/>
                <a:buSzTx/>
                <a:buFontTx/>
                <a:buNone/>
                <a:defRPr/>
              </a:pPr>
              <a:endParaRPr kumimoji="0" lang="en-GB" sz="950" b="0" i="0" u="none" strike="noStrike" kern="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 name="Freeform 3733"/>
            <p:cNvSpPr/>
            <p:nvPr/>
          </p:nvSpPr>
          <p:spPr bwMode="auto">
            <a:xfrm>
              <a:off x="6428745" y="3352422"/>
              <a:ext cx="2606163" cy="1330754"/>
            </a:xfrm>
            <a:custGeom>
              <a:avLst/>
              <a:gdLst>
                <a:gd name="T0" fmla="*/ 0 w 876"/>
                <a:gd name="T1" fmla="*/ 154 h 447"/>
                <a:gd name="T2" fmla="*/ 79 w 876"/>
                <a:gd name="T3" fmla="*/ 75 h 447"/>
                <a:gd name="T4" fmla="*/ 643 w 876"/>
                <a:gd name="T5" fmla="*/ 75 h 447"/>
                <a:gd name="T6" fmla="*/ 643 w 876"/>
                <a:gd name="T7" fmla="*/ 25 h 447"/>
                <a:gd name="T8" fmla="*/ 670 w 876"/>
                <a:gd name="T9" fmla="*/ 13 h 447"/>
                <a:gd name="T10" fmla="*/ 862 w 876"/>
                <a:gd name="T11" fmla="*/ 187 h 447"/>
                <a:gd name="T12" fmla="*/ 862 w 876"/>
                <a:gd name="T13" fmla="*/ 235 h 447"/>
                <a:gd name="T14" fmla="*/ 670 w 876"/>
                <a:gd name="T15" fmla="*/ 409 h 447"/>
                <a:gd name="T16" fmla="*/ 643 w 876"/>
                <a:gd name="T17" fmla="*/ 397 h 447"/>
                <a:gd name="T18" fmla="*/ 643 w 876"/>
                <a:gd name="T19" fmla="*/ 353 h 447"/>
                <a:gd name="T20" fmla="*/ 134 w 876"/>
                <a:gd name="T21" fmla="*/ 353 h 447"/>
                <a:gd name="T22" fmla="*/ 101 w 876"/>
                <a:gd name="T23" fmla="*/ 353 h 447"/>
                <a:gd name="T24" fmla="*/ 0 w 876"/>
                <a:gd name="T25" fmla="*/ 447 h 447"/>
                <a:gd name="T26" fmla="*/ 0 w 876"/>
                <a:gd name="T27" fmla="*/ 281 h 447"/>
                <a:gd name="T28" fmla="*/ 1 w 876"/>
                <a:gd name="T29" fmla="*/ 281 h 447"/>
                <a:gd name="T30" fmla="*/ 0 w 876"/>
                <a:gd name="T31" fmla="*/ 274 h 447"/>
                <a:gd name="T32" fmla="*/ 0 w 876"/>
                <a:gd name="T33" fmla="*/ 154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76" h="447">
                  <a:moveTo>
                    <a:pt x="0" y="154"/>
                  </a:moveTo>
                  <a:cubicBezTo>
                    <a:pt x="0" y="110"/>
                    <a:pt x="35" y="75"/>
                    <a:pt x="79" y="75"/>
                  </a:cubicBezTo>
                  <a:cubicBezTo>
                    <a:pt x="643" y="75"/>
                    <a:pt x="643" y="75"/>
                    <a:pt x="643" y="75"/>
                  </a:cubicBezTo>
                  <a:cubicBezTo>
                    <a:pt x="643" y="25"/>
                    <a:pt x="643" y="25"/>
                    <a:pt x="643" y="25"/>
                  </a:cubicBezTo>
                  <a:cubicBezTo>
                    <a:pt x="643" y="5"/>
                    <a:pt x="655" y="0"/>
                    <a:pt x="670" y="13"/>
                  </a:cubicBezTo>
                  <a:cubicBezTo>
                    <a:pt x="862" y="187"/>
                    <a:pt x="862" y="187"/>
                    <a:pt x="862" y="187"/>
                  </a:cubicBezTo>
                  <a:cubicBezTo>
                    <a:pt x="876" y="200"/>
                    <a:pt x="876" y="222"/>
                    <a:pt x="862" y="235"/>
                  </a:cubicBezTo>
                  <a:cubicBezTo>
                    <a:pt x="670" y="409"/>
                    <a:pt x="670" y="409"/>
                    <a:pt x="670" y="409"/>
                  </a:cubicBezTo>
                  <a:cubicBezTo>
                    <a:pt x="655" y="422"/>
                    <a:pt x="643" y="417"/>
                    <a:pt x="643" y="397"/>
                  </a:cubicBezTo>
                  <a:cubicBezTo>
                    <a:pt x="643" y="353"/>
                    <a:pt x="643" y="353"/>
                    <a:pt x="643" y="353"/>
                  </a:cubicBezTo>
                  <a:cubicBezTo>
                    <a:pt x="134" y="353"/>
                    <a:pt x="134" y="353"/>
                    <a:pt x="134" y="353"/>
                  </a:cubicBezTo>
                  <a:cubicBezTo>
                    <a:pt x="101" y="353"/>
                    <a:pt x="101" y="353"/>
                    <a:pt x="101" y="353"/>
                  </a:cubicBezTo>
                  <a:cubicBezTo>
                    <a:pt x="48" y="353"/>
                    <a:pt x="4" y="395"/>
                    <a:pt x="0" y="447"/>
                  </a:cubicBezTo>
                  <a:cubicBezTo>
                    <a:pt x="0" y="281"/>
                    <a:pt x="0" y="281"/>
                    <a:pt x="0" y="281"/>
                  </a:cubicBezTo>
                  <a:cubicBezTo>
                    <a:pt x="1" y="281"/>
                    <a:pt x="1" y="281"/>
                    <a:pt x="1" y="281"/>
                  </a:cubicBezTo>
                  <a:cubicBezTo>
                    <a:pt x="0" y="279"/>
                    <a:pt x="0" y="276"/>
                    <a:pt x="0" y="274"/>
                  </a:cubicBezTo>
                  <a:lnTo>
                    <a:pt x="0" y="154"/>
                  </a:lnTo>
                  <a:close/>
                </a:path>
              </a:pathLst>
            </a:custGeom>
            <a:grpFill/>
            <a:ln>
              <a:noFill/>
            </a:ln>
          </p:spPr>
          <p:txBody>
            <a:bodyPr vert="horz" wrap="square" lIns="96430" tIns="48216" rIns="96430" bIns="48216" numCol="1" anchor="t" anchorCtr="0" compatLnSpc="1"/>
            <a:lstStyle/>
            <a:p>
              <a:pPr marL="0" marR="0" lvl="0" indent="0" algn="just" defTabSz="914400" eaLnBrk="1" fontAlgn="base" latinLnBrk="0" hangingPunct="1">
                <a:lnSpc>
                  <a:spcPct val="120000"/>
                </a:lnSpc>
                <a:spcBef>
                  <a:spcPct val="0"/>
                </a:spcBef>
                <a:spcAft>
                  <a:spcPct val="0"/>
                </a:spcAft>
                <a:buClrTx/>
                <a:buSzTx/>
                <a:buFontTx/>
                <a:buNone/>
                <a:defRPr/>
              </a:pPr>
              <a:endParaRPr kumimoji="0" lang="en-GB" sz="950" b="0" i="0" u="none" strike="noStrike" kern="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9" name="组合 18"/>
          <p:cNvGrpSpPr/>
          <p:nvPr/>
        </p:nvGrpSpPr>
        <p:grpSpPr>
          <a:xfrm>
            <a:off x="6101002" y="1456841"/>
            <a:ext cx="2381016" cy="1241449"/>
            <a:chOff x="6428745" y="1195294"/>
            <a:chExt cx="2381016" cy="1241449"/>
          </a:xfrm>
          <a:blipFill>
            <a:blip r:embed="rId6"/>
            <a:stretch>
              <a:fillRect/>
            </a:stretch>
          </a:blipFill>
        </p:grpSpPr>
        <p:sp>
          <p:nvSpPr>
            <p:cNvPr id="20" name="Freeform 3735"/>
            <p:cNvSpPr/>
            <p:nvPr/>
          </p:nvSpPr>
          <p:spPr bwMode="auto">
            <a:xfrm>
              <a:off x="6428745" y="1221707"/>
              <a:ext cx="2381016" cy="1215036"/>
            </a:xfrm>
            <a:custGeom>
              <a:avLst/>
              <a:gdLst>
                <a:gd name="T0" fmla="*/ 0 w 800"/>
                <a:gd name="T1" fmla="*/ 140 h 408"/>
                <a:gd name="T2" fmla="*/ 72 w 800"/>
                <a:gd name="T3" fmla="*/ 68 h 408"/>
                <a:gd name="T4" fmla="*/ 587 w 800"/>
                <a:gd name="T5" fmla="*/ 68 h 408"/>
                <a:gd name="T6" fmla="*/ 587 w 800"/>
                <a:gd name="T7" fmla="*/ 23 h 408"/>
                <a:gd name="T8" fmla="*/ 611 w 800"/>
                <a:gd name="T9" fmla="*/ 12 h 408"/>
                <a:gd name="T10" fmla="*/ 786 w 800"/>
                <a:gd name="T11" fmla="*/ 171 h 408"/>
                <a:gd name="T12" fmla="*/ 786 w 800"/>
                <a:gd name="T13" fmla="*/ 214 h 408"/>
                <a:gd name="T14" fmla="*/ 611 w 800"/>
                <a:gd name="T15" fmla="*/ 373 h 408"/>
                <a:gd name="T16" fmla="*/ 587 w 800"/>
                <a:gd name="T17" fmla="*/ 362 h 408"/>
                <a:gd name="T18" fmla="*/ 587 w 800"/>
                <a:gd name="T19" fmla="*/ 322 h 408"/>
                <a:gd name="T20" fmla="*/ 122 w 800"/>
                <a:gd name="T21" fmla="*/ 322 h 408"/>
                <a:gd name="T22" fmla="*/ 92 w 800"/>
                <a:gd name="T23" fmla="*/ 322 h 408"/>
                <a:gd name="T24" fmla="*/ 0 w 800"/>
                <a:gd name="T25" fmla="*/ 408 h 408"/>
                <a:gd name="T26" fmla="*/ 0 w 800"/>
                <a:gd name="T27" fmla="*/ 257 h 408"/>
                <a:gd name="T28" fmla="*/ 0 w 800"/>
                <a:gd name="T29" fmla="*/ 257 h 408"/>
                <a:gd name="T30" fmla="*/ 0 w 800"/>
                <a:gd name="T31" fmla="*/ 250 h 408"/>
                <a:gd name="T32" fmla="*/ 0 w 800"/>
                <a:gd name="T33" fmla="*/ 140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00" h="408">
                  <a:moveTo>
                    <a:pt x="0" y="140"/>
                  </a:moveTo>
                  <a:cubicBezTo>
                    <a:pt x="0" y="100"/>
                    <a:pt x="32" y="68"/>
                    <a:pt x="72" y="68"/>
                  </a:cubicBezTo>
                  <a:cubicBezTo>
                    <a:pt x="587" y="68"/>
                    <a:pt x="587" y="68"/>
                    <a:pt x="587" y="68"/>
                  </a:cubicBezTo>
                  <a:cubicBezTo>
                    <a:pt x="587" y="23"/>
                    <a:pt x="587" y="23"/>
                    <a:pt x="587" y="23"/>
                  </a:cubicBezTo>
                  <a:cubicBezTo>
                    <a:pt x="587" y="5"/>
                    <a:pt x="598" y="0"/>
                    <a:pt x="611" y="12"/>
                  </a:cubicBezTo>
                  <a:cubicBezTo>
                    <a:pt x="786" y="171"/>
                    <a:pt x="786" y="171"/>
                    <a:pt x="786" y="171"/>
                  </a:cubicBezTo>
                  <a:cubicBezTo>
                    <a:pt x="800" y="183"/>
                    <a:pt x="800" y="202"/>
                    <a:pt x="786" y="214"/>
                  </a:cubicBezTo>
                  <a:cubicBezTo>
                    <a:pt x="611" y="373"/>
                    <a:pt x="611" y="373"/>
                    <a:pt x="611" y="373"/>
                  </a:cubicBezTo>
                  <a:cubicBezTo>
                    <a:pt x="598" y="385"/>
                    <a:pt x="587" y="380"/>
                    <a:pt x="587" y="362"/>
                  </a:cubicBezTo>
                  <a:cubicBezTo>
                    <a:pt x="587" y="322"/>
                    <a:pt x="587" y="322"/>
                    <a:pt x="587" y="322"/>
                  </a:cubicBezTo>
                  <a:cubicBezTo>
                    <a:pt x="122" y="322"/>
                    <a:pt x="122" y="322"/>
                    <a:pt x="122" y="322"/>
                  </a:cubicBezTo>
                  <a:cubicBezTo>
                    <a:pt x="92" y="322"/>
                    <a:pt x="92" y="322"/>
                    <a:pt x="92" y="322"/>
                  </a:cubicBezTo>
                  <a:cubicBezTo>
                    <a:pt x="43" y="322"/>
                    <a:pt x="3" y="360"/>
                    <a:pt x="0" y="408"/>
                  </a:cubicBezTo>
                  <a:cubicBezTo>
                    <a:pt x="0" y="257"/>
                    <a:pt x="0" y="257"/>
                    <a:pt x="0" y="257"/>
                  </a:cubicBezTo>
                  <a:cubicBezTo>
                    <a:pt x="0" y="257"/>
                    <a:pt x="0" y="257"/>
                    <a:pt x="0" y="257"/>
                  </a:cubicBezTo>
                  <a:cubicBezTo>
                    <a:pt x="0" y="255"/>
                    <a:pt x="0" y="252"/>
                    <a:pt x="0" y="250"/>
                  </a:cubicBezTo>
                  <a:lnTo>
                    <a:pt x="0" y="140"/>
                  </a:lnTo>
                  <a:close/>
                </a:path>
              </a:pathLst>
            </a:custGeom>
            <a:grpFill/>
            <a:ln>
              <a:noFill/>
            </a:ln>
          </p:spPr>
          <p:txBody>
            <a:bodyPr vert="horz" wrap="square" lIns="96430" tIns="48216" rIns="96430" bIns="48216" numCol="1" anchor="t" anchorCtr="0" compatLnSpc="1"/>
            <a:lstStyle/>
            <a:p>
              <a:pPr marL="0" marR="0" lvl="0" indent="0" algn="just" defTabSz="914400" eaLnBrk="1" fontAlgn="base" latinLnBrk="0" hangingPunct="1">
                <a:lnSpc>
                  <a:spcPct val="120000"/>
                </a:lnSpc>
                <a:spcBef>
                  <a:spcPct val="0"/>
                </a:spcBef>
                <a:spcAft>
                  <a:spcPct val="0"/>
                </a:spcAft>
                <a:buClrTx/>
                <a:buSzTx/>
                <a:buFontTx/>
                <a:buNone/>
                <a:defRPr/>
              </a:pPr>
              <a:endParaRPr kumimoji="0" lang="en-GB" sz="950" b="0" i="0" u="none" strike="noStrike" kern="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1" name="Freeform 3736"/>
            <p:cNvSpPr/>
            <p:nvPr/>
          </p:nvSpPr>
          <p:spPr bwMode="auto">
            <a:xfrm>
              <a:off x="6428745" y="1195294"/>
              <a:ext cx="2381016" cy="1213777"/>
            </a:xfrm>
            <a:custGeom>
              <a:avLst/>
              <a:gdLst>
                <a:gd name="T0" fmla="*/ 0 w 800"/>
                <a:gd name="T1" fmla="*/ 140 h 408"/>
                <a:gd name="T2" fmla="*/ 72 w 800"/>
                <a:gd name="T3" fmla="*/ 68 h 408"/>
                <a:gd name="T4" fmla="*/ 587 w 800"/>
                <a:gd name="T5" fmla="*/ 68 h 408"/>
                <a:gd name="T6" fmla="*/ 587 w 800"/>
                <a:gd name="T7" fmla="*/ 23 h 408"/>
                <a:gd name="T8" fmla="*/ 611 w 800"/>
                <a:gd name="T9" fmla="*/ 12 h 408"/>
                <a:gd name="T10" fmla="*/ 786 w 800"/>
                <a:gd name="T11" fmla="*/ 171 h 408"/>
                <a:gd name="T12" fmla="*/ 786 w 800"/>
                <a:gd name="T13" fmla="*/ 214 h 408"/>
                <a:gd name="T14" fmla="*/ 611 w 800"/>
                <a:gd name="T15" fmla="*/ 373 h 408"/>
                <a:gd name="T16" fmla="*/ 587 w 800"/>
                <a:gd name="T17" fmla="*/ 362 h 408"/>
                <a:gd name="T18" fmla="*/ 587 w 800"/>
                <a:gd name="T19" fmla="*/ 322 h 408"/>
                <a:gd name="T20" fmla="*/ 122 w 800"/>
                <a:gd name="T21" fmla="*/ 322 h 408"/>
                <a:gd name="T22" fmla="*/ 92 w 800"/>
                <a:gd name="T23" fmla="*/ 322 h 408"/>
                <a:gd name="T24" fmla="*/ 0 w 800"/>
                <a:gd name="T25" fmla="*/ 408 h 408"/>
                <a:gd name="T26" fmla="*/ 0 w 800"/>
                <a:gd name="T27" fmla="*/ 257 h 408"/>
                <a:gd name="T28" fmla="*/ 0 w 800"/>
                <a:gd name="T29" fmla="*/ 257 h 408"/>
                <a:gd name="T30" fmla="*/ 0 w 800"/>
                <a:gd name="T31" fmla="*/ 250 h 408"/>
                <a:gd name="T32" fmla="*/ 0 w 800"/>
                <a:gd name="T33" fmla="*/ 140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00" h="408">
                  <a:moveTo>
                    <a:pt x="0" y="140"/>
                  </a:moveTo>
                  <a:cubicBezTo>
                    <a:pt x="0" y="100"/>
                    <a:pt x="32" y="68"/>
                    <a:pt x="72" y="68"/>
                  </a:cubicBezTo>
                  <a:cubicBezTo>
                    <a:pt x="587" y="68"/>
                    <a:pt x="587" y="68"/>
                    <a:pt x="587" y="68"/>
                  </a:cubicBezTo>
                  <a:cubicBezTo>
                    <a:pt x="587" y="23"/>
                    <a:pt x="587" y="23"/>
                    <a:pt x="587" y="23"/>
                  </a:cubicBezTo>
                  <a:cubicBezTo>
                    <a:pt x="587" y="5"/>
                    <a:pt x="598" y="0"/>
                    <a:pt x="611" y="12"/>
                  </a:cubicBezTo>
                  <a:cubicBezTo>
                    <a:pt x="786" y="171"/>
                    <a:pt x="786" y="171"/>
                    <a:pt x="786" y="171"/>
                  </a:cubicBezTo>
                  <a:cubicBezTo>
                    <a:pt x="800" y="183"/>
                    <a:pt x="800" y="202"/>
                    <a:pt x="786" y="214"/>
                  </a:cubicBezTo>
                  <a:cubicBezTo>
                    <a:pt x="611" y="373"/>
                    <a:pt x="611" y="373"/>
                    <a:pt x="611" y="373"/>
                  </a:cubicBezTo>
                  <a:cubicBezTo>
                    <a:pt x="598" y="385"/>
                    <a:pt x="587" y="380"/>
                    <a:pt x="587" y="362"/>
                  </a:cubicBezTo>
                  <a:cubicBezTo>
                    <a:pt x="587" y="322"/>
                    <a:pt x="587" y="322"/>
                    <a:pt x="587" y="322"/>
                  </a:cubicBezTo>
                  <a:cubicBezTo>
                    <a:pt x="122" y="322"/>
                    <a:pt x="122" y="322"/>
                    <a:pt x="122" y="322"/>
                  </a:cubicBezTo>
                  <a:cubicBezTo>
                    <a:pt x="92" y="322"/>
                    <a:pt x="92" y="322"/>
                    <a:pt x="92" y="322"/>
                  </a:cubicBezTo>
                  <a:cubicBezTo>
                    <a:pt x="43" y="322"/>
                    <a:pt x="3" y="360"/>
                    <a:pt x="0" y="408"/>
                  </a:cubicBezTo>
                  <a:cubicBezTo>
                    <a:pt x="0" y="257"/>
                    <a:pt x="0" y="257"/>
                    <a:pt x="0" y="257"/>
                  </a:cubicBezTo>
                  <a:cubicBezTo>
                    <a:pt x="0" y="257"/>
                    <a:pt x="0" y="257"/>
                    <a:pt x="0" y="257"/>
                  </a:cubicBezTo>
                  <a:cubicBezTo>
                    <a:pt x="0" y="254"/>
                    <a:pt x="0" y="252"/>
                    <a:pt x="0" y="250"/>
                  </a:cubicBezTo>
                  <a:lnTo>
                    <a:pt x="0" y="140"/>
                  </a:lnTo>
                  <a:close/>
                </a:path>
              </a:pathLst>
            </a:custGeom>
            <a:grpFill/>
            <a:ln>
              <a:noFill/>
            </a:ln>
          </p:spPr>
          <p:txBody>
            <a:bodyPr vert="horz" wrap="square" lIns="96430" tIns="48216" rIns="96430" bIns="48216" numCol="1" anchor="t" anchorCtr="0" compatLnSpc="1"/>
            <a:lstStyle/>
            <a:p>
              <a:pPr marL="0" marR="0" lvl="0" indent="0" algn="just" defTabSz="914400" eaLnBrk="1" fontAlgn="base" latinLnBrk="0" hangingPunct="1">
                <a:lnSpc>
                  <a:spcPct val="120000"/>
                </a:lnSpc>
                <a:spcBef>
                  <a:spcPct val="0"/>
                </a:spcBef>
                <a:spcAft>
                  <a:spcPct val="0"/>
                </a:spcAft>
                <a:buClrTx/>
                <a:buSzTx/>
                <a:buFontTx/>
                <a:buNone/>
                <a:defRPr/>
              </a:pPr>
              <a:endParaRPr kumimoji="0" lang="en-GB" sz="950" b="0" i="0" u="none" strike="noStrike" kern="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2" name="组合 21"/>
          <p:cNvGrpSpPr/>
          <p:nvPr/>
        </p:nvGrpSpPr>
        <p:grpSpPr>
          <a:xfrm>
            <a:off x="6101004" y="2358683"/>
            <a:ext cx="3070292" cy="1601181"/>
            <a:chOff x="6428747" y="2097136"/>
            <a:chExt cx="3070292" cy="1601181"/>
          </a:xfrm>
          <a:blipFill>
            <a:blip r:embed="rId5"/>
            <a:stretch>
              <a:fillRect/>
            </a:stretch>
          </a:blipFill>
        </p:grpSpPr>
        <p:sp>
          <p:nvSpPr>
            <p:cNvPr id="28" name="Freeform 3741"/>
            <p:cNvSpPr/>
            <p:nvPr/>
          </p:nvSpPr>
          <p:spPr bwMode="auto">
            <a:xfrm>
              <a:off x="6428747" y="2129840"/>
              <a:ext cx="3070292" cy="1568477"/>
            </a:xfrm>
            <a:custGeom>
              <a:avLst/>
              <a:gdLst>
                <a:gd name="T0" fmla="*/ 0 w 1032"/>
                <a:gd name="T1" fmla="*/ 181 h 527"/>
                <a:gd name="T2" fmla="*/ 93 w 1032"/>
                <a:gd name="T3" fmla="*/ 88 h 527"/>
                <a:gd name="T4" fmla="*/ 757 w 1032"/>
                <a:gd name="T5" fmla="*/ 88 h 527"/>
                <a:gd name="T6" fmla="*/ 757 w 1032"/>
                <a:gd name="T7" fmla="*/ 30 h 527"/>
                <a:gd name="T8" fmla="*/ 788 w 1032"/>
                <a:gd name="T9" fmla="*/ 16 h 527"/>
                <a:gd name="T10" fmla="*/ 1014 w 1032"/>
                <a:gd name="T11" fmla="*/ 221 h 527"/>
                <a:gd name="T12" fmla="*/ 1014 w 1032"/>
                <a:gd name="T13" fmla="*/ 277 h 527"/>
                <a:gd name="T14" fmla="*/ 788 w 1032"/>
                <a:gd name="T15" fmla="*/ 482 h 527"/>
                <a:gd name="T16" fmla="*/ 757 w 1032"/>
                <a:gd name="T17" fmla="*/ 468 h 527"/>
                <a:gd name="T18" fmla="*/ 757 w 1032"/>
                <a:gd name="T19" fmla="*/ 416 h 527"/>
                <a:gd name="T20" fmla="*/ 157 w 1032"/>
                <a:gd name="T21" fmla="*/ 416 h 527"/>
                <a:gd name="T22" fmla="*/ 119 w 1032"/>
                <a:gd name="T23" fmla="*/ 416 h 527"/>
                <a:gd name="T24" fmla="*/ 0 w 1032"/>
                <a:gd name="T25" fmla="*/ 527 h 527"/>
                <a:gd name="T26" fmla="*/ 0 w 1032"/>
                <a:gd name="T27" fmla="*/ 332 h 527"/>
                <a:gd name="T28" fmla="*/ 1 w 1032"/>
                <a:gd name="T29" fmla="*/ 332 h 527"/>
                <a:gd name="T30" fmla="*/ 0 w 1032"/>
                <a:gd name="T31" fmla="*/ 323 h 527"/>
                <a:gd name="T32" fmla="*/ 0 w 1032"/>
                <a:gd name="T33" fmla="*/ 181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32" h="527">
                  <a:moveTo>
                    <a:pt x="0" y="181"/>
                  </a:moveTo>
                  <a:cubicBezTo>
                    <a:pt x="0" y="130"/>
                    <a:pt x="42" y="88"/>
                    <a:pt x="93" y="88"/>
                  </a:cubicBezTo>
                  <a:cubicBezTo>
                    <a:pt x="757" y="88"/>
                    <a:pt x="757" y="88"/>
                    <a:pt x="757" y="88"/>
                  </a:cubicBezTo>
                  <a:cubicBezTo>
                    <a:pt x="757" y="30"/>
                    <a:pt x="757" y="30"/>
                    <a:pt x="757" y="30"/>
                  </a:cubicBezTo>
                  <a:cubicBezTo>
                    <a:pt x="757" y="7"/>
                    <a:pt x="771" y="0"/>
                    <a:pt x="788" y="16"/>
                  </a:cubicBezTo>
                  <a:cubicBezTo>
                    <a:pt x="1014" y="221"/>
                    <a:pt x="1014" y="221"/>
                    <a:pt x="1014" y="221"/>
                  </a:cubicBezTo>
                  <a:cubicBezTo>
                    <a:pt x="1032" y="236"/>
                    <a:pt x="1032" y="261"/>
                    <a:pt x="1014" y="277"/>
                  </a:cubicBezTo>
                  <a:cubicBezTo>
                    <a:pt x="788" y="482"/>
                    <a:pt x="788" y="482"/>
                    <a:pt x="788" y="482"/>
                  </a:cubicBezTo>
                  <a:cubicBezTo>
                    <a:pt x="771" y="497"/>
                    <a:pt x="757" y="491"/>
                    <a:pt x="757" y="468"/>
                  </a:cubicBezTo>
                  <a:cubicBezTo>
                    <a:pt x="757" y="416"/>
                    <a:pt x="757" y="416"/>
                    <a:pt x="757" y="416"/>
                  </a:cubicBezTo>
                  <a:cubicBezTo>
                    <a:pt x="157" y="416"/>
                    <a:pt x="157" y="416"/>
                    <a:pt x="157" y="416"/>
                  </a:cubicBezTo>
                  <a:cubicBezTo>
                    <a:pt x="119" y="416"/>
                    <a:pt x="119" y="416"/>
                    <a:pt x="119" y="416"/>
                  </a:cubicBezTo>
                  <a:cubicBezTo>
                    <a:pt x="56" y="416"/>
                    <a:pt x="4" y="465"/>
                    <a:pt x="0" y="527"/>
                  </a:cubicBezTo>
                  <a:cubicBezTo>
                    <a:pt x="0" y="332"/>
                    <a:pt x="0" y="332"/>
                    <a:pt x="0" y="332"/>
                  </a:cubicBezTo>
                  <a:cubicBezTo>
                    <a:pt x="1" y="332"/>
                    <a:pt x="1" y="332"/>
                    <a:pt x="1" y="332"/>
                  </a:cubicBezTo>
                  <a:cubicBezTo>
                    <a:pt x="0" y="329"/>
                    <a:pt x="0" y="326"/>
                    <a:pt x="0" y="323"/>
                  </a:cubicBezTo>
                  <a:lnTo>
                    <a:pt x="0" y="181"/>
                  </a:lnTo>
                  <a:close/>
                </a:path>
              </a:pathLst>
            </a:custGeom>
            <a:grpFill/>
            <a:ln>
              <a:noFill/>
            </a:ln>
          </p:spPr>
          <p:txBody>
            <a:bodyPr vert="horz" wrap="square" lIns="96430" tIns="48216" rIns="96430" bIns="48216" numCol="1" anchor="t" anchorCtr="0" compatLnSpc="1"/>
            <a:lstStyle/>
            <a:p>
              <a:pPr marL="0" marR="0" lvl="0" indent="0" algn="just" defTabSz="914400" eaLnBrk="1" fontAlgn="base" latinLnBrk="0" hangingPunct="1">
                <a:lnSpc>
                  <a:spcPct val="120000"/>
                </a:lnSpc>
                <a:spcBef>
                  <a:spcPct val="0"/>
                </a:spcBef>
                <a:spcAft>
                  <a:spcPct val="0"/>
                </a:spcAft>
                <a:buClrTx/>
                <a:buSzTx/>
                <a:buFontTx/>
                <a:buNone/>
                <a:defRPr/>
              </a:pPr>
              <a:endParaRPr kumimoji="0" lang="en-GB" sz="950" b="0" i="0" u="none" strike="noStrike" kern="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9" name="Freeform 3742"/>
            <p:cNvSpPr/>
            <p:nvPr/>
          </p:nvSpPr>
          <p:spPr bwMode="auto">
            <a:xfrm>
              <a:off x="6428747" y="2097136"/>
              <a:ext cx="3070292" cy="1565963"/>
            </a:xfrm>
            <a:custGeom>
              <a:avLst/>
              <a:gdLst>
                <a:gd name="T0" fmla="*/ 0 w 1032"/>
                <a:gd name="T1" fmla="*/ 180 h 526"/>
                <a:gd name="T2" fmla="*/ 93 w 1032"/>
                <a:gd name="T3" fmla="*/ 87 h 526"/>
                <a:gd name="T4" fmla="*/ 757 w 1032"/>
                <a:gd name="T5" fmla="*/ 87 h 526"/>
                <a:gd name="T6" fmla="*/ 757 w 1032"/>
                <a:gd name="T7" fmla="*/ 29 h 526"/>
                <a:gd name="T8" fmla="*/ 788 w 1032"/>
                <a:gd name="T9" fmla="*/ 15 h 526"/>
                <a:gd name="T10" fmla="*/ 1014 w 1032"/>
                <a:gd name="T11" fmla="*/ 220 h 526"/>
                <a:gd name="T12" fmla="*/ 1014 w 1032"/>
                <a:gd name="T13" fmla="*/ 276 h 526"/>
                <a:gd name="T14" fmla="*/ 788 w 1032"/>
                <a:gd name="T15" fmla="*/ 481 h 526"/>
                <a:gd name="T16" fmla="*/ 757 w 1032"/>
                <a:gd name="T17" fmla="*/ 467 h 526"/>
                <a:gd name="T18" fmla="*/ 757 w 1032"/>
                <a:gd name="T19" fmla="*/ 415 h 526"/>
                <a:gd name="T20" fmla="*/ 157 w 1032"/>
                <a:gd name="T21" fmla="*/ 415 h 526"/>
                <a:gd name="T22" fmla="*/ 119 w 1032"/>
                <a:gd name="T23" fmla="*/ 415 h 526"/>
                <a:gd name="T24" fmla="*/ 0 w 1032"/>
                <a:gd name="T25" fmla="*/ 526 h 526"/>
                <a:gd name="T26" fmla="*/ 0 w 1032"/>
                <a:gd name="T27" fmla="*/ 331 h 526"/>
                <a:gd name="T28" fmla="*/ 1 w 1032"/>
                <a:gd name="T29" fmla="*/ 331 h 526"/>
                <a:gd name="T30" fmla="*/ 0 w 1032"/>
                <a:gd name="T31" fmla="*/ 322 h 526"/>
                <a:gd name="T32" fmla="*/ 0 w 1032"/>
                <a:gd name="T33" fmla="*/ 180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32" h="526">
                  <a:moveTo>
                    <a:pt x="0" y="180"/>
                  </a:moveTo>
                  <a:cubicBezTo>
                    <a:pt x="0" y="129"/>
                    <a:pt x="42" y="87"/>
                    <a:pt x="93" y="87"/>
                  </a:cubicBezTo>
                  <a:cubicBezTo>
                    <a:pt x="757" y="87"/>
                    <a:pt x="757" y="87"/>
                    <a:pt x="757" y="87"/>
                  </a:cubicBezTo>
                  <a:cubicBezTo>
                    <a:pt x="757" y="29"/>
                    <a:pt x="757" y="29"/>
                    <a:pt x="757" y="29"/>
                  </a:cubicBezTo>
                  <a:cubicBezTo>
                    <a:pt x="757" y="6"/>
                    <a:pt x="771" y="0"/>
                    <a:pt x="788" y="15"/>
                  </a:cubicBezTo>
                  <a:cubicBezTo>
                    <a:pt x="1014" y="220"/>
                    <a:pt x="1014" y="220"/>
                    <a:pt x="1014" y="220"/>
                  </a:cubicBezTo>
                  <a:cubicBezTo>
                    <a:pt x="1032" y="235"/>
                    <a:pt x="1032" y="261"/>
                    <a:pt x="1014" y="276"/>
                  </a:cubicBezTo>
                  <a:cubicBezTo>
                    <a:pt x="788" y="481"/>
                    <a:pt x="788" y="481"/>
                    <a:pt x="788" y="481"/>
                  </a:cubicBezTo>
                  <a:cubicBezTo>
                    <a:pt x="771" y="496"/>
                    <a:pt x="757" y="490"/>
                    <a:pt x="757" y="467"/>
                  </a:cubicBezTo>
                  <a:cubicBezTo>
                    <a:pt x="757" y="415"/>
                    <a:pt x="757" y="415"/>
                    <a:pt x="757" y="415"/>
                  </a:cubicBezTo>
                  <a:cubicBezTo>
                    <a:pt x="157" y="415"/>
                    <a:pt x="157" y="415"/>
                    <a:pt x="157" y="415"/>
                  </a:cubicBezTo>
                  <a:cubicBezTo>
                    <a:pt x="119" y="415"/>
                    <a:pt x="119" y="415"/>
                    <a:pt x="119" y="415"/>
                  </a:cubicBezTo>
                  <a:cubicBezTo>
                    <a:pt x="56" y="415"/>
                    <a:pt x="4" y="464"/>
                    <a:pt x="0" y="526"/>
                  </a:cubicBezTo>
                  <a:cubicBezTo>
                    <a:pt x="0" y="331"/>
                    <a:pt x="0" y="331"/>
                    <a:pt x="0" y="331"/>
                  </a:cubicBezTo>
                  <a:cubicBezTo>
                    <a:pt x="1" y="331"/>
                    <a:pt x="1" y="331"/>
                    <a:pt x="1" y="331"/>
                  </a:cubicBezTo>
                  <a:cubicBezTo>
                    <a:pt x="0" y="328"/>
                    <a:pt x="0" y="325"/>
                    <a:pt x="0" y="322"/>
                  </a:cubicBezTo>
                  <a:lnTo>
                    <a:pt x="0" y="180"/>
                  </a:lnTo>
                  <a:close/>
                </a:path>
              </a:pathLst>
            </a:custGeom>
            <a:grpFill/>
            <a:ln>
              <a:noFill/>
            </a:ln>
          </p:spPr>
          <p:txBody>
            <a:bodyPr vert="horz" wrap="square" lIns="96430" tIns="48216" rIns="96430" bIns="48216" numCol="1" anchor="t" anchorCtr="0" compatLnSpc="1"/>
            <a:lstStyle/>
            <a:p>
              <a:pPr marL="0" marR="0" lvl="0" indent="0" algn="just" defTabSz="914400" eaLnBrk="1" fontAlgn="base" latinLnBrk="0" hangingPunct="1">
                <a:lnSpc>
                  <a:spcPct val="120000"/>
                </a:lnSpc>
                <a:spcBef>
                  <a:spcPct val="0"/>
                </a:spcBef>
                <a:spcAft>
                  <a:spcPct val="0"/>
                </a:spcAft>
                <a:buClrTx/>
                <a:buSzTx/>
                <a:buFontTx/>
                <a:buNone/>
                <a:defRPr/>
              </a:pPr>
              <a:endParaRPr kumimoji="0" lang="en-GB" sz="950" b="0" i="0" u="none" strike="noStrike" kern="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0" name="组合 29"/>
          <p:cNvGrpSpPr/>
          <p:nvPr/>
        </p:nvGrpSpPr>
        <p:grpSpPr>
          <a:xfrm>
            <a:off x="3933814" y="2215294"/>
            <a:ext cx="586135" cy="586135"/>
            <a:chOff x="4261556" y="2688368"/>
            <a:chExt cx="586135" cy="586135"/>
          </a:xfrm>
        </p:grpSpPr>
        <p:sp>
          <p:nvSpPr>
            <p:cNvPr id="31" name="Oval 3725"/>
            <p:cNvSpPr>
              <a:spLocks noChangeArrowheads="1"/>
            </p:cNvSpPr>
            <p:nvPr/>
          </p:nvSpPr>
          <p:spPr bwMode="auto">
            <a:xfrm>
              <a:off x="4261556" y="2688368"/>
              <a:ext cx="586135" cy="586135"/>
            </a:xfrm>
            <a:prstGeom prst="ellipse">
              <a:avLst/>
            </a:prstGeom>
            <a:solidFill>
              <a:sysClr val="window" lastClr="FFFFFF"/>
            </a:solidFill>
            <a:ln>
              <a:noFill/>
            </a:ln>
          </p:spPr>
          <p:txBody>
            <a:bodyPr vert="horz" wrap="square" lIns="96430" tIns="48216" rIns="96430" bIns="48216" numCol="1" anchor="t" anchorCtr="0" compatLnSpc="1"/>
            <a:lstStyle/>
            <a:p>
              <a:pPr marL="0" marR="0" lvl="0" indent="0" algn="just" defTabSz="914400" eaLnBrk="1" fontAlgn="base" latinLnBrk="0" hangingPunct="1">
                <a:lnSpc>
                  <a:spcPct val="120000"/>
                </a:lnSpc>
                <a:spcBef>
                  <a:spcPct val="0"/>
                </a:spcBef>
                <a:spcAft>
                  <a:spcPct val="0"/>
                </a:spcAft>
                <a:buClrTx/>
                <a:buSzTx/>
                <a:buFontTx/>
                <a:buNone/>
                <a:defRPr/>
              </a:pPr>
              <a:endParaRPr kumimoji="0" lang="en-GB" sz="950" b="0" i="0" u="none" strike="noStrike" kern="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32" name="组合 31"/>
            <p:cNvGrpSpPr/>
            <p:nvPr/>
          </p:nvGrpSpPr>
          <p:grpSpPr>
            <a:xfrm>
              <a:off x="4392367" y="2733020"/>
              <a:ext cx="324513" cy="496831"/>
              <a:chOff x="4383563" y="2507028"/>
              <a:chExt cx="324513" cy="496831"/>
            </a:xfrm>
          </p:grpSpPr>
          <p:sp>
            <p:nvSpPr>
              <p:cNvPr id="33" name="Oval 3744"/>
              <p:cNvSpPr>
                <a:spLocks noChangeArrowheads="1"/>
              </p:cNvSpPr>
              <p:nvPr/>
            </p:nvSpPr>
            <p:spPr bwMode="auto">
              <a:xfrm>
                <a:off x="4529467" y="2714566"/>
                <a:ext cx="56601" cy="60374"/>
              </a:xfrm>
              <a:prstGeom prst="ellipse">
                <a:avLst/>
              </a:prstGeom>
              <a:solidFill>
                <a:srgbClr val="FFC000"/>
              </a:solidFill>
              <a:ln>
                <a:noFill/>
              </a:ln>
            </p:spPr>
            <p:txBody>
              <a:bodyPr vert="horz" wrap="square" lIns="96430" tIns="48216" rIns="96430" bIns="48216" numCol="1" anchor="t" anchorCtr="0" compatLnSpc="1"/>
              <a:lstStyle/>
              <a:p>
                <a:pPr marL="0" marR="0" lvl="0" indent="0" algn="just" defTabSz="914400" eaLnBrk="1" fontAlgn="base" latinLnBrk="0" hangingPunct="1">
                  <a:lnSpc>
                    <a:spcPct val="120000"/>
                  </a:lnSpc>
                  <a:spcBef>
                    <a:spcPct val="0"/>
                  </a:spcBef>
                  <a:spcAft>
                    <a:spcPct val="0"/>
                  </a:spcAft>
                  <a:buClrTx/>
                  <a:buSzTx/>
                  <a:buFontTx/>
                  <a:buNone/>
                  <a:defRPr/>
                </a:pPr>
                <a:endParaRPr kumimoji="0" lang="en-GB" sz="950" b="0" i="0" u="none" strike="noStrike" kern="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4" name="Oval 3745"/>
              <p:cNvSpPr>
                <a:spLocks noChangeArrowheads="1"/>
              </p:cNvSpPr>
              <p:nvPr/>
            </p:nvSpPr>
            <p:spPr bwMode="auto">
              <a:xfrm>
                <a:off x="4518146" y="2598847"/>
                <a:ext cx="41508" cy="41508"/>
              </a:xfrm>
              <a:prstGeom prst="ellipse">
                <a:avLst/>
              </a:prstGeom>
              <a:solidFill>
                <a:srgbClr val="FFC000"/>
              </a:solidFill>
              <a:ln>
                <a:noFill/>
              </a:ln>
            </p:spPr>
            <p:txBody>
              <a:bodyPr vert="horz" wrap="square" lIns="96430" tIns="48216" rIns="96430" bIns="48216" numCol="1" anchor="t" anchorCtr="0" compatLnSpc="1"/>
              <a:lstStyle/>
              <a:p>
                <a:pPr marL="0" marR="0" lvl="0" indent="0" algn="just" defTabSz="914400" eaLnBrk="1" fontAlgn="base" latinLnBrk="0" hangingPunct="1">
                  <a:lnSpc>
                    <a:spcPct val="120000"/>
                  </a:lnSpc>
                  <a:spcBef>
                    <a:spcPct val="0"/>
                  </a:spcBef>
                  <a:spcAft>
                    <a:spcPct val="0"/>
                  </a:spcAft>
                  <a:buClrTx/>
                  <a:buSzTx/>
                  <a:buFontTx/>
                  <a:buNone/>
                  <a:defRPr/>
                </a:pPr>
                <a:endParaRPr kumimoji="0" lang="en-GB" sz="950" b="0" i="0" u="none" strike="noStrike" kern="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5" name="Oval 3746"/>
              <p:cNvSpPr>
                <a:spLocks noChangeArrowheads="1"/>
              </p:cNvSpPr>
              <p:nvPr/>
            </p:nvSpPr>
            <p:spPr bwMode="auto">
              <a:xfrm>
                <a:off x="4538272" y="2522121"/>
                <a:ext cx="23899" cy="23899"/>
              </a:xfrm>
              <a:prstGeom prst="ellipse">
                <a:avLst/>
              </a:prstGeom>
              <a:solidFill>
                <a:srgbClr val="FFC000"/>
              </a:solidFill>
              <a:ln>
                <a:noFill/>
              </a:ln>
            </p:spPr>
            <p:txBody>
              <a:bodyPr vert="horz" wrap="square" lIns="96430" tIns="48216" rIns="96430" bIns="48216" numCol="1" anchor="t" anchorCtr="0" compatLnSpc="1"/>
              <a:lstStyle/>
              <a:p>
                <a:pPr marL="0" marR="0" lvl="0" indent="0" algn="just" defTabSz="914400" eaLnBrk="1" fontAlgn="base" latinLnBrk="0" hangingPunct="1">
                  <a:lnSpc>
                    <a:spcPct val="120000"/>
                  </a:lnSpc>
                  <a:spcBef>
                    <a:spcPct val="0"/>
                  </a:spcBef>
                  <a:spcAft>
                    <a:spcPct val="0"/>
                  </a:spcAft>
                  <a:buClrTx/>
                  <a:buSzTx/>
                  <a:buFontTx/>
                  <a:buNone/>
                  <a:defRPr/>
                </a:pPr>
                <a:endParaRPr kumimoji="0" lang="en-GB" sz="950" b="0" i="0" u="none" strike="noStrike" kern="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6" name="Freeform 3747"/>
              <p:cNvSpPr>
                <a:spLocks noEditPoints="1"/>
              </p:cNvSpPr>
              <p:nvPr/>
            </p:nvSpPr>
            <p:spPr bwMode="auto">
              <a:xfrm>
                <a:off x="4383563" y="2507028"/>
                <a:ext cx="324513" cy="496831"/>
              </a:xfrm>
              <a:custGeom>
                <a:avLst/>
                <a:gdLst>
                  <a:gd name="T0" fmla="*/ 75 w 109"/>
                  <a:gd name="T1" fmla="*/ 61 h 167"/>
                  <a:gd name="T2" fmla="*/ 75 w 109"/>
                  <a:gd name="T3" fmla="*/ 10 h 167"/>
                  <a:gd name="T4" fmla="*/ 75 w 109"/>
                  <a:gd name="T5" fmla="*/ 10 h 167"/>
                  <a:gd name="T6" fmla="*/ 76 w 109"/>
                  <a:gd name="T7" fmla="*/ 9 h 167"/>
                  <a:gd name="T8" fmla="*/ 76 w 109"/>
                  <a:gd name="T9" fmla="*/ 1 h 167"/>
                  <a:gd name="T10" fmla="*/ 75 w 109"/>
                  <a:gd name="T11" fmla="*/ 0 h 167"/>
                  <a:gd name="T12" fmla="*/ 74 w 109"/>
                  <a:gd name="T13" fmla="*/ 0 h 167"/>
                  <a:gd name="T14" fmla="*/ 35 w 109"/>
                  <a:gd name="T15" fmla="*/ 0 h 167"/>
                  <a:gd name="T16" fmla="*/ 34 w 109"/>
                  <a:gd name="T17" fmla="*/ 0 h 167"/>
                  <a:gd name="T18" fmla="*/ 33 w 109"/>
                  <a:gd name="T19" fmla="*/ 1 h 167"/>
                  <a:gd name="T20" fmla="*/ 33 w 109"/>
                  <a:gd name="T21" fmla="*/ 9 h 167"/>
                  <a:gd name="T22" fmla="*/ 34 w 109"/>
                  <a:gd name="T23" fmla="*/ 10 h 167"/>
                  <a:gd name="T24" fmla="*/ 35 w 109"/>
                  <a:gd name="T25" fmla="*/ 10 h 167"/>
                  <a:gd name="T26" fmla="*/ 35 w 109"/>
                  <a:gd name="T27" fmla="*/ 61 h 167"/>
                  <a:gd name="T28" fmla="*/ 0 w 109"/>
                  <a:gd name="T29" fmla="*/ 112 h 167"/>
                  <a:gd name="T30" fmla="*/ 55 w 109"/>
                  <a:gd name="T31" fmla="*/ 167 h 167"/>
                  <a:gd name="T32" fmla="*/ 109 w 109"/>
                  <a:gd name="T33" fmla="*/ 112 h 167"/>
                  <a:gd name="T34" fmla="*/ 75 w 109"/>
                  <a:gd name="T35" fmla="*/ 61 h 167"/>
                  <a:gd name="T36" fmla="*/ 42 w 109"/>
                  <a:gd name="T37" fmla="*/ 138 h 167"/>
                  <a:gd name="T38" fmla="*/ 35 w 109"/>
                  <a:gd name="T39" fmla="*/ 131 h 167"/>
                  <a:gd name="T40" fmla="*/ 42 w 109"/>
                  <a:gd name="T41" fmla="*/ 124 h 167"/>
                  <a:gd name="T42" fmla="*/ 49 w 109"/>
                  <a:gd name="T43" fmla="*/ 131 h 167"/>
                  <a:gd name="T44" fmla="*/ 42 w 109"/>
                  <a:gd name="T45" fmla="*/ 138 h 167"/>
                  <a:gd name="T46" fmla="*/ 47 w 109"/>
                  <a:gd name="T47" fmla="*/ 108 h 167"/>
                  <a:gd name="T48" fmla="*/ 51 w 109"/>
                  <a:gd name="T49" fmla="*/ 104 h 167"/>
                  <a:gd name="T50" fmla="*/ 55 w 109"/>
                  <a:gd name="T51" fmla="*/ 108 h 167"/>
                  <a:gd name="T52" fmla="*/ 51 w 109"/>
                  <a:gd name="T53" fmla="*/ 112 h 167"/>
                  <a:gd name="T54" fmla="*/ 47 w 109"/>
                  <a:gd name="T55" fmla="*/ 108 h 167"/>
                  <a:gd name="T56" fmla="*/ 59 w 109"/>
                  <a:gd name="T57" fmla="*/ 155 h 167"/>
                  <a:gd name="T58" fmla="*/ 52 w 109"/>
                  <a:gd name="T59" fmla="*/ 148 h 167"/>
                  <a:gd name="T60" fmla="*/ 59 w 109"/>
                  <a:gd name="T61" fmla="*/ 141 h 167"/>
                  <a:gd name="T62" fmla="*/ 66 w 109"/>
                  <a:gd name="T63" fmla="*/ 148 h 167"/>
                  <a:gd name="T64" fmla="*/ 59 w 109"/>
                  <a:gd name="T65" fmla="*/ 155 h 167"/>
                  <a:gd name="T66" fmla="*/ 70 w 109"/>
                  <a:gd name="T67" fmla="*/ 110 h 167"/>
                  <a:gd name="T68" fmla="*/ 66 w 109"/>
                  <a:gd name="T69" fmla="*/ 106 h 167"/>
                  <a:gd name="T70" fmla="*/ 70 w 109"/>
                  <a:gd name="T71" fmla="*/ 102 h 167"/>
                  <a:gd name="T72" fmla="*/ 74 w 109"/>
                  <a:gd name="T73" fmla="*/ 106 h 167"/>
                  <a:gd name="T74" fmla="*/ 70 w 109"/>
                  <a:gd name="T75" fmla="*/ 110 h 167"/>
                  <a:gd name="T76" fmla="*/ 9 w 109"/>
                  <a:gd name="T77" fmla="*/ 97 h 167"/>
                  <a:gd name="T78" fmla="*/ 41 w 109"/>
                  <a:gd name="T79" fmla="*/ 66 h 167"/>
                  <a:gd name="T80" fmla="*/ 41 w 109"/>
                  <a:gd name="T81" fmla="*/ 5 h 167"/>
                  <a:gd name="T82" fmla="*/ 42 w 109"/>
                  <a:gd name="T83" fmla="*/ 5 h 167"/>
                  <a:gd name="T84" fmla="*/ 68 w 109"/>
                  <a:gd name="T85" fmla="*/ 5 h 167"/>
                  <a:gd name="T86" fmla="*/ 68 w 109"/>
                  <a:gd name="T87" fmla="*/ 5 h 167"/>
                  <a:gd name="T88" fmla="*/ 68 w 109"/>
                  <a:gd name="T89" fmla="*/ 66 h 167"/>
                  <a:gd name="T90" fmla="*/ 100 w 109"/>
                  <a:gd name="T91" fmla="*/ 97 h 167"/>
                  <a:gd name="T92" fmla="*/ 9 w 109"/>
                  <a:gd name="T93" fmla="*/ 97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09" h="167">
                    <a:moveTo>
                      <a:pt x="75" y="61"/>
                    </a:moveTo>
                    <a:cubicBezTo>
                      <a:pt x="75" y="10"/>
                      <a:pt x="75" y="10"/>
                      <a:pt x="75" y="10"/>
                    </a:cubicBezTo>
                    <a:cubicBezTo>
                      <a:pt x="75" y="10"/>
                      <a:pt x="75" y="10"/>
                      <a:pt x="75" y="10"/>
                    </a:cubicBezTo>
                    <a:cubicBezTo>
                      <a:pt x="76" y="10"/>
                      <a:pt x="76" y="10"/>
                      <a:pt x="76" y="9"/>
                    </a:cubicBezTo>
                    <a:cubicBezTo>
                      <a:pt x="76" y="1"/>
                      <a:pt x="76" y="1"/>
                      <a:pt x="76" y="1"/>
                    </a:cubicBezTo>
                    <a:cubicBezTo>
                      <a:pt x="76" y="0"/>
                      <a:pt x="76" y="0"/>
                      <a:pt x="75" y="0"/>
                    </a:cubicBezTo>
                    <a:cubicBezTo>
                      <a:pt x="74" y="0"/>
                      <a:pt x="74" y="0"/>
                      <a:pt x="74" y="0"/>
                    </a:cubicBezTo>
                    <a:cubicBezTo>
                      <a:pt x="35" y="0"/>
                      <a:pt x="35" y="0"/>
                      <a:pt x="35" y="0"/>
                    </a:cubicBezTo>
                    <a:cubicBezTo>
                      <a:pt x="34" y="0"/>
                      <a:pt x="34" y="0"/>
                      <a:pt x="34" y="0"/>
                    </a:cubicBezTo>
                    <a:cubicBezTo>
                      <a:pt x="34" y="0"/>
                      <a:pt x="33" y="0"/>
                      <a:pt x="33" y="1"/>
                    </a:cubicBezTo>
                    <a:cubicBezTo>
                      <a:pt x="33" y="9"/>
                      <a:pt x="33" y="9"/>
                      <a:pt x="33" y="9"/>
                    </a:cubicBezTo>
                    <a:cubicBezTo>
                      <a:pt x="33" y="10"/>
                      <a:pt x="34" y="10"/>
                      <a:pt x="34" y="10"/>
                    </a:cubicBezTo>
                    <a:cubicBezTo>
                      <a:pt x="35" y="10"/>
                      <a:pt x="35" y="10"/>
                      <a:pt x="35" y="10"/>
                    </a:cubicBezTo>
                    <a:cubicBezTo>
                      <a:pt x="35" y="61"/>
                      <a:pt x="35" y="61"/>
                      <a:pt x="35" y="61"/>
                    </a:cubicBezTo>
                    <a:cubicBezTo>
                      <a:pt x="15" y="69"/>
                      <a:pt x="0" y="89"/>
                      <a:pt x="0" y="112"/>
                    </a:cubicBezTo>
                    <a:cubicBezTo>
                      <a:pt x="0" y="142"/>
                      <a:pt x="25" y="167"/>
                      <a:pt x="55" y="167"/>
                    </a:cubicBezTo>
                    <a:cubicBezTo>
                      <a:pt x="85" y="167"/>
                      <a:pt x="109" y="142"/>
                      <a:pt x="109" y="112"/>
                    </a:cubicBezTo>
                    <a:cubicBezTo>
                      <a:pt x="109" y="89"/>
                      <a:pt x="95" y="69"/>
                      <a:pt x="75" y="61"/>
                    </a:cubicBezTo>
                    <a:close/>
                    <a:moveTo>
                      <a:pt x="42" y="138"/>
                    </a:moveTo>
                    <a:cubicBezTo>
                      <a:pt x="38" y="138"/>
                      <a:pt x="35" y="135"/>
                      <a:pt x="35" y="131"/>
                    </a:cubicBezTo>
                    <a:cubicBezTo>
                      <a:pt x="35" y="127"/>
                      <a:pt x="38" y="124"/>
                      <a:pt x="42" y="124"/>
                    </a:cubicBezTo>
                    <a:cubicBezTo>
                      <a:pt x="46" y="124"/>
                      <a:pt x="49" y="127"/>
                      <a:pt x="49" y="131"/>
                    </a:cubicBezTo>
                    <a:cubicBezTo>
                      <a:pt x="49" y="135"/>
                      <a:pt x="46" y="138"/>
                      <a:pt x="42" y="138"/>
                    </a:cubicBezTo>
                    <a:close/>
                    <a:moveTo>
                      <a:pt x="47" y="108"/>
                    </a:moveTo>
                    <a:cubicBezTo>
                      <a:pt x="47" y="106"/>
                      <a:pt x="48" y="104"/>
                      <a:pt x="51" y="104"/>
                    </a:cubicBezTo>
                    <a:cubicBezTo>
                      <a:pt x="53" y="104"/>
                      <a:pt x="55" y="106"/>
                      <a:pt x="55" y="108"/>
                    </a:cubicBezTo>
                    <a:cubicBezTo>
                      <a:pt x="55" y="110"/>
                      <a:pt x="53" y="112"/>
                      <a:pt x="51" y="112"/>
                    </a:cubicBezTo>
                    <a:cubicBezTo>
                      <a:pt x="48" y="112"/>
                      <a:pt x="47" y="110"/>
                      <a:pt x="47" y="108"/>
                    </a:cubicBezTo>
                    <a:close/>
                    <a:moveTo>
                      <a:pt x="59" y="155"/>
                    </a:moveTo>
                    <a:cubicBezTo>
                      <a:pt x="55" y="155"/>
                      <a:pt x="52" y="151"/>
                      <a:pt x="52" y="148"/>
                    </a:cubicBezTo>
                    <a:cubicBezTo>
                      <a:pt x="52" y="144"/>
                      <a:pt x="55" y="141"/>
                      <a:pt x="59" y="141"/>
                    </a:cubicBezTo>
                    <a:cubicBezTo>
                      <a:pt x="63" y="141"/>
                      <a:pt x="66" y="144"/>
                      <a:pt x="66" y="148"/>
                    </a:cubicBezTo>
                    <a:cubicBezTo>
                      <a:pt x="66" y="151"/>
                      <a:pt x="63" y="155"/>
                      <a:pt x="59" y="155"/>
                    </a:cubicBezTo>
                    <a:close/>
                    <a:moveTo>
                      <a:pt x="70" y="110"/>
                    </a:moveTo>
                    <a:cubicBezTo>
                      <a:pt x="68" y="110"/>
                      <a:pt x="66" y="108"/>
                      <a:pt x="66" y="106"/>
                    </a:cubicBezTo>
                    <a:cubicBezTo>
                      <a:pt x="66" y="104"/>
                      <a:pt x="68" y="102"/>
                      <a:pt x="70" y="102"/>
                    </a:cubicBezTo>
                    <a:cubicBezTo>
                      <a:pt x="72" y="102"/>
                      <a:pt x="74" y="104"/>
                      <a:pt x="74" y="106"/>
                    </a:cubicBezTo>
                    <a:cubicBezTo>
                      <a:pt x="74" y="108"/>
                      <a:pt x="72" y="110"/>
                      <a:pt x="70" y="110"/>
                    </a:cubicBezTo>
                    <a:close/>
                    <a:moveTo>
                      <a:pt x="9" y="97"/>
                    </a:moveTo>
                    <a:cubicBezTo>
                      <a:pt x="14" y="82"/>
                      <a:pt x="26" y="70"/>
                      <a:pt x="41" y="66"/>
                    </a:cubicBezTo>
                    <a:cubicBezTo>
                      <a:pt x="41" y="5"/>
                      <a:pt x="41" y="5"/>
                      <a:pt x="41" y="5"/>
                    </a:cubicBezTo>
                    <a:cubicBezTo>
                      <a:pt x="41" y="5"/>
                      <a:pt x="41" y="5"/>
                      <a:pt x="42" y="5"/>
                    </a:cubicBezTo>
                    <a:cubicBezTo>
                      <a:pt x="68" y="5"/>
                      <a:pt x="68" y="5"/>
                      <a:pt x="68" y="5"/>
                    </a:cubicBezTo>
                    <a:cubicBezTo>
                      <a:pt x="68" y="5"/>
                      <a:pt x="68" y="5"/>
                      <a:pt x="68" y="5"/>
                    </a:cubicBezTo>
                    <a:cubicBezTo>
                      <a:pt x="68" y="66"/>
                      <a:pt x="68" y="66"/>
                      <a:pt x="68" y="66"/>
                    </a:cubicBezTo>
                    <a:cubicBezTo>
                      <a:pt x="83" y="70"/>
                      <a:pt x="95" y="82"/>
                      <a:pt x="100" y="97"/>
                    </a:cubicBezTo>
                    <a:lnTo>
                      <a:pt x="9" y="97"/>
                    </a:lnTo>
                    <a:close/>
                  </a:path>
                </a:pathLst>
              </a:custGeom>
              <a:solidFill>
                <a:srgbClr val="B3343F"/>
              </a:solidFill>
              <a:ln>
                <a:noFill/>
              </a:ln>
            </p:spPr>
            <p:txBody>
              <a:bodyPr vert="horz" wrap="square" lIns="96430" tIns="48216" rIns="96430" bIns="48216" numCol="1" anchor="t" anchorCtr="0" compatLnSpc="1"/>
              <a:lstStyle/>
              <a:p>
                <a:pPr marL="0" marR="0" lvl="0" indent="0" algn="just" defTabSz="914400" eaLnBrk="1" fontAlgn="base" latinLnBrk="0" hangingPunct="1">
                  <a:lnSpc>
                    <a:spcPct val="120000"/>
                  </a:lnSpc>
                  <a:spcBef>
                    <a:spcPct val="0"/>
                  </a:spcBef>
                  <a:spcAft>
                    <a:spcPct val="0"/>
                  </a:spcAft>
                  <a:buClrTx/>
                  <a:buSzTx/>
                  <a:buFontTx/>
                  <a:buNone/>
                  <a:defRPr/>
                </a:pPr>
                <a:endParaRPr kumimoji="0" lang="en-GB" sz="950" b="0" i="0" u="none" strike="noStrike" kern="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grpSp>
      </p:grpSp>
      <p:grpSp>
        <p:nvGrpSpPr>
          <p:cNvPr id="37" name="组合 36"/>
          <p:cNvGrpSpPr/>
          <p:nvPr/>
        </p:nvGrpSpPr>
        <p:grpSpPr>
          <a:xfrm>
            <a:off x="7680801" y="1751167"/>
            <a:ext cx="589908" cy="586135"/>
            <a:chOff x="8008544" y="2224241"/>
            <a:chExt cx="589908" cy="586135"/>
          </a:xfrm>
        </p:grpSpPr>
        <p:sp>
          <p:nvSpPr>
            <p:cNvPr id="38" name="Oval 3737"/>
            <p:cNvSpPr>
              <a:spLocks noChangeArrowheads="1"/>
            </p:cNvSpPr>
            <p:nvPr/>
          </p:nvSpPr>
          <p:spPr bwMode="auto">
            <a:xfrm>
              <a:off x="8008544" y="2224241"/>
              <a:ext cx="589908" cy="586135"/>
            </a:xfrm>
            <a:prstGeom prst="ellipse">
              <a:avLst/>
            </a:prstGeom>
            <a:solidFill>
              <a:sysClr val="window" lastClr="FFFFFF"/>
            </a:solidFill>
            <a:ln>
              <a:noFill/>
            </a:ln>
          </p:spPr>
          <p:txBody>
            <a:bodyPr vert="horz" wrap="square" lIns="96430" tIns="48216" rIns="96430" bIns="48216" numCol="1" anchor="t" anchorCtr="0" compatLnSpc="1"/>
            <a:lstStyle/>
            <a:p>
              <a:pPr marL="0" marR="0" lvl="0" indent="0" algn="just" defTabSz="914400" eaLnBrk="1" fontAlgn="base" latinLnBrk="0" hangingPunct="1">
                <a:lnSpc>
                  <a:spcPct val="120000"/>
                </a:lnSpc>
                <a:spcBef>
                  <a:spcPct val="0"/>
                </a:spcBef>
                <a:spcAft>
                  <a:spcPct val="0"/>
                </a:spcAft>
                <a:buClrTx/>
                <a:buSzTx/>
                <a:buFontTx/>
                <a:buNone/>
                <a:defRPr/>
              </a:pPr>
              <a:endParaRPr kumimoji="0" lang="en-GB" sz="950" b="0" i="0" u="none" strike="noStrike" kern="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9" name="Freeform 3765"/>
            <p:cNvSpPr>
              <a:spLocks noEditPoints="1"/>
            </p:cNvSpPr>
            <p:nvPr/>
          </p:nvSpPr>
          <p:spPr bwMode="auto">
            <a:xfrm>
              <a:off x="8208534" y="2244994"/>
              <a:ext cx="189928" cy="544628"/>
            </a:xfrm>
            <a:custGeom>
              <a:avLst/>
              <a:gdLst>
                <a:gd name="T0" fmla="*/ 32 w 64"/>
                <a:gd name="T1" fmla="*/ 28 h 183"/>
                <a:gd name="T2" fmla="*/ 46 w 64"/>
                <a:gd name="T3" fmla="*/ 14 h 183"/>
                <a:gd name="T4" fmla="*/ 32 w 64"/>
                <a:gd name="T5" fmla="*/ 0 h 183"/>
                <a:gd name="T6" fmla="*/ 19 w 64"/>
                <a:gd name="T7" fmla="*/ 14 h 183"/>
                <a:gd name="T8" fmla="*/ 32 w 64"/>
                <a:gd name="T9" fmla="*/ 28 h 183"/>
                <a:gd name="T10" fmla="*/ 64 w 64"/>
                <a:gd name="T11" fmla="*/ 45 h 183"/>
                <a:gd name="T12" fmla="*/ 51 w 64"/>
                <a:gd name="T13" fmla="*/ 33 h 183"/>
                <a:gd name="T14" fmla="*/ 13 w 64"/>
                <a:gd name="T15" fmla="*/ 33 h 183"/>
                <a:gd name="T16" fmla="*/ 0 w 64"/>
                <a:gd name="T17" fmla="*/ 45 h 183"/>
                <a:gd name="T18" fmla="*/ 0 w 64"/>
                <a:gd name="T19" fmla="*/ 96 h 183"/>
                <a:gd name="T20" fmla="*/ 5 w 64"/>
                <a:gd name="T21" fmla="*/ 102 h 183"/>
                <a:gd name="T22" fmla="*/ 11 w 64"/>
                <a:gd name="T23" fmla="*/ 96 h 183"/>
                <a:gd name="T24" fmla="*/ 11 w 64"/>
                <a:gd name="T25" fmla="*/ 50 h 183"/>
                <a:gd name="T26" fmla="*/ 13 w 64"/>
                <a:gd name="T27" fmla="*/ 50 h 183"/>
                <a:gd name="T28" fmla="*/ 13 w 64"/>
                <a:gd name="T29" fmla="*/ 174 h 183"/>
                <a:gd name="T30" fmla="*/ 22 w 64"/>
                <a:gd name="T31" fmla="*/ 183 h 183"/>
                <a:gd name="T32" fmla="*/ 30 w 64"/>
                <a:gd name="T33" fmla="*/ 174 h 183"/>
                <a:gd name="T34" fmla="*/ 30 w 64"/>
                <a:gd name="T35" fmla="*/ 106 h 183"/>
                <a:gd name="T36" fmla="*/ 34 w 64"/>
                <a:gd name="T37" fmla="*/ 106 h 183"/>
                <a:gd name="T38" fmla="*/ 34 w 64"/>
                <a:gd name="T39" fmla="*/ 174 h 183"/>
                <a:gd name="T40" fmla="*/ 43 w 64"/>
                <a:gd name="T41" fmla="*/ 183 h 183"/>
                <a:gd name="T42" fmla="*/ 51 w 64"/>
                <a:gd name="T43" fmla="*/ 174 h 183"/>
                <a:gd name="T44" fmla="*/ 51 w 64"/>
                <a:gd name="T45" fmla="*/ 50 h 183"/>
                <a:gd name="T46" fmla="*/ 53 w 64"/>
                <a:gd name="T47" fmla="*/ 50 h 183"/>
                <a:gd name="T48" fmla="*/ 53 w 64"/>
                <a:gd name="T49" fmla="*/ 96 h 183"/>
                <a:gd name="T50" fmla="*/ 59 w 64"/>
                <a:gd name="T51" fmla="*/ 102 h 183"/>
                <a:gd name="T52" fmla="*/ 64 w 64"/>
                <a:gd name="T53" fmla="*/ 96 h 183"/>
                <a:gd name="T54" fmla="*/ 64 w 64"/>
                <a:gd name="T55" fmla="*/ 45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4" h="183">
                  <a:moveTo>
                    <a:pt x="32" y="28"/>
                  </a:moveTo>
                  <a:cubicBezTo>
                    <a:pt x="40" y="28"/>
                    <a:pt x="46" y="21"/>
                    <a:pt x="46" y="14"/>
                  </a:cubicBezTo>
                  <a:cubicBezTo>
                    <a:pt x="46" y="6"/>
                    <a:pt x="40" y="0"/>
                    <a:pt x="32" y="0"/>
                  </a:cubicBezTo>
                  <a:cubicBezTo>
                    <a:pt x="25" y="0"/>
                    <a:pt x="19" y="6"/>
                    <a:pt x="19" y="14"/>
                  </a:cubicBezTo>
                  <a:cubicBezTo>
                    <a:pt x="19" y="21"/>
                    <a:pt x="25" y="28"/>
                    <a:pt x="32" y="28"/>
                  </a:cubicBezTo>
                  <a:moveTo>
                    <a:pt x="64" y="45"/>
                  </a:moveTo>
                  <a:cubicBezTo>
                    <a:pt x="64" y="38"/>
                    <a:pt x="58" y="33"/>
                    <a:pt x="51" y="33"/>
                  </a:cubicBezTo>
                  <a:cubicBezTo>
                    <a:pt x="13" y="33"/>
                    <a:pt x="13" y="33"/>
                    <a:pt x="13" y="33"/>
                  </a:cubicBezTo>
                  <a:cubicBezTo>
                    <a:pt x="6" y="33"/>
                    <a:pt x="0" y="38"/>
                    <a:pt x="0" y="45"/>
                  </a:cubicBezTo>
                  <a:cubicBezTo>
                    <a:pt x="0" y="96"/>
                    <a:pt x="0" y="96"/>
                    <a:pt x="0" y="96"/>
                  </a:cubicBezTo>
                  <a:cubicBezTo>
                    <a:pt x="0" y="99"/>
                    <a:pt x="2" y="102"/>
                    <a:pt x="5" y="102"/>
                  </a:cubicBezTo>
                  <a:cubicBezTo>
                    <a:pt x="9" y="102"/>
                    <a:pt x="11" y="99"/>
                    <a:pt x="11" y="96"/>
                  </a:cubicBezTo>
                  <a:cubicBezTo>
                    <a:pt x="11" y="50"/>
                    <a:pt x="11" y="50"/>
                    <a:pt x="11" y="50"/>
                  </a:cubicBezTo>
                  <a:cubicBezTo>
                    <a:pt x="13" y="50"/>
                    <a:pt x="13" y="50"/>
                    <a:pt x="13" y="50"/>
                  </a:cubicBezTo>
                  <a:cubicBezTo>
                    <a:pt x="13" y="174"/>
                    <a:pt x="13" y="174"/>
                    <a:pt x="13" y="174"/>
                  </a:cubicBezTo>
                  <a:cubicBezTo>
                    <a:pt x="13" y="179"/>
                    <a:pt x="17" y="183"/>
                    <a:pt x="22" y="183"/>
                  </a:cubicBezTo>
                  <a:cubicBezTo>
                    <a:pt x="26" y="183"/>
                    <a:pt x="30" y="179"/>
                    <a:pt x="30" y="174"/>
                  </a:cubicBezTo>
                  <a:cubicBezTo>
                    <a:pt x="30" y="106"/>
                    <a:pt x="30" y="106"/>
                    <a:pt x="30" y="106"/>
                  </a:cubicBezTo>
                  <a:cubicBezTo>
                    <a:pt x="34" y="106"/>
                    <a:pt x="34" y="106"/>
                    <a:pt x="34" y="106"/>
                  </a:cubicBezTo>
                  <a:cubicBezTo>
                    <a:pt x="34" y="174"/>
                    <a:pt x="34" y="174"/>
                    <a:pt x="34" y="174"/>
                  </a:cubicBezTo>
                  <a:cubicBezTo>
                    <a:pt x="34" y="179"/>
                    <a:pt x="38" y="183"/>
                    <a:pt x="43" y="183"/>
                  </a:cubicBezTo>
                  <a:cubicBezTo>
                    <a:pt x="47" y="183"/>
                    <a:pt x="51" y="179"/>
                    <a:pt x="51" y="174"/>
                  </a:cubicBezTo>
                  <a:cubicBezTo>
                    <a:pt x="51" y="50"/>
                    <a:pt x="51" y="50"/>
                    <a:pt x="51" y="50"/>
                  </a:cubicBezTo>
                  <a:cubicBezTo>
                    <a:pt x="53" y="50"/>
                    <a:pt x="53" y="50"/>
                    <a:pt x="53" y="50"/>
                  </a:cubicBezTo>
                  <a:cubicBezTo>
                    <a:pt x="53" y="96"/>
                    <a:pt x="53" y="96"/>
                    <a:pt x="53" y="96"/>
                  </a:cubicBezTo>
                  <a:cubicBezTo>
                    <a:pt x="53" y="99"/>
                    <a:pt x="56" y="102"/>
                    <a:pt x="59" y="102"/>
                  </a:cubicBezTo>
                  <a:cubicBezTo>
                    <a:pt x="62" y="102"/>
                    <a:pt x="64" y="99"/>
                    <a:pt x="64" y="96"/>
                  </a:cubicBezTo>
                  <a:lnTo>
                    <a:pt x="64" y="45"/>
                  </a:lnTo>
                  <a:close/>
                </a:path>
              </a:pathLst>
            </a:custGeom>
            <a:solidFill>
              <a:srgbClr val="447197"/>
            </a:solidFill>
            <a:ln>
              <a:noFill/>
            </a:ln>
          </p:spPr>
          <p:txBody>
            <a:bodyPr vert="horz" wrap="square" lIns="96430" tIns="48216" rIns="96430" bIns="48216" numCol="1" anchor="t" anchorCtr="0" compatLnSpc="1"/>
            <a:lstStyle/>
            <a:p>
              <a:pPr marL="0" marR="0" lvl="0" indent="0" algn="just" defTabSz="914400" eaLnBrk="1" fontAlgn="base" latinLnBrk="0" hangingPunct="1">
                <a:lnSpc>
                  <a:spcPct val="120000"/>
                </a:lnSpc>
                <a:spcBef>
                  <a:spcPct val="0"/>
                </a:spcBef>
                <a:spcAft>
                  <a:spcPct val="0"/>
                </a:spcAft>
                <a:buClrTx/>
                <a:buSzTx/>
                <a:buFontTx/>
                <a:buNone/>
                <a:defRPr/>
              </a:pPr>
              <a:endParaRPr kumimoji="0" lang="en-GB" sz="950" b="0" i="0" u="none" strike="noStrike" kern="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40" name="组合 39"/>
          <p:cNvGrpSpPr/>
          <p:nvPr/>
        </p:nvGrpSpPr>
        <p:grpSpPr>
          <a:xfrm>
            <a:off x="7832994" y="3935964"/>
            <a:ext cx="642736" cy="642736"/>
            <a:chOff x="8160737" y="4409039"/>
            <a:chExt cx="642736" cy="642736"/>
          </a:xfrm>
        </p:grpSpPr>
        <p:sp>
          <p:nvSpPr>
            <p:cNvPr id="41" name="Oval 3734"/>
            <p:cNvSpPr>
              <a:spLocks noChangeArrowheads="1"/>
            </p:cNvSpPr>
            <p:nvPr/>
          </p:nvSpPr>
          <p:spPr bwMode="auto">
            <a:xfrm>
              <a:off x="8160737" y="4409039"/>
              <a:ext cx="642736" cy="642736"/>
            </a:xfrm>
            <a:prstGeom prst="ellipse">
              <a:avLst/>
            </a:prstGeom>
            <a:solidFill>
              <a:sysClr val="window" lastClr="FFFFFF"/>
            </a:solidFill>
            <a:ln>
              <a:noFill/>
            </a:ln>
          </p:spPr>
          <p:txBody>
            <a:bodyPr vert="horz" wrap="square" lIns="96430" tIns="48216" rIns="96430" bIns="48216" numCol="1" anchor="t" anchorCtr="0" compatLnSpc="1"/>
            <a:lstStyle/>
            <a:p>
              <a:pPr marL="0" marR="0" lvl="0" indent="0" algn="just" defTabSz="914400" eaLnBrk="1" fontAlgn="base" latinLnBrk="0" hangingPunct="1">
                <a:lnSpc>
                  <a:spcPct val="120000"/>
                </a:lnSpc>
                <a:spcBef>
                  <a:spcPct val="0"/>
                </a:spcBef>
                <a:spcAft>
                  <a:spcPct val="0"/>
                </a:spcAft>
                <a:buClrTx/>
                <a:buSzTx/>
                <a:buFontTx/>
                <a:buNone/>
                <a:defRPr/>
              </a:pPr>
              <a:endParaRPr kumimoji="0" lang="en-GB" sz="950" b="0" i="0" u="none" strike="noStrike" kern="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42" name="组合 41"/>
            <p:cNvGrpSpPr/>
            <p:nvPr/>
          </p:nvGrpSpPr>
          <p:grpSpPr>
            <a:xfrm>
              <a:off x="8288405" y="4480104"/>
              <a:ext cx="387401" cy="500606"/>
              <a:chOff x="8285261" y="4274238"/>
              <a:chExt cx="387401" cy="500606"/>
            </a:xfrm>
          </p:grpSpPr>
          <p:sp>
            <p:nvSpPr>
              <p:cNvPr id="43" name="Freeform 3766"/>
              <p:cNvSpPr/>
              <p:nvPr/>
            </p:nvSpPr>
            <p:spPr bwMode="auto">
              <a:xfrm>
                <a:off x="8291548" y="4274238"/>
                <a:ext cx="381114" cy="384887"/>
              </a:xfrm>
              <a:custGeom>
                <a:avLst/>
                <a:gdLst>
                  <a:gd name="T0" fmla="*/ 94 w 128"/>
                  <a:gd name="T1" fmla="*/ 7 h 129"/>
                  <a:gd name="T2" fmla="*/ 120 w 128"/>
                  <a:gd name="T3" fmla="*/ 58 h 129"/>
                  <a:gd name="T4" fmla="*/ 57 w 128"/>
                  <a:gd name="T5" fmla="*/ 121 h 129"/>
                  <a:gd name="T6" fmla="*/ 7 w 128"/>
                  <a:gd name="T7" fmla="*/ 96 h 129"/>
                  <a:gd name="T8" fmla="*/ 0 w 128"/>
                  <a:gd name="T9" fmla="*/ 101 h 129"/>
                  <a:gd name="T10" fmla="*/ 57 w 128"/>
                  <a:gd name="T11" fmla="*/ 129 h 129"/>
                  <a:gd name="T12" fmla="*/ 128 w 128"/>
                  <a:gd name="T13" fmla="*/ 58 h 129"/>
                  <a:gd name="T14" fmla="*/ 99 w 128"/>
                  <a:gd name="T15" fmla="*/ 0 h 129"/>
                  <a:gd name="T16" fmla="*/ 94 w 128"/>
                  <a:gd name="T17" fmla="*/ 7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8" h="129">
                    <a:moveTo>
                      <a:pt x="94" y="7"/>
                    </a:moveTo>
                    <a:cubicBezTo>
                      <a:pt x="110" y="18"/>
                      <a:pt x="120" y="37"/>
                      <a:pt x="120" y="58"/>
                    </a:cubicBezTo>
                    <a:cubicBezTo>
                      <a:pt x="120" y="93"/>
                      <a:pt x="92" y="121"/>
                      <a:pt x="57" y="121"/>
                    </a:cubicBezTo>
                    <a:cubicBezTo>
                      <a:pt x="37" y="121"/>
                      <a:pt x="18" y="111"/>
                      <a:pt x="7" y="96"/>
                    </a:cubicBezTo>
                    <a:cubicBezTo>
                      <a:pt x="0" y="101"/>
                      <a:pt x="0" y="101"/>
                      <a:pt x="0" y="101"/>
                    </a:cubicBezTo>
                    <a:cubicBezTo>
                      <a:pt x="13" y="118"/>
                      <a:pt x="34" y="129"/>
                      <a:pt x="57" y="129"/>
                    </a:cubicBezTo>
                    <a:cubicBezTo>
                      <a:pt x="97" y="129"/>
                      <a:pt x="128" y="97"/>
                      <a:pt x="128" y="58"/>
                    </a:cubicBezTo>
                    <a:cubicBezTo>
                      <a:pt x="128" y="34"/>
                      <a:pt x="117" y="13"/>
                      <a:pt x="99" y="0"/>
                    </a:cubicBezTo>
                    <a:lnTo>
                      <a:pt x="94" y="7"/>
                    </a:lnTo>
                    <a:close/>
                  </a:path>
                </a:pathLst>
              </a:custGeom>
              <a:solidFill>
                <a:srgbClr val="FFC000"/>
              </a:solidFill>
              <a:ln>
                <a:noFill/>
              </a:ln>
            </p:spPr>
            <p:txBody>
              <a:bodyPr vert="horz" wrap="square" lIns="96430" tIns="48216" rIns="96430" bIns="48216" numCol="1" anchor="t" anchorCtr="0" compatLnSpc="1"/>
              <a:lstStyle/>
              <a:p>
                <a:pPr marL="0" marR="0" lvl="0" indent="0" algn="just" defTabSz="914400" eaLnBrk="1" fontAlgn="base" latinLnBrk="0" hangingPunct="1">
                  <a:lnSpc>
                    <a:spcPct val="120000"/>
                  </a:lnSpc>
                  <a:spcBef>
                    <a:spcPct val="0"/>
                  </a:spcBef>
                  <a:spcAft>
                    <a:spcPct val="0"/>
                  </a:spcAft>
                  <a:buClrTx/>
                  <a:buSzTx/>
                  <a:buFontTx/>
                  <a:buNone/>
                  <a:defRPr/>
                </a:pPr>
                <a:endParaRPr kumimoji="0" lang="en-GB" sz="950" b="0" i="0" u="none" strike="noStrike" kern="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4" name="Freeform 3767"/>
              <p:cNvSpPr>
                <a:spLocks noEditPoints="1"/>
              </p:cNvSpPr>
              <p:nvPr/>
            </p:nvSpPr>
            <p:spPr bwMode="auto">
              <a:xfrm>
                <a:off x="8294064" y="4284301"/>
                <a:ext cx="339606" cy="335833"/>
              </a:xfrm>
              <a:custGeom>
                <a:avLst/>
                <a:gdLst>
                  <a:gd name="T0" fmla="*/ 57 w 114"/>
                  <a:gd name="T1" fmla="*/ 0 h 113"/>
                  <a:gd name="T2" fmla="*/ 0 w 114"/>
                  <a:gd name="T3" fmla="*/ 56 h 113"/>
                  <a:gd name="T4" fmla="*/ 57 w 114"/>
                  <a:gd name="T5" fmla="*/ 113 h 113"/>
                  <a:gd name="T6" fmla="*/ 114 w 114"/>
                  <a:gd name="T7" fmla="*/ 56 h 113"/>
                  <a:gd name="T8" fmla="*/ 57 w 114"/>
                  <a:gd name="T9" fmla="*/ 0 h 113"/>
                  <a:gd name="T10" fmla="*/ 57 w 114"/>
                  <a:gd name="T11" fmla="*/ 110 h 113"/>
                  <a:gd name="T12" fmla="*/ 3 w 114"/>
                  <a:gd name="T13" fmla="*/ 56 h 113"/>
                  <a:gd name="T14" fmla="*/ 57 w 114"/>
                  <a:gd name="T15" fmla="*/ 2 h 113"/>
                  <a:gd name="T16" fmla="*/ 111 w 114"/>
                  <a:gd name="T17" fmla="*/ 56 h 113"/>
                  <a:gd name="T18" fmla="*/ 57 w 114"/>
                  <a:gd name="T19" fmla="*/ 110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4" h="113">
                    <a:moveTo>
                      <a:pt x="57" y="0"/>
                    </a:moveTo>
                    <a:cubicBezTo>
                      <a:pt x="26" y="0"/>
                      <a:pt x="0" y="25"/>
                      <a:pt x="0" y="56"/>
                    </a:cubicBezTo>
                    <a:cubicBezTo>
                      <a:pt x="0" y="87"/>
                      <a:pt x="26" y="113"/>
                      <a:pt x="57" y="113"/>
                    </a:cubicBezTo>
                    <a:cubicBezTo>
                      <a:pt x="88" y="113"/>
                      <a:pt x="114" y="87"/>
                      <a:pt x="114" y="56"/>
                    </a:cubicBezTo>
                    <a:cubicBezTo>
                      <a:pt x="114" y="25"/>
                      <a:pt x="88" y="0"/>
                      <a:pt x="57" y="0"/>
                    </a:cubicBezTo>
                    <a:close/>
                    <a:moveTo>
                      <a:pt x="57" y="110"/>
                    </a:moveTo>
                    <a:cubicBezTo>
                      <a:pt x="27" y="110"/>
                      <a:pt x="3" y="86"/>
                      <a:pt x="3" y="56"/>
                    </a:cubicBezTo>
                    <a:cubicBezTo>
                      <a:pt x="3" y="26"/>
                      <a:pt x="27" y="2"/>
                      <a:pt x="57" y="2"/>
                    </a:cubicBezTo>
                    <a:cubicBezTo>
                      <a:pt x="87" y="2"/>
                      <a:pt x="111" y="26"/>
                      <a:pt x="111" y="56"/>
                    </a:cubicBezTo>
                    <a:cubicBezTo>
                      <a:pt x="111" y="86"/>
                      <a:pt x="87" y="110"/>
                      <a:pt x="57" y="110"/>
                    </a:cubicBezTo>
                    <a:close/>
                  </a:path>
                </a:pathLst>
              </a:custGeom>
              <a:solidFill>
                <a:srgbClr val="FFC000"/>
              </a:solidFill>
              <a:ln>
                <a:noFill/>
              </a:ln>
            </p:spPr>
            <p:txBody>
              <a:bodyPr vert="horz" wrap="square" lIns="96430" tIns="48216" rIns="96430" bIns="48216" numCol="1" anchor="t" anchorCtr="0" compatLnSpc="1"/>
              <a:lstStyle/>
              <a:p>
                <a:pPr marL="0" marR="0" lvl="0" indent="0" algn="just" defTabSz="914400" eaLnBrk="1" fontAlgn="base" latinLnBrk="0" hangingPunct="1">
                  <a:lnSpc>
                    <a:spcPct val="120000"/>
                  </a:lnSpc>
                  <a:spcBef>
                    <a:spcPct val="0"/>
                  </a:spcBef>
                  <a:spcAft>
                    <a:spcPct val="0"/>
                  </a:spcAft>
                  <a:buClrTx/>
                  <a:buSzTx/>
                  <a:buFontTx/>
                  <a:buNone/>
                  <a:defRPr/>
                </a:pPr>
                <a:endParaRPr kumimoji="0" lang="en-GB" sz="950" b="0" i="0" u="none" strike="noStrike" kern="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5" name="Freeform 3768"/>
              <p:cNvSpPr/>
              <p:nvPr/>
            </p:nvSpPr>
            <p:spPr bwMode="auto">
              <a:xfrm>
                <a:off x="8285261" y="4289332"/>
                <a:ext cx="378597" cy="330800"/>
              </a:xfrm>
              <a:custGeom>
                <a:avLst/>
                <a:gdLst>
                  <a:gd name="T0" fmla="*/ 37 w 127"/>
                  <a:gd name="T1" fmla="*/ 8 h 111"/>
                  <a:gd name="T2" fmla="*/ 35 w 127"/>
                  <a:gd name="T3" fmla="*/ 13 h 111"/>
                  <a:gd name="T4" fmla="*/ 32 w 127"/>
                  <a:gd name="T5" fmla="*/ 16 h 111"/>
                  <a:gd name="T6" fmla="*/ 30 w 127"/>
                  <a:gd name="T7" fmla="*/ 14 h 111"/>
                  <a:gd name="T8" fmla="*/ 30 w 127"/>
                  <a:gd name="T9" fmla="*/ 18 h 111"/>
                  <a:gd name="T10" fmla="*/ 24 w 127"/>
                  <a:gd name="T11" fmla="*/ 19 h 111"/>
                  <a:gd name="T12" fmla="*/ 20 w 127"/>
                  <a:gd name="T13" fmla="*/ 23 h 111"/>
                  <a:gd name="T14" fmla="*/ 16 w 127"/>
                  <a:gd name="T15" fmla="*/ 30 h 111"/>
                  <a:gd name="T16" fmla="*/ 12 w 127"/>
                  <a:gd name="T17" fmla="*/ 34 h 111"/>
                  <a:gd name="T18" fmla="*/ 15 w 127"/>
                  <a:gd name="T19" fmla="*/ 37 h 111"/>
                  <a:gd name="T20" fmla="*/ 16 w 127"/>
                  <a:gd name="T21" fmla="*/ 39 h 111"/>
                  <a:gd name="T22" fmla="*/ 13 w 127"/>
                  <a:gd name="T23" fmla="*/ 36 h 111"/>
                  <a:gd name="T24" fmla="*/ 11 w 127"/>
                  <a:gd name="T25" fmla="*/ 33 h 111"/>
                  <a:gd name="T26" fmla="*/ 10 w 127"/>
                  <a:gd name="T27" fmla="*/ 38 h 111"/>
                  <a:gd name="T28" fmla="*/ 10 w 127"/>
                  <a:gd name="T29" fmla="*/ 46 h 111"/>
                  <a:gd name="T30" fmla="*/ 14 w 127"/>
                  <a:gd name="T31" fmla="*/ 44 h 111"/>
                  <a:gd name="T32" fmla="*/ 18 w 127"/>
                  <a:gd name="T33" fmla="*/ 49 h 111"/>
                  <a:gd name="T34" fmla="*/ 23 w 127"/>
                  <a:gd name="T35" fmla="*/ 54 h 111"/>
                  <a:gd name="T36" fmla="*/ 28 w 127"/>
                  <a:gd name="T37" fmla="*/ 59 h 111"/>
                  <a:gd name="T38" fmla="*/ 35 w 127"/>
                  <a:gd name="T39" fmla="*/ 65 h 111"/>
                  <a:gd name="T40" fmla="*/ 33 w 127"/>
                  <a:gd name="T41" fmla="*/ 75 h 111"/>
                  <a:gd name="T42" fmla="*/ 28 w 127"/>
                  <a:gd name="T43" fmla="*/ 86 h 111"/>
                  <a:gd name="T44" fmla="*/ 29 w 127"/>
                  <a:gd name="T45" fmla="*/ 94 h 111"/>
                  <a:gd name="T46" fmla="*/ 26 w 127"/>
                  <a:gd name="T47" fmla="*/ 95 h 111"/>
                  <a:gd name="T48" fmla="*/ 18 w 127"/>
                  <a:gd name="T49" fmla="*/ 82 h 111"/>
                  <a:gd name="T50" fmla="*/ 10 w 127"/>
                  <a:gd name="T51" fmla="*/ 63 h 111"/>
                  <a:gd name="T52" fmla="*/ 7 w 127"/>
                  <a:gd name="T53" fmla="*/ 48 h 111"/>
                  <a:gd name="T54" fmla="*/ 41 w 127"/>
                  <a:gd name="T55" fmla="*/ 102 h 111"/>
                  <a:gd name="T56" fmla="*/ 50 w 127"/>
                  <a:gd name="T57" fmla="*/ 101 h 111"/>
                  <a:gd name="T58" fmla="*/ 62 w 127"/>
                  <a:gd name="T59" fmla="*/ 99 h 111"/>
                  <a:gd name="T60" fmla="*/ 61 w 127"/>
                  <a:gd name="T61" fmla="*/ 104 h 111"/>
                  <a:gd name="T62" fmla="*/ 68 w 127"/>
                  <a:gd name="T63" fmla="*/ 104 h 111"/>
                  <a:gd name="T64" fmla="*/ 78 w 127"/>
                  <a:gd name="T65" fmla="*/ 102 h 111"/>
                  <a:gd name="T66" fmla="*/ 77 w 127"/>
                  <a:gd name="T67" fmla="*/ 1 h 111"/>
                  <a:gd name="T68" fmla="*/ 110 w 127"/>
                  <a:gd name="T69" fmla="*/ 35 h 111"/>
                  <a:gd name="T70" fmla="*/ 106 w 127"/>
                  <a:gd name="T71" fmla="*/ 32 h 111"/>
                  <a:gd name="T72" fmla="*/ 101 w 127"/>
                  <a:gd name="T73" fmla="*/ 41 h 111"/>
                  <a:gd name="T74" fmla="*/ 95 w 127"/>
                  <a:gd name="T75" fmla="*/ 33 h 111"/>
                  <a:gd name="T76" fmla="*/ 98 w 127"/>
                  <a:gd name="T77" fmla="*/ 41 h 111"/>
                  <a:gd name="T78" fmla="*/ 104 w 127"/>
                  <a:gd name="T79" fmla="*/ 44 h 111"/>
                  <a:gd name="T80" fmla="*/ 101 w 127"/>
                  <a:gd name="T81" fmla="*/ 56 h 111"/>
                  <a:gd name="T82" fmla="*/ 98 w 127"/>
                  <a:gd name="T83" fmla="*/ 68 h 111"/>
                  <a:gd name="T84" fmla="*/ 94 w 127"/>
                  <a:gd name="T85" fmla="*/ 76 h 111"/>
                  <a:gd name="T86" fmla="*/ 82 w 127"/>
                  <a:gd name="T87" fmla="*/ 86 h 111"/>
                  <a:gd name="T88" fmla="*/ 79 w 127"/>
                  <a:gd name="T89" fmla="*/ 77 h 111"/>
                  <a:gd name="T90" fmla="*/ 80 w 127"/>
                  <a:gd name="T91" fmla="*/ 67 h 111"/>
                  <a:gd name="T92" fmla="*/ 76 w 127"/>
                  <a:gd name="T93" fmla="*/ 56 h 111"/>
                  <a:gd name="T94" fmla="*/ 70 w 127"/>
                  <a:gd name="T95" fmla="*/ 50 h 111"/>
                  <a:gd name="T96" fmla="*/ 56 w 127"/>
                  <a:gd name="T97" fmla="*/ 50 h 111"/>
                  <a:gd name="T98" fmla="*/ 50 w 127"/>
                  <a:gd name="T99" fmla="*/ 42 h 111"/>
                  <a:gd name="T100" fmla="*/ 56 w 127"/>
                  <a:gd name="T101" fmla="*/ 27 h 111"/>
                  <a:gd name="T102" fmla="*/ 67 w 127"/>
                  <a:gd name="T103" fmla="*/ 23 h 111"/>
                  <a:gd name="T104" fmla="*/ 73 w 127"/>
                  <a:gd name="T105" fmla="*/ 26 h 111"/>
                  <a:gd name="T106" fmla="*/ 82 w 127"/>
                  <a:gd name="T107" fmla="*/ 26 h 111"/>
                  <a:gd name="T108" fmla="*/ 91 w 127"/>
                  <a:gd name="T109" fmla="*/ 24 h 111"/>
                  <a:gd name="T110" fmla="*/ 83 w 127"/>
                  <a:gd name="T111" fmla="*/ 21 h 111"/>
                  <a:gd name="T112" fmla="*/ 82 w 127"/>
                  <a:gd name="T113" fmla="*/ 18 h 111"/>
                  <a:gd name="T114" fmla="*/ 71 w 127"/>
                  <a:gd name="T115" fmla="*/ 18 h 111"/>
                  <a:gd name="T116" fmla="*/ 62 w 127"/>
                  <a:gd name="T117" fmla="*/ 21 h 111"/>
                  <a:gd name="T118" fmla="*/ 60 w 127"/>
                  <a:gd name="T119" fmla="*/ 11 h 111"/>
                  <a:gd name="T120" fmla="*/ 54 w 127"/>
                  <a:gd name="T121" fmla="*/ 6 h 111"/>
                  <a:gd name="T122" fmla="*/ 61 w 127"/>
                  <a:gd name="T123" fmla="*/ 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7" h="111">
                    <a:moveTo>
                      <a:pt x="52" y="0"/>
                    </a:moveTo>
                    <a:cubicBezTo>
                      <a:pt x="52" y="0"/>
                      <a:pt x="33" y="3"/>
                      <a:pt x="20" y="17"/>
                    </a:cubicBezTo>
                    <a:cubicBezTo>
                      <a:pt x="20" y="17"/>
                      <a:pt x="30" y="7"/>
                      <a:pt x="36" y="7"/>
                    </a:cubicBezTo>
                    <a:cubicBezTo>
                      <a:pt x="37" y="8"/>
                      <a:pt x="37" y="8"/>
                      <a:pt x="37" y="8"/>
                    </a:cubicBezTo>
                    <a:cubicBezTo>
                      <a:pt x="37" y="8"/>
                      <a:pt x="37" y="8"/>
                      <a:pt x="37" y="8"/>
                    </a:cubicBezTo>
                    <a:cubicBezTo>
                      <a:pt x="37" y="9"/>
                      <a:pt x="36" y="10"/>
                      <a:pt x="36" y="10"/>
                    </a:cubicBezTo>
                    <a:cubicBezTo>
                      <a:pt x="36" y="10"/>
                      <a:pt x="36" y="11"/>
                      <a:pt x="36" y="11"/>
                    </a:cubicBezTo>
                    <a:cubicBezTo>
                      <a:pt x="36" y="12"/>
                      <a:pt x="36" y="12"/>
                      <a:pt x="36" y="12"/>
                    </a:cubicBezTo>
                    <a:cubicBezTo>
                      <a:pt x="36" y="12"/>
                      <a:pt x="35" y="12"/>
                      <a:pt x="35" y="12"/>
                    </a:cubicBezTo>
                    <a:cubicBezTo>
                      <a:pt x="35" y="12"/>
                      <a:pt x="35" y="12"/>
                      <a:pt x="35" y="13"/>
                    </a:cubicBezTo>
                    <a:cubicBezTo>
                      <a:pt x="35" y="13"/>
                      <a:pt x="35" y="14"/>
                      <a:pt x="35" y="14"/>
                    </a:cubicBezTo>
                    <a:cubicBezTo>
                      <a:pt x="35" y="15"/>
                      <a:pt x="35" y="15"/>
                      <a:pt x="35" y="15"/>
                    </a:cubicBezTo>
                    <a:cubicBezTo>
                      <a:pt x="35" y="16"/>
                      <a:pt x="35" y="16"/>
                      <a:pt x="35" y="16"/>
                    </a:cubicBezTo>
                    <a:cubicBezTo>
                      <a:pt x="34" y="16"/>
                      <a:pt x="34" y="16"/>
                      <a:pt x="34" y="16"/>
                    </a:cubicBezTo>
                    <a:cubicBezTo>
                      <a:pt x="34" y="16"/>
                      <a:pt x="33" y="16"/>
                      <a:pt x="32" y="16"/>
                    </a:cubicBezTo>
                    <a:cubicBezTo>
                      <a:pt x="32" y="16"/>
                      <a:pt x="32" y="15"/>
                      <a:pt x="32" y="15"/>
                    </a:cubicBezTo>
                    <a:cubicBezTo>
                      <a:pt x="33" y="14"/>
                      <a:pt x="33" y="14"/>
                      <a:pt x="33" y="14"/>
                    </a:cubicBezTo>
                    <a:cubicBezTo>
                      <a:pt x="33" y="14"/>
                      <a:pt x="33" y="14"/>
                      <a:pt x="33" y="14"/>
                    </a:cubicBezTo>
                    <a:cubicBezTo>
                      <a:pt x="32" y="14"/>
                      <a:pt x="32" y="13"/>
                      <a:pt x="32" y="13"/>
                    </a:cubicBezTo>
                    <a:cubicBezTo>
                      <a:pt x="31" y="13"/>
                      <a:pt x="30" y="14"/>
                      <a:pt x="30" y="14"/>
                    </a:cubicBezTo>
                    <a:cubicBezTo>
                      <a:pt x="29" y="15"/>
                      <a:pt x="29" y="15"/>
                      <a:pt x="29" y="15"/>
                    </a:cubicBezTo>
                    <a:cubicBezTo>
                      <a:pt x="29" y="15"/>
                      <a:pt x="29" y="16"/>
                      <a:pt x="29" y="16"/>
                    </a:cubicBezTo>
                    <a:cubicBezTo>
                      <a:pt x="29" y="16"/>
                      <a:pt x="30" y="16"/>
                      <a:pt x="30" y="16"/>
                    </a:cubicBezTo>
                    <a:cubicBezTo>
                      <a:pt x="30" y="16"/>
                      <a:pt x="30" y="17"/>
                      <a:pt x="30" y="17"/>
                    </a:cubicBezTo>
                    <a:cubicBezTo>
                      <a:pt x="30" y="17"/>
                      <a:pt x="30" y="18"/>
                      <a:pt x="30" y="18"/>
                    </a:cubicBezTo>
                    <a:cubicBezTo>
                      <a:pt x="30" y="18"/>
                      <a:pt x="29" y="18"/>
                      <a:pt x="29" y="18"/>
                    </a:cubicBezTo>
                    <a:cubicBezTo>
                      <a:pt x="28" y="18"/>
                      <a:pt x="28" y="18"/>
                      <a:pt x="27" y="18"/>
                    </a:cubicBezTo>
                    <a:cubicBezTo>
                      <a:pt x="27" y="18"/>
                      <a:pt x="26" y="17"/>
                      <a:pt x="26" y="18"/>
                    </a:cubicBezTo>
                    <a:cubicBezTo>
                      <a:pt x="26" y="18"/>
                      <a:pt x="26" y="18"/>
                      <a:pt x="25" y="18"/>
                    </a:cubicBezTo>
                    <a:cubicBezTo>
                      <a:pt x="25" y="18"/>
                      <a:pt x="24" y="19"/>
                      <a:pt x="24" y="19"/>
                    </a:cubicBezTo>
                    <a:cubicBezTo>
                      <a:pt x="24" y="19"/>
                      <a:pt x="24" y="19"/>
                      <a:pt x="24" y="19"/>
                    </a:cubicBezTo>
                    <a:cubicBezTo>
                      <a:pt x="24" y="20"/>
                      <a:pt x="23" y="21"/>
                      <a:pt x="23" y="21"/>
                    </a:cubicBezTo>
                    <a:cubicBezTo>
                      <a:pt x="23" y="21"/>
                      <a:pt x="23" y="21"/>
                      <a:pt x="22" y="21"/>
                    </a:cubicBezTo>
                    <a:cubicBezTo>
                      <a:pt x="21" y="21"/>
                      <a:pt x="21" y="22"/>
                      <a:pt x="21" y="22"/>
                    </a:cubicBezTo>
                    <a:cubicBezTo>
                      <a:pt x="20" y="23"/>
                      <a:pt x="20" y="23"/>
                      <a:pt x="20" y="23"/>
                    </a:cubicBezTo>
                    <a:cubicBezTo>
                      <a:pt x="20" y="23"/>
                      <a:pt x="20" y="23"/>
                      <a:pt x="19" y="24"/>
                    </a:cubicBezTo>
                    <a:cubicBezTo>
                      <a:pt x="19" y="24"/>
                      <a:pt x="17" y="25"/>
                      <a:pt x="17" y="25"/>
                    </a:cubicBezTo>
                    <a:cubicBezTo>
                      <a:pt x="17" y="25"/>
                      <a:pt x="17" y="26"/>
                      <a:pt x="16" y="27"/>
                    </a:cubicBezTo>
                    <a:cubicBezTo>
                      <a:pt x="16" y="27"/>
                      <a:pt x="16" y="28"/>
                      <a:pt x="16" y="28"/>
                    </a:cubicBezTo>
                    <a:cubicBezTo>
                      <a:pt x="16" y="28"/>
                      <a:pt x="16" y="29"/>
                      <a:pt x="16" y="30"/>
                    </a:cubicBezTo>
                    <a:cubicBezTo>
                      <a:pt x="15" y="30"/>
                      <a:pt x="15" y="31"/>
                      <a:pt x="15" y="31"/>
                    </a:cubicBezTo>
                    <a:cubicBezTo>
                      <a:pt x="15" y="31"/>
                      <a:pt x="14" y="32"/>
                      <a:pt x="14" y="32"/>
                    </a:cubicBezTo>
                    <a:cubicBezTo>
                      <a:pt x="14" y="32"/>
                      <a:pt x="13" y="32"/>
                      <a:pt x="12" y="32"/>
                    </a:cubicBezTo>
                    <a:cubicBezTo>
                      <a:pt x="12" y="33"/>
                      <a:pt x="12" y="33"/>
                      <a:pt x="12" y="33"/>
                    </a:cubicBezTo>
                    <a:cubicBezTo>
                      <a:pt x="12" y="34"/>
                      <a:pt x="12" y="34"/>
                      <a:pt x="12" y="34"/>
                    </a:cubicBezTo>
                    <a:cubicBezTo>
                      <a:pt x="13" y="34"/>
                      <a:pt x="13" y="34"/>
                      <a:pt x="13" y="34"/>
                    </a:cubicBezTo>
                    <a:cubicBezTo>
                      <a:pt x="13" y="34"/>
                      <a:pt x="13" y="35"/>
                      <a:pt x="13" y="35"/>
                    </a:cubicBezTo>
                    <a:cubicBezTo>
                      <a:pt x="13" y="36"/>
                      <a:pt x="13" y="37"/>
                      <a:pt x="13" y="37"/>
                    </a:cubicBezTo>
                    <a:cubicBezTo>
                      <a:pt x="14" y="37"/>
                      <a:pt x="14" y="37"/>
                      <a:pt x="14" y="37"/>
                    </a:cubicBezTo>
                    <a:cubicBezTo>
                      <a:pt x="15" y="37"/>
                      <a:pt x="15" y="37"/>
                      <a:pt x="15" y="37"/>
                    </a:cubicBezTo>
                    <a:cubicBezTo>
                      <a:pt x="16" y="38"/>
                      <a:pt x="16" y="38"/>
                      <a:pt x="16" y="38"/>
                    </a:cubicBezTo>
                    <a:cubicBezTo>
                      <a:pt x="17" y="38"/>
                      <a:pt x="17" y="38"/>
                      <a:pt x="17" y="38"/>
                    </a:cubicBezTo>
                    <a:cubicBezTo>
                      <a:pt x="17" y="38"/>
                      <a:pt x="17" y="39"/>
                      <a:pt x="16" y="39"/>
                    </a:cubicBezTo>
                    <a:cubicBezTo>
                      <a:pt x="16" y="39"/>
                      <a:pt x="16" y="39"/>
                      <a:pt x="16" y="39"/>
                    </a:cubicBezTo>
                    <a:cubicBezTo>
                      <a:pt x="16" y="39"/>
                      <a:pt x="16" y="39"/>
                      <a:pt x="16" y="39"/>
                    </a:cubicBezTo>
                    <a:cubicBezTo>
                      <a:pt x="15" y="38"/>
                      <a:pt x="15" y="38"/>
                      <a:pt x="15" y="38"/>
                    </a:cubicBezTo>
                    <a:cubicBezTo>
                      <a:pt x="15" y="38"/>
                      <a:pt x="14" y="38"/>
                      <a:pt x="14" y="38"/>
                    </a:cubicBezTo>
                    <a:cubicBezTo>
                      <a:pt x="14" y="38"/>
                      <a:pt x="13" y="38"/>
                      <a:pt x="13" y="38"/>
                    </a:cubicBezTo>
                    <a:cubicBezTo>
                      <a:pt x="13" y="37"/>
                      <a:pt x="13" y="38"/>
                      <a:pt x="13" y="37"/>
                    </a:cubicBezTo>
                    <a:cubicBezTo>
                      <a:pt x="13" y="37"/>
                      <a:pt x="13" y="37"/>
                      <a:pt x="13" y="36"/>
                    </a:cubicBezTo>
                    <a:cubicBezTo>
                      <a:pt x="13" y="36"/>
                      <a:pt x="12" y="36"/>
                      <a:pt x="12" y="36"/>
                    </a:cubicBezTo>
                    <a:cubicBezTo>
                      <a:pt x="12" y="36"/>
                      <a:pt x="12" y="36"/>
                      <a:pt x="12" y="36"/>
                    </a:cubicBezTo>
                    <a:cubicBezTo>
                      <a:pt x="11" y="35"/>
                      <a:pt x="11" y="35"/>
                      <a:pt x="11" y="35"/>
                    </a:cubicBezTo>
                    <a:cubicBezTo>
                      <a:pt x="11" y="35"/>
                      <a:pt x="11" y="35"/>
                      <a:pt x="11" y="35"/>
                    </a:cubicBezTo>
                    <a:cubicBezTo>
                      <a:pt x="11" y="34"/>
                      <a:pt x="11" y="34"/>
                      <a:pt x="11" y="33"/>
                    </a:cubicBezTo>
                    <a:cubicBezTo>
                      <a:pt x="11" y="33"/>
                      <a:pt x="11" y="33"/>
                      <a:pt x="11" y="32"/>
                    </a:cubicBezTo>
                    <a:cubicBezTo>
                      <a:pt x="11" y="32"/>
                      <a:pt x="11" y="30"/>
                      <a:pt x="11" y="30"/>
                    </a:cubicBezTo>
                    <a:cubicBezTo>
                      <a:pt x="11" y="30"/>
                      <a:pt x="10" y="34"/>
                      <a:pt x="9" y="36"/>
                    </a:cubicBezTo>
                    <a:cubicBezTo>
                      <a:pt x="9" y="36"/>
                      <a:pt x="10" y="36"/>
                      <a:pt x="10" y="37"/>
                    </a:cubicBezTo>
                    <a:cubicBezTo>
                      <a:pt x="10" y="37"/>
                      <a:pt x="10" y="38"/>
                      <a:pt x="10" y="38"/>
                    </a:cubicBezTo>
                    <a:cubicBezTo>
                      <a:pt x="10" y="39"/>
                      <a:pt x="10" y="38"/>
                      <a:pt x="10" y="40"/>
                    </a:cubicBezTo>
                    <a:cubicBezTo>
                      <a:pt x="10" y="41"/>
                      <a:pt x="10" y="42"/>
                      <a:pt x="10" y="42"/>
                    </a:cubicBezTo>
                    <a:cubicBezTo>
                      <a:pt x="10" y="42"/>
                      <a:pt x="9" y="43"/>
                      <a:pt x="9" y="44"/>
                    </a:cubicBezTo>
                    <a:cubicBezTo>
                      <a:pt x="9" y="44"/>
                      <a:pt x="10" y="45"/>
                      <a:pt x="10" y="46"/>
                    </a:cubicBezTo>
                    <a:cubicBezTo>
                      <a:pt x="10" y="46"/>
                      <a:pt x="10" y="46"/>
                      <a:pt x="10" y="46"/>
                    </a:cubicBezTo>
                    <a:cubicBezTo>
                      <a:pt x="10" y="47"/>
                      <a:pt x="10" y="48"/>
                      <a:pt x="10" y="47"/>
                    </a:cubicBezTo>
                    <a:cubicBezTo>
                      <a:pt x="11" y="45"/>
                      <a:pt x="11" y="45"/>
                      <a:pt x="11" y="45"/>
                    </a:cubicBezTo>
                    <a:cubicBezTo>
                      <a:pt x="12" y="45"/>
                      <a:pt x="12" y="45"/>
                      <a:pt x="12" y="45"/>
                    </a:cubicBezTo>
                    <a:cubicBezTo>
                      <a:pt x="12" y="45"/>
                      <a:pt x="12" y="44"/>
                      <a:pt x="13" y="44"/>
                    </a:cubicBezTo>
                    <a:cubicBezTo>
                      <a:pt x="14" y="44"/>
                      <a:pt x="14" y="44"/>
                      <a:pt x="14" y="44"/>
                    </a:cubicBezTo>
                    <a:cubicBezTo>
                      <a:pt x="14" y="45"/>
                      <a:pt x="14" y="46"/>
                      <a:pt x="14" y="46"/>
                    </a:cubicBezTo>
                    <a:cubicBezTo>
                      <a:pt x="14" y="46"/>
                      <a:pt x="16" y="45"/>
                      <a:pt x="16" y="45"/>
                    </a:cubicBezTo>
                    <a:cubicBezTo>
                      <a:pt x="16" y="45"/>
                      <a:pt x="17" y="45"/>
                      <a:pt x="17" y="46"/>
                    </a:cubicBezTo>
                    <a:cubicBezTo>
                      <a:pt x="17" y="47"/>
                      <a:pt x="17" y="47"/>
                      <a:pt x="18" y="48"/>
                    </a:cubicBezTo>
                    <a:cubicBezTo>
                      <a:pt x="18" y="48"/>
                      <a:pt x="18" y="49"/>
                      <a:pt x="18" y="49"/>
                    </a:cubicBezTo>
                    <a:cubicBezTo>
                      <a:pt x="18" y="50"/>
                      <a:pt x="20" y="50"/>
                      <a:pt x="20" y="50"/>
                    </a:cubicBezTo>
                    <a:cubicBezTo>
                      <a:pt x="20" y="50"/>
                      <a:pt x="21" y="50"/>
                      <a:pt x="22" y="50"/>
                    </a:cubicBezTo>
                    <a:cubicBezTo>
                      <a:pt x="22" y="50"/>
                      <a:pt x="22" y="51"/>
                      <a:pt x="22" y="51"/>
                    </a:cubicBezTo>
                    <a:cubicBezTo>
                      <a:pt x="23" y="51"/>
                      <a:pt x="23" y="53"/>
                      <a:pt x="23" y="53"/>
                    </a:cubicBezTo>
                    <a:cubicBezTo>
                      <a:pt x="23" y="53"/>
                      <a:pt x="24" y="54"/>
                      <a:pt x="23" y="54"/>
                    </a:cubicBezTo>
                    <a:cubicBezTo>
                      <a:pt x="23" y="55"/>
                      <a:pt x="23" y="55"/>
                      <a:pt x="24" y="55"/>
                    </a:cubicBezTo>
                    <a:cubicBezTo>
                      <a:pt x="24" y="55"/>
                      <a:pt x="25" y="56"/>
                      <a:pt x="25" y="56"/>
                    </a:cubicBezTo>
                    <a:cubicBezTo>
                      <a:pt x="25" y="56"/>
                      <a:pt x="25" y="57"/>
                      <a:pt x="26" y="57"/>
                    </a:cubicBezTo>
                    <a:cubicBezTo>
                      <a:pt x="27" y="57"/>
                      <a:pt x="27" y="58"/>
                      <a:pt x="28" y="58"/>
                    </a:cubicBezTo>
                    <a:cubicBezTo>
                      <a:pt x="28" y="58"/>
                      <a:pt x="27" y="59"/>
                      <a:pt x="28" y="59"/>
                    </a:cubicBezTo>
                    <a:cubicBezTo>
                      <a:pt x="29" y="59"/>
                      <a:pt x="30" y="58"/>
                      <a:pt x="31" y="59"/>
                    </a:cubicBezTo>
                    <a:cubicBezTo>
                      <a:pt x="31" y="59"/>
                      <a:pt x="31" y="60"/>
                      <a:pt x="32" y="61"/>
                    </a:cubicBezTo>
                    <a:cubicBezTo>
                      <a:pt x="34" y="61"/>
                      <a:pt x="34" y="62"/>
                      <a:pt x="35" y="62"/>
                    </a:cubicBezTo>
                    <a:cubicBezTo>
                      <a:pt x="35" y="62"/>
                      <a:pt x="36" y="62"/>
                      <a:pt x="35" y="63"/>
                    </a:cubicBezTo>
                    <a:cubicBezTo>
                      <a:pt x="35" y="64"/>
                      <a:pt x="35" y="65"/>
                      <a:pt x="35" y="65"/>
                    </a:cubicBezTo>
                    <a:cubicBezTo>
                      <a:pt x="34" y="66"/>
                      <a:pt x="33" y="67"/>
                      <a:pt x="33" y="67"/>
                    </a:cubicBezTo>
                    <a:cubicBezTo>
                      <a:pt x="33" y="68"/>
                      <a:pt x="32" y="69"/>
                      <a:pt x="33" y="69"/>
                    </a:cubicBezTo>
                    <a:cubicBezTo>
                      <a:pt x="33" y="70"/>
                      <a:pt x="33" y="71"/>
                      <a:pt x="33" y="71"/>
                    </a:cubicBezTo>
                    <a:cubicBezTo>
                      <a:pt x="33" y="72"/>
                      <a:pt x="34" y="73"/>
                      <a:pt x="33" y="73"/>
                    </a:cubicBezTo>
                    <a:cubicBezTo>
                      <a:pt x="33" y="74"/>
                      <a:pt x="33" y="75"/>
                      <a:pt x="33" y="75"/>
                    </a:cubicBezTo>
                    <a:cubicBezTo>
                      <a:pt x="33" y="75"/>
                      <a:pt x="34" y="76"/>
                      <a:pt x="33" y="76"/>
                    </a:cubicBezTo>
                    <a:cubicBezTo>
                      <a:pt x="32" y="77"/>
                      <a:pt x="31" y="78"/>
                      <a:pt x="31" y="78"/>
                    </a:cubicBezTo>
                    <a:cubicBezTo>
                      <a:pt x="30" y="78"/>
                      <a:pt x="29" y="79"/>
                      <a:pt x="29" y="79"/>
                    </a:cubicBezTo>
                    <a:cubicBezTo>
                      <a:pt x="29" y="79"/>
                      <a:pt x="29" y="81"/>
                      <a:pt x="29" y="82"/>
                    </a:cubicBezTo>
                    <a:cubicBezTo>
                      <a:pt x="29" y="82"/>
                      <a:pt x="27" y="86"/>
                      <a:pt x="28" y="86"/>
                    </a:cubicBezTo>
                    <a:cubicBezTo>
                      <a:pt x="28" y="87"/>
                      <a:pt x="28" y="88"/>
                      <a:pt x="28" y="89"/>
                    </a:cubicBezTo>
                    <a:cubicBezTo>
                      <a:pt x="28" y="89"/>
                      <a:pt x="28" y="89"/>
                      <a:pt x="28" y="89"/>
                    </a:cubicBezTo>
                    <a:cubicBezTo>
                      <a:pt x="27" y="90"/>
                      <a:pt x="26" y="89"/>
                      <a:pt x="27" y="91"/>
                    </a:cubicBezTo>
                    <a:cubicBezTo>
                      <a:pt x="28" y="92"/>
                      <a:pt x="28" y="92"/>
                      <a:pt x="29" y="93"/>
                    </a:cubicBezTo>
                    <a:cubicBezTo>
                      <a:pt x="29" y="94"/>
                      <a:pt x="29" y="94"/>
                      <a:pt x="29" y="94"/>
                    </a:cubicBezTo>
                    <a:cubicBezTo>
                      <a:pt x="30" y="95"/>
                      <a:pt x="30" y="96"/>
                      <a:pt x="31" y="96"/>
                    </a:cubicBezTo>
                    <a:cubicBezTo>
                      <a:pt x="31" y="97"/>
                      <a:pt x="32" y="97"/>
                      <a:pt x="32" y="98"/>
                    </a:cubicBezTo>
                    <a:cubicBezTo>
                      <a:pt x="32" y="98"/>
                      <a:pt x="33" y="100"/>
                      <a:pt x="32" y="99"/>
                    </a:cubicBezTo>
                    <a:cubicBezTo>
                      <a:pt x="30" y="98"/>
                      <a:pt x="32" y="99"/>
                      <a:pt x="30" y="97"/>
                    </a:cubicBezTo>
                    <a:cubicBezTo>
                      <a:pt x="28" y="95"/>
                      <a:pt x="27" y="96"/>
                      <a:pt x="26" y="95"/>
                    </a:cubicBezTo>
                    <a:cubicBezTo>
                      <a:pt x="25" y="94"/>
                      <a:pt x="27" y="98"/>
                      <a:pt x="25" y="93"/>
                    </a:cubicBezTo>
                    <a:cubicBezTo>
                      <a:pt x="23" y="89"/>
                      <a:pt x="23" y="90"/>
                      <a:pt x="22" y="89"/>
                    </a:cubicBezTo>
                    <a:cubicBezTo>
                      <a:pt x="22" y="88"/>
                      <a:pt x="22" y="89"/>
                      <a:pt x="21" y="87"/>
                    </a:cubicBezTo>
                    <a:cubicBezTo>
                      <a:pt x="20" y="84"/>
                      <a:pt x="21" y="86"/>
                      <a:pt x="20" y="84"/>
                    </a:cubicBezTo>
                    <a:cubicBezTo>
                      <a:pt x="19" y="83"/>
                      <a:pt x="19" y="85"/>
                      <a:pt x="18" y="82"/>
                    </a:cubicBezTo>
                    <a:cubicBezTo>
                      <a:pt x="18" y="80"/>
                      <a:pt x="18" y="82"/>
                      <a:pt x="17" y="79"/>
                    </a:cubicBezTo>
                    <a:cubicBezTo>
                      <a:pt x="16" y="76"/>
                      <a:pt x="18" y="76"/>
                      <a:pt x="16" y="74"/>
                    </a:cubicBezTo>
                    <a:cubicBezTo>
                      <a:pt x="14" y="73"/>
                      <a:pt x="15" y="74"/>
                      <a:pt x="14" y="73"/>
                    </a:cubicBezTo>
                    <a:cubicBezTo>
                      <a:pt x="13" y="72"/>
                      <a:pt x="14" y="73"/>
                      <a:pt x="13" y="70"/>
                    </a:cubicBezTo>
                    <a:cubicBezTo>
                      <a:pt x="11" y="68"/>
                      <a:pt x="10" y="67"/>
                      <a:pt x="10" y="63"/>
                    </a:cubicBezTo>
                    <a:cubicBezTo>
                      <a:pt x="10" y="59"/>
                      <a:pt x="10" y="58"/>
                      <a:pt x="10" y="58"/>
                    </a:cubicBezTo>
                    <a:cubicBezTo>
                      <a:pt x="10" y="58"/>
                      <a:pt x="8" y="56"/>
                      <a:pt x="8" y="54"/>
                    </a:cubicBezTo>
                    <a:cubicBezTo>
                      <a:pt x="9" y="51"/>
                      <a:pt x="9" y="52"/>
                      <a:pt x="9" y="51"/>
                    </a:cubicBezTo>
                    <a:cubicBezTo>
                      <a:pt x="9" y="51"/>
                      <a:pt x="8" y="51"/>
                      <a:pt x="8" y="50"/>
                    </a:cubicBezTo>
                    <a:cubicBezTo>
                      <a:pt x="7" y="49"/>
                      <a:pt x="7" y="49"/>
                      <a:pt x="7" y="48"/>
                    </a:cubicBezTo>
                    <a:cubicBezTo>
                      <a:pt x="7" y="48"/>
                      <a:pt x="6" y="46"/>
                      <a:pt x="6" y="46"/>
                    </a:cubicBezTo>
                    <a:cubicBezTo>
                      <a:pt x="6" y="47"/>
                      <a:pt x="6" y="47"/>
                      <a:pt x="6" y="47"/>
                    </a:cubicBezTo>
                    <a:cubicBezTo>
                      <a:pt x="6" y="47"/>
                      <a:pt x="0" y="101"/>
                      <a:pt x="55" y="110"/>
                    </a:cubicBezTo>
                    <a:cubicBezTo>
                      <a:pt x="55" y="110"/>
                      <a:pt x="42" y="107"/>
                      <a:pt x="41" y="104"/>
                    </a:cubicBezTo>
                    <a:cubicBezTo>
                      <a:pt x="41" y="104"/>
                      <a:pt x="41" y="102"/>
                      <a:pt x="41" y="102"/>
                    </a:cubicBezTo>
                    <a:cubicBezTo>
                      <a:pt x="42" y="102"/>
                      <a:pt x="43" y="102"/>
                      <a:pt x="44" y="102"/>
                    </a:cubicBezTo>
                    <a:cubicBezTo>
                      <a:pt x="44" y="101"/>
                      <a:pt x="45" y="100"/>
                      <a:pt x="45" y="100"/>
                    </a:cubicBezTo>
                    <a:cubicBezTo>
                      <a:pt x="45" y="101"/>
                      <a:pt x="45" y="101"/>
                      <a:pt x="45" y="101"/>
                    </a:cubicBezTo>
                    <a:cubicBezTo>
                      <a:pt x="45" y="101"/>
                      <a:pt x="45" y="101"/>
                      <a:pt x="47" y="101"/>
                    </a:cubicBezTo>
                    <a:cubicBezTo>
                      <a:pt x="49" y="101"/>
                      <a:pt x="49" y="101"/>
                      <a:pt x="50" y="101"/>
                    </a:cubicBezTo>
                    <a:cubicBezTo>
                      <a:pt x="51" y="100"/>
                      <a:pt x="52" y="98"/>
                      <a:pt x="53" y="99"/>
                    </a:cubicBezTo>
                    <a:cubicBezTo>
                      <a:pt x="53" y="101"/>
                      <a:pt x="52" y="100"/>
                      <a:pt x="53" y="101"/>
                    </a:cubicBezTo>
                    <a:cubicBezTo>
                      <a:pt x="55" y="101"/>
                      <a:pt x="57" y="100"/>
                      <a:pt x="57" y="100"/>
                    </a:cubicBezTo>
                    <a:cubicBezTo>
                      <a:pt x="57" y="100"/>
                      <a:pt x="61" y="101"/>
                      <a:pt x="61" y="100"/>
                    </a:cubicBezTo>
                    <a:cubicBezTo>
                      <a:pt x="61" y="100"/>
                      <a:pt x="61" y="99"/>
                      <a:pt x="62" y="99"/>
                    </a:cubicBezTo>
                    <a:cubicBezTo>
                      <a:pt x="63" y="99"/>
                      <a:pt x="63" y="100"/>
                      <a:pt x="63" y="100"/>
                    </a:cubicBezTo>
                    <a:cubicBezTo>
                      <a:pt x="61" y="102"/>
                      <a:pt x="61" y="102"/>
                      <a:pt x="61" y="102"/>
                    </a:cubicBezTo>
                    <a:cubicBezTo>
                      <a:pt x="59" y="103"/>
                      <a:pt x="59" y="103"/>
                      <a:pt x="59" y="103"/>
                    </a:cubicBezTo>
                    <a:cubicBezTo>
                      <a:pt x="59" y="103"/>
                      <a:pt x="58" y="103"/>
                      <a:pt x="59" y="104"/>
                    </a:cubicBezTo>
                    <a:cubicBezTo>
                      <a:pt x="60" y="104"/>
                      <a:pt x="60" y="104"/>
                      <a:pt x="61" y="104"/>
                    </a:cubicBezTo>
                    <a:cubicBezTo>
                      <a:pt x="62" y="104"/>
                      <a:pt x="64" y="106"/>
                      <a:pt x="65" y="105"/>
                    </a:cubicBezTo>
                    <a:cubicBezTo>
                      <a:pt x="65" y="104"/>
                      <a:pt x="65" y="104"/>
                      <a:pt x="66" y="103"/>
                    </a:cubicBezTo>
                    <a:cubicBezTo>
                      <a:pt x="66" y="102"/>
                      <a:pt x="66" y="102"/>
                      <a:pt x="67" y="102"/>
                    </a:cubicBezTo>
                    <a:cubicBezTo>
                      <a:pt x="68" y="102"/>
                      <a:pt x="69" y="102"/>
                      <a:pt x="69" y="102"/>
                    </a:cubicBezTo>
                    <a:cubicBezTo>
                      <a:pt x="68" y="104"/>
                      <a:pt x="68" y="104"/>
                      <a:pt x="68" y="104"/>
                    </a:cubicBezTo>
                    <a:cubicBezTo>
                      <a:pt x="68" y="104"/>
                      <a:pt x="69" y="103"/>
                      <a:pt x="70" y="103"/>
                    </a:cubicBezTo>
                    <a:cubicBezTo>
                      <a:pt x="71" y="103"/>
                      <a:pt x="71" y="104"/>
                      <a:pt x="72" y="104"/>
                    </a:cubicBezTo>
                    <a:cubicBezTo>
                      <a:pt x="73" y="103"/>
                      <a:pt x="73" y="103"/>
                      <a:pt x="74" y="103"/>
                    </a:cubicBezTo>
                    <a:cubicBezTo>
                      <a:pt x="75" y="102"/>
                      <a:pt x="76" y="102"/>
                      <a:pt x="76" y="102"/>
                    </a:cubicBezTo>
                    <a:cubicBezTo>
                      <a:pt x="77" y="102"/>
                      <a:pt x="77" y="102"/>
                      <a:pt x="78" y="102"/>
                    </a:cubicBezTo>
                    <a:cubicBezTo>
                      <a:pt x="78" y="102"/>
                      <a:pt x="80" y="104"/>
                      <a:pt x="80" y="104"/>
                    </a:cubicBezTo>
                    <a:cubicBezTo>
                      <a:pt x="81" y="103"/>
                      <a:pt x="83" y="103"/>
                      <a:pt x="83" y="103"/>
                    </a:cubicBezTo>
                    <a:cubicBezTo>
                      <a:pt x="83" y="103"/>
                      <a:pt x="77" y="109"/>
                      <a:pt x="63" y="110"/>
                    </a:cubicBezTo>
                    <a:cubicBezTo>
                      <a:pt x="63" y="110"/>
                      <a:pt x="94" y="111"/>
                      <a:pt x="110" y="82"/>
                    </a:cubicBezTo>
                    <a:cubicBezTo>
                      <a:pt x="127" y="52"/>
                      <a:pt x="116" y="14"/>
                      <a:pt x="77" y="1"/>
                    </a:cubicBezTo>
                    <a:cubicBezTo>
                      <a:pt x="77" y="1"/>
                      <a:pt x="106" y="12"/>
                      <a:pt x="114" y="40"/>
                    </a:cubicBezTo>
                    <a:cubicBezTo>
                      <a:pt x="113" y="40"/>
                      <a:pt x="113" y="40"/>
                      <a:pt x="113" y="40"/>
                    </a:cubicBezTo>
                    <a:cubicBezTo>
                      <a:pt x="112" y="40"/>
                      <a:pt x="112" y="40"/>
                      <a:pt x="112" y="39"/>
                    </a:cubicBezTo>
                    <a:cubicBezTo>
                      <a:pt x="111" y="37"/>
                      <a:pt x="112" y="38"/>
                      <a:pt x="111" y="37"/>
                    </a:cubicBezTo>
                    <a:cubicBezTo>
                      <a:pt x="111" y="36"/>
                      <a:pt x="111" y="36"/>
                      <a:pt x="110" y="35"/>
                    </a:cubicBezTo>
                    <a:cubicBezTo>
                      <a:pt x="110" y="35"/>
                      <a:pt x="109" y="35"/>
                      <a:pt x="109" y="34"/>
                    </a:cubicBezTo>
                    <a:cubicBezTo>
                      <a:pt x="108" y="34"/>
                      <a:pt x="108" y="32"/>
                      <a:pt x="107" y="31"/>
                    </a:cubicBezTo>
                    <a:cubicBezTo>
                      <a:pt x="107" y="31"/>
                      <a:pt x="106" y="31"/>
                      <a:pt x="105" y="31"/>
                    </a:cubicBezTo>
                    <a:cubicBezTo>
                      <a:pt x="105" y="31"/>
                      <a:pt x="105" y="30"/>
                      <a:pt x="105" y="31"/>
                    </a:cubicBezTo>
                    <a:cubicBezTo>
                      <a:pt x="105" y="31"/>
                      <a:pt x="106" y="32"/>
                      <a:pt x="106" y="32"/>
                    </a:cubicBezTo>
                    <a:cubicBezTo>
                      <a:pt x="106" y="34"/>
                      <a:pt x="106" y="34"/>
                      <a:pt x="106" y="34"/>
                    </a:cubicBezTo>
                    <a:cubicBezTo>
                      <a:pt x="106" y="34"/>
                      <a:pt x="106" y="36"/>
                      <a:pt x="106" y="37"/>
                    </a:cubicBezTo>
                    <a:cubicBezTo>
                      <a:pt x="106" y="37"/>
                      <a:pt x="106" y="39"/>
                      <a:pt x="106" y="39"/>
                    </a:cubicBezTo>
                    <a:cubicBezTo>
                      <a:pt x="106" y="39"/>
                      <a:pt x="105" y="40"/>
                      <a:pt x="105" y="41"/>
                    </a:cubicBezTo>
                    <a:cubicBezTo>
                      <a:pt x="104" y="41"/>
                      <a:pt x="101" y="41"/>
                      <a:pt x="101" y="41"/>
                    </a:cubicBezTo>
                    <a:cubicBezTo>
                      <a:pt x="101" y="41"/>
                      <a:pt x="101" y="40"/>
                      <a:pt x="100" y="39"/>
                    </a:cubicBezTo>
                    <a:cubicBezTo>
                      <a:pt x="100" y="38"/>
                      <a:pt x="98" y="38"/>
                      <a:pt x="98" y="38"/>
                    </a:cubicBezTo>
                    <a:cubicBezTo>
                      <a:pt x="97" y="37"/>
                      <a:pt x="98" y="37"/>
                      <a:pt x="97" y="36"/>
                    </a:cubicBezTo>
                    <a:cubicBezTo>
                      <a:pt x="96" y="35"/>
                      <a:pt x="97" y="35"/>
                      <a:pt x="96" y="34"/>
                    </a:cubicBezTo>
                    <a:cubicBezTo>
                      <a:pt x="95" y="33"/>
                      <a:pt x="95" y="33"/>
                      <a:pt x="95" y="33"/>
                    </a:cubicBezTo>
                    <a:cubicBezTo>
                      <a:pt x="95" y="33"/>
                      <a:pt x="93" y="32"/>
                      <a:pt x="94" y="34"/>
                    </a:cubicBezTo>
                    <a:cubicBezTo>
                      <a:pt x="94" y="35"/>
                      <a:pt x="93" y="36"/>
                      <a:pt x="94" y="36"/>
                    </a:cubicBezTo>
                    <a:cubicBezTo>
                      <a:pt x="95" y="37"/>
                      <a:pt x="95" y="36"/>
                      <a:pt x="96" y="37"/>
                    </a:cubicBezTo>
                    <a:cubicBezTo>
                      <a:pt x="96" y="38"/>
                      <a:pt x="96" y="39"/>
                      <a:pt x="97" y="39"/>
                    </a:cubicBezTo>
                    <a:cubicBezTo>
                      <a:pt x="97" y="40"/>
                      <a:pt x="97" y="41"/>
                      <a:pt x="98" y="41"/>
                    </a:cubicBezTo>
                    <a:cubicBezTo>
                      <a:pt x="98" y="42"/>
                      <a:pt x="100" y="41"/>
                      <a:pt x="100" y="42"/>
                    </a:cubicBezTo>
                    <a:cubicBezTo>
                      <a:pt x="99" y="43"/>
                      <a:pt x="99" y="44"/>
                      <a:pt x="100" y="44"/>
                    </a:cubicBezTo>
                    <a:cubicBezTo>
                      <a:pt x="100" y="44"/>
                      <a:pt x="101" y="45"/>
                      <a:pt x="101" y="44"/>
                    </a:cubicBezTo>
                    <a:cubicBezTo>
                      <a:pt x="102" y="44"/>
                      <a:pt x="101" y="45"/>
                      <a:pt x="102" y="44"/>
                    </a:cubicBezTo>
                    <a:cubicBezTo>
                      <a:pt x="103" y="44"/>
                      <a:pt x="104" y="44"/>
                      <a:pt x="104" y="44"/>
                    </a:cubicBezTo>
                    <a:cubicBezTo>
                      <a:pt x="104" y="44"/>
                      <a:pt x="105" y="45"/>
                      <a:pt x="105" y="45"/>
                    </a:cubicBezTo>
                    <a:cubicBezTo>
                      <a:pt x="105" y="45"/>
                      <a:pt x="105" y="48"/>
                      <a:pt x="105" y="48"/>
                    </a:cubicBezTo>
                    <a:cubicBezTo>
                      <a:pt x="104" y="50"/>
                      <a:pt x="104" y="50"/>
                      <a:pt x="104" y="50"/>
                    </a:cubicBezTo>
                    <a:cubicBezTo>
                      <a:pt x="104" y="50"/>
                      <a:pt x="104" y="54"/>
                      <a:pt x="103" y="54"/>
                    </a:cubicBezTo>
                    <a:cubicBezTo>
                      <a:pt x="103" y="54"/>
                      <a:pt x="102" y="55"/>
                      <a:pt x="101" y="56"/>
                    </a:cubicBezTo>
                    <a:cubicBezTo>
                      <a:pt x="101" y="56"/>
                      <a:pt x="101" y="59"/>
                      <a:pt x="101" y="59"/>
                    </a:cubicBezTo>
                    <a:cubicBezTo>
                      <a:pt x="100" y="60"/>
                      <a:pt x="100" y="60"/>
                      <a:pt x="100" y="60"/>
                    </a:cubicBezTo>
                    <a:cubicBezTo>
                      <a:pt x="100" y="60"/>
                      <a:pt x="100" y="62"/>
                      <a:pt x="100" y="62"/>
                    </a:cubicBezTo>
                    <a:cubicBezTo>
                      <a:pt x="100" y="63"/>
                      <a:pt x="100" y="65"/>
                      <a:pt x="100" y="66"/>
                    </a:cubicBezTo>
                    <a:cubicBezTo>
                      <a:pt x="100" y="67"/>
                      <a:pt x="98" y="68"/>
                      <a:pt x="98" y="68"/>
                    </a:cubicBezTo>
                    <a:cubicBezTo>
                      <a:pt x="98" y="68"/>
                      <a:pt x="100" y="70"/>
                      <a:pt x="99" y="70"/>
                    </a:cubicBezTo>
                    <a:cubicBezTo>
                      <a:pt x="98" y="70"/>
                      <a:pt x="97" y="72"/>
                      <a:pt x="97" y="72"/>
                    </a:cubicBezTo>
                    <a:cubicBezTo>
                      <a:pt x="97" y="73"/>
                      <a:pt x="97" y="74"/>
                      <a:pt x="96" y="74"/>
                    </a:cubicBezTo>
                    <a:cubicBezTo>
                      <a:pt x="95" y="74"/>
                      <a:pt x="94" y="74"/>
                      <a:pt x="94" y="74"/>
                    </a:cubicBezTo>
                    <a:cubicBezTo>
                      <a:pt x="94" y="75"/>
                      <a:pt x="94" y="76"/>
                      <a:pt x="94" y="76"/>
                    </a:cubicBezTo>
                    <a:cubicBezTo>
                      <a:pt x="92" y="79"/>
                      <a:pt x="92" y="79"/>
                      <a:pt x="92" y="79"/>
                    </a:cubicBezTo>
                    <a:cubicBezTo>
                      <a:pt x="90" y="81"/>
                      <a:pt x="90" y="81"/>
                      <a:pt x="90" y="81"/>
                    </a:cubicBezTo>
                    <a:cubicBezTo>
                      <a:pt x="90" y="81"/>
                      <a:pt x="90" y="83"/>
                      <a:pt x="89" y="83"/>
                    </a:cubicBezTo>
                    <a:cubicBezTo>
                      <a:pt x="88" y="83"/>
                      <a:pt x="86" y="84"/>
                      <a:pt x="85" y="85"/>
                    </a:cubicBezTo>
                    <a:cubicBezTo>
                      <a:pt x="85" y="85"/>
                      <a:pt x="83" y="86"/>
                      <a:pt x="82" y="86"/>
                    </a:cubicBezTo>
                    <a:cubicBezTo>
                      <a:pt x="82" y="86"/>
                      <a:pt x="83" y="88"/>
                      <a:pt x="82" y="86"/>
                    </a:cubicBezTo>
                    <a:cubicBezTo>
                      <a:pt x="81" y="84"/>
                      <a:pt x="82" y="85"/>
                      <a:pt x="81" y="83"/>
                    </a:cubicBezTo>
                    <a:cubicBezTo>
                      <a:pt x="80" y="81"/>
                      <a:pt x="80" y="83"/>
                      <a:pt x="80" y="81"/>
                    </a:cubicBezTo>
                    <a:cubicBezTo>
                      <a:pt x="80" y="79"/>
                      <a:pt x="80" y="81"/>
                      <a:pt x="80" y="79"/>
                    </a:cubicBezTo>
                    <a:cubicBezTo>
                      <a:pt x="80" y="78"/>
                      <a:pt x="80" y="79"/>
                      <a:pt x="79" y="77"/>
                    </a:cubicBezTo>
                    <a:cubicBezTo>
                      <a:pt x="79" y="76"/>
                      <a:pt x="79" y="76"/>
                      <a:pt x="78" y="75"/>
                    </a:cubicBezTo>
                    <a:cubicBezTo>
                      <a:pt x="77" y="74"/>
                      <a:pt x="76" y="75"/>
                      <a:pt x="76" y="73"/>
                    </a:cubicBezTo>
                    <a:cubicBezTo>
                      <a:pt x="77" y="72"/>
                      <a:pt x="77" y="73"/>
                      <a:pt x="77" y="72"/>
                    </a:cubicBezTo>
                    <a:cubicBezTo>
                      <a:pt x="77" y="70"/>
                      <a:pt x="77" y="70"/>
                      <a:pt x="78" y="69"/>
                    </a:cubicBezTo>
                    <a:cubicBezTo>
                      <a:pt x="79" y="68"/>
                      <a:pt x="80" y="68"/>
                      <a:pt x="80" y="67"/>
                    </a:cubicBezTo>
                    <a:cubicBezTo>
                      <a:pt x="80" y="66"/>
                      <a:pt x="80" y="66"/>
                      <a:pt x="79" y="65"/>
                    </a:cubicBezTo>
                    <a:cubicBezTo>
                      <a:pt x="79" y="64"/>
                      <a:pt x="78" y="63"/>
                      <a:pt x="78" y="63"/>
                    </a:cubicBezTo>
                    <a:cubicBezTo>
                      <a:pt x="78" y="63"/>
                      <a:pt x="78" y="63"/>
                      <a:pt x="77" y="62"/>
                    </a:cubicBezTo>
                    <a:cubicBezTo>
                      <a:pt x="76" y="61"/>
                      <a:pt x="76" y="60"/>
                      <a:pt x="76" y="60"/>
                    </a:cubicBezTo>
                    <a:cubicBezTo>
                      <a:pt x="76" y="60"/>
                      <a:pt x="76" y="57"/>
                      <a:pt x="76" y="56"/>
                    </a:cubicBezTo>
                    <a:cubicBezTo>
                      <a:pt x="76" y="55"/>
                      <a:pt x="75" y="57"/>
                      <a:pt x="76" y="55"/>
                    </a:cubicBezTo>
                    <a:cubicBezTo>
                      <a:pt x="76" y="53"/>
                      <a:pt x="76" y="52"/>
                      <a:pt x="76" y="52"/>
                    </a:cubicBezTo>
                    <a:cubicBezTo>
                      <a:pt x="76" y="52"/>
                      <a:pt x="74" y="51"/>
                      <a:pt x="73" y="51"/>
                    </a:cubicBezTo>
                    <a:cubicBezTo>
                      <a:pt x="73" y="51"/>
                      <a:pt x="73" y="52"/>
                      <a:pt x="72" y="52"/>
                    </a:cubicBezTo>
                    <a:cubicBezTo>
                      <a:pt x="70" y="51"/>
                      <a:pt x="71" y="50"/>
                      <a:pt x="70" y="50"/>
                    </a:cubicBezTo>
                    <a:cubicBezTo>
                      <a:pt x="70" y="49"/>
                      <a:pt x="69" y="49"/>
                      <a:pt x="68" y="50"/>
                    </a:cubicBezTo>
                    <a:cubicBezTo>
                      <a:pt x="68" y="50"/>
                      <a:pt x="66" y="50"/>
                      <a:pt x="65" y="51"/>
                    </a:cubicBezTo>
                    <a:cubicBezTo>
                      <a:pt x="64" y="51"/>
                      <a:pt x="64" y="51"/>
                      <a:pt x="62" y="51"/>
                    </a:cubicBezTo>
                    <a:cubicBezTo>
                      <a:pt x="61" y="51"/>
                      <a:pt x="59" y="52"/>
                      <a:pt x="58" y="51"/>
                    </a:cubicBezTo>
                    <a:cubicBezTo>
                      <a:pt x="56" y="51"/>
                      <a:pt x="56" y="51"/>
                      <a:pt x="56" y="50"/>
                    </a:cubicBezTo>
                    <a:cubicBezTo>
                      <a:pt x="55" y="49"/>
                      <a:pt x="56" y="49"/>
                      <a:pt x="55" y="48"/>
                    </a:cubicBezTo>
                    <a:cubicBezTo>
                      <a:pt x="53" y="48"/>
                      <a:pt x="53" y="48"/>
                      <a:pt x="53" y="47"/>
                    </a:cubicBezTo>
                    <a:cubicBezTo>
                      <a:pt x="53" y="46"/>
                      <a:pt x="53" y="46"/>
                      <a:pt x="53" y="45"/>
                    </a:cubicBezTo>
                    <a:cubicBezTo>
                      <a:pt x="52" y="44"/>
                      <a:pt x="53" y="46"/>
                      <a:pt x="52" y="44"/>
                    </a:cubicBezTo>
                    <a:cubicBezTo>
                      <a:pt x="50" y="42"/>
                      <a:pt x="50" y="44"/>
                      <a:pt x="50" y="42"/>
                    </a:cubicBezTo>
                    <a:cubicBezTo>
                      <a:pt x="51" y="41"/>
                      <a:pt x="51" y="42"/>
                      <a:pt x="51" y="40"/>
                    </a:cubicBezTo>
                    <a:cubicBezTo>
                      <a:pt x="51" y="39"/>
                      <a:pt x="53" y="41"/>
                      <a:pt x="52" y="38"/>
                    </a:cubicBezTo>
                    <a:cubicBezTo>
                      <a:pt x="51" y="35"/>
                      <a:pt x="50" y="35"/>
                      <a:pt x="52" y="33"/>
                    </a:cubicBezTo>
                    <a:cubicBezTo>
                      <a:pt x="53" y="31"/>
                      <a:pt x="55" y="30"/>
                      <a:pt x="55" y="30"/>
                    </a:cubicBezTo>
                    <a:cubicBezTo>
                      <a:pt x="55" y="29"/>
                      <a:pt x="56" y="28"/>
                      <a:pt x="56" y="27"/>
                    </a:cubicBezTo>
                    <a:cubicBezTo>
                      <a:pt x="57" y="27"/>
                      <a:pt x="56" y="27"/>
                      <a:pt x="58" y="27"/>
                    </a:cubicBezTo>
                    <a:cubicBezTo>
                      <a:pt x="59" y="27"/>
                      <a:pt x="60" y="26"/>
                      <a:pt x="61" y="26"/>
                    </a:cubicBezTo>
                    <a:cubicBezTo>
                      <a:pt x="62" y="25"/>
                      <a:pt x="63" y="24"/>
                      <a:pt x="63" y="23"/>
                    </a:cubicBezTo>
                    <a:cubicBezTo>
                      <a:pt x="64" y="23"/>
                      <a:pt x="63" y="24"/>
                      <a:pt x="65" y="23"/>
                    </a:cubicBezTo>
                    <a:cubicBezTo>
                      <a:pt x="66" y="23"/>
                      <a:pt x="66" y="23"/>
                      <a:pt x="67" y="23"/>
                    </a:cubicBezTo>
                    <a:cubicBezTo>
                      <a:pt x="68" y="23"/>
                      <a:pt x="66" y="23"/>
                      <a:pt x="68" y="23"/>
                    </a:cubicBezTo>
                    <a:cubicBezTo>
                      <a:pt x="70" y="22"/>
                      <a:pt x="70" y="22"/>
                      <a:pt x="70" y="22"/>
                    </a:cubicBezTo>
                    <a:cubicBezTo>
                      <a:pt x="71" y="22"/>
                      <a:pt x="71" y="23"/>
                      <a:pt x="72" y="23"/>
                    </a:cubicBezTo>
                    <a:cubicBezTo>
                      <a:pt x="72" y="23"/>
                      <a:pt x="72" y="21"/>
                      <a:pt x="72" y="23"/>
                    </a:cubicBezTo>
                    <a:cubicBezTo>
                      <a:pt x="73" y="25"/>
                      <a:pt x="72" y="26"/>
                      <a:pt x="73" y="26"/>
                    </a:cubicBezTo>
                    <a:cubicBezTo>
                      <a:pt x="75" y="26"/>
                      <a:pt x="73" y="26"/>
                      <a:pt x="75" y="26"/>
                    </a:cubicBezTo>
                    <a:cubicBezTo>
                      <a:pt x="76" y="26"/>
                      <a:pt x="76" y="26"/>
                      <a:pt x="77" y="27"/>
                    </a:cubicBezTo>
                    <a:cubicBezTo>
                      <a:pt x="77" y="27"/>
                      <a:pt x="78" y="27"/>
                      <a:pt x="79" y="27"/>
                    </a:cubicBezTo>
                    <a:cubicBezTo>
                      <a:pt x="80" y="27"/>
                      <a:pt x="79" y="29"/>
                      <a:pt x="80" y="27"/>
                    </a:cubicBezTo>
                    <a:cubicBezTo>
                      <a:pt x="82" y="26"/>
                      <a:pt x="79" y="26"/>
                      <a:pt x="82" y="26"/>
                    </a:cubicBezTo>
                    <a:cubicBezTo>
                      <a:pt x="85" y="26"/>
                      <a:pt x="85" y="27"/>
                      <a:pt x="86" y="26"/>
                    </a:cubicBezTo>
                    <a:cubicBezTo>
                      <a:pt x="86" y="26"/>
                      <a:pt x="86" y="27"/>
                      <a:pt x="88" y="26"/>
                    </a:cubicBezTo>
                    <a:cubicBezTo>
                      <a:pt x="89" y="25"/>
                      <a:pt x="89" y="25"/>
                      <a:pt x="90" y="26"/>
                    </a:cubicBezTo>
                    <a:cubicBezTo>
                      <a:pt x="90" y="26"/>
                      <a:pt x="90" y="27"/>
                      <a:pt x="91" y="26"/>
                    </a:cubicBezTo>
                    <a:cubicBezTo>
                      <a:pt x="91" y="25"/>
                      <a:pt x="92" y="25"/>
                      <a:pt x="91" y="24"/>
                    </a:cubicBezTo>
                    <a:cubicBezTo>
                      <a:pt x="89" y="24"/>
                      <a:pt x="89" y="24"/>
                      <a:pt x="88" y="23"/>
                    </a:cubicBezTo>
                    <a:cubicBezTo>
                      <a:pt x="88" y="22"/>
                      <a:pt x="90" y="23"/>
                      <a:pt x="88" y="22"/>
                    </a:cubicBezTo>
                    <a:cubicBezTo>
                      <a:pt x="87" y="22"/>
                      <a:pt x="87" y="22"/>
                      <a:pt x="86" y="22"/>
                    </a:cubicBezTo>
                    <a:cubicBezTo>
                      <a:pt x="84" y="21"/>
                      <a:pt x="83" y="23"/>
                      <a:pt x="83" y="22"/>
                    </a:cubicBezTo>
                    <a:cubicBezTo>
                      <a:pt x="83" y="21"/>
                      <a:pt x="80" y="23"/>
                      <a:pt x="83" y="21"/>
                    </a:cubicBezTo>
                    <a:cubicBezTo>
                      <a:pt x="85" y="19"/>
                      <a:pt x="84" y="18"/>
                      <a:pt x="85" y="18"/>
                    </a:cubicBezTo>
                    <a:cubicBezTo>
                      <a:pt x="87" y="19"/>
                      <a:pt x="86" y="20"/>
                      <a:pt x="87" y="19"/>
                    </a:cubicBezTo>
                    <a:cubicBezTo>
                      <a:pt x="88" y="18"/>
                      <a:pt x="90" y="18"/>
                      <a:pt x="88" y="17"/>
                    </a:cubicBezTo>
                    <a:cubicBezTo>
                      <a:pt x="86" y="16"/>
                      <a:pt x="88" y="16"/>
                      <a:pt x="86" y="15"/>
                    </a:cubicBezTo>
                    <a:cubicBezTo>
                      <a:pt x="84" y="14"/>
                      <a:pt x="83" y="18"/>
                      <a:pt x="82" y="18"/>
                    </a:cubicBezTo>
                    <a:cubicBezTo>
                      <a:pt x="81" y="17"/>
                      <a:pt x="81" y="17"/>
                      <a:pt x="80" y="17"/>
                    </a:cubicBezTo>
                    <a:cubicBezTo>
                      <a:pt x="80" y="17"/>
                      <a:pt x="80" y="19"/>
                      <a:pt x="80" y="20"/>
                    </a:cubicBezTo>
                    <a:cubicBezTo>
                      <a:pt x="79" y="21"/>
                      <a:pt x="80" y="21"/>
                      <a:pt x="79" y="20"/>
                    </a:cubicBezTo>
                    <a:cubicBezTo>
                      <a:pt x="77" y="20"/>
                      <a:pt x="81" y="20"/>
                      <a:pt x="77" y="18"/>
                    </a:cubicBezTo>
                    <a:cubicBezTo>
                      <a:pt x="73" y="17"/>
                      <a:pt x="72" y="17"/>
                      <a:pt x="71" y="18"/>
                    </a:cubicBezTo>
                    <a:cubicBezTo>
                      <a:pt x="71" y="18"/>
                      <a:pt x="70" y="18"/>
                      <a:pt x="70" y="19"/>
                    </a:cubicBezTo>
                    <a:cubicBezTo>
                      <a:pt x="69" y="19"/>
                      <a:pt x="71" y="20"/>
                      <a:pt x="69" y="19"/>
                    </a:cubicBezTo>
                    <a:cubicBezTo>
                      <a:pt x="68" y="18"/>
                      <a:pt x="66" y="20"/>
                      <a:pt x="66" y="20"/>
                    </a:cubicBezTo>
                    <a:cubicBezTo>
                      <a:pt x="66" y="20"/>
                      <a:pt x="66" y="19"/>
                      <a:pt x="65" y="20"/>
                    </a:cubicBezTo>
                    <a:cubicBezTo>
                      <a:pt x="64" y="20"/>
                      <a:pt x="63" y="21"/>
                      <a:pt x="62" y="21"/>
                    </a:cubicBezTo>
                    <a:cubicBezTo>
                      <a:pt x="61" y="20"/>
                      <a:pt x="60" y="21"/>
                      <a:pt x="61" y="19"/>
                    </a:cubicBezTo>
                    <a:cubicBezTo>
                      <a:pt x="63" y="17"/>
                      <a:pt x="62" y="18"/>
                      <a:pt x="64" y="17"/>
                    </a:cubicBezTo>
                    <a:cubicBezTo>
                      <a:pt x="66" y="16"/>
                      <a:pt x="69" y="16"/>
                      <a:pt x="66" y="16"/>
                    </a:cubicBezTo>
                    <a:cubicBezTo>
                      <a:pt x="63" y="15"/>
                      <a:pt x="68" y="15"/>
                      <a:pt x="64" y="13"/>
                    </a:cubicBezTo>
                    <a:cubicBezTo>
                      <a:pt x="60" y="11"/>
                      <a:pt x="60" y="14"/>
                      <a:pt x="60" y="11"/>
                    </a:cubicBezTo>
                    <a:cubicBezTo>
                      <a:pt x="61" y="9"/>
                      <a:pt x="60" y="9"/>
                      <a:pt x="59" y="9"/>
                    </a:cubicBezTo>
                    <a:cubicBezTo>
                      <a:pt x="59" y="9"/>
                      <a:pt x="56" y="10"/>
                      <a:pt x="55" y="10"/>
                    </a:cubicBezTo>
                    <a:cubicBezTo>
                      <a:pt x="54" y="10"/>
                      <a:pt x="55" y="11"/>
                      <a:pt x="54" y="10"/>
                    </a:cubicBezTo>
                    <a:cubicBezTo>
                      <a:pt x="52" y="9"/>
                      <a:pt x="51" y="10"/>
                      <a:pt x="52" y="9"/>
                    </a:cubicBezTo>
                    <a:cubicBezTo>
                      <a:pt x="53" y="7"/>
                      <a:pt x="53" y="7"/>
                      <a:pt x="54" y="6"/>
                    </a:cubicBezTo>
                    <a:cubicBezTo>
                      <a:pt x="55" y="5"/>
                      <a:pt x="55" y="2"/>
                      <a:pt x="57" y="3"/>
                    </a:cubicBezTo>
                    <a:cubicBezTo>
                      <a:pt x="60" y="4"/>
                      <a:pt x="59" y="4"/>
                      <a:pt x="61" y="4"/>
                    </a:cubicBezTo>
                    <a:cubicBezTo>
                      <a:pt x="63" y="4"/>
                      <a:pt x="64" y="4"/>
                      <a:pt x="64" y="3"/>
                    </a:cubicBezTo>
                    <a:cubicBezTo>
                      <a:pt x="64" y="3"/>
                      <a:pt x="62" y="2"/>
                      <a:pt x="62" y="2"/>
                    </a:cubicBezTo>
                    <a:cubicBezTo>
                      <a:pt x="62" y="2"/>
                      <a:pt x="61" y="2"/>
                      <a:pt x="61" y="2"/>
                    </a:cubicBezTo>
                    <a:cubicBezTo>
                      <a:pt x="61" y="1"/>
                      <a:pt x="62" y="0"/>
                      <a:pt x="62" y="0"/>
                    </a:cubicBezTo>
                    <a:cubicBezTo>
                      <a:pt x="61" y="0"/>
                      <a:pt x="61" y="0"/>
                      <a:pt x="61" y="0"/>
                    </a:cubicBezTo>
                    <a:cubicBezTo>
                      <a:pt x="61" y="0"/>
                      <a:pt x="54" y="0"/>
                      <a:pt x="52" y="0"/>
                    </a:cubicBezTo>
                    <a:close/>
                  </a:path>
                </a:pathLst>
              </a:custGeom>
              <a:solidFill>
                <a:srgbClr val="FFC000"/>
              </a:solidFill>
              <a:ln>
                <a:noFill/>
              </a:ln>
            </p:spPr>
            <p:txBody>
              <a:bodyPr vert="horz" wrap="square" lIns="96430" tIns="48216" rIns="96430" bIns="48216" numCol="1" anchor="t" anchorCtr="0" compatLnSpc="1"/>
              <a:lstStyle/>
              <a:p>
                <a:pPr marL="0" marR="0" lvl="0" indent="0" algn="just" defTabSz="914400" eaLnBrk="1" fontAlgn="base" latinLnBrk="0" hangingPunct="1">
                  <a:lnSpc>
                    <a:spcPct val="120000"/>
                  </a:lnSpc>
                  <a:spcBef>
                    <a:spcPct val="0"/>
                  </a:spcBef>
                  <a:spcAft>
                    <a:spcPct val="0"/>
                  </a:spcAft>
                  <a:buClrTx/>
                  <a:buSzTx/>
                  <a:buFontTx/>
                  <a:buNone/>
                  <a:defRPr/>
                </a:pPr>
                <a:endParaRPr kumimoji="0" lang="en-GB" sz="950" b="0" i="0" u="none" strike="noStrike" kern="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6" name="Freeform 3769"/>
              <p:cNvSpPr/>
              <p:nvPr/>
            </p:nvSpPr>
            <p:spPr bwMode="auto">
              <a:xfrm>
                <a:off x="8374565" y="4646548"/>
                <a:ext cx="110687" cy="128296"/>
              </a:xfrm>
              <a:custGeom>
                <a:avLst/>
                <a:gdLst>
                  <a:gd name="T0" fmla="*/ 26 w 37"/>
                  <a:gd name="T1" fmla="*/ 2 h 43"/>
                  <a:gd name="T2" fmla="*/ 26 w 37"/>
                  <a:gd name="T3" fmla="*/ 16 h 43"/>
                  <a:gd name="T4" fmla="*/ 15 w 37"/>
                  <a:gd name="T5" fmla="*/ 25 h 43"/>
                  <a:gd name="T6" fmla="*/ 1 w 37"/>
                  <a:gd name="T7" fmla="*/ 35 h 43"/>
                  <a:gd name="T8" fmla="*/ 37 w 37"/>
                  <a:gd name="T9" fmla="*/ 43 h 43"/>
                  <a:gd name="T10" fmla="*/ 37 w 37"/>
                  <a:gd name="T11" fmla="*/ 0 h 43"/>
                  <a:gd name="T12" fmla="*/ 26 w 37"/>
                  <a:gd name="T13" fmla="*/ 2 h 43"/>
                </a:gdLst>
                <a:ahLst/>
                <a:cxnLst>
                  <a:cxn ang="0">
                    <a:pos x="T0" y="T1"/>
                  </a:cxn>
                  <a:cxn ang="0">
                    <a:pos x="T2" y="T3"/>
                  </a:cxn>
                  <a:cxn ang="0">
                    <a:pos x="T4" y="T5"/>
                  </a:cxn>
                  <a:cxn ang="0">
                    <a:pos x="T6" y="T7"/>
                  </a:cxn>
                  <a:cxn ang="0">
                    <a:pos x="T8" y="T9"/>
                  </a:cxn>
                  <a:cxn ang="0">
                    <a:pos x="T10" y="T11"/>
                  </a:cxn>
                  <a:cxn ang="0">
                    <a:pos x="T12" y="T13"/>
                  </a:cxn>
                </a:cxnLst>
                <a:rect l="0" t="0" r="r" b="b"/>
                <a:pathLst>
                  <a:path w="37" h="43">
                    <a:moveTo>
                      <a:pt x="26" y="2"/>
                    </a:moveTo>
                    <a:cubicBezTo>
                      <a:pt x="26" y="16"/>
                      <a:pt x="26" y="16"/>
                      <a:pt x="26" y="16"/>
                    </a:cubicBezTo>
                    <a:cubicBezTo>
                      <a:pt x="26" y="16"/>
                      <a:pt x="22" y="22"/>
                      <a:pt x="15" y="25"/>
                    </a:cubicBezTo>
                    <a:cubicBezTo>
                      <a:pt x="7" y="27"/>
                      <a:pt x="0" y="31"/>
                      <a:pt x="1" y="35"/>
                    </a:cubicBezTo>
                    <a:cubicBezTo>
                      <a:pt x="2" y="39"/>
                      <a:pt x="11" y="43"/>
                      <a:pt x="37" y="43"/>
                    </a:cubicBezTo>
                    <a:cubicBezTo>
                      <a:pt x="37" y="0"/>
                      <a:pt x="37" y="0"/>
                      <a:pt x="37" y="0"/>
                    </a:cubicBezTo>
                    <a:lnTo>
                      <a:pt x="26" y="2"/>
                    </a:lnTo>
                    <a:close/>
                  </a:path>
                </a:pathLst>
              </a:custGeom>
              <a:solidFill>
                <a:srgbClr val="447197"/>
              </a:solidFill>
              <a:ln>
                <a:noFill/>
              </a:ln>
            </p:spPr>
            <p:txBody>
              <a:bodyPr vert="horz" wrap="square" lIns="96430" tIns="48216" rIns="96430" bIns="48216" numCol="1" anchor="t" anchorCtr="0" compatLnSpc="1"/>
              <a:lstStyle/>
              <a:p>
                <a:pPr marL="0" marR="0" lvl="0" indent="0" algn="just" defTabSz="914400" eaLnBrk="1" fontAlgn="base" latinLnBrk="0" hangingPunct="1">
                  <a:lnSpc>
                    <a:spcPct val="120000"/>
                  </a:lnSpc>
                  <a:spcBef>
                    <a:spcPct val="0"/>
                  </a:spcBef>
                  <a:spcAft>
                    <a:spcPct val="0"/>
                  </a:spcAft>
                  <a:buClrTx/>
                  <a:buSzTx/>
                  <a:buFontTx/>
                  <a:buNone/>
                  <a:defRPr/>
                </a:pPr>
                <a:endParaRPr kumimoji="0" lang="en-GB" sz="950" b="0" i="0" u="none" strike="noStrike" kern="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7" name="Freeform 3770"/>
              <p:cNvSpPr/>
              <p:nvPr/>
            </p:nvSpPr>
            <p:spPr bwMode="auto">
              <a:xfrm>
                <a:off x="8472672" y="4646548"/>
                <a:ext cx="101882" cy="128296"/>
              </a:xfrm>
              <a:custGeom>
                <a:avLst/>
                <a:gdLst>
                  <a:gd name="T0" fmla="*/ 8 w 34"/>
                  <a:gd name="T1" fmla="*/ 2 h 43"/>
                  <a:gd name="T2" fmla="*/ 8 w 34"/>
                  <a:gd name="T3" fmla="*/ 16 h 43"/>
                  <a:gd name="T4" fmla="*/ 18 w 34"/>
                  <a:gd name="T5" fmla="*/ 25 h 43"/>
                  <a:gd name="T6" fmla="*/ 34 w 34"/>
                  <a:gd name="T7" fmla="*/ 35 h 43"/>
                  <a:gd name="T8" fmla="*/ 0 w 34"/>
                  <a:gd name="T9" fmla="*/ 43 h 43"/>
                  <a:gd name="T10" fmla="*/ 0 w 34"/>
                  <a:gd name="T11" fmla="*/ 0 h 43"/>
                  <a:gd name="T12" fmla="*/ 8 w 34"/>
                  <a:gd name="T13" fmla="*/ 2 h 43"/>
                </a:gdLst>
                <a:ahLst/>
                <a:cxnLst>
                  <a:cxn ang="0">
                    <a:pos x="T0" y="T1"/>
                  </a:cxn>
                  <a:cxn ang="0">
                    <a:pos x="T2" y="T3"/>
                  </a:cxn>
                  <a:cxn ang="0">
                    <a:pos x="T4" y="T5"/>
                  </a:cxn>
                  <a:cxn ang="0">
                    <a:pos x="T6" y="T7"/>
                  </a:cxn>
                  <a:cxn ang="0">
                    <a:pos x="T8" y="T9"/>
                  </a:cxn>
                  <a:cxn ang="0">
                    <a:pos x="T10" y="T11"/>
                  </a:cxn>
                  <a:cxn ang="0">
                    <a:pos x="T12" y="T13"/>
                  </a:cxn>
                </a:cxnLst>
                <a:rect l="0" t="0" r="r" b="b"/>
                <a:pathLst>
                  <a:path w="34" h="43">
                    <a:moveTo>
                      <a:pt x="8" y="2"/>
                    </a:moveTo>
                    <a:cubicBezTo>
                      <a:pt x="8" y="16"/>
                      <a:pt x="8" y="16"/>
                      <a:pt x="8" y="16"/>
                    </a:cubicBezTo>
                    <a:cubicBezTo>
                      <a:pt x="8" y="16"/>
                      <a:pt x="10" y="22"/>
                      <a:pt x="18" y="25"/>
                    </a:cubicBezTo>
                    <a:cubicBezTo>
                      <a:pt x="25" y="27"/>
                      <a:pt x="34" y="31"/>
                      <a:pt x="34" y="35"/>
                    </a:cubicBezTo>
                    <a:cubicBezTo>
                      <a:pt x="33" y="39"/>
                      <a:pt x="19" y="43"/>
                      <a:pt x="0" y="43"/>
                    </a:cubicBezTo>
                    <a:cubicBezTo>
                      <a:pt x="0" y="0"/>
                      <a:pt x="0" y="0"/>
                      <a:pt x="0" y="0"/>
                    </a:cubicBezTo>
                    <a:lnTo>
                      <a:pt x="8" y="2"/>
                    </a:lnTo>
                    <a:close/>
                  </a:path>
                </a:pathLst>
              </a:custGeom>
              <a:solidFill>
                <a:srgbClr val="447197"/>
              </a:solidFill>
              <a:ln>
                <a:noFill/>
              </a:ln>
            </p:spPr>
            <p:txBody>
              <a:bodyPr vert="horz" wrap="square" lIns="96430" tIns="48216" rIns="96430" bIns="48216" numCol="1" anchor="t" anchorCtr="0" compatLnSpc="1"/>
              <a:lstStyle/>
              <a:p>
                <a:pPr marL="0" marR="0" lvl="0" indent="0" algn="just" defTabSz="914400" eaLnBrk="1" fontAlgn="base" latinLnBrk="0" hangingPunct="1">
                  <a:lnSpc>
                    <a:spcPct val="120000"/>
                  </a:lnSpc>
                  <a:spcBef>
                    <a:spcPct val="0"/>
                  </a:spcBef>
                  <a:spcAft>
                    <a:spcPct val="0"/>
                  </a:spcAft>
                  <a:buClrTx/>
                  <a:buSzTx/>
                  <a:buFontTx/>
                  <a:buNone/>
                  <a:defRPr/>
                </a:pPr>
                <a:endParaRPr kumimoji="0" lang="en-GB" sz="950" b="0" i="0" u="none" strike="noStrike" kern="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8" name="Freeform 3771"/>
              <p:cNvSpPr/>
              <p:nvPr/>
            </p:nvSpPr>
            <p:spPr bwMode="auto">
              <a:xfrm>
                <a:off x="8291548" y="4274238"/>
                <a:ext cx="381114" cy="384887"/>
              </a:xfrm>
              <a:custGeom>
                <a:avLst/>
                <a:gdLst>
                  <a:gd name="T0" fmla="*/ 94 w 128"/>
                  <a:gd name="T1" fmla="*/ 7 h 129"/>
                  <a:gd name="T2" fmla="*/ 120 w 128"/>
                  <a:gd name="T3" fmla="*/ 58 h 129"/>
                  <a:gd name="T4" fmla="*/ 57 w 128"/>
                  <a:gd name="T5" fmla="*/ 121 h 129"/>
                  <a:gd name="T6" fmla="*/ 7 w 128"/>
                  <a:gd name="T7" fmla="*/ 96 h 129"/>
                  <a:gd name="T8" fmla="*/ 0 w 128"/>
                  <a:gd name="T9" fmla="*/ 101 h 129"/>
                  <a:gd name="T10" fmla="*/ 57 w 128"/>
                  <a:gd name="T11" fmla="*/ 129 h 129"/>
                  <a:gd name="T12" fmla="*/ 128 w 128"/>
                  <a:gd name="T13" fmla="*/ 58 h 129"/>
                  <a:gd name="T14" fmla="*/ 99 w 128"/>
                  <a:gd name="T15" fmla="*/ 0 h 129"/>
                  <a:gd name="T16" fmla="*/ 94 w 128"/>
                  <a:gd name="T17" fmla="*/ 7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8" h="129">
                    <a:moveTo>
                      <a:pt x="94" y="7"/>
                    </a:moveTo>
                    <a:cubicBezTo>
                      <a:pt x="110" y="18"/>
                      <a:pt x="120" y="37"/>
                      <a:pt x="120" y="58"/>
                    </a:cubicBezTo>
                    <a:cubicBezTo>
                      <a:pt x="120" y="93"/>
                      <a:pt x="92" y="121"/>
                      <a:pt x="57" y="121"/>
                    </a:cubicBezTo>
                    <a:cubicBezTo>
                      <a:pt x="37" y="121"/>
                      <a:pt x="18" y="111"/>
                      <a:pt x="7" y="96"/>
                    </a:cubicBezTo>
                    <a:cubicBezTo>
                      <a:pt x="0" y="101"/>
                      <a:pt x="0" y="101"/>
                      <a:pt x="0" y="101"/>
                    </a:cubicBezTo>
                    <a:cubicBezTo>
                      <a:pt x="13" y="118"/>
                      <a:pt x="34" y="129"/>
                      <a:pt x="57" y="129"/>
                    </a:cubicBezTo>
                    <a:cubicBezTo>
                      <a:pt x="97" y="129"/>
                      <a:pt x="128" y="97"/>
                      <a:pt x="128" y="58"/>
                    </a:cubicBezTo>
                    <a:cubicBezTo>
                      <a:pt x="128" y="34"/>
                      <a:pt x="117" y="13"/>
                      <a:pt x="99" y="0"/>
                    </a:cubicBezTo>
                    <a:lnTo>
                      <a:pt x="94" y="7"/>
                    </a:lnTo>
                    <a:close/>
                  </a:path>
                </a:pathLst>
              </a:custGeom>
              <a:solidFill>
                <a:srgbClr val="447197"/>
              </a:solidFill>
              <a:ln>
                <a:noFill/>
              </a:ln>
            </p:spPr>
            <p:txBody>
              <a:bodyPr vert="horz" wrap="square" lIns="96430" tIns="48216" rIns="96430" bIns="48216" numCol="1" anchor="t" anchorCtr="0" compatLnSpc="1"/>
              <a:lstStyle/>
              <a:p>
                <a:pPr marL="0" marR="0" lvl="0" indent="0" algn="just" defTabSz="914400" eaLnBrk="1" fontAlgn="base" latinLnBrk="0" hangingPunct="1">
                  <a:lnSpc>
                    <a:spcPct val="120000"/>
                  </a:lnSpc>
                  <a:spcBef>
                    <a:spcPct val="0"/>
                  </a:spcBef>
                  <a:spcAft>
                    <a:spcPct val="0"/>
                  </a:spcAft>
                  <a:buClrTx/>
                  <a:buSzTx/>
                  <a:buFontTx/>
                  <a:buNone/>
                  <a:defRPr/>
                </a:pPr>
                <a:endParaRPr kumimoji="0" lang="en-GB" sz="950" b="0" i="0" u="none" strike="noStrike" kern="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9" name="Freeform 3772"/>
              <p:cNvSpPr>
                <a:spLocks noEditPoints="1"/>
              </p:cNvSpPr>
              <p:nvPr/>
            </p:nvSpPr>
            <p:spPr bwMode="auto">
              <a:xfrm>
                <a:off x="8294064" y="4284301"/>
                <a:ext cx="339606" cy="335833"/>
              </a:xfrm>
              <a:custGeom>
                <a:avLst/>
                <a:gdLst>
                  <a:gd name="T0" fmla="*/ 57 w 114"/>
                  <a:gd name="T1" fmla="*/ 0 h 113"/>
                  <a:gd name="T2" fmla="*/ 0 w 114"/>
                  <a:gd name="T3" fmla="*/ 56 h 113"/>
                  <a:gd name="T4" fmla="*/ 57 w 114"/>
                  <a:gd name="T5" fmla="*/ 113 h 113"/>
                  <a:gd name="T6" fmla="*/ 114 w 114"/>
                  <a:gd name="T7" fmla="*/ 56 h 113"/>
                  <a:gd name="T8" fmla="*/ 57 w 114"/>
                  <a:gd name="T9" fmla="*/ 0 h 113"/>
                  <a:gd name="T10" fmla="*/ 57 w 114"/>
                  <a:gd name="T11" fmla="*/ 110 h 113"/>
                  <a:gd name="T12" fmla="*/ 3 w 114"/>
                  <a:gd name="T13" fmla="*/ 56 h 113"/>
                  <a:gd name="T14" fmla="*/ 57 w 114"/>
                  <a:gd name="T15" fmla="*/ 2 h 113"/>
                  <a:gd name="T16" fmla="*/ 111 w 114"/>
                  <a:gd name="T17" fmla="*/ 56 h 113"/>
                  <a:gd name="T18" fmla="*/ 57 w 114"/>
                  <a:gd name="T19" fmla="*/ 110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4" h="113">
                    <a:moveTo>
                      <a:pt x="57" y="0"/>
                    </a:moveTo>
                    <a:cubicBezTo>
                      <a:pt x="26" y="0"/>
                      <a:pt x="0" y="25"/>
                      <a:pt x="0" y="56"/>
                    </a:cubicBezTo>
                    <a:cubicBezTo>
                      <a:pt x="0" y="87"/>
                      <a:pt x="26" y="113"/>
                      <a:pt x="57" y="113"/>
                    </a:cubicBezTo>
                    <a:cubicBezTo>
                      <a:pt x="88" y="113"/>
                      <a:pt x="114" y="87"/>
                      <a:pt x="114" y="56"/>
                    </a:cubicBezTo>
                    <a:cubicBezTo>
                      <a:pt x="114" y="25"/>
                      <a:pt x="88" y="0"/>
                      <a:pt x="57" y="0"/>
                    </a:cubicBezTo>
                    <a:close/>
                    <a:moveTo>
                      <a:pt x="57" y="110"/>
                    </a:moveTo>
                    <a:cubicBezTo>
                      <a:pt x="27" y="110"/>
                      <a:pt x="3" y="86"/>
                      <a:pt x="3" y="56"/>
                    </a:cubicBezTo>
                    <a:cubicBezTo>
                      <a:pt x="3" y="26"/>
                      <a:pt x="27" y="2"/>
                      <a:pt x="57" y="2"/>
                    </a:cubicBezTo>
                    <a:cubicBezTo>
                      <a:pt x="87" y="2"/>
                      <a:pt x="111" y="26"/>
                      <a:pt x="111" y="56"/>
                    </a:cubicBezTo>
                    <a:cubicBezTo>
                      <a:pt x="111" y="86"/>
                      <a:pt x="87" y="110"/>
                      <a:pt x="57" y="110"/>
                    </a:cubicBezTo>
                    <a:close/>
                  </a:path>
                </a:pathLst>
              </a:custGeom>
              <a:solidFill>
                <a:srgbClr val="FFC000"/>
              </a:solidFill>
              <a:ln>
                <a:noFill/>
              </a:ln>
            </p:spPr>
            <p:txBody>
              <a:bodyPr vert="horz" wrap="square" lIns="96430" tIns="48216" rIns="96430" bIns="48216" numCol="1" anchor="t" anchorCtr="0" compatLnSpc="1"/>
              <a:lstStyle/>
              <a:p>
                <a:pPr marL="0" marR="0" lvl="0" indent="0" algn="just" defTabSz="914400" eaLnBrk="1" fontAlgn="base" latinLnBrk="0" hangingPunct="1">
                  <a:lnSpc>
                    <a:spcPct val="120000"/>
                  </a:lnSpc>
                  <a:spcBef>
                    <a:spcPct val="0"/>
                  </a:spcBef>
                  <a:spcAft>
                    <a:spcPct val="0"/>
                  </a:spcAft>
                  <a:buClrTx/>
                  <a:buSzTx/>
                  <a:buFontTx/>
                  <a:buNone/>
                  <a:defRPr/>
                </a:pPr>
                <a:endParaRPr kumimoji="0" lang="en-GB" sz="950" b="0" i="0" u="none" strike="noStrike" kern="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0" name="Freeform 3773"/>
              <p:cNvSpPr/>
              <p:nvPr/>
            </p:nvSpPr>
            <p:spPr bwMode="auto">
              <a:xfrm>
                <a:off x="8285261" y="4289332"/>
                <a:ext cx="378597" cy="330800"/>
              </a:xfrm>
              <a:custGeom>
                <a:avLst/>
                <a:gdLst>
                  <a:gd name="T0" fmla="*/ 37 w 127"/>
                  <a:gd name="T1" fmla="*/ 8 h 111"/>
                  <a:gd name="T2" fmla="*/ 35 w 127"/>
                  <a:gd name="T3" fmla="*/ 13 h 111"/>
                  <a:gd name="T4" fmla="*/ 32 w 127"/>
                  <a:gd name="T5" fmla="*/ 16 h 111"/>
                  <a:gd name="T6" fmla="*/ 30 w 127"/>
                  <a:gd name="T7" fmla="*/ 14 h 111"/>
                  <a:gd name="T8" fmla="*/ 30 w 127"/>
                  <a:gd name="T9" fmla="*/ 18 h 111"/>
                  <a:gd name="T10" fmla="*/ 24 w 127"/>
                  <a:gd name="T11" fmla="*/ 19 h 111"/>
                  <a:gd name="T12" fmla="*/ 20 w 127"/>
                  <a:gd name="T13" fmla="*/ 23 h 111"/>
                  <a:gd name="T14" fmla="*/ 16 w 127"/>
                  <a:gd name="T15" fmla="*/ 30 h 111"/>
                  <a:gd name="T16" fmla="*/ 12 w 127"/>
                  <a:gd name="T17" fmla="*/ 34 h 111"/>
                  <a:gd name="T18" fmla="*/ 15 w 127"/>
                  <a:gd name="T19" fmla="*/ 37 h 111"/>
                  <a:gd name="T20" fmla="*/ 16 w 127"/>
                  <a:gd name="T21" fmla="*/ 39 h 111"/>
                  <a:gd name="T22" fmla="*/ 13 w 127"/>
                  <a:gd name="T23" fmla="*/ 36 h 111"/>
                  <a:gd name="T24" fmla="*/ 11 w 127"/>
                  <a:gd name="T25" fmla="*/ 33 h 111"/>
                  <a:gd name="T26" fmla="*/ 10 w 127"/>
                  <a:gd name="T27" fmla="*/ 38 h 111"/>
                  <a:gd name="T28" fmla="*/ 10 w 127"/>
                  <a:gd name="T29" fmla="*/ 46 h 111"/>
                  <a:gd name="T30" fmla="*/ 14 w 127"/>
                  <a:gd name="T31" fmla="*/ 44 h 111"/>
                  <a:gd name="T32" fmla="*/ 18 w 127"/>
                  <a:gd name="T33" fmla="*/ 49 h 111"/>
                  <a:gd name="T34" fmla="*/ 23 w 127"/>
                  <a:gd name="T35" fmla="*/ 54 h 111"/>
                  <a:gd name="T36" fmla="*/ 28 w 127"/>
                  <a:gd name="T37" fmla="*/ 59 h 111"/>
                  <a:gd name="T38" fmla="*/ 35 w 127"/>
                  <a:gd name="T39" fmla="*/ 65 h 111"/>
                  <a:gd name="T40" fmla="*/ 33 w 127"/>
                  <a:gd name="T41" fmla="*/ 75 h 111"/>
                  <a:gd name="T42" fmla="*/ 28 w 127"/>
                  <a:gd name="T43" fmla="*/ 86 h 111"/>
                  <a:gd name="T44" fmla="*/ 29 w 127"/>
                  <a:gd name="T45" fmla="*/ 94 h 111"/>
                  <a:gd name="T46" fmla="*/ 26 w 127"/>
                  <a:gd name="T47" fmla="*/ 95 h 111"/>
                  <a:gd name="T48" fmla="*/ 18 w 127"/>
                  <a:gd name="T49" fmla="*/ 82 h 111"/>
                  <a:gd name="T50" fmla="*/ 10 w 127"/>
                  <a:gd name="T51" fmla="*/ 63 h 111"/>
                  <a:gd name="T52" fmla="*/ 7 w 127"/>
                  <a:gd name="T53" fmla="*/ 48 h 111"/>
                  <a:gd name="T54" fmla="*/ 41 w 127"/>
                  <a:gd name="T55" fmla="*/ 102 h 111"/>
                  <a:gd name="T56" fmla="*/ 50 w 127"/>
                  <a:gd name="T57" fmla="*/ 101 h 111"/>
                  <a:gd name="T58" fmla="*/ 62 w 127"/>
                  <a:gd name="T59" fmla="*/ 99 h 111"/>
                  <a:gd name="T60" fmla="*/ 61 w 127"/>
                  <a:gd name="T61" fmla="*/ 104 h 111"/>
                  <a:gd name="T62" fmla="*/ 68 w 127"/>
                  <a:gd name="T63" fmla="*/ 104 h 111"/>
                  <a:gd name="T64" fmla="*/ 78 w 127"/>
                  <a:gd name="T65" fmla="*/ 102 h 111"/>
                  <a:gd name="T66" fmla="*/ 77 w 127"/>
                  <a:gd name="T67" fmla="*/ 1 h 111"/>
                  <a:gd name="T68" fmla="*/ 110 w 127"/>
                  <a:gd name="T69" fmla="*/ 35 h 111"/>
                  <a:gd name="T70" fmla="*/ 106 w 127"/>
                  <a:gd name="T71" fmla="*/ 32 h 111"/>
                  <a:gd name="T72" fmla="*/ 101 w 127"/>
                  <a:gd name="T73" fmla="*/ 41 h 111"/>
                  <a:gd name="T74" fmla="*/ 95 w 127"/>
                  <a:gd name="T75" fmla="*/ 33 h 111"/>
                  <a:gd name="T76" fmla="*/ 98 w 127"/>
                  <a:gd name="T77" fmla="*/ 41 h 111"/>
                  <a:gd name="T78" fmla="*/ 104 w 127"/>
                  <a:gd name="T79" fmla="*/ 44 h 111"/>
                  <a:gd name="T80" fmla="*/ 101 w 127"/>
                  <a:gd name="T81" fmla="*/ 56 h 111"/>
                  <a:gd name="T82" fmla="*/ 98 w 127"/>
                  <a:gd name="T83" fmla="*/ 68 h 111"/>
                  <a:gd name="T84" fmla="*/ 94 w 127"/>
                  <a:gd name="T85" fmla="*/ 76 h 111"/>
                  <a:gd name="T86" fmla="*/ 82 w 127"/>
                  <a:gd name="T87" fmla="*/ 86 h 111"/>
                  <a:gd name="T88" fmla="*/ 79 w 127"/>
                  <a:gd name="T89" fmla="*/ 77 h 111"/>
                  <a:gd name="T90" fmla="*/ 80 w 127"/>
                  <a:gd name="T91" fmla="*/ 67 h 111"/>
                  <a:gd name="T92" fmla="*/ 76 w 127"/>
                  <a:gd name="T93" fmla="*/ 56 h 111"/>
                  <a:gd name="T94" fmla="*/ 70 w 127"/>
                  <a:gd name="T95" fmla="*/ 50 h 111"/>
                  <a:gd name="T96" fmla="*/ 56 w 127"/>
                  <a:gd name="T97" fmla="*/ 50 h 111"/>
                  <a:gd name="T98" fmla="*/ 50 w 127"/>
                  <a:gd name="T99" fmla="*/ 42 h 111"/>
                  <a:gd name="T100" fmla="*/ 56 w 127"/>
                  <a:gd name="T101" fmla="*/ 27 h 111"/>
                  <a:gd name="T102" fmla="*/ 67 w 127"/>
                  <a:gd name="T103" fmla="*/ 23 h 111"/>
                  <a:gd name="T104" fmla="*/ 73 w 127"/>
                  <a:gd name="T105" fmla="*/ 26 h 111"/>
                  <a:gd name="T106" fmla="*/ 82 w 127"/>
                  <a:gd name="T107" fmla="*/ 26 h 111"/>
                  <a:gd name="T108" fmla="*/ 91 w 127"/>
                  <a:gd name="T109" fmla="*/ 24 h 111"/>
                  <a:gd name="T110" fmla="*/ 83 w 127"/>
                  <a:gd name="T111" fmla="*/ 21 h 111"/>
                  <a:gd name="T112" fmla="*/ 82 w 127"/>
                  <a:gd name="T113" fmla="*/ 18 h 111"/>
                  <a:gd name="T114" fmla="*/ 71 w 127"/>
                  <a:gd name="T115" fmla="*/ 18 h 111"/>
                  <a:gd name="T116" fmla="*/ 62 w 127"/>
                  <a:gd name="T117" fmla="*/ 21 h 111"/>
                  <a:gd name="T118" fmla="*/ 60 w 127"/>
                  <a:gd name="T119" fmla="*/ 11 h 111"/>
                  <a:gd name="T120" fmla="*/ 54 w 127"/>
                  <a:gd name="T121" fmla="*/ 6 h 111"/>
                  <a:gd name="T122" fmla="*/ 61 w 127"/>
                  <a:gd name="T123" fmla="*/ 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7" h="111">
                    <a:moveTo>
                      <a:pt x="52" y="0"/>
                    </a:moveTo>
                    <a:cubicBezTo>
                      <a:pt x="52" y="0"/>
                      <a:pt x="33" y="3"/>
                      <a:pt x="20" y="17"/>
                    </a:cubicBezTo>
                    <a:cubicBezTo>
                      <a:pt x="20" y="17"/>
                      <a:pt x="30" y="7"/>
                      <a:pt x="36" y="7"/>
                    </a:cubicBezTo>
                    <a:cubicBezTo>
                      <a:pt x="37" y="8"/>
                      <a:pt x="37" y="8"/>
                      <a:pt x="37" y="8"/>
                    </a:cubicBezTo>
                    <a:cubicBezTo>
                      <a:pt x="37" y="8"/>
                      <a:pt x="37" y="8"/>
                      <a:pt x="37" y="8"/>
                    </a:cubicBezTo>
                    <a:cubicBezTo>
                      <a:pt x="37" y="9"/>
                      <a:pt x="36" y="10"/>
                      <a:pt x="36" y="10"/>
                    </a:cubicBezTo>
                    <a:cubicBezTo>
                      <a:pt x="36" y="10"/>
                      <a:pt x="36" y="11"/>
                      <a:pt x="36" y="11"/>
                    </a:cubicBezTo>
                    <a:cubicBezTo>
                      <a:pt x="36" y="12"/>
                      <a:pt x="36" y="12"/>
                      <a:pt x="36" y="12"/>
                    </a:cubicBezTo>
                    <a:cubicBezTo>
                      <a:pt x="36" y="12"/>
                      <a:pt x="35" y="12"/>
                      <a:pt x="35" y="12"/>
                    </a:cubicBezTo>
                    <a:cubicBezTo>
                      <a:pt x="35" y="12"/>
                      <a:pt x="35" y="12"/>
                      <a:pt x="35" y="13"/>
                    </a:cubicBezTo>
                    <a:cubicBezTo>
                      <a:pt x="35" y="13"/>
                      <a:pt x="35" y="14"/>
                      <a:pt x="35" y="14"/>
                    </a:cubicBezTo>
                    <a:cubicBezTo>
                      <a:pt x="35" y="15"/>
                      <a:pt x="35" y="15"/>
                      <a:pt x="35" y="15"/>
                    </a:cubicBezTo>
                    <a:cubicBezTo>
                      <a:pt x="35" y="16"/>
                      <a:pt x="35" y="16"/>
                      <a:pt x="35" y="16"/>
                    </a:cubicBezTo>
                    <a:cubicBezTo>
                      <a:pt x="34" y="16"/>
                      <a:pt x="34" y="16"/>
                      <a:pt x="34" y="16"/>
                    </a:cubicBezTo>
                    <a:cubicBezTo>
                      <a:pt x="34" y="16"/>
                      <a:pt x="33" y="16"/>
                      <a:pt x="32" y="16"/>
                    </a:cubicBezTo>
                    <a:cubicBezTo>
                      <a:pt x="32" y="16"/>
                      <a:pt x="32" y="15"/>
                      <a:pt x="32" y="15"/>
                    </a:cubicBezTo>
                    <a:cubicBezTo>
                      <a:pt x="33" y="14"/>
                      <a:pt x="33" y="14"/>
                      <a:pt x="33" y="14"/>
                    </a:cubicBezTo>
                    <a:cubicBezTo>
                      <a:pt x="33" y="14"/>
                      <a:pt x="33" y="14"/>
                      <a:pt x="33" y="14"/>
                    </a:cubicBezTo>
                    <a:cubicBezTo>
                      <a:pt x="32" y="14"/>
                      <a:pt x="32" y="13"/>
                      <a:pt x="32" y="13"/>
                    </a:cubicBezTo>
                    <a:cubicBezTo>
                      <a:pt x="31" y="13"/>
                      <a:pt x="30" y="14"/>
                      <a:pt x="30" y="14"/>
                    </a:cubicBezTo>
                    <a:cubicBezTo>
                      <a:pt x="29" y="15"/>
                      <a:pt x="29" y="15"/>
                      <a:pt x="29" y="15"/>
                    </a:cubicBezTo>
                    <a:cubicBezTo>
                      <a:pt x="29" y="15"/>
                      <a:pt x="29" y="16"/>
                      <a:pt x="29" y="16"/>
                    </a:cubicBezTo>
                    <a:cubicBezTo>
                      <a:pt x="29" y="16"/>
                      <a:pt x="30" y="16"/>
                      <a:pt x="30" y="16"/>
                    </a:cubicBezTo>
                    <a:cubicBezTo>
                      <a:pt x="30" y="16"/>
                      <a:pt x="30" y="17"/>
                      <a:pt x="30" y="17"/>
                    </a:cubicBezTo>
                    <a:cubicBezTo>
                      <a:pt x="30" y="17"/>
                      <a:pt x="30" y="18"/>
                      <a:pt x="30" y="18"/>
                    </a:cubicBezTo>
                    <a:cubicBezTo>
                      <a:pt x="30" y="18"/>
                      <a:pt x="29" y="18"/>
                      <a:pt x="29" y="18"/>
                    </a:cubicBezTo>
                    <a:cubicBezTo>
                      <a:pt x="28" y="18"/>
                      <a:pt x="28" y="18"/>
                      <a:pt x="27" y="18"/>
                    </a:cubicBezTo>
                    <a:cubicBezTo>
                      <a:pt x="27" y="18"/>
                      <a:pt x="26" y="17"/>
                      <a:pt x="26" y="18"/>
                    </a:cubicBezTo>
                    <a:cubicBezTo>
                      <a:pt x="26" y="18"/>
                      <a:pt x="26" y="18"/>
                      <a:pt x="25" y="18"/>
                    </a:cubicBezTo>
                    <a:cubicBezTo>
                      <a:pt x="25" y="18"/>
                      <a:pt x="24" y="19"/>
                      <a:pt x="24" y="19"/>
                    </a:cubicBezTo>
                    <a:cubicBezTo>
                      <a:pt x="24" y="19"/>
                      <a:pt x="24" y="19"/>
                      <a:pt x="24" y="19"/>
                    </a:cubicBezTo>
                    <a:cubicBezTo>
                      <a:pt x="24" y="20"/>
                      <a:pt x="23" y="21"/>
                      <a:pt x="23" y="21"/>
                    </a:cubicBezTo>
                    <a:cubicBezTo>
                      <a:pt x="23" y="21"/>
                      <a:pt x="23" y="21"/>
                      <a:pt x="22" y="21"/>
                    </a:cubicBezTo>
                    <a:cubicBezTo>
                      <a:pt x="21" y="21"/>
                      <a:pt x="21" y="22"/>
                      <a:pt x="21" y="22"/>
                    </a:cubicBezTo>
                    <a:cubicBezTo>
                      <a:pt x="20" y="23"/>
                      <a:pt x="20" y="23"/>
                      <a:pt x="20" y="23"/>
                    </a:cubicBezTo>
                    <a:cubicBezTo>
                      <a:pt x="20" y="23"/>
                      <a:pt x="20" y="23"/>
                      <a:pt x="19" y="24"/>
                    </a:cubicBezTo>
                    <a:cubicBezTo>
                      <a:pt x="19" y="24"/>
                      <a:pt x="17" y="25"/>
                      <a:pt x="17" y="25"/>
                    </a:cubicBezTo>
                    <a:cubicBezTo>
                      <a:pt x="17" y="25"/>
                      <a:pt x="17" y="26"/>
                      <a:pt x="16" y="27"/>
                    </a:cubicBezTo>
                    <a:cubicBezTo>
                      <a:pt x="16" y="27"/>
                      <a:pt x="16" y="28"/>
                      <a:pt x="16" y="28"/>
                    </a:cubicBezTo>
                    <a:cubicBezTo>
                      <a:pt x="16" y="28"/>
                      <a:pt x="16" y="29"/>
                      <a:pt x="16" y="30"/>
                    </a:cubicBezTo>
                    <a:cubicBezTo>
                      <a:pt x="15" y="30"/>
                      <a:pt x="15" y="31"/>
                      <a:pt x="15" y="31"/>
                    </a:cubicBezTo>
                    <a:cubicBezTo>
                      <a:pt x="15" y="31"/>
                      <a:pt x="14" y="32"/>
                      <a:pt x="14" y="32"/>
                    </a:cubicBezTo>
                    <a:cubicBezTo>
                      <a:pt x="14" y="32"/>
                      <a:pt x="13" y="32"/>
                      <a:pt x="12" y="32"/>
                    </a:cubicBezTo>
                    <a:cubicBezTo>
                      <a:pt x="12" y="33"/>
                      <a:pt x="12" y="33"/>
                      <a:pt x="12" y="33"/>
                    </a:cubicBezTo>
                    <a:cubicBezTo>
                      <a:pt x="12" y="34"/>
                      <a:pt x="12" y="34"/>
                      <a:pt x="12" y="34"/>
                    </a:cubicBezTo>
                    <a:cubicBezTo>
                      <a:pt x="13" y="34"/>
                      <a:pt x="13" y="34"/>
                      <a:pt x="13" y="34"/>
                    </a:cubicBezTo>
                    <a:cubicBezTo>
                      <a:pt x="13" y="34"/>
                      <a:pt x="13" y="35"/>
                      <a:pt x="13" y="35"/>
                    </a:cubicBezTo>
                    <a:cubicBezTo>
                      <a:pt x="13" y="36"/>
                      <a:pt x="13" y="37"/>
                      <a:pt x="13" y="37"/>
                    </a:cubicBezTo>
                    <a:cubicBezTo>
                      <a:pt x="14" y="37"/>
                      <a:pt x="14" y="37"/>
                      <a:pt x="14" y="37"/>
                    </a:cubicBezTo>
                    <a:cubicBezTo>
                      <a:pt x="15" y="37"/>
                      <a:pt x="15" y="37"/>
                      <a:pt x="15" y="37"/>
                    </a:cubicBezTo>
                    <a:cubicBezTo>
                      <a:pt x="16" y="38"/>
                      <a:pt x="16" y="38"/>
                      <a:pt x="16" y="38"/>
                    </a:cubicBezTo>
                    <a:cubicBezTo>
                      <a:pt x="17" y="38"/>
                      <a:pt x="17" y="38"/>
                      <a:pt x="17" y="38"/>
                    </a:cubicBezTo>
                    <a:cubicBezTo>
                      <a:pt x="17" y="38"/>
                      <a:pt x="17" y="39"/>
                      <a:pt x="16" y="39"/>
                    </a:cubicBezTo>
                    <a:cubicBezTo>
                      <a:pt x="16" y="39"/>
                      <a:pt x="16" y="39"/>
                      <a:pt x="16" y="39"/>
                    </a:cubicBezTo>
                    <a:cubicBezTo>
                      <a:pt x="16" y="39"/>
                      <a:pt x="16" y="39"/>
                      <a:pt x="16" y="39"/>
                    </a:cubicBezTo>
                    <a:cubicBezTo>
                      <a:pt x="15" y="38"/>
                      <a:pt x="15" y="38"/>
                      <a:pt x="15" y="38"/>
                    </a:cubicBezTo>
                    <a:cubicBezTo>
                      <a:pt x="15" y="38"/>
                      <a:pt x="14" y="38"/>
                      <a:pt x="14" y="38"/>
                    </a:cubicBezTo>
                    <a:cubicBezTo>
                      <a:pt x="14" y="38"/>
                      <a:pt x="13" y="38"/>
                      <a:pt x="13" y="38"/>
                    </a:cubicBezTo>
                    <a:cubicBezTo>
                      <a:pt x="13" y="37"/>
                      <a:pt x="13" y="38"/>
                      <a:pt x="13" y="37"/>
                    </a:cubicBezTo>
                    <a:cubicBezTo>
                      <a:pt x="13" y="37"/>
                      <a:pt x="13" y="37"/>
                      <a:pt x="13" y="36"/>
                    </a:cubicBezTo>
                    <a:cubicBezTo>
                      <a:pt x="13" y="36"/>
                      <a:pt x="12" y="36"/>
                      <a:pt x="12" y="36"/>
                    </a:cubicBezTo>
                    <a:cubicBezTo>
                      <a:pt x="12" y="36"/>
                      <a:pt x="12" y="36"/>
                      <a:pt x="12" y="36"/>
                    </a:cubicBezTo>
                    <a:cubicBezTo>
                      <a:pt x="11" y="35"/>
                      <a:pt x="11" y="35"/>
                      <a:pt x="11" y="35"/>
                    </a:cubicBezTo>
                    <a:cubicBezTo>
                      <a:pt x="11" y="35"/>
                      <a:pt x="11" y="35"/>
                      <a:pt x="11" y="35"/>
                    </a:cubicBezTo>
                    <a:cubicBezTo>
                      <a:pt x="11" y="34"/>
                      <a:pt x="11" y="34"/>
                      <a:pt x="11" y="33"/>
                    </a:cubicBezTo>
                    <a:cubicBezTo>
                      <a:pt x="11" y="33"/>
                      <a:pt x="11" y="33"/>
                      <a:pt x="11" y="32"/>
                    </a:cubicBezTo>
                    <a:cubicBezTo>
                      <a:pt x="11" y="32"/>
                      <a:pt x="11" y="30"/>
                      <a:pt x="11" y="30"/>
                    </a:cubicBezTo>
                    <a:cubicBezTo>
                      <a:pt x="11" y="30"/>
                      <a:pt x="10" y="34"/>
                      <a:pt x="9" y="36"/>
                    </a:cubicBezTo>
                    <a:cubicBezTo>
                      <a:pt x="9" y="36"/>
                      <a:pt x="10" y="36"/>
                      <a:pt x="10" y="37"/>
                    </a:cubicBezTo>
                    <a:cubicBezTo>
                      <a:pt x="10" y="37"/>
                      <a:pt x="10" y="38"/>
                      <a:pt x="10" y="38"/>
                    </a:cubicBezTo>
                    <a:cubicBezTo>
                      <a:pt x="10" y="39"/>
                      <a:pt x="10" y="38"/>
                      <a:pt x="10" y="40"/>
                    </a:cubicBezTo>
                    <a:cubicBezTo>
                      <a:pt x="10" y="41"/>
                      <a:pt x="10" y="42"/>
                      <a:pt x="10" y="42"/>
                    </a:cubicBezTo>
                    <a:cubicBezTo>
                      <a:pt x="10" y="42"/>
                      <a:pt x="9" y="43"/>
                      <a:pt x="9" y="44"/>
                    </a:cubicBezTo>
                    <a:cubicBezTo>
                      <a:pt x="9" y="44"/>
                      <a:pt x="10" y="45"/>
                      <a:pt x="10" y="46"/>
                    </a:cubicBezTo>
                    <a:cubicBezTo>
                      <a:pt x="10" y="46"/>
                      <a:pt x="10" y="46"/>
                      <a:pt x="10" y="46"/>
                    </a:cubicBezTo>
                    <a:cubicBezTo>
                      <a:pt x="10" y="47"/>
                      <a:pt x="10" y="48"/>
                      <a:pt x="10" y="47"/>
                    </a:cubicBezTo>
                    <a:cubicBezTo>
                      <a:pt x="11" y="45"/>
                      <a:pt x="11" y="45"/>
                      <a:pt x="11" y="45"/>
                    </a:cubicBezTo>
                    <a:cubicBezTo>
                      <a:pt x="12" y="45"/>
                      <a:pt x="12" y="45"/>
                      <a:pt x="12" y="45"/>
                    </a:cubicBezTo>
                    <a:cubicBezTo>
                      <a:pt x="12" y="45"/>
                      <a:pt x="12" y="44"/>
                      <a:pt x="13" y="44"/>
                    </a:cubicBezTo>
                    <a:cubicBezTo>
                      <a:pt x="14" y="44"/>
                      <a:pt x="14" y="44"/>
                      <a:pt x="14" y="44"/>
                    </a:cubicBezTo>
                    <a:cubicBezTo>
                      <a:pt x="14" y="45"/>
                      <a:pt x="14" y="46"/>
                      <a:pt x="14" y="46"/>
                    </a:cubicBezTo>
                    <a:cubicBezTo>
                      <a:pt x="14" y="46"/>
                      <a:pt x="16" y="45"/>
                      <a:pt x="16" y="45"/>
                    </a:cubicBezTo>
                    <a:cubicBezTo>
                      <a:pt x="16" y="45"/>
                      <a:pt x="17" y="45"/>
                      <a:pt x="17" y="46"/>
                    </a:cubicBezTo>
                    <a:cubicBezTo>
                      <a:pt x="17" y="47"/>
                      <a:pt x="17" y="47"/>
                      <a:pt x="18" y="48"/>
                    </a:cubicBezTo>
                    <a:cubicBezTo>
                      <a:pt x="18" y="48"/>
                      <a:pt x="18" y="49"/>
                      <a:pt x="18" y="49"/>
                    </a:cubicBezTo>
                    <a:cubicBezTo>
                      <a:pt x="18" y="50"/>
                      <a:pt x="20" y="50"/>
                      <a:pt x="20" y="50"/>
                    </a:cubicBezTo>
                    <a:cubicBezTo>
                      <a:pt x="20" y="50"/>
                      <a:pt x="21" y="50"/>
                      <a:pt x="22" y="50"/>
                    </a:cubicBezTo>
                    <a:cubicBezTo>
                      <a:pt x="22" y="50"/>
                      <a:pt x="22" y="51"/>
                      <a:pt x="22" y="51"/>
                    </a:cubicBezTo>
                    <a:cubicBezTo>
                      <a:pt x="23" y="51"/>
                      <a:pt x="23" y="53"/>
                      <a:pt x="23" y="53"/>
                    </a:cubicBezTo>
                    <a:cubicBezTo>
                      <a:pt x="23" y="53"/>
                      <a:pt x="24" y="54"/>
                      <a:pt x="23" y="54"/>
                    </a:cubicBezTo>
                    <a:cubicBezTo>
                      <a:pt x="23" y="55"/>
                      <a:pt x="23" y="55"/>
                      <a:pt x="24" y="55"/>
                    </a:cubicBezTo>
                    <a:cubicBezTo>
                      <a:pt x="24" y="55"/>
                      <a:pt x="25" y="56"/>
                      <a:pt x="25" y="56"/>
                    </a:cubicBezTo>
                    <a:cubicBezTo>
                      <a:pt x="25" y="56"/>
                      <a:pt x="25" y="57"/>
                      <a:pt x="26" y="57"/>
                    </a:cubicBezTo>
                    <a:cubicBezTo>
                      <a:pt x="27" y="57"/>
                      <a:pt x="27" y="58"/>
                      <a:pt x="28" y="58"/>
                    </a:cubicBezTo>
                    <a:cubicBezTo>
                      <a:pt x="28" y="58"/>
                      <a:pt x="27" y="59"/>
                      <a:pt x="28" y="59"/>
                    </a:cubicBezTo>
                    <a:cubicBezTo>
                      <a:pt x="29" y="59"/>
                      <a:pt x="30" y="58"/>
                      <a:pt x="31" y="59"/>
                    </a:cubicBezTo>
                    <a:cubicBezTo>
                      <a:pt x="31" y="59"/>
                      <a:pt x="31" y="60"/>
                      <a:pt x="32" y="61"/>
                    </a:cubicBezTo>
                    <a:cubicBezTo>
                      <a:pt x="34" y="61"/>
                      <a:pt x="34" y="62"/>
                      <a:pt x="35" y="62"/>
                    </a:cubicBezTo>
                    <a:cubicBezTo>
                      <a:pt x="35" y="62"/>
                      <a:pt x="36" y="62"/>
                      <a:pt x="35" y="63"/>
                    </a:cubicBezTo>
                    <a:cubicBezTo>
                      <a:pt x="35" y="64"/>
                      <a:pt x="35" y="65"/>
                      <a:pt x="35" y="65"/>
                    </a:cubicBezTo>
                    <a:cubicBezTo>
                      <a:pt x="34" y="66"/>
                      <a:pt x="33" y="67"/>
                      <a:pt x="33" y="67"/>
                    </a:cubicBezTo>
                    <a:cubicBezTo>
                      <a:pt x="33" y="68"/>
                      <a:pt x="32" y="69"/>
                      <a:pt x="33" y="69"/>
                    </a:cubicBezTo>
                    <a:cubicBezTo>
                      <a:pt x="33" y="70"/>
                      <a:pt x="33" y="71"/>
                      <a:pt x="33" y="71"/>
                    </a:cubicBezTo>
                    <a:cubicBezTo>
                      <a:pt x="33" y="72"/>
                      <a:pt x="34" y="73"/>
                      <a:pt x="33" y="73"/>
                    </a:cubicBezTo>
                    <a:cubicBezTo>
                      <a:pt x="33" y="74"/>
                      <a:pt x="33" y="75"/>
                      <a:pt x="33" y="75"/>
                    </a:cubicBezTo>
                    <a:cubicBezTo>
                      <a:pt x="33" y="75"/>
                      <a:pt x="34" y="76"/>
                      <a:pt x="33" y="76"/>
                    </a:cubicBezTo>
                    <a:cubicBezTo>
                      <a:pt x="32" y="77"/>
                      <a:pt x="31" y="78"/>
                      <a:pt x="31" y="78"/>
                    </a:cubicBezTo>
                    <a:cubicBezTo>
                      <a:pt x="30" y="78"/>
                      <a:pt x="29" y="79"/>
                      <a:pt x="29" y="79"/>
                    </a:cubicBezTo>
                    <a:cubicBezTo>
                      <a:pt x="29" y="79"/>
                      <a:pt x="29" y="81"/>
                      <a:pt x="29" y="82"/>
                    </a:cubicBezTo>
                    <a:cubicBezTo>
                      <a:pt x="29" y="82"/>
                      <a:pt x="27" y="86"/>
                      <a:pt x="28" y="86"/>
                    </a:cubicBezTo>
                    <a:cubicBezTo>
                      <a:pt x="28" y="87"/>
                      <a:pt x="28" y="88"/>
                      <a:pt x="28" y="89"/>
                    </a:cubicBezTo>
                    <a:cubicBezTo>
                      <a:pt x="28" y="89"/>
                      <a:pt x="28" y="89"/>
                      <a:pt x="28" y="89"/>
                    </a:cubicBezTo>
                    <a:cubicBezTo>
                      <a:pt x="27" y="90"/>
                      <a:pt x="26" y="89"/>
                      <a:pt x="27" y="91"/>
                    </a:cubicBezTo>
                    <a:cubicBezTo>
                      <a:pt x="28" y="92"/>
                      <a:pt x="28" y="92"/>
                      <a:pt x="29" y="93"/>
                    </a:cubicBezTo>
                    <a:cubicBezTo>
                      <a:pt x="29" y="94"/>
                      <a:pt x="29" y="94"/>
                      <a:pt x="29" y="94"/>
                    </a:cubicBezTo>
                    <a:cubicBezTo>
                      <a:pt x="30" y="95"/>
                      <a:pt x="30" y="96"/>
                      <a:pt x="31" y="96"/>
                    </a:cubicBezTo>
                    <a:cubicBezTo>
                      <a:pt x="31" y="97"/>
                      <a:pt x="32" y="97"/>
                      <a:pt x="32" y="98"/>
                    </a:cubicBezTo>
                    <a:cubicBezTo>
                      <a:pt x="32" y="98"/>
                      <a:pt x="33" y="100"/>
                      <a:pt x="32" y="99"/>
                    </a:cubicBezTo>
                    <a:cubicBezTo>
                      <a:pt x="30" y="98"/>
                      <a:pt x="32" y="99"/>
                      <a:pt x="30" y="97"/>
                    </a:cubicBezTo>
                    <a:cubicBezTo>
                      <a:pt x="28" y="95"/>
                      <a:pt x="27" y="96"/>
                      <a:pt x="26" y="95"/>
                    </a:cubicBezTo>
                    <a:cubicBezTo>
                      <a:pt x="25" y="94"/>
                      <a:pt x="27" y="98"/>
                      <a:pt x="25" y="93"/>
                    </a:cubicBezTo>
                    <a:cubicBezTo>
                      <a:pt x="23" y="89"/>
                      <a:pt x="23" y="90"/>
                      <a:pt x="22" y="89"/>
                    </a:cubicBezTo>
                    <a:cubicBezTo>
                      <a:pt x="22" y="88"/>
                      <a:pt x="22" y="89"/>
                      <a:pt x="21" y="87"/>
                    </a:cubicBezTo>
                    <a:cubicBezTo>
                      <a:pt x="20" y="84"/>
                      <a:pt x="21" y="86"/>
                      <a:pt x="20" y="84"/>
                    </a:cubicBezTo>
                    <a:cubicBezTo>
                      <a:pt x="19" y="83"/>
                      <a:pt x="19" y="85"/>
                      <a:pt x="18" y="82"/>
                    </a:cubicBezTo>
                    <a:cubicBezTo>
                      <a:pt x="18" y="80"/>
                      <a:pt x="18" y="82"/>
                      <a:pt x="17" y="79"/>
                    </a:cubicBezTo>
                    <a:cubicBezTo>
                      <a:pt x="16" y="76"/>
                      <a:pt x="18" y="76"/>
                      <a:pt x="16" y="74"/>
                    </a:cubicBezTo>
                    <a:cubicBezTo>
                      <a:pt x="14" y="73"/>
                      <a:pt x="15" y="74"/>
                      <a:pt x="14" y="73"/>
                    </a:cubicBezTo>
                    <a:cubicBezTo>
                      <a:pt x="13" y="72"/>
                      <a:pt x="14" y="73"/>
                      <a:pt x="13" y="70"/>
                    </a:cubicBezTo>
                    <a:cubicBezTo>
                      <a:pt x="11" y="68"/>
                      <a:pt x="10" y="67"/>
                      <a:pt x="10" y="63"/>
                    </a:cubicBezTo>
                    <a:cubicBezTo>
                      <a:pt x="10" y="59"/>
                      <a:pt x="10" y="58"/>
                      <a:pt x="10" y="58"/>
                    </a:cubicBezTo>
                    <a:cubicBezTo>
                      <a:pt x="10" y="58"/>
                      <a:pt x="8" y="56"/>
                      <a:pt x="8" y="54"/>
                    </a:cubicBezTo>
                    <a:cubicBezTo>
                      <a:pt x="9" y="51"/>
                      <a:pt x="9" y="52"/>
                      <a:pt x="9" y="51"/>
                    </a:cubicBezTo>
                    <a:cubicBezTo>
                      <a:pt x="9" y="51"/>
                      <a:pt x="8" y="51"/>
                      <a:pt x="8" y="50"/>
                    </a:cubicBezTo>
                    <a:cubicBezTo>
                      <a:pt x="7" y="49"/>
                      <a:pt x="7" y="49"/>
                      <a:pt x="7" y="48"/>
                    </a:cubicBezTo>
                    <a:cubicBezTo>
                      <a:pt x="7" y="48"/>
                      <a:pt x="6" y="46"/>
                      <a:pt x="6" y="46"/>
                    </a:cubicBezTo>
                    <a:cubicBezTo>
                      <a:pt x="6" y="47"/>
                      <a:pt x="6" y="47"/>
                      <a:pt x="6" y="47"/>
                    </a:cubicBezTo>
                    <a:cubicBezTo>
                      <a:pt x="6" y="47"/>
                      <a:pt x="0" y="101"/>
                      <a:pt x="55" y="110"/>
                    </a:cubicBezTo>
                    <a:cubicBezTo>
                      <a:pt x="55" y="110"/>
                      <a:pt x="42" y="107"/>
                      <a:pt x="41" y="104"/>
                    </a:cubicBezTo>
                    <a:cubicBezTo>
                      <a:pt x="41" y="104"/>
                      <a:pt x="41" y="102"/>
                      <a:pt x="41" y="102"/>
                    </a:cubicBezTo>
                    <a:cubicBezTo>
                      <a:pt x="42" y="102"/>
                      <a:pt x="43" y="102"/>
                      <a:pt x="44" y="102"/>
                    </a:cubicBezTo>
                    <a:cubicBezTo>
                      <a:pt x="44" y="101"/>
                      <a:pt x="45" y="100"/>
                      <a:pt x="45" y="100"/>
                    </a:cubicBezTo>
                    <a:cubicBezTo>
                      <a:pt x="45" y="101"/>
                      <a:pt x="45" y="101"/>
                      <a:pt x="45" y="101"/>
                    </a:cubicBezTo>
                    <a:cubicBezTo>
                      <a:pt x="45" y="101"/>
                      <a:pt x="45" y="101"/>
                      <a:pt x="47" y="101"/>
                    </a:cubicBezTo>
                    <a:cubicBezTo>
                      <a:pt x="49" y="101"/>
                      <a:pt x="49" y="101"/>
                      <a:pt x="50" y="101"/>
                    </a:cubicBezTo>
                    <a:cubicBezTo>
                      <a:pt x="51" y="100"/>
                      <a:pt x="52" y="98"/>
                      <a:pt x="53" y="99"/>
                    </a:cubicBezTo>
                    <a:cubicBezTo>
                      <a:pt x="53" y="101"/>
                      <a:pt x="52" y="100"/>
                      <a:pt x="53" y="101"/>
                    </a:cubicBezTo>
                    <a:cubicBezTo>
                      <a:pt x="55" y="101"/>
                      <a:pt x="57" y="100"/>
                      <a:pt x="57" y="100"/>
                    </a:cubicBezTo>
                    <a:cubicBezTo>
                      <a:pt x="57" y="100"/>
                      <a:pt x="61" y="101"/>
                      <a:pt x="61" y="100"/>
                    </a:cubicBezTo>
                    <a:cubicBezTo>
                      <a:pt x="61" y="100"/>
                      <a:pt x="61" y="99"/>
                      <a:pt x="62" y="99"/>
                    </a:cubicBezTo>
                    <a:cubicBezTo>
                      <a:pt x="63" y="99"/>
                      <a:pt x="63" y="100"/>
                      <a:pt x="63" y="100"/>
                    </a:cubicBezTo>
                    <a:cubicBezTo>
                      <a:pt x="61" y="102"/>
                      <a:pt x="61" y="102"/>
                      <a:pt x="61" y="102"/>
                    </a:cubicBezTo>
                    <a:cubicBezTo>
                      <a:pt x="59" y="103"/>
                      <a:pt x="59" y="103"/>
                      <a:pt x="59" y="103"/>
                    </a:cubicBezTo>
                    <a:cubicBezTo>
                      <a:pt x="59" y="103"/>
                      <a:pt x="58" y="103"/>
                      <a:pt x="59" y="104"/>
                    </a:cubicBezTo>
                    <a:cubicBezTo>
                      <a:pt x="60" y="104"/>
                      <a:pt x="60" y="104"/>
                      <a:pt x="61" y="104"/>
                    </a:cubicBezTo>
                    <a:cubicBezTo>
                      <a:pt x="62" y="104"/>
                      <a:pt x="64" y="106"/>
                      <a:pt x="65" y="105"/>
                    </a:cubicBezTo>
                    <a:cubicBezTo>
                      <a:pt x="65" y="104"/>
                      <a:pt x="65" y="104"/>
                      <a:pt x="66" y="103"/>
                    </a:cubicBezTo>
                    <a:cubicBezTo>
                      <a:pt x="66" y="102"/>
                      <a:pt x="66" y="102"/>
                      <a:pt x="67" y="102"/>
                    </a:cubicBezTo>
                    <a:cubicBezTo>
                      <a:pt x="68" y="102"/>
                      <a:pt x="69" y="102"/>
                      <a:pt x="69" y="102"/>
                    </a:cubicBezTo>
                    <a:cubicBezTo>
                      <a:pt x="68" y="104"/>
                      <a:pt x="68" y="104"/>
                      <a:pt x="68" y="104"/>
                    </a:cubicBezTo>
                    <a:cubicBezTo>
                      <a:pt x="68" y="104"/>
                      <a:pt x="69" y="103"/>
                      <a:pt x="70" y="103"/>
                    </a:cubicBezTo>
                    <a:cubicBezTo>
                      <a:pt x="71" y="103"/>
                      <a:pt x="71" y="104"/>
                      <a:pt x="72" y="104"/>
                    </a:cubicBezTo>
                    <a:cubicBezTo>
                      <a:pt x="73" y="103"/>
                      <a:pt x="73" y="103"/>
                      <a:pt x="74" y="103"/>
                    </a:cubicBezTo>
                    <a:cubicBezTo>
                      <a:pt x="75" y="102"/>
                      <a:pt x="76" y="102"/>
                      <a:pt x="76" y="102"/>
                    </a:cubicBezTo>
                    <a:cubicBezTo>
                      <a:pt x="77" y="102"/>
                      <a:pt x="77" y="102"/>
                      <a:pt x="78" y="102"/>
                    </a:cubicBezTo>
                    <a:cubicBezTo>
                      <a:pt x="78" y="102"/>
                      <a:pt x="80" y="104"/>
                      <a:pt x="80" y="104"/>
                    </a:cubicBezTo>
                    <a:cubicBezTo>
                      <a:pt x="81" y="103"/>
                      <a:pt x="83" y="103"/>
                      <a:pt x="83" y="103"/>
                    </a:cubicBezTo>
                    <a:cubicBezTo>
                      <a:pt x="83" y="103"/>
                      <a:pt x="77" y="109"/>
                      <a:pt x="63" y="110"/>
                    </a:cubicBezTo>
                    <a:cubicBezTo>
                      <a:pt x="63" y="110"/>
                      <a:pt x="94" y="111"/>
                      <a:pt x="110" y="82"/>
                    </a:cubicBezTo>
                    <a:cubicBezTo>
                      <a:pt x="127" y="52"/>
                      <a:pt x="116" y="14"/>
                      <a:pt x="77" y="1"/>
                    </a:cubicBezTo>
                    <a:cubicBezTo>
                      <a:pt x="77" y="1"/>
                      <a:pt x="106" y="12"/>
                      <a:pt x="114" y="40"/>
                    </a:cubicBezTo>
                    <a:cubicBezTo>
                      <a:pt x="113" y="40"/>
                      <a:pt x="113" y="40"/>
                      <a:pt x="113" y="40"/>
                    </a:cubicBezTo>
                    <a:cubicBezTo>
                      <a:pt x="112" y="40"/>
                      <a:pt x="112" y="40"/>
                      <a:pt x="112" y="39"/>
                    </a:cubicBezTo>
                    <a:cubicBezTo>
                      <a:pt x="111" y="37"/>
                      <a:pt x="112" y="38"/>
                      <a:pt x="111" y="37"/>
                    </a:cubicBezTo>
                    <a:cubicBezTo>
                      <a:pt x="111" y="36"/>
                      <a:pt x="111" y="36"/>
                      <a:pt x="110" y="35"/>
                    </a:cubicBezTo>
                    <a:cubicBezTo>
                      <a:pt x="110" y="35"/>
                      <a:pt x="109" y="35"/>
                      <a:pt x="109" y="34"/>
                    </a:cubicBezTo>
                    <a:cubicBezTo>
                      <a:pt x="108" y="34"/>
                      <a:pt x="108" y="32"/>
                      <a:pt x="107" y="31"/>
                    </a:cubicBezTo>
                    <a:cubicBezTo>
                      <a:pt x="107" y="31"/>
                      <a:pt x="106" y="31"/>
                      <a:pt x="105" y="31"/>
                    </a:cubicBezTo>
                    <a:cubicBezTo>
                      <a:pt x="105" y="31"/>
                      <a:pt x="105" y="30"/>
                      <a:pt x="105" y="31"/>
                    </a:cubicBezTo>
                    <a:cubicBezTo>
                      <a:pt x="105" y="31"/>
                      <a:pt x="106" y="32"/>
                      <a:pt x="106" y="32"/>
                    </a:cubicBezTo>
                    <a:cubicBezTo>
                      <a:pt x="106" y="34"/>
                      <a:pt x="106" y="34"/>
                      <a:pt x="106" y="34"/>
                    </a:cubicBezTo>
                    <a:cubicBezTo>
                      <a:pt x="106" y="34"/>
                      <a:pt x="106" y="36"/>
                      <a:pt x="106" y="37"/>
                    </a:cubicBezTo>
                    <a:cubicBezTo>
                      <a:pt x="106" y="37"/>
                      <a:pt x="106" y="39"/>
                      <a:pt x="106" y="39"/>
                    </a:cubicBezTo>
                    <a:cubicBezTo>
                      <a:pt x="106" y="39"/>
                      <a:pt x="105" y="40"/>
                      <a:pt x="105" y="41"/>
                    </a:cubicBezTo>
                    <a:cubicBezTo>
                      <a:pt x="104" y="41"/>
                      <a:pt x="101" y="41"/>
                      <a:pt x="101" y="41"/>
                    </a:cubicBezTo>
                    <a:cubicBezTo>
                      <a:pt x="101" y="41"/>
                      <a:pt x="101" y="40"/>
                      <a:pt x="100" y="39"/>
                    </a:cubicBezTo>
                    <a:cubicBezTo>
                      <a:pt x="100" y="38"/>
                      <a:pt x="98" y="38"/>
                      <a:pt x="98" y="38"/>
                    </a:cubicBezTo>
                    <a:cubicBezTo>
                      <a:pt x="97" y="37"/>
                      <a:pt x="98" y="37"/>
                      <a:pt x="97" y="36"/>
                    </a:cubicBezTo>
                    <a:cubicBezTo>
                      <a:pt x="96" y="35"/>
                      <a:pt x="97" y="35"/>
                      <a:pt x="96" y="34"/>
                    </a:cubicBezTo>
                    <a:cubicBezTo>
                      <a:pt x="95" y="33"/>
                      <a:pt x="95" y="33"/>
                      <a:pt x="95" y="33"/>
                    </a:cubicBezTo>
                    <a:cubicBezTo>
                      <a:pt x="95" y="33"/>
                      <a:pt x="93" y="32"/>
                      <a:pt x="94" y="34"/>
                    </a:cubicBezTo>
                    <a:cubicBezTo>
                      <a:pt x="94" y="35"/>
                      <a:pt x="93" y="36"/>
                      <a:pt x="94" y="36"/>
                    </a:cubicBezTo>
                    <a:cubicBezTo>
                      <a:pt x="95" y="37"/>
                      <a:pt x="95" y="36"/>
                      <a:pt x="96" y="37"/>
                    </a:cubicBezTo>
                    <a:cubicBezTo>
                      <a:pt x="96" y="38"/>
                      <a:pt x="96" y="39"/>
                      <a:pt x="97" y="39"/>
                    </a:cubicBezTo>
                    <a:cubicBezTo>
                      <a:pt x="97" y="40"/>
                      <a:pt x="97" y="41"/>
                      <a:pt x="98" y="41"/>
                    </a:cubicBezTo>
                    <a:cubicBezTo>
                      <a:pt x="98" y="42"/>
                      <a:pt x="100" y="41"/>
                      <a:pt x="100" y="42"/>
                    </a:cubicBezTo>
                    <a:cubicBezTo>
                      <a:pt x="99" y="43"/>
                      <a:pt x="99" y="44"/>
                      <a:pt x="100" y="44"/>
                    </a:cubicBezTo>
                    <a:cubicBezTo>
                      <a:pt x="100" y="44"/>
                      <a:pt x="101" y="45"/>
                      <a:pt x="101" y="44"/>
                    </a:cubicBezTo>
                    <a:cubicBezTo>
                      <a:pt x="102" y="44"/>
                      <a:pt x="101" y="45"/>
                      <a:pt x="102" y="44"/>
                    </a:cubicBezTo>
                    <a:cubicBezTo>
                      <a:pt x="103" y="44"/>
                      <a:pt x="104" y="44"/>
                      <a:pt x="104" y="44"/>
                    </a:cubicBezTo>
                    <a:cubicBezTo>
                      <a:pt x="104" y="44"/>
                      <a:pt x="105" y="45"/>
                      <a:pt x="105" y="45"/>
                    </a:cubicBezTo>
                    <a:cubicBezTo>
                      <a:pt x="105" y="45"/>
                      <a:pt x="105" y="48"/>
                      <a:pt x="105" y="48"/>
                    </a:cubicBezTo>
                    <a:cubicBezTo>
                      <a:pt x="104" y="50"/>
                      <a:pt x="104" y="50"/>
                      <a:pt x="104" y="50"/>
                    </a:cubicBezTo>
                    <a:cubicBezTo>
                      <a:pt x="104" y="50"/>
                      <a:pt x="104" y="54"/>
                      <a:pt x="103" y="54"/>
                    </a:cubicBezTo>
                    <a:cubicBezTo>
                      <a:pt x="103" y="54"/>
                      <a:pt x="102" y="55"/>
                      <a:pt x="101" y="56"/>
                    </a:cubicBezTo>
                    <a:cubicBezTo>
                      <a:pt x="101" y="56"/>
                      <a:pt x="101" y="59"/>
                      <a:pt x="101" y="59"/>
                    </a:cubicBezTo>
                    <a:cubicBezTo>
                      <a:pt x="100" y="60"/>
                      <a:pt x="100" y="60"/>
                      <a:pt x="100" y="60"/>
                    </a:cubicBezTo>
                    <a:cubicBezTo>
                      <a:pt x="100" y="60"/>
                      <a:pt x="100" y="62"/>
                      <a:pt x="100" y="62"/>
                    </a:cubicBezTo>
                    <a:cubicBezTo>
                      <a:pt x="100" y="63"/>
                      <a:pt x="100" y="65"/>
                      <a:pt x="100" y="66"/>
                    </a:cubicBezTo>
                    <a:cubicBezTo>
                      <a:pt x="100" y="67"/>
                      <a:pt x="98" y="68"/>
                      <a:pt x="98" y="68"/>
                    </a:cubicBezTo>
                    <a:cubicBezTo>
                      <a:pt x="98" y="68"/>
                      <a:pt x="100" y="70"/>
                      <a:pt x="99" y="70"/>
                    </a:cubicBezTo>
                    <a:cubicBezTo>
                      <a:pt x="98" y="70"/>
                      <a:pt x="97" y="72"/>
                      <a:pt x="97" y="72"/>
                    </a:cubicBezTo>
                    <a:cubicBezTo>
                      <a:pt x="97" y="73"/>
                      <a:pt x="97" y="74"/>
                      <a:pt x="96" y="74"/>
                    </a:cubicBezTo>
                    <a:cubicBezTo>
                      <a:pt x="95" y="74"/>
                      <a:pt x="94" y="74"/>
                      <a:pt x="94" y="74"/>
                    </a:cubicBezTo>
                    <a:cubicBezTo>
                      <a:pt x="94" y="75"/>
                      <a:pt x="94" y="76"/>
                      <a:pt x="94" y="76"/>
                    </a:cubicBezTo>
                    <a:cubicBezTo>
                      <a:pt x="92" y="79"/>
                      <a:pt x="92" y="79"/>
                      <a:pt x="92" y="79"/>
                    </a:cubicBezTo>
                    <a:cubicBezTo>
                      <a:pt x="90" y="81"/>
                      <a:pt x="90" y="81"/>
                      <a:pt x="90" y="81"/>
                    </a:cubicBezTo>
                    <a:cubicBezTo>
                      <a:pt x="90" y="81"/>
                      <a:pt x="90" y="83"/>
                      <a:pt x="89" y="83"/>
                    </a:cubicBezTo>
                    <a:cubicBezTo>
                      <a:pt x="88" y="83"/>
                      <a:pt x="86" y="84"/>
                      <a:pt x="85" y="85"/>
                    </a:cubicBezTo>
                    <a:cubicBezTo>
                      <a:pt x="85" y="85"/>
                      <a:pt x="83" y="86"/>
                      <a:pt x="82" y="86"/>
                    </a:cubicBezTo>
                    <a:cubicBezTo>
                      <a:pt x="82" y="86"/>
                      <a:pt x="83" y="88"/>
                      <a:pt x="82" y="86"/>
                    </a:cubicBezTo>
                    <a:cubicBezTo>
                      <a:pt x="81" y="84"/>
                      <a:pt x="82" y="85"/>
                      <a:pt x="81" y="83"/>
                    </a:cubicBezTo>
                    <a:cubicBezTo>
                      <a:pt x="80" y="81"/>
                      <a:pt x="80" y="83"/>
                      <a:pt x="80" y="81"/>
                    </a:cubicBezTo>
                    <a:cubicBezTo>
                      <a:pt x="80" y="79"/>
                      <a:pt x="80" y="81"/>
                      <a:pt x="80" y="79"/>
                    </a:cubicBezTo>
                    <a:cubicBezTo>
                      <a:pt x="80" y="78"/>
                      <a:pt x="80" y="79"/>
                      <a:pt x="79" y="77"/>
                    </a:cubicBezTo>
                    <a:cubicBezTo>
                      <a:pt x="79" y="76"/>
                      <a:pt x="79" y="76"/>
                      <a:pt x="78" y="75"/>
                    </a:cubicBezTo>
                    <a:cubicBezTo>
                      <a:pt x="77" y="74"/>
                      <a:pt x="76" y="75"/>
                      <a:pt x="76" y="73"/>
                    </a:cubicBezTo>
                    <a:cubicBezTo>
                      <a:pt x="77" y="72"/>
                      <a:pt x="77" y="73"/>
                      <a:pt x="77" y="72"/>
                    </a:cubicBezTo>
                    <a:cubicBezTo>
                      <a:pt x="77" y="70"/>
                      <a:pt x="77" y="70"/>
                      <a:pt x="78" y="69"/>
                    </a:cubicBezTo>
                    <a:cubicBezTo>
                      <a:pt x="79" y="68"/>
                      <a:pt x="80" y="68"/>
                      <a:pt x="80" y="67"/>
                    </a:cubicBezTo>
                    <a:cubicBezTo>
                      <a:pt x="80" y="66"/>
                      <a:pt x="80" y="66"/>
                      <a:pt x="79" y="65"/>
                    </a:cubicBezTo>
                    <a:cubicBezTo>
                      <a:pt x="79" y="64"/>
                      <a:pt x="78" y="63"/>
                      <a:pt x="78" y="63"/>
                    </a:cubicBezTo>
                    <a:cubicBezTo>
                      <a:pt x="78" y="63"/>
                      <a:pt x="78" y="63"/>
                      <a:pt x="77" y="62"/>
                    </a:cubicBezTo>
                    <a:cubicBezTo>
                      <a:pt x="76" y="61"/>
                      <a:pt x="76" y="60"/>
                      <a:pt x="76" y="60"/>
                    </a:cubicBezTo>
                    <a:cubicBezTo>
                      <a:pt x="76" y="60"/>
                      <a:pt x="76" y="57"/>
                      <a:pt x="76" y="56"/>
                    </a:cubicBezTo>
                    <a:cubicBezTo>
                      <a:pt x="76" y="55"/>
                      <a:pt x="75" y="57"/>
                      <a:pt x="76" y="55"/>
                    </a:cubicBezTo>
                    <a:cubicBezTo>
                      <a:pt x="76" y="53"/>
                      <a:pt x="76" y="52"/>
                      <a:pt x="76" y="52"/>
                    </a:cubicBezTo>
                    <a:cubicBezTo>
                      <a:pt x="76" y="52"/>
                      <a:pt x="74" y="51"/>
                      <a:pt x="73" y="51"/>
                    </a:cubicBezTo>
                    <a:cubicBezTo>
                      <a:pt x="73" y="51"/>
                      <a:pt x="73" y="52"/>
                      <a:pt x="72" y="52"/>
                    </a:cubicBezTo>
                    <a:cubicBezTo>
                      <a:pt x="70" y="51"/>
                      <a:pt x="71" y="50"/>
                      <a:pt x="70" y="50"/>
                    </a:cubicBezTo>
                    <a:cubicBezTo>
                      <a:pt x="70" y="49"/>
                      <a:pt x="69" y="49"/>
                      <a:pt x="68" y="50"/>
                    </a:cubicBezTo>
                    <a:cubicBezTo>
                      <a:pt x="68" y="50"/>
                      <a:pt x="66" y="50"/>
                      <a:pt x="65" y="51"/>
                    </a:cubicBezTo>
                    <a:cubicBezTo>
                      <a:pt x="64" y="51"/>
                      <a:pt x="64" y="51"/>
                      <a:pt x="62" y="51"/>
                    </a:cubicBezTo>
                    <a:cubicBezTo>
                      <a:pt x="61" y="51"/>
                      <a:pt x="59" y="52"/>
                      <a:pt x="58" y="51"/>
                    </a:cubicBezTo>
                    <a:cubicBezTo>
                      <a:pt x="56" y="51"/>
                      <a:pt x="56" y="51"/>
                      <a:pt x="56" y="50"/>
                    </a:cubicBezTo>
                    <a:cubicBezTo>
                      <a:pt x="55" y="49"/>
                      <a:pt x="56" y="49"/>
                      <a:pt x="55" y="48"/>
                    </a:cubicBezTo>
                    <a:cubicBezTo>
                      <a:pt x="53" y="48"/>
                      <a:pt x="53" y="48"/>
                      <a:pt x="53" y="47"/>
                    </a:cubicBezTo>
                    <a:cubicBezTo>
                      <a:pt x="53" y="46"/>
                      <a:pt x="53" y="46"/>
                      <a:pt x="53" y="45"/>
                    </a:cubicBezTo>
                    <a:cubicBezTo>
                      <a:pt x="52" y="44"/>
                      <a:pt x="53" y="46"/>
                      <a:pt x="52" y="44"/>
                    </a:cubicBezTo>
                    <a:cubicBezTo>
                      <a:pt x="50" y="42"/>
                      <a:pt x="50" y="44"/>
                      <a:pt x="50" y="42"/>
                    </a:cubicBezTo>
                    <a:cubicBezTo>
                      <a:pt x="51" y="41"/>
                      <a:pt x="51" y="42"/>
                      <a:pt x="51" y="40"/>
                    </a:cubicBezTo>
                    <a:cubicBezTo>
                      <a:pt x="51" y="39"/>
                      <a:pt x="53" y="41"/>
                      <a:pt x="52" y="38"/>
                    </a:cubicBezTo>
                    <a:cubicBezTo>
                      <a:pt x="51" y="35"/>
                      <a:pt x="50" y="35"/>
                      <a:pt x="52" y="33"/>
                    </a:cubicBezTo>
                    <a:cubicBezTo>
                      <a:pt x="53" y="31"/>
                      <a:pt x="55" y="30"/>
                      <a:pt x="55" y="30"/>
                    </a:cubicBezTo>
                    <a:cubicBezTo>
                      <a:pt x="55" y="29"/>
                      <a:pt x="56" y="28"/>
                      <a:pt x="56" y="27"/>
                    </a:cubicBezTo>
                    <a:cubicBezTo>
                      <a:pt x="57" y="27"/>
                      <a:pt x="56" y="27"/>
                      <a:pt x="58" y="27"/>
                    </a:cubicBezTo>
                    <a:cubicBezTo>
                      <a:pt x="59" y="27"/>
                      <a:pt x="60" y="26"/>
                      <a:pt x="61" y="26"/>
                    </a:cubicBezTo>
                    <a:cubicBezTo>
                      <a:pt x="62" y="25"/>
                      <a:pt x="63" y="24"/>
                      <a:pt x="63" y="23"/>
                    </a:cubicBezTo>
                    <a:cubicBezTo>
                      <a:pt x="64" y="23"/>
                      <a:pt x="63" y="24"/>
                      <a:pt x="65" y="23"/>
                    </a:cubicBezTo>
                    <a:cubicBezTo>
                      <a:pt x="66" y="23"/>
                      <a:pt x="66" y="23"/>
                      <a:pt x="67" y="23"/>
                    </a:cubicBezTo>
                    <a:cubicBezTo>
                      <a:pt x="68" y="23"/>
                      <a:pt x="66" y="23"/>
                      <a:pt x="68" y="23"/>
                    </a:cubicBezTo>
                    <a:cubicBezTo>
                      <a:pt x="70" y="22"/>
                      <a:pt x="70" y="22"/>
                      <a:pt x="70" y="22"/>
                    </a:cubicBezTo>
                    <a:cubicBezTo>
                      <a:pt x="71" y="22"/>
                      <a:pt x="71" y="23"/>
                      <a:pt x="72" y="23"/>
                    </a:cubicBezTo>
                    <a:cubicBezTo>
                      <a:pt x="72" y="23"/>
                      <a:pt x="72" y="21"/>
                      <a:pt x="72" y="23"/>
                    </a:cubicBezTo>
                    <a:cubicBezTo>
                      <a:pt x="73" y="25"/>
                      <a:pt x="72" y="26"/>
                      <a:pt x="73" y="26"/>
                    </a:cubicBezTo>
                    <a:cubicBezTo>
                      <a:pt x="75" y="26"/>
                      <a:pt x="73" y="26"/>
                      <a:pt x="75" y="26"/>
                    </a:cubicBezTo>
                    <a:cubicBezTo>
                      <a:pt x="76" y="26"/>
                      <a:pt x="76" y="26"/>
                      <a:pt x="77" y="27"/>
                    </a:cubicBezTo>
                    <a:cubicBezTo>
                      <a:pt x="77" y="27"/>
                      <a:pt x="78" y="27"/>
                      <a:pt x="79" y="27"/>
                    </a:cubicBezTo>
                    <a:cubicBezTo>
                      <a:pt x="80" y="27"/>
                      <a:pt x="79" y="29"/>
                      <a:pt x="80" y="27"/>
                    </a:cubicBezTo>
                    <a:cubicBezTo>
                      <a:pt x="82" y="26"/>
                      <a:pt x="79" y="26"/>
                      <a:pt x="82" y="26"/>
                    </a:cubicBezTo>
                    <a:cubicBezTo>
                      <a:pt x="85" y="26"/>
                      <a:pt x="85" y="27"/>
                      <a:pt x="86" y="26"/>
                    </a:cubicBezTo>
                    <a:cubicBezTo>
                      <a:pt x="86" y="26"/>
                      <a:pt x="86" y="27"/>
                      <a:pt x="88" y="26"/>
                    </a:cubicBezTo>
                    <a:cubicBezTo>
                      <a:pt x="89" y="25"/>
                      <a:pt x="89" y="25"/>
                      <a:pt x="90" y="26"/>
                    </a:cubicBezTo>
                    <a:cubicBezTo>
                      <a:pt x="90" y="26"/>
                      <a:pt x="90" y="27"/>
                      <a:pt x="91" y="26"/>
                    </a:cubicBezTo>
                    <a:cubicBezTo>
                      <a:pt x="91" y="25"/>
                      <a:pt x="92" y="25"/>
                      <a:pt x="91" y="24"/>
                    </a:cubicBezTo>
                    <a:cubicBezTo>
                      <a:pt x="89" y="24"/>
                      <a:pt x="89" y="24"/>
                      <a:pt x="88" y="23"/>
                    </a:cubicBezTo>
                    <a:cubicBezTo>
                      <a:pt x="88" y="22"/>
                      <a:pt x="90" y="23"/>
                      <a:pt x="88" y="22"/>
                    </a:cubicBezTo>
                    <a:cubicBezTo>
                      <a:pt x="87" y="22"/>
                      <a:pt x="87" y="22"/>
                      <a:pt x="86" y="22"/>
                    </a:cubicBezTo>
                    <a:cubicBezTo>
                      <a:pt x="84" y="21"/>
                      <a:pt x="83" y="23"/>
                      <a:pt x="83" y="22"/>
                    </a:cubicBezTo>
                    <a:cubicBezTo>
                      <a:pt x="83" y="21"/>
                      <a:pt x="80" y="23"/>
                      <a:pt x="83" y="21"/>
                    </a:cubicBezTo>
                    <a:cubicBezTo>
                      <a:pt x="85" y="19"/>
                      <a:pt x="84" y="18"/>
                      <a:pt x="85" y="18"/>
                    </a:cubicBezTo>
                    <a:cubicBezTo>
                      <a:pt x="87" y="19"/>
                      <a:pt x="86" y="20"/>
                      <a:pt x="87" y="19"/>
                    </a:cubicBezTo>
                    <a:cubicBezTo>
                      <a:pt x="88" y="18"/>
                      <a:pt x="90" y="18"/>
                      <a:pt x="88" y="17"/>
                    </a:cubicBezTo>
                    <a:cubicBezTo>
                      <a:pt x="86" y="16"/>
                      <a:pt x="88" y="16"/>
                      <a:pt x="86" y="15"/>
                    </a:cubicBezTo>
                    <a:cubicBezTo>
                      <a:pt x="84" y="14"/>
                      <a:pt x="83" y="18"/>
                      <a:pt x="82" y="18"/>
                    </a:cubicBezTo>
                    <a:cubicBezTo>
                      <a:pt x="81" y="17"/>
                      <a:pt x="81" y="17"/>
                      <a:pt x="80" y="17"/>
                    </a:cubicBezTo>
                    <a:cubicBezTo>
                      <a:pt x="80" y="17"/>
                      <a:pt x="80" y="19"/>
                      <a:pt x="80" y="20"/>
                    </a:cubicBezTo>
                    <a:cubicBezTo>
                      <a:pt x="79" y="21"/>
                      <a:pt x="80" y="21"/>
                      <a:pt x="79" y="20"/>
                    </a:cubicBezTo>
                    <a:cubicBezTo>
                      <a:pt x="77" y="20"/>
                      <a:pt x="81" y="20"/>
                      <a:pt x="77" y="18"/>
                    </a:cubicBezTo>
                    <a:cubicBezTo>
                      <a:pt x="73" y="17"/>
                      <a:pt x="72" y="17"/>
                      <a:pt x="71" y="18"/>
                    </a:cubicBezTo>
                    <a:cubicBezTo>
                      <a:pt x="71" y="18"/>
                      <a:pt x="70" y="18"/>
                      <a:pt x="70" y="19"/>
                    </a:cubicBezTo>
                    <a:cubicBezTo>
                      <a:pt x="69" y="19"/>
                      <a:pt x="71" y="20"/>
                      <a:pt x="69" y="19"/>
                    </a:cubicBezTo>
                    <a:cubicBezTo>
                      <a:pt x="68" y="18"/>
                      <a:pt x="66" y="20"/>
                      <a:pt x="66" y="20"/>
                    </a:cubicBezTo>
                    <a:cubicBezTo>
                      <a:pt x="66" y="20"/>
                      <a:pt x="66" y="19"/>
                      <a:pt x="65" y="20"/>
                    </a:cubicBezTo>
                    <a:cubicBezTo>
                      <a:pt x="64" y="20"/>
                      <a:pt x="63" y="21"/>
                      <a:pt x="62" y="21"/>
                    </a:cubicBezTo>
                    <a:cubicBezTo>
                      <a:pt x="61" y="20"/>
                      <a:pt x="60" y="21"/>
                      <a:pt x="61" y="19"/>
                    </a:cubicBezTo>
                    <a:cubicBezTo>
                      <a:pt x="63" y="17"/>
                      <a:pt x="62" y="18"/>
                      <a:pt x="64" y="17"/>
                    </a:cubicBezTo>
                    <a:cubicBezTo>
                      <a:pt x="66" y="16"/>
                      <a:pt x="69" y="16"/>
                      <a:pt x="66" y="16"/>
                    </a:cubicBezTo>
                    <a:cubicBezTo>
                      <a:pt x="63" y="15"/>
                      <a:pt x="68" y="15"/>
                      <a:pt x="64" y="13"/>
                    </a:cubicBezTo>
                    <a:cubicBezTo>
                      <a:pt x="60" y="11"/>
                      <a:pt x="60" y="14"/>
                      <a:pt x="60" y="11"/>
                    </a:cubicBezTo>
                    <a:cubicBezTo>
                      <a:pt x="61" y="9"/>
                      <a:pt x="60" y="9"/>
                      <a:pt x="59" y="9"/>
                    </a:cubicBezTo>
                    <a:cubicBezTo>
                      <a:pt x="59" y="9"/>
                      <a:pt x="56" y="10"/>
                      <a:pt x="55" y="10"/>
                    </a:cubicBezTo>
                    <a:cubicBezTo>
                      <a:pt x="54" y="10"/>
                      <a:pt x="55" y="11"/>
                      <a:pt x="54" y="10"/>
                    </a:cubicBezTo>
                    <a:cubicBezTo>
                      <a:pt x="52" y="9"/>
                      <a:pt x="51" y="10"/>
                      <a:pt x="52" y="9"/>
                    </a:cubicBezTo>
                    <a:cubicBezTo>
                      <a:pt x="53" y="7"/>
                      <a:pt x="53" y="7"/>
                      <a:pt x="54" y="6"/>
                    </a:cubicBezTo>
                    <a:cubicBezTo>
                      <a:pt x="55" y="5"/>
                      <a:pt x="55" y="2"/>
                      <a:pt x="57" y="3"/>
                    </a:cubicBezTo>
                    <a:cubicBezTo>
                      <a:pt x="60" y="4"/>
                      <a:pt x="59" y="4"/>
                      <a:pt x="61" y="4"/>
                    </a:cubicBezTo>
                    <a:cubicBezTo>
                      <a:pt x="63" y="4"/>
                      <a:pt x="64" y="4"/>
                      <a:pt x="64" y="3"/>
                    </a:cubicBezTo>
                    <a:cubicBezTo>
                      <a:pt x="64" y="3"/>
                      <a:pt x="62" y="2"/>
                      <a:pt x="62" y="2"/>
                    </a:cubicBezTo>
                    <a:cubicBezTo>
                      <a:pt x="62" y="2"/>
                      <a:pt x="61" y="2"/>
                      <a:pt x="61" y="2"/>
                    </a:cubicBezTo>
                    <a:cubicBezTo>
                      <a:pt x="61" y="1"/>
                      <a:pt x="62" y="0"/>
                      <a:pt x="62" y="0"/>
                    </a:cubicBezTo>
                    <a:cubicBezTo>
                      <a:pt x="61" y="0"/>
                      <a:pt x="61" y="0"/>
                      <a:pt x="61" y="0"/>
                    </a:cubicBezTo>
                    <a:cubicBezTo>
                      <a:pt x="61" y="0"/>
                      <a:pt x="54" y="0"/>
                      <a:pt x="52" y="0"/>
                    </a:cubicBezTo>
                    <a:close/>
                  </a:path>
                </a:pathLst>
              </a:custGeom>
              <a:solidFill>
                <a:srgbClr val="447197"/>
              </a:solidFill>
              <a:ln>
                <a:solidFill>
                  <a:srgbClr val="447197"/>
                </a:solidFill>
              </a:ln>
            </p:spPr>
            <p:txBody>
              <a:bodyPr vert="horz" wrap="square" lIns="96430" tIns="48216" rIns="96430" bIns="48216" numCol="1" anchor="t" anchorCtr="0" compatLnSpc="1"/>
              <a:lstStyle/>
              <a:p>
                <a:pPr marL="0" marR="0" lvl="0" indent="0" algn="just" defTabSz="914400" eaLnBrk="1" fontAlgn="base" latinLnBrk="0" hangingPunct="1">
                  <a:lnSpc>
                    <a:spcPct val="120000"/>
                  </a:lnSpc>
                  <a:spcBef>
                    <a:spcPct val="0"/>
                  </a:spcBef>
                  <a:spcAft>
                    <a:spcPct val="0"/>
                  </a:spcAft>
                  <a:buClrTx/>
                  <a:buSzTx/>
                  <a:buFontTx/>
                  <a:buNone/>
                  <a:defRPr/>
                </a:pPr>
                <a:endParaRPr kumimoji="0" lang="en-GB" sz="950" b="0" i="0" u="none" strike="noStrike" kern="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grpSp>
      </p:grpSp>
      <p:grpSp>
        <p:nvGrpSpPr>
          <p:cNvPr id="51" name="组合 50"/>
          <p:cNvGrpSpPr/>
          <p:nvPr/>
        </p:nvGrpSpPr>
        <p:grpSpPr>
          <a:xfrm>
            <a:off x="3726275" y="4400093"/>
            <a:ext cx="642736" cy="642736"/>
            <a:chOff x="4054018" y="4873168"/>
            <a:chExt cx="642736" cy="642736"/>
          </a:xfrm>
        </p:grpSpPr>
        <p:sp>
          <p:nvSpPr>
            <p:cNvPr id="52" name="Oval 3722"/>
            <p:cNvSpPr>
              <a:spLocks noChangeArrowheads="1"/>
            </p:cNvSpPr>
            <p:nvPr/>
          </p:nvSpPr>
          <p:spPr bwMode="auto">
            <a:xfrm>
              <a:off x="4054018" y="4873168"/>
              <a:ext cx="642736" cy="642736"/>
            </a:xfrm>
            <a:prstGeom prst="ellipse">
              <a:avLst/>
            </a:prstGeom>
            <a:solidFill>
              <a:sysClr val="window" lastClr="FFFFFF"/>
            </a:solidFill>
            <a:ln>
              <a:noFill/>
            </a:ln>
          </p:spPr>
          <p:txBody>
            <a:bodyPr vert="horz" wrap="square" lIns="96430" tIns="48216" rIns="96430" bIns="48216" numCol="1" anchor="t" anchorCtr="0" compatLnSpc="1"/>
            <a:lstStyle/>
            <a:p>
              <a:pPr marL="0" marR="0" lvl="0" indent="0" algn="just" defTabSz="914400" eaLnBrk="1" fontAlgn="base" latinLnBrk="0" hangingPunct="1">
                <a:lnSpc>
                  <a:spcPct val="120000"/>
                </a:lnSpc>
                <a:spcBef>
                  <a:spcPct val="0"/>
                </a:spcBef>
                <a:spcAft>
                  <a:spcPct val="0"/>
                </a:spcAft>
                <a:buClrTx/>
                <a:buSzTx/>
                <a:buFontTx/>
                <a:buNone/>
                <a:defRPr/>
              </a:pPr>
              <a:endParaRPr kumimoji="0" lang="en-GB" sz="950" b="0" i="0" u="none" strike="noStrike" kern="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53" name="组合 52"/>
            <p:cNvGrpSpPr/>
            <p:nvPr/>
          </p:nvGrpSpPr>
          <p:grpSpPr>
            <a:xfrm>
              <a:off x="4180427" y="4957442"/>
              <a:ext cx="389919" cy="474188"/>
              <a:chOff x="4187345" y="4696860"/>
              <a:chExt cx="389919" cy="474188"/>
            </a:xfrm>
          </p:grpSpPr>
          <p:sp>
            <p:nvSpPr>
              <p:cNvPr id="54" name="Freeform 3774"/>
              <p:cNvSpPr>
                <a:spLocks noEditPoints="1"/>
              </p:cNvSpPr>
              <p:nvPr/>
            </p:nvSpPr>
            <p:spPr bwMode="auto">
              <a:xfrm>
                <a:off x="4252753" y="4696860"/>
                <a:ext cx="217599" cy="221373"/>
              </a:xfrm>
              <a:custGeom>
                <a:avLst/>
                <a:gdLst>
                  <a:gd name="T0" fmla="*/ 137 w 173"/>
                  <a:gd name="T1" fmla="*/ 176 h 176"/>
                  <a:gd name="T2" fmla="*/ 119 w 173"/>
                  <a:gd name="T3" fmla="*/ 131 h 176"/>
                  <a:gd name="T4" fmla="*/ 55 w 173"/>
                  <a:gd name="T5" fmla="*/ 131 h 176"/>
                  <a:gd name="T6" fmla="*/ 36 w 173"/>
                  <a:gd name="T7" fmla="*/ 176 h 176"/>
                  <a:gd name="T8" fmla="*/ 0 w 173"/>
                  <a:gd name="T9" fmla="*/ 176 h 176"/>
                  <a:gd name="T10" fmla="*/ 74 w 173"/>
                  <a:gd name="T11" fmla="*/ 0 h 176"/>
                  <a:gd name="T12" fmla="*/ 100 w 173"/>
                  <a:gd name="T13" fmla="*/ 0 h 176"/>
                  <a:gd name="T14" fmla="*/ 173 w 173"/>
                  <a:gd name="T15" fmla="*/ 176 h 176"/>
                  <a:gd name="T16" fmla="*/ 137 w 173"/>
                  <a:gd name="T17" fmla="*/ 176 h 176"/>
                  <a:gd name="T18" fmla="*/ 85 w 173"/>
                  <a:gd name="T19" fmla="*/ 45 h 176"/>
                  <a:gd name="T20" fmla="*/ 67 w 173"/>
                  <a:gd name="T21" fmla="*/ 100 h 176"/>
                  <a:gd name="T22" fmla="*/ 104 w 173"/>
                  <a:gd name="T23" fmla="*/ 100 h 176"/>
                  <a:gd name="T24" fmla="*/ 85 w 173"/>
                  <a:gd name="T25" fmla="*/ 45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3" h="176">
                    <a:moveTo>
                      <a:pt x="137" y="176"/>
                    </a:moveTo>
                    <a:lnTo>
                      <a:pt x="119" y="131"/>
                    </a:lnTo>
                    <a:lnTo>
                      <a:pt x="55" y="131"/>
                    </a:lnTo>
                    <a:lnTo>
                      <a:pt x="36" y="176"/>
                    </a:lnTo>
                    <a:lnTo>
                      <a:pt x="0" y="176"/>
                    </a:lnTo>
                    <a:lnTo>
                      <a:pt x="74" y="0"/>
                    </a:lnTo>
                    <a:lnTo>
                      <a:pt x="100" y="0"/>
                    </a:lnTo>
                    <a:lnTo>
                      <a:pt x="173" y="176"/>
                    </a:lnTo>
                    <a:lnTo>
                      <a:pt x="137" y="176"/>
                    </a:lnTo>
                    <a:close/>
                    <a:moveTo>
                      <a:pt x="85" y="45"/>
                    </a:moveTo>
                    <a:lnTo>
                      <a:pt x="67" y="100"/>
                    </a:lnTo>
                    <a:lnTo>
                      <a:pt x="104" y="100"/>
                    </a:lnTo>
                    <a:lnTo>
                      <a:pt x="85" y="45"/>
                    </a:lnTo>
                    <a:close/>
                  </a:path>
                </a:pathLst>
              </a:custGeom>
              <a:solidFill>
                <a:srgbClr val="B3343F"/>
              </a:solidFill>
              <a:ln>
                <a:noFill/>
              </a:ln>
            </p:spPr>
            <p:txBody>
              <a:bodyPr vert="horz" wrap="square" lIns="96430" tIns="48216" rIns="96430" bIns="48216" numCol="1" anchor="t" anchorCtr="0" compatLnSpc="1"/>
              <a:lstStyle/>
              <a:p>
                <a:pPr marL="0" marR="0" lvl="0" indent="0" algn="just" defTabSz="914400" eaLnBrk="1" fontAlgn="base" latinLnBrk="0" hangingPunct="1">
                  <a:lnSpc>
                    <a:spcPct val="120000"/>
                  </a:lnSpc>
                  <a:spcBef>
                    <a:spcPct val="0"/>
                  </a:spcBef>
                  <a:spcAft>
                    <a:spcPct val="0"/>
                  </a:spcAft>
                  <a:buClrTx/>
                  <a:buSzTx/>
                  <a:buFontTx/>
                  <a:buNone/>
                  <a:defRPr/>
                </a:pPr>
                <a:endParaRPr kumimoji="0" lang="en-GB" sz="950" b="0" i="0" u="none" strike="noStrike" kern="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5" name="Freeform 3775"/>
              <p:cNvSpPr>
                <a:spLocks noEditPoints="1"/>
              </p:cNvSpPr>
              <p:nvPr/>
            </p:nvSpPr>
            <p:spPr bwMode="auto">
              <a:xfrm>
                <a:off x="4187345" y="4944645"/>
                <a:ext cx="143390" cy="222631"/>
              </a:xfrm>
              <a:custGeom>
                <a:avLst/>
                <a:gdLst>
                  <a:gd name="T0" fmla="*/ 20 w 48"/>
                  <a:gd name="T1" fmla="*/ 75 h 75"/>
                  <a:gd name="T2" fmla="*/ 0 w 48"/>
                  <a:gd name="T3" fmla="*/ 75 h 75"/>
                  <a:gd name="T4" fmla="*/ 0 w 48"/>
                  <a:gd name="T5" fmla="*/ 0 h 75"/>
                  <a:gd name="T6" fmla="*/ 15 w 48"/>
                  <a:gd name="T7" fmla="*/ 0 h 75"/>
                  <a:gd name="T8" fmla="*/ 35 w 48"/>
                  <a:gd name="T9" fmla="*/ 4 h 75"/>
                  <a:gd name="T10" fmla="*/ 44 w 48"/>
                  <a:gd name="T11" fmla="*/ 20 h 75"/>
                  <a:gd name="T12" fmla="*/ 36 w 48"/>
                  <a:gd name="T13" fmla="*/ 34 h 75"/>
                  <a:gd name="T14" fmla="*/ 48 w 48"/>
                  <a:gd name="T15" fmla="*/ 53 h 75"/>
                  <a:gd name="T16" fmla="*/ 20 w 48"/>
                  <a:gd name="T17" fmla="*/ 75 h 75"/>
                  <a:gd name="T18" fmla="*/ 19 w 48"/>
                  <a:gd name="T19" fmla="*/ 14 h 75"/>
                  <a:gd name="T20" fmla="*/ 14 w 48"/>
                  <a:gd name="T21" fmla="*/ 14 h 75"/>
                  <a:gd name="T22" fmla="*/ 14 w 48"/>
                  <a:gd name="T23" fmla="*/ 29 h 75"/>
                  <a:gd name="T24" fmla="*/ 18 w 48"/>
                  <a:gd name="T25" fmla="*/ 29 h 75"/>
                  <a:gd name="T26" fmla="*/ 30 w 48"/>
                  <a:gd name="T27" fmla="*/ 21 h 75"/>
                  <a:gd name="T28" fmla="*/ 19 w 48"/>
                  <a:gd name="T29" fmla="*/ 14 h 75"/>
                  <a:gd name="T30" fmla="*/ 20 w 48"/>
                  <a:gd name="T31" fmla="*/ 43 h 75"/>
                  <a:gd name="T32" fmla="*/ 14 w 48"/>
                  <a:gd name="T33" fmla="*/ 43 h 75"/>
                  <a:gd name="T34" fmla="*/ 14 w 48"/>
                  <a:gd name="T35" fmla="*/ 62 h 75"/>
                  <a:gd name="T36" fmla="*/ 21 w 48"/>
                  <a:gd name="T37" fmla="*/ 62 h 75"/>
                  <a:gd name="T38" fmla="*/ 34 w 48"/>
                  <a:gd name="T39" fmla="*/ 52 h 75"/>
                  <a:gd name="T40" fmla="*/ 20 w 48"/>
                  <a:gd name="T41" fmla="*/ 43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8" h="75">
                    <a:moveTo>
                      <a:pt x="20" y="75"/>
                    </a:moveTo>
                    <a:cubicBezTo>
                      <a:pt x="0" y="75"/>
                      <a:pt x="0" y="75"/>
                      <a:pt x="0" y="75"/>
                    </a:cubicBezTo>
                    <a:cubicBezTo>
                      <a:pt x="0" y="0"/>
                      <a:pt x="0" y="0"/>
                      <a:pt x="0" y="0"/>
                    </a:cubicBezTo>
                    <a:cubicBezTo>
                      <a:pt x="15" y="0"/>
                      <a:pt x="15" y="0"/>
                      <a:pt x="15" y="0"/>
                    </a:cubicBezTo>
                    <a:cubicBezTo>
                      <a:pt x="26" y="0"/>
                      <a:pt x="31" y="1"/>
                      <a:pt x="35" y="4"/>
                    </a:cubicBezTo>
                    <a:cubicBezTo>
                      <a:pt x="41" y="7"/>
                      <a:pt x="44" y="13"/>
                      <a:pt x="44" y="20"/>
                    </a:cubicBezTo>
                    <a:cubicBezTo>
                      <a:pt x="44" y="27"/>
                      <a:pt x="42" y="31"/>
                      <a:pt x="36" y="34"/>
                    </a:cubicBezTo>
                    <a:cubicBezTo>
                      <a:pt x="45" y="38"/>
                      <a:pt x="48" y="44"/>
                      <a:pt x="48" y="53"/>
                    </a:cubicBezTo>
                    <a:cubicBezTo>
                      <a:pt x="48" y="66"/>
                      <a:pt x="39" y="75"/>
                      <a:pt x="20" y="75"/>
                    </a:cubicBezTo>
                    <a:close/>
                    <a:moveTo>
                      <a:pt x="19" y="14"/>
                    </a:moveTo>
                    <a:cubicBezTo>
                      <a:pt x="14" y="14"/>
                      <a:pt x="14" y="14"/>
                      <a:pt x="14" y="14"/>
                    </a:cubicBezTo>
                    <a:cubicBezTo>
                      <a:pt x="14" y="29"/>
                      <a:pt x="14" y="29"/>
                      <a:pt x="14" y="29"/>
                    </a:cubicBezTo>
                    <a:cubicBezTo>
                      <a:pt x="18" y="29"/>
                      <a:pt x="18" y="29"/>
                      <a:pt x="18" y="29"/>
                    </a:cubicBezTo>
                    <a:cubicBezTo>
                      <a:pt x="27" y="29"/>
                      <a:pt x="30" y="27"/>
                      <a:pt x="30" y="21"/>
                    </a:cubicBezTo>
                    <a:cubicBezTo>
                      <a:pt x="30" y="16"/>
                      <a:pt x="27" y="14"/>
                      <a:pt x="19" y="14"/>
                    </a:cubicBezTo>
                    <a:close/>
                    <a:moveTo>
                      <a:pt x="20" y="43"/>
                    </a:moveTo>
                    <a:cubicBezTo>
                      <a:pt x="14" y="43"/>
                      <a:pt x="14" y="43"/>
                      <a:pt x="14" y="43"/>
                    </a:cubicBezTo>
                    <a:cubicBezTo>
                      <a:pt x="14" y="62"/>
                      <a:pt x="14" y="62"/>
                      <a:pt x="14" y="62"/>
                    </a:cubicBezTo>
                    <a:cubicBezTo>
                      <a:pt x="21" y="62"/>
                      <a:pt x="21" y="62"/>
                      <a:pt x="21" y="62"/>
                    </a:cubicBezTo>
                    <a:cubicBezTo>
                      <a:pt x="30" y="62"/>
                      <a:pt x="34" y="59"/>
                      <a:pt x="34" y="52"/>
                    </a:cubicBezTo>
                    <a:cubicBezTo>
                      <a:pt x="34" y="46"/>
                      <a:pt x="30" y="43"/>
                      <a:pt x="20" y="43"/>
                    </a:cubicBezTo>
                    <a:close/>
                  </a:path>
                </a:pathLst>
              </a:custGeom>
              <a:solidFill>
                <a:srgbClr val="B3343F"/>
              </a:solidFill>
              <a:ln>
                <a:noFill/>
              </a:ln>
            </p:spPr>
            <p:txBody>
              <a:bodyPr vert="horz" wrap="square" lIns="96430" tIns="48216" rIns="96430" bIns="48216" numCol="1" anchor="t" anchorCtr="0" compatLnSpc="1"/>
              <a:lstStyle/>
              <a:p>
                <a:pPr marL="0" marR="0" lvl="0" indent="0" algn="just" defTabSz="914400" eaLnBrk="1" fontAlgn="base" latinLnBrk="0" hangingPunct="1">
                  <a:lnSpc>
                    <a:spcPct val="120000"/>
                  </a:lnSpc>
                  <a:spcBef>
                    <a:spcPct val="0"/>
                  </a:spcBef>
                  <a:spcAft>
                    <a:spcPct val="0"/>
                  </a:spcAft>
                  <a:buClrTx/>
                  <a:buSzTx/>
                  <a:buFontTx/>
                  <a:buNone/>
                  <a:defRPr/>
                </a:pPr>
                <a:endParaRPr kumimoji="0" lang="en-GB" sz="950" b="0" i="0" u="none" strike="noStrike" kern="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6" name="Freeform 3776"/>
              <p:cNvSpPr/>
              <p:nvPr/>
            </p:nvSpPr>
            <p:spPr bwMode="auto">
              <a:xfrm>
                <a:off x="4357148" y="4940871"/>
                <a:ext cx="220116" cy="230177"/>
              </a:xfrm>
              <a:custGeom>
                <a:avLst/>
                <a:gdLst>
                  <a:gd name="T0" fmla="*/ 39 w 74"/>
                  <a:gd name="T1" fmla="*/ 77 h 77"/>
                  <a:gd name="T2" fmla="*/ 0 w 74"/>
                  <a:gd name="T3" fmla="*/ 38 h 77"/>
                  <a:gd name="T4" fmla="*/ 39 w 74"/>
                  <a:gd name="T5" fmla="*/ 0 h 77"/>
                  <a:gd name="T6" fmla="*/ 74 w 74"/>
                  <a:gd name="T7" fmla="*/ 23 h 77"/>
                  <a:gd name="T8" fmla="*/ 58 w 74"/>
                  <a:gd name="T9" fmla="*/ 23 h 77"/>
                  <a:gd name="T10" fmla="*/ 39 w 74"/>
                  <a:gd name="T11" fmla="*/ 13 h 77"/>
                  <a:gd name="T12" fmla="*/ 14 w 74"/>
                  <a:gd name="T13" fmla="*/ 38 h 77"/>
                  <a:gd name="T14" fmla="*/ 39 w 74"/>
                  <a:gd name="T15" fmla="*/ 64 h 77"/>
                  <a:gd name="T16" fmla="*/ 58 w 74"/>
                  <a:gd name="T17" fmla="*/ 55 h 77"/>
                  <a:gd name="T18" fmla="*/ 74 w 74"/>
                  <a:gd name="T19" fmla="*/ 55 h 77"/>
                  <a:gd name="T20" fmla="*/ 39 w 74"/>
                  <a:gd name="T21"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4" h="77">
                    <a:moveTo>
                      <a:pt x="39" y="77"/>
                    </a:moveTo>
                    <a:cubicBezTo>
                      <a:pt x="18" y="77"/>
                      <a:pt x="0" y="60"/>
                      <a:pt x="0" y="38"/>
                    </a:cubicBezTo>
                    <a:cubicBezTo>
                      <a:pt x="0" y="17"/>
                      <a:pt x="17" y="0"/>
                      <a:pt x="39" y="0"/>
                    </a:cubicBezTo>
                    <a:cubicBezTo>
                      <a:pt x="54" y="0"/>
                      <a:pt x="67" y="8"/>
                      <a:pt x="74" y="23"/>
                    </a:cubicBezTo>
                    <a:cubicBezTo>
                      <a:pt x="58" y="23"/>
                      <a:pt x="58" y="23"/>
                      <a:pt x="58" y="23"/>
                    </a:cubicBezTo>
                    <a:cubicBezTo>
                      <a:pt x="53" y="16"/>
                      <a:pt x="48" y="13"/>
                      <a:pt x="39" y="13"/>
                    </a:cubicBezTo>
                    <a:cubicBezTo>
                      <a:pt x="25" y="13"/>
                      <a:pt x="14" y="24"/>
                      <a:pt x="14" y="38"/>
                    </a:cubicBezTo>
                    <a:cubicBezTo>
                      <a:pt x="14" y="52"/>
                      <a:pt x="25" y="64"/>
                      <a:pt x="39" y="64"/>
                    </a:cubicBezTo>
                    <a:cubicBezTo>
                      <a:pt x="46" y="64"/>
                      <a:pt x="52" y="61"/>
                      <a:pt x="58" y="55"/>
                    </a:cubicBezTo>
                    <a:cubicBezTo>
                      <a:pt x="74" y="55"/>
                      <a:pt x="74" y="55"/>
                      <a:pt x="74" y="55"/>
                    </a:cubicBezTo>
                    <a:cubicBezTo>
                      <a:pt x="68" y="69"/>
                      <a:pt x="55" y="77"/>
                      <a:pt x="39" y="77"/>
                    </a:cubicBezTo>
                    <a:close/>
                  </a:path>
                </a:pathLst>
              </a:custGeom>
              <a:solidFill>
                <a:srgbClr val="B3343F"/>
              </a:solidFill>
              <a:ln>
                <a:noFill/>
              </a:ln>
            </p:spPr>
            <p:txBody>
              <a:bodyPr vert="horz" wrap="square" lIns="96430" tIns="48216" rIns="96430" bIns="48216" numCol="1" anchor="t" anchorCtr="0" compatLnSpc="1"/>
              <a:lstStyle/>
              <a:p>
                <a:pPr marL="0" marR="0" lvl="0" indent="0" algn="just" defTabSz="914400" eaLnBrk="1" fontAlgn="base" latinLnBrk="0" hangingPunct="1">
                  <a:lnSpc>
                    <a:spcPct val="120000"/>
                  </a:lnSpc>
                  <a:spcBef>
                    <a:spcPct val="0"/>
                  </a:spcBef>
                  <a:spcAft>
                    <a:spcPct val="0"/>
                  </a:spcAft>
                  <a:buClrTx/>
                  <a:buSzTx/>
                  <a:buFontTx/>
                  <a:buNone/>
                  <a:defRPr/>
                </a:pPr>
                <a:endParaRPr kumimoji="0" lang="en-GB" sz="950" b="0" i="0" u="none" strike="noStrike" kern="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grpSp>
      </p:grpSp>
      <p:grpSp>
        <p:nvGrpSpPr>
          <p:cNvPr id="57" name="组合 56"/>
          <p:cNvGrpSpPr/>
          <p:nvPr/>
        </p:nvGrpSpPr>
        <p:grpSpPr>
          <a:xfrm>
            <a:off x="8142414" y="2736022"/>
            <a:ext cx="755938" cy="755938"/>
            <a:chOff x="8470157" y="3209097"/>
            <a:chExt cx="755938" cy="755938"/>
          </a:xfrm>
        </p:grpSpPr>
        <p:sp>
          <p:nvSpPr>
            <p:cNvPr id="58" name="Oval 3743"/>
            <p:cNvSpPr>
              <a:spLocks noChangeArrowheads="1"/>
            </p:cNvSpPr>
            <p:nvPr/>
          </p:nvSpPr>
          <p:spPr bwMode="auto">
            <a:xfrm>
              <a:off x="8470157" y="3209097"/>
              <a:ext cx="755938" cy="755938"/>
            </a:xfrm>
            <a:prstGeom prst="ellipse">
              <a:avLst/>
            </a:prstGeom>
            <a:solidFill>
              <a:sysClr val="window" lastClr="FFFFFF"/>
            </a:solidFill>
            <a:ln>
              <a:noFill/>
            </a:ln>
          </p:spPr>
          <p:txBody>
            <a:bodyPr vert="horz" wrap="square" lIns="96430" tIns="48216" rIns="96430" bIns="48216" numCol="1" anchor="t" anchorCtr="0" compatLnSpc="1"/>
            <a:lstStyle/>
            <a:p>
              <a:pPr marL="0" marR="0" lvl="0" indent="0" algn="just" defTabSz="914400" eaLnBrk="1" fontAlgn="base" latinLnBrk="0" hangingPunct="1">
                <a:lnSpc>
                  <a:spcPct val="120000"/>
                </a:lnSpc>
                <a:spcBef>
                  <a:spcPct val="0"/>
                </a:spcBef>
                <a:spcAft>
                  <a:spcPct val="0"/>
                </a:spcAft>
                <a:buClrTx/>
                <a:buSzTx/>
                <a:buFontTx/>
                <a:buNone/>
                <a:defRPr/>
              </a:pPr>
              <a:endParaRPr kumimoji="0" lang="en-GB" sz="950" b="0" i="0" u="none" strike="noStrike" kern="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59" name="组合 58"/>
            <p:cNvGrpSpPr/>
            <p:nvPr/>
          </p:nvGrpSpPr>
          <p:grpSpPr>
            <a:xfrm>
              <a:off x="8593421" y="3417263"/>
              <a:ext cx="509410" cy="339606"/>
              <a:chOff x="8609773" y="3176177"/>
              <a:chExt cx="509410" cy="339606"/>
            </a:xfrm>
          </p:grpSpPr>
          <p:sp>
            <p:nvSpPr>
              <p:cNvPr id="60" name="Freeform 3777"/>
              <p:cNvSpPr>
                <a:spLocks noEditPoints="1"/>
              </p:cNvSpPr>
              <p:nvPr/>
            </p:nvSpPr>
            <p:spPr bwMode="auto">
              <a:xfrm>
                <a:off x="8609773" y="3176177"/>
                <a:ext cx="509410" cy="339606"/>
              </a:xfrm>
              <a:custGeom>
                <a:avLst/>
                <a:gdLst>
                  <a:gd name="T0" fmla="*/ 0 w 405"/>
                  <a:gd name="T1" fmla="*/ 0 h 270"/>
                  <a:gd name="T2" fmla="*/ 0 w 405"/>
                  <a:gd name="T3" fmla="*/ 270 h 270"/>
                  <a:gd name="T4" fmla="*/ 405 w 405"/>
                  <a:gd name="T5" fmla="*/ 270 h 270"/>
                  <a:gd name="T6" fmla="*/ 405 w 405"/>
                  <a:gd name="T7" fmla="*/ 0 h 270"/>
                  <a:gd name="T8" fmla="*/ 0 w 405"/>
                  <a:gd name="T9" fmla="*/ 0 h 270"/>
                  <a:gd name="T10" fmla="*/ 379 w 405"/>
                  <a:gd name="T11" fmla="*/ 246 h 270"/>
                  <a:gd name="T12" fmla="*/ 26 w 405"/>
                  <a:gd name="T13" fmla="*/ 246 h 270"/>
                  <a:gd name="T14" fmla="*/ 26 w 405"/>
                  <a:gd name="T15" fmla="*/ 24 h 270"/>
                  <a:gd name="T16" fmla="*/ 379 w 405"/>
                  <a:gd name="T17" fmla="*/ 24 h 270"/>
                  <a:gd name="T18" fmla="*/ 379 w 405"/>
                  <a:gd name="T19" fmla="*/ 246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5" h="270">
                    <a:moveTo>
                      <a:pt x="0" y="0"/>
                    </a:moveTo>
                    <a:lnTo>
                      <a:pt x="0" y="270"/>
                    </a:lnTo>
                    <a:lnTo>
                      <a:pt x="405" y="270"/>
                    </a:lnTo>
                    <a:lnTo>
                      <a:pt x="405" y="0"/>
                    </a:lnTo>
                    <a:lnTo>
                      <a:pt x="0" y="0"/>
                    </a:lnTo>
                    <a:close/>
                    <a:moveTo>
                      <a:pt x="379" y="246"/>
                    </a:moveTo>
                    <a:lnTo>
                      <a:pt x="26" y="246"/>
                    </a:lnTo>
                    <a:lnTo>
                      <a:pt x="26" y="24"/>
                    </a:lnTo>
                    <a:lnTo>
                      <a:pt x="379" y="24"/>
                    </a:lnTo>
                    <a:lnTo>
                      <a:pt x="379" y="246"/>
                    </a:lnTo>
                    <a:close/>
                  </a:path>
                </a:pathLst>
              </a:custGeom>
              <a:solidFill>
                <a:srgbClr val="B3343F"/>
              </a:solidFill>
              <a:ln>
                <a:noFill/>
              </a:ln>
            </p:spPr>
            <p:txBody>
              <a:bodyPr vert="horz" wrap="square" lIns="96430" tIns="48216" rIns="96430" bIns="48216" numCol="1" anchor="t" anchorCtr="0" compatLnSpc="1"/>
              <a:lstStyle/>
              <a:p>
                <a:pPr marL="0" marR="0" lvl="0" indent="0" algn="just" defTabSz="914400" eaLnBrk="1" fontAlgn="base" latinLnBrk="0" hangingPunct="1">
                  <a:lnSpc>
                    <a:spcPct val="120000"/>
                  </a:lnSpc>
                  <a:spcBef>
                    <a:spcPct val="0"/>
                  </a:spcBef>
                  <a:spcAft>
                    <a:spcPct val="0"/>
                  </a:spcAft>
                  <a:buClrTx/>
                  <a:buSzTx/>
                  <a:buFontTx/>
                  <a:buNone/>
                  <a:defRPr/>
                </a:pPr>
                <a:endParaRPr kumimoji="0" lang="en-GB" sz="950" b="0" i="0" u="none" strike="noStrike" kern="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1" name="Freeform 3778"/>
              <p:cNvSpPr/>
              <p:nvPr/>
            </p:nvSpPr>
            <p:spPr bwMode="auto">
              <a:xfrm>
                <a:off x="8677694" y="3265481"/>
                <a:ext cx="47797" cy="152194"/>
              </a:xfrm>
              <a:custGeom>
                <a:avLst/>
                <a:gdLst>
                  <a:gd name="T0" fmla="*/ 17 w 38"/>
                  <a:gd name="T1" fmla="*/ 121 h 121"/>
                  <a:gd name="T2" fmla="*/ 17 w 38"/>
                  <a:gd name="T3" fmla="*/ 21 h 121"/>
                  <a:gd name="T4" fmla="*/ 0 w 38"/>
                  <a:gd name="T5" fmla="*/ 21 h 121"/>
                  <a:gd name="T6" fmla="*/ 0 w 38"/>
                  <a:gd name="T7" fmla="*/ 0 h 121"/>
                  <a:gd name="T8" fmla="*/ 38 w 38"/>
                  <a:gd name="T9" fmla="*/ 0 h 121"/>
                  <a:gd name="T10" fmla="*/ 38 w 38"/>
                  <a:gd name="T11" fmla="*/ 121 h 121"/>
                  <a:gd name="T12" fmla="*/ 17 w 38"/>
                  <a:gd name="T13" fmla="*/ 121 h 121"/>
                </a:gdLst>
                <a:ahLst/>
                <a:cxnLst>
                  <a:cxn ang="0">
                    <a:pos x="T0" y="T1"/>
                  </a:cxn>
                  <a:cxn ang="0">
                    <a:pos x="T2" y="T3"/>
                  </a:cxn>
                  <a:cxn ang="0">
                    <a:pos x="T4" y="T5"/>
                  </a:cxn>
                  <a:cxn ang="0">
                    <a:pos x="T6" y="T7"/>
                  </a:cxn>
                  <a:cxn ang="0">
                    <a:pos x="T8" y="T9"/>
                  </a:cxn>
                  <a:cxn ang="0">
                    <a:pos x="T10" y="T11"/>
                  </a:cxn>
                  <a:cxn ang="0">
                    <a:pos x="T12" y="T13"/>
                  </a:cxn>
                </a:cxnLst>
                <a:rect l="0" t="0" r="r" b="b"/>
                <a:pathLst>
                  <a:path w="38" h="121">
                    <a:moveTo>
                      <a:pt x="17" y="121"/>
                    </a:moveTo>
                    <a:lnTo>
                      <a:pt x="17" y="21"/>
                    </a:lnTo>
                    <a:lnTo>
                      <a:pt x="0" y="21"/>
                    </a:lnTo>
                    <a:lnTo>
                      <a:pt x="0" y="0"/>
                    </a:lnTo>
                    <a:lnTo>
                      <a:pt x="38" y="0"/>
                    </a:lnTo>
                    <a:lnTo>
                      <a:pt x="38" y="121"/>
                    </a:lnTo>
                    <a:lnTo>
                      <a:pt x="17" y="121"/>
                    </a:lnTo>
                    <a:close/>
                  </a:path>
                </a:pathLst>
              </a:custGeom>
              <a:solidFill>
                <a:srgbClr val="B3343F"/>
              </a:solidFill>
              <a:ln>
                <a:noFill/>
              </a:ln>
            </p:spPr>
            <p:txBody>
              <a:bodyPr vert="horz" wrap="square" lIns="96430" tIns="48216" rIns="96430" bIns="48216" numCol="1" anchor="t" anchorCtr="0" compatLnSpc="1"/>
              <a:lstStyle/>
              <a:p>
                <a:pPr marL="0" marR="0" lvl="0" indent="0" algn="just" defTabSz="914400" eaLnBrk="1" fontAlgn="base" latinLnBrk="0" hangingPunct="1">
                  <a:lnSpc>
                    <a:spcPct val="120000"/>
                  </a:lnSpc>
                  <a:spcBef>
                    <a:spcPct val="0"/>
                  </a:spcBef>
                  <a:spcAft>
                    <a:spcPct val="0"/>
                  </a:spcAft>
                  <a:buClrTx/>
                  <a:buSzTx/>
                  <a:buFontTx/>
                  <a:buNone/>
                  <a:defRPr/>
                </a:pPr>
                <a:endParaRPr kumimoji="0" lang="en-GB" sz="950" b="0" i="0" u="none" strike="noStrike" kern="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2" name="Freeform 3779"/>
              <p:cNvSpPr/>
              <p:nvPr/>
            </p:nvSpPr>
            <p:spPr bwMode="auto">
              <a:xfrm>
                <a:off x="8773287" y="3315794"/>
                <a:ext cx="101882" cy="101882"/>
              </a:xfrm>
              <a:custGeom>
                <a:avLst/>
                <a:gdLst>
                  <a:gd name="T0" fmla="*/ 52 w 81"/>
                  <a:gd name="T1" fmla="*/ 52 h 81"/>
                  <a:gd name="T2" fmla="*/ 52 w 81"/>
                  <a:gd name="T3" fmla="*/ 81 h 81"/>
                  <a:gd name="T4" fmla="*/ 31 w 81"/>
                  <a:gd name="T5" fmla="*/ 81 h 81"/>
                  <a:gd name="T6" fmla="*/ 31 w 81"/>
                  <a:gd name="T7" fmla="*/ 52 h 81"/>
                  <a:gd name="T8" fmla="*/ 0 w 81"/>
                  <a:gd name="T9" fmla="*/ 52 h 81"/>
                  <a:gd name="T10" fmla="*/ 0 w 81"/>
                  <a:gd name="T11" fmla="*/ 29 h 81"/>
                  <a:gd name="T12" fmla="*/ 31 w 81"/>
                  <a:gd name="T13" fmla="*/ 29 h 81"/>
                  <a:gd name="T14" fmla="*/ 31 w 81"/>
                  <a:gd name="T15" fmla="*/ 0 h 81"/>
                  <a:gd name="T16" fmla="*/ 52 w 81"/>
                  <a:gd name="T17" fmla="*/ 0 h 81"/>
                  <a:gd name="T18" fmla="*/ 52 w 81"/>
                  <a:gd name="T19" fmla="*/ 29 h 81"/>
                  <a:gd name="T20" fmla="*/ 81 w 81"/>
                  <a:gd name="T21" fmla="*/ 29 h 81"/>
                  <a:gd name="T22" fmla="*/ 81 w 81"/>
                  <a:gd name="T23" fmla="*/ 52 h 81"/>
                  <a:gd name="T24" fmla="*/ 52 w 81"/>
                  <a:gd name="T25" fmla="*/ 52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1" h="81">
                    <a:moveTo>
                      <a:pt x="52" y="52"/>
                    </a:moveTo>
                    <a:lnTo>
                      <a:pt x="52" y="81"/>
                    </a:lnTo>
                    <a:lnTo>
                      <a:pt x="31" y="81"/>
                    </a:lnTo>
                    <a:lnTo>
                      <a:pt x="31" y="52"/>
                    </a:lnTo>
                    <a:lnTo>
                      <a:pt x="0" y="52"/>
                    </a:lnTo>
                    <a:lnTo>
                      <a:pt x="0" y="29"/>
                    </a:lnTo>
                    <a:lnTo>
                      <a:pt x="31" y="29"/>
                    </a:lnTo>
                    <a:lnTo>
                      <a:pt x="31" y="0"/>
                    </a:lnTo>
                    <a:lnTo>
                      <a:pt x="52" y="0"/>
                    </a:lnTo>
                    <a:lnTo>
                      <a:pt x="52" y="29"/>
                    </a:lnTo>
                    <a:lnTo>
                      <a:pt x="81" y="29"/>
                    </a:lnTo>
                    <a:lnTo>
                      <a:pt x="81" y="52"/>
                    </a:lnTo>
                    <a:lnTo>
                      <a:pt x="52" y="52"/>
                    </a:lnTo>
                    <a:close/>
                  </a:path>
                </a:pathLst>
              </a:custGeom>
              <a:solidFill>
                <a:srgbClr val="B3343F"/>
              </a:solidFill>
              <a:ln>
                <a:noFill/>
              </a:ln>
            </p:spPr>
            <p:txBody>
              <a:bodyPr vert="horz" wrap="square" lIns="96430" tIns="48216" rIns="96430" bIns="48216" numCol="1" anchor="t" anchorCtr="0" compatLnSpc="1"/>
              <a:lstStyle/>
              <a:p>
                <a:pPr marL="0" marR="0" lvl="0" indent="0" algn="just" defTabSz="914400" eaLnBrk="1" fontAlgn="base" latinLnBrk="0" hangingPunct="1">
                  <a:lnSpc>
                    <a:spcPct val="120000"/>
                  </a:lnSpc>
                  <a:spcBef>
                    <a:spcPct val="0"/>
                  </a:spcBef>
                  <a:spcAft>
                    <a:spcPct val="0"/>
                  </a:spcAft>
                  <a:buClrTx/>
                  <a:buSzTx/>
                  <a:buFontTx/>
                  <a:buNone/>
                  <a:defRPr/>
                </a:pPr>
                <a:endParaRPr kumimoji="0" lang="en-GB" sz="950" b="0" i="0" u="none" strike="noStrike" kern="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3" name="Freeform 3780"/>
              <p:cNvSpPr/>
              <p:nvPr/>
            </p:nvSpPr>
            <p:spPr bwMode="auto">
              <a:xfrm>
                <a:off x="8951895" y="3262965"/>
                <a:ext cx="74142" cy="154710"/>
              </a:xfrm>
              <a:custGeom>
                <a:avLst/>
                <a:gdLst>
                  <a:gd name="T0" fmla="*/ 24 w 34"/>
                  <a:gd name="T1" fmla="*/ 34 h 52"/>
                  <a:gd name="T2" fmla="*/ 13 w 34"/>
                  <a:gd name="T3" fmla="*/ 44 h 52"/>
                  <a:gd name="T4" fmla="*/ 34 w 34"/>
                  <a:gd name="T5" fmla="*/ 44 h 52"/>
                  <a:gd name="T6" fmla="*/ 34 w 34"/>
                  <a:gd name="T7" fmla="*/ 52 h 52"/>
                  <a:gd name="T8" fmla="*/ 0 w 34"/>
                  <a:gd name="T9" fmla="*/ 52 h 52"/>
                  <a:gd name="T10" fmla="*/ 0 w 34"/>
                  <a:gd name="T11" fmla="*/ 44 h 52"/>
                  <a:gd name="T12" fmla="*/ 19 w 34"/>
                  <a:gd name="T13" fmla="*/ 27 h 52"/>
                  <a:gd name="T14" fmla="*/ 25 w 34"/>
                  <a:gd name="T15" fmla="*/ 17 h 52"/>
                  <a:gd name="T16" fmla="*/ 17 w 34"/>
                  <a:gd name="T17" fmla="*/ 9 h 52"/>
                  <a:gd name="T18" fmla="*/ 9 w 34"/>
                  <a:gd name="T19" fmla="*/ 19 h 52"/>
                  <a:gd name="T20" fmla="*/ 0 w 34"/>
                  <a:gd name="T21" fmla="*/ 19 h 52"/>
                  <a:gd name="T22" fmla="*/ 17 w 34"/>
                  <a:gd name="T23" fmla="*/ 0 h 52"/>
                  <a:gd name="T24" fmla="*/ 34 w 34"/>
                  <a:gd name="T25" fmla="*/ 17 h 52"/>
                  <a:gd name="T26" fmla="*/ 24 w 34"/>
                  <a:gd name="T27" fmla="*/ 34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 h="52">
                    <a:moveTo>
                      <a:pt x="24" y="34"/>
                    </a:moveTo>
                    <a:cubicBezTo>
                      <a:pt x="13" y="44"/>
                      <a:pt x="13" y="44"/>
                      <a:pt x="13" y="44"/>
                    </a:cubicBezTo>
                    <a:cubicBezTo>
                      <a:pt x="34" y="44"/>
                      <a:pt x="34" y="44"/>
                      <a:pt x="34" y="44"/>
                    </a:cubicBezTo>
                    <a:cubicBezTo>
                      <a:pt x="34" y="52"/>
                      <a:pt x="34" y="52"/>
                      <a:pt x="34" y="52"/>
                    </a:cubicBezTo>
                    <a:cubicBezTo>
                      <a:pt x="0" y="52"/>
                      <a:pt x="0" y="52"/>
                      <a:pt x="0" y="52"/>
                    </a:cubicBezTo>
                    <a:cubicBezTo>
                      <a:pt x="0" y="44"/>
                      <a:pt x="0" y="44"/>
                      <a:pt x="0" y="44"/>
                    </a:cubicBezTo>
                    <a:cubicBezTo>
                      <a:pt x="19" y="27"/>
                      <a:pt x="19" y="27"/>
                      <a:pt x="19" y="27"/>
                    </a:cubicBezTo>
                    <a:cubicBezTo>
                      <a:pt x="23" y="23"/>
                      <a:pt x="25" y="20"/>
                      <a:pt x="25" y="17"/>
                    </a:cubicBezTo>
                    <a:cubicBezTo>
                      <a:pt x="25" y="12"/>
                      <a:pt x="21" y="9"/>
                      <a:pt x="17" y="9"/>
                    </a:cubicBezTo>
                    <a:cubicBezTo>
                      <a:pt x="12" y="9"/>
                      <a:pt x="9" y="13"/>
                      <a:pt x="9" y="19"/>
                    </a:cubicBezTo>
                    <a:cubicBezTo>
                      <a:pt x="0" y="19"/>
                      <a:pt x="0" y="19"/>
                      <a:pt x="0" y="19"/>
                    </a:cubicBezTo>
                    <a:cubicBezTo>
                      <a:pt x="0" y="7"/>
                      <a:pt x="7" y="0"/>
                      <a:pt x="17" y="0"/>
                    </a:cubicBezTo>
                    <a:cubicBezTo>
                      <a:pt x="27" y="0"/>
                      <a:pt x="34" y="7"/>
                      <a:pt x="34" y="17"/>
                    </a:cubicBezTo>
                    <a:cubicBezTo>
                      <a:pt x="34" y="23"/>
                      <a:pt x="32" y="27"/>
                      <a:pt x="24" y="34"/>
                    </a:cubicBezTo>
                    <a:close/>
                  </a:path>
                </a:pathLst>
              </a:custGeom>
              <a:solidFill>
                <a:srgbClr val="B3343F"/>
              </a:solidFill>
              <a:ln>
                <a:noFill/>
              </a:ln>
            </p:spPr>
            <p:txBody>
              <a:bodyPr vert="horz" wrap="square" lIns="96430" tIns="48216" rIns="96430" bIns="48216" numCol="1" anchor="t" anchorCtr="0" compatLnSpc="1"/>
              <a:lstStyle/>
              <a:p>
                <a:pPr marL="0" marR="0" lvl="0" indent="0" algn="just" defTabSz="914400" eaLnBrk="1" fontAlgn="base" latinLnBrk="0" hangingPunct="1">
                  <a:lnSpc>
                    <a:spcPct val="120000"/>
                  </a:lnSpc>
                  <a:spcBef>
                    <a:spcPct val="0"/>
                  </a:spcBef>
                  <a:spcAft>
                    <a:spcPct val="0"/>
                  </a:spcAft>
                  <a:buClrTx/>
                  <a:buSzTx/>
                  <a:buFontTx/>
                  <a:buNone/>
                  <a:defRPr/>
                </a:pPr>
                <a:endParaRPr kumimoji="0" lang="en-GB" sz="800" b="0" i="0" u="none" strike="noStrike" kern="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grpSp>
      </p:grpSp>
      <p:grpSp>
        <p:nvGrpSpPr>
          <p:cNvPr id="64" name="组合 63"/>
          <p:cNvGrpSpPr/>
          <p:nvPr/>
        </p:nvGrpSpPr>
        <p:grpSpPr>
          <a:xfrm>
            <a:off x="3303655" y="3201409"/>
            <a:ext cx="758455" cy="755938"/>
            <a:chOff x="3631397" y="3674484"/>
            <a:chExt cx="758455" cy="755938"/>
          </a:xfrm>
        </p:grpSpPr>
        <p:sp>
          <p:nvSpPr>
            <p:cNvPr id="65" name="Oval 3731"/>
            <p:cNvSpPr>
              <a:spLocks noChangeArrowheads="1"/>
            </p:cNvSpPr>
            <p:nvPr/>
          </p:nvSpPr>
          <p:spPr bwMode="auto">
            <a:xfrm>
              <a:off x="3631397" y="3674484"/>
              <a:ext cx="758455" cy="755938"/>
            </a:xfrm>
            <a:prstGeom prst="ellipse">
              <a:avLst/>
            </a:prstGeom>
            <a:solidFill>
              <a:sysClr val="window" lastClr="FFFFFF"/>
            </a:solidFill>
            <a:ln>
              <a:noFill/>
            </a:ln>
          </p:spPr>
          <p:txBody>
            <a:bodyPr vert="horz" wrap="square" lIns="96430" tIns="48216" rIns="96430" bIns="48216" numCol="1" anchor="t" anchorCtr="0" compatLnSpc="1"/>
            <a:lstStyle/>
            <a:p>
              <a:pPr marL="0" marR="0" lvl="0" indent="0" algn="just" defTabSz="914400" eaLnBrk="1" fontAlgn="base" latinLnBrk="0" hangingPunct="1">
                <a:lnSpc>
                  <a:spcPct val="120000"/>
                </a:lnSpc>
                <a:spcBef>
                  <a:spcPct val="0"/>
                </a:spcBef>
                <a:spcAft>
                  <a:spcPct val="0"/>
                </a:spcAft>
                <a:buClrTx/>
                <a:buSzTx/>
                <a:buFontTx/>
                <a:buNone/>
                <a:defRPr/>
              </a:pPr>
              <a:endParaRPr kumimoji="0" lang="en-GB" sz="950" b="0" i="0" u="none" strike="noStrike" kern="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66" name="组合 65"/>
            <p:cNvGrpSpPr/>
            <p:nvPr/>
          </p:nvGrpSpPr>
          <p:grpSpPr>
            <a:xfrm>
              <a:off x="3690514" y="3895228"/>
              <a:ext cx="640221" cy="314450"/>
              <a:chOff x="3675420" y="3667978"/>
              <a:chExt cx="640221" cy="314450"/>
            </a:xfrm>
          </p:grpSpPr>
          <p:sp>
            <p:nvSpPr>
              <p:cNvPr id="67" name="Freeform 3786"/>
              <p:cNvSpPr/>
              <p:nvPr/>
            </p:nvSpPr>
            <p:spPr bwMode="auto">
              <a:xfrm>
                <a:off x="3806231" y="3818914"/>
                <a:ext cx="381114" cy="163514"/>
              </a:xfrm>
              <a:custGeom>
                <a:avLst/>
                <a:gdLst>
                  <a:gd name="T0" fmla="*/ 63 w 128"/>
                  <a:gd name="T1" fmla="*/ 0 h 55"/>
                  <a:gd name="T2" fmla="*/ 0 w 128"/>
                  <a:gd name="T3" fmla="*/ 9 h 55"/>
                  <a:gd name="T4" fmla="*/ 0 w 128"/>
                  <a:gd name="T5" fmla="*/ 55 h 55"/>
                  <a:gd name="T6" fmla="*/ 64 w 128"/>
                  <a:gd name="T7" fmla="*/ 47 h 55"/>
                  <a:gd name="T8" fmla="*/ 64 w 128"/>
                  <a:gd name="T9" fmla="*/ 47 h 55"/>
                  <a:gd name="T10" fmla="*/ 117 w 128"/>
                  <a:gd name="T11" fmla="*/ 53 h 55"/>
                  <a:gd name="T12" fmla="*/ 128 w 128"/>
                  <a:gd name="T13" fmla="*/ 55 h 55"/>
                  <a:gd name="T14" fmla="*/ 128 w 128"/>
                  <a:gd name="T15" fmla="*/ 55 h 55"/>
                  <a:gd name="T16" fmla="*/ 128 w 128"/>
                  <a:gd name="T17" fmla="*/ 9 h 55"/>
                  <a:gd name="T18" fmla="*/ 128 w 128"/>
                  <a:gd name="T19" fmla="*/ 9 h 55"/>
                  <a:gd name="T20" fmla="*/ 121 w 128"/>
                  <a:gd name="T21" fmla="*/ 7 h 55"/>
                  <a:gd name="T22" fmla="*/ 63 w 128"/>
                  <a:gd name="T23"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8" h="55">
                    <a:moveTo>
                      <a:pt x="63" y="0"/>
                    </a:moveTo>
                    <a:cubicBezTo>
                      <a:pt x="22" y="0"/>
                      <a:pt x="0" y="9"/>
                      <a:pt x="0" y="9"/>
                    </a:cubicBezTo>
                    <a:cubicBezTo>
                      <a:pt x="0" y="55"/>
                      <a:pt x="0" y="55"/>
                      <a:pt x="0" y="55"/>
                    </a:cubicBezTo>
                    <a:cubicBezTo>
                      <a:pt x="0" y="55"/>
                      <a:pt x="31" y="47"/>
                      <a:pt x="64" y="47"/>
                    </a:cubicBezTo>
                    <a:cubicBezTo>
                      <a:pt x="64" y="47"/>
                      <a:pt x="64" y="47"/>
                      <a:pt x="64" y="47"/>
                    </a:cubicBezTo>
                    <a:cubicBezTo>
                      <a:pt x="85" y="47"/>
                      <a:pt x="105" y="50"/>
                      <a:pt x="117" y="53"/>
                    </a:cubicBezTo>
                    <a:cubicBezTo>
                      <a:pt x="124" y="54"/>
                      <a:pt x="128" y="55"/>
                      <a:pt x="128" y="55"/>
                    </a:cubicBezTo>
                    <a:cubicBezTo>
                      <a:pt x="128" y="55"/>
                      <a:pt x="128" y="55"/>
                      <a:pt x="128" y="55"/>
                    </a:cubicBezTo>
                    <a:cubicBezTo>
                      <a:pt x="128" y="9"/>
                      <a:pt x="128" y="9"/>
                      <a:pt x="128" y="9"/>
                    </a:cubicBezTo>
                    <a:cubicBezTo>
                      <a:pt x="128" y="9"/>
                      <a:pt x="128" y="9"/>
                      <a:pt x="128" y="9"/>
                    </a:cubicBezTo>
                    <a:cubicBezTo>
                      <a:pt x="128" y="9"/>
                      <a:pt x="125" y="8"/>
                      <a:pt x="121" y="7"/>
                    </a:cubicBezTo>
                    <a:cubicBezTo>
                      <a:pt x="111" y="4"/>
                      <a:pt x="91" y="0"/>
                      <a:pt x="63" y="0"/>
                    </a:cubicBezTo>
                    <a:close/>
                  </a:path>
                </a:pathLst>
              </a:custGeom>
              <a:solidFill>
                <a:srgbClr val="447197"/>
              </a:solidFill>
              <a:ln>
                <a:noFill/>
              </a:ln>
            </p:spPr>
            <p:txBody>
              <a:bodyPr vert="horz" wrap="square" lIns="96430" tIns="48216" rIns="96430" bIns="48216" numCol="1" anchor="t" anchorCtr="0" compatLnSpc="1"/>
              <a:lstStyle/>
              <a:p>
                <a:pPr marL="0" marR="0" lvl="0" indent="0" algn="just" defTabSz="914400" eaLnBrk="1" fontAlgn="base" latinLnBrk="0" hangingPunct="1">
                  <a:lnSpc>
                    <a:spcPct val="120000"/>
                  </a:lnSpc>
                  <a:spcBef>
                    <a:spcPct val="0"/>
                  </a:spcBef>
                  <a:spcAft>
                    <a:spcPct val="0"/>
                  </a:spcAft>
                  <a:buClrTx/>
                  <a:buSzTx/>
                  <a:buFontTx/>
                  <a:buNone/>
                  <a:defRPr/>
                </a:pPr>
                <a:endParaRPr kumimoji="0" lang="en-GB" sz="950" b="0" i="0" u="none" strike="noStrike" kern="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8" name="Freeform 3787"/>
              <p:cNvSpPr/>
              <p:nvPr/>
            </p:nvSpPr>
            <p:spPr bwMode="auto">
              <a:xfrm>
                <a:off x="3675420" y="3667978"/>
                <a:ext cx="640221" cy="303130"/>
              </a:xfrm>
              <a:custGeom>
                <a:avLst/>
                <a:gdLst>
                  <a:gd name="T0" fmla="*/ 193 w 215"/>
                  <a:gd name="T1" fmla="*/ 84 h 102"/>
                  <a:gd name="T2" fmla="*/ 192 w 215"/>
                  <a:gd name="T3" fmla="*/ 81 h 102"/>
                  <a:gd name="T4" fmla="*/ 192 w 215"/>
                  <a:gd name="T5" fmla="*/ 78 h 102"/>
                  <a:gd name="T6" fmla="*/ 193 w 215"/>
                  <a:gd name="T7" fmla="*/ 75 h 102"/>
                  <a:gd name="T8" fmla="*/ 191 w 215"/>
                  <a:gd name="T9" fmla="*/ 72 h 102"/>
                  <a:gd name="T10" fmla="*/ 191 w 215"/>
                  <a:gd name="T11" fmla="*/ 58 h 102"/>
                  <a:gd name="T12" fmla="*/ 215 w 215"/>
                  <a:gd name="T13" fmla="*/ 48 h 102"/>
                  <a:gd name="T14" fmla="*/ 191 w 215"/>
                  <a:gd name="T15" fmla="*/ 37 h 102"/>
                  <a:gd name="T16" fmla="*/ 190 w 215"/>
                  <a:gd name="T17" fmla="*/ 36 h 102"/>
                  <a:gd name="T18" fmla="*/ 189 w 215"/>
                  <a:gd name="T19" fmla="*/ 36 h 102"/>
                  <a:gd name="T20" fmla="*/ 108 w 215"/>
                  <a:gd name="T21" fmla="*/ 0 h 102"/>
                  <a:gd name="T22" fmla="*/ 0 w 215"/>
                  <a:gd name="T23" fmla="*/ 48 h 102"/>
                  <a:gd name="T24" fmla="*/ 37 w 215"/>
                  <a:gd name="T25" fmla="*/ 64 h 102"/>
                  <a:gd name="T26" fmla="*/ 37 w 215"/>
                  <a:gd name="T27" fmla="*/ 58 h 102"/>
                  <a:gd name="T28" fmla="*/ 107 w 215"/>
                  <a:gd name="T29" fmla="*/ 48 h 102"/>
                  <a:gd name="T30" fmla="*/ 171 w 215"/>
                  <a:gd name="T31" fmla="*/ 56 h 102"/>
                  <a:gd name="T32" fmla="*/ 179 w 215"/>
                  <a:gd name="T33" fmla="*/ 58 h 102"/>
                  <a:gd name="T34" fmla="*/ 179 w 215"/>
                  <a:gd name="T35" fmla="*/ 58 h 102"/>
                  <a:gd name="T36" fmla="*/ 179 w 215"/>
                  <a:gd name="T37" fmla="*/ 64 h 102"/>
                  <a:gd name="T38" fmla="*/ 189 w 215"/>
                  <a:gd name="T39" fmla="*/ 59 h 102"/>
                  <a:gd name="T40" fmla="*/ 189 w 215"/>
                  <a:gd name="T41" fmla="*/ 72 h 102"/>
                  <a:gd name="T42" fmla="*/ 187 w 215"/>
                  <a:gd name="T43" fmla="*/ 75 h 102"/>
                  <a:gd name="T44" fmla="*/ 188 w 215"/>
                  <a:gd name="T45" fmla="*/ 78 h 102"/>
                  <a:gd name="T46" fmla="*/ 188 w 215"/>
                  <a:gd name="T47" fmla="*/ 81 h 102"/>
                  <a:gd name="T48" fmla="*/ 187 w 215"/>
                  <a:gd name="T49" fmla="*/ 84 h 102"/>
                  <a:gd name="T50" fmla="*/ 184 w 215"/>
                  <a:gd name="T51" fmla="*/ 97 h 102"/>
                  <a:gd name="T52" fmla="*/ 190 w 215"/>
                  <a:gd name="T53" fmla="*/ 102 h 102"/>
                  <a:gd name="T54" fmla="*/ 190 w 215"/>
                  <a:gd name="T55" fmla="*/ 102 h 102"/>
                  <a:gd name="T56" fmla="*/ 190 w 215"/>
                  <a:gd name="T57" fmla="*/ 102 h 102"/>
                  <a:gd name="T58" fmla="*/ 196 w 215"/>
                  <a:gd name="T59" fmla="*/ 97 h 102"/>
                  <a:gd name="T60" fmla="*/ 193 w 215"/>
                  <a:gd name="T61" fmla="*/ 84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15" h="102">
                    <a:moveTo>
                      <a:pt x="193" y="84"/>
                    </a:moveTo>
                    <a:cubicBezTo>
                      <a:pt x="193" y="83"/>
                      <a:pt x="193" y="82"/>
                      <a:pt x="192" y="81"/>
                    </a:cubicBezTo>
                    <a:cubicBezTo>
                      <a:pt x="192" y="78"/>
                      <a:pt x="192" y="78"/>
                      <a:pt x="192" y="78"/>
                    </a:cubicBezTo>
                    <a:cubicBezTo>
                      <a:pt x="193" y="78"/>
                      <a:pt x="193" y="76"/>
                      <a:pt x="193" y="75"/>
                    </a:cubicBezTo>
                    <a:cubicBezTo>
                      <a:pt x="193" y="74"/>
                      <a:pt x="192" y="72"/>
                      <a:pt x="191" y="72"/>
                    </a:cubicBezTo>
                    <a:cubicBezTo>
                      <a:pt x="191" y="58"/>
                      <a:pt x="191" y="58"/>
                      <a:pt x="191" y="58"/>
                    </a:cubicBezTo>
                    <a:cubicBezTo>
                      <a:pt x="215" y="48"/>
                      <a:pt x="215" y="48"/>
                      <a:pt x="215" y="48"/>
                    </a:cubicBezTo>
                    <a:cubicBezTo>
                      <a:pt x="191" y="37"/>
                      <a:pt x="191" y="37"/>
                      <a:pt x="191" y="37"/>
                    </a:cubicBezTo>
                    <a:cubicBezTo>
                      <a:pt x="191" y="36"/>
                      <a:pt x="190" y="36"/>
                      <a:pt x="190" y="36"/>
                    </a:cubicBezTo>
                    <a:cubicBezTo>
                      <a:pt x="190" y="36"/>
                      <a:pt x="190" y="36"/>
                      <a:pt x="189" y="36"/>
                    </a:cubicBezTo>
                    <a:cubicBezTo>
                      <a:pt x="108" y="0"/>
                      <a:pt x="108" y="0"/>
                      <a:pt x="108" y="0"/>
                    </a:cubicBezTo>
                    <a:cubicBezTo>
                      <a:pt x="0" y="48"/>
                      <a:pt x="0" y="48"/>
                      <a:pt x="0" y="48"/>
                    </a:cubicBezTo>
                    <a:cubicBezTo>
                      <a:pt x="37" y="64"/>
                      <a:pt x="37" y="64"/>
                      <a:pt x="37" y="64"/>
                    </a:cubicBezTo>
                    <a:cubicBezTo>
                      <a:pt x="37" y="58"/>
                      <a:pt x="37" y="58"/>
                      <a:pt x="37" y="58"/>
                    </a:cubicBezTo>
                    <a:cubicBezTo>
                      <a:pt x="37" y="58"/>
                      <a:pt x="62" y="48"/>
                      <a:pt x="107" y="48"/>
                    </a:cubicBezTo>
                    <a:cubicBezTo>
                      <a:pt x="138" y="48"/>
                      <a:pt x="160" y="53"/>
                      <a:pt x="171" y="56"/>
                    </a:cubicBezTo>
                    <a:cubicBezTo>
                      <a:pt x="176" y="57"/>
                      <a:pt x="179" y="58"/>
                      <a:pt x="179" y="58"/>
                    </a:cubicBezTo>
                    <a:cubicBezTo>
                      <a:pt x="179" y="58"/>
                      <a:pt x="179" y="58"/>
                      <a:pt x="179" y="58"/>
                    </a:cubicBezTo>
                    <a:cubicBezTo>
                      <a:pt x="179" y="64"/>
                      <a:pt x="179" y="64"/>
                      <a:pt x="179" y="64"/>
                    </a:cubicBezTo>
                    <a:cubicBezTo>
                      <a:pt x="189" y="59"/>
                      <a:pt x="189" y="59"/>
                      <a:pt x="189" y="59"/>
                    </a:cubicBezTo>
                    <a:cubicBezTo>
                      <a:pt x="189" y="72"/>
                      <a:pt x="189" y="72"/>
                      <a:pt x="189" y="72"/>
                    </a:cubicBezTo>
                    <a:cubicBezTo>
                      <a:pt x="188" y="72"/>
                      <a:pt x="187" y="74"/>
                      <a:pt x="187" y="75"/>
                    </a:cubicBezTo>
                    <a:cubicBezTo>
                      <a:pt x="187" y="76"/>
                      <a:pt x="187" y="78"/>
                      <a:pt x="188" y="78"/>
                    </a:cubicBezTo>
                    <a:cubicBezTo>
                      <a:pt x="188" y="81"/>
                      <a:pt x="188" y="81"/>
                      <a:pt x="188" y="81"/>
                    </a:cubicBezTo>
                    <a:cubicBezTo>
                      <a:pt x="187" y="82"/>
                      <a:pt x="187" y="83"/>
                      <a:pt x="187" y="84"/>
                    </a:cubicBezTo>
                    <a:cubicBezTo>
                      <a:pt x="186" y="93"/>
                      <a:pt x="185" y="96"/>
                      <a:pt x="184" y="97"/>
                    </a:cubicBezTo>
                    <a:cubicBezTo>
                      <a:pt x="184" y="99"/>
                      <a:pt x="186" y="102"/>
                      <a:pt x="190" y="102"/>
                    </a:cubicBezTo>
                    <a:cubicBezTo>
                      <a:pt x="190" y="102"/>
                      <a:pt x="190" y="102"/>
                      <a:pt x="190" y="102"/>
                    </a:cubicBezTo>
                    <a:cubicBezTo>
                      <a:pt x="190" y="102"/>
                      <a:pt x="190" y="102"/>
                      <a:pt x="190" y="102"/>
                    </a:cubicBezTo>
                    <a:cubicBezTo>
                      <a:pt x="194" y="102"/>
                      <a:pt x="196" y="99"/>
                      <a:pt x="196" y="97"/>
                    </a:cubicBezTo>
                    <a:cubicBezTo>
                      <a:pt x="194" y="96"/>
                      <a:pt x="194" y="93"/>
                      <a:pt x="193" y="84"/>
                    </a:cubicBezTo>
                    <a:close/>
                  </a:path>
                </a:pathLst>
              </a:custGeom>
              <a:solidFill>
                <a:srgbClr val="447197"/>
              </a:solidFill>
              <a:ln>
                <a:noFill/>
              </a:ln>
            </p:spPr>
            <p:txBody>
              <a:bodyPr vert="horz" wrap="square" lIns="96430" tIns="48216" rIns="96430" bIns="48216" numCol="1" anchor="t" anchorCtr="0" compatLnSpc="1"/>
              <a:lstStyle/>
              <a:p>
                <a:pPr marL="0" marR="0" lvl="0" indent="0" algn="just" defTabSz="914400" eaLnBrk="1" fontAlgn="base" latinLnBrk="0" hangingPunct="1">
                  <a:lnSpc>
                    <a:spcPct val="120000"/>
                  </a:lnSpc>
                  <a:spcBef>
                    <a:spcPct val="0"/>
                  </a:spcBef>
                  <a:spcAft>
                    <a:spcPct val="0"/>
                  </a:spcAft>
                  <a:buClrTx/>
                  <a:buSzTx/>
                  <a:buFontTx/>
                  <a:buNone/>
                  <a:defRPr/>
                </a:pPr>
                <a:endParaRPr kumimoji="0" lang="en-GB" sz="950" b="0" i="0" u="none" strike="noStrike" kern="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grpSp>
      </p:grpSp>
      <p:sp>
        <p:nvSpPr>
          <p:cNvPr id="69" name="TextBox 74"/>
          <p:cNvSpPr txBox="1"/>
          <p:nvPr/>
        </p:nvSpPr>
        <p:spPr>
          <a:xfrm>
            <a:off x="4443898" y="3369872"/>
            <a:ext cx="1441420" cy="350865"/>
          </a:xfrm>
          <a:prstGeom prst="rect">
            <a:avLst/>
          </a:prstGeom>
          <a:noFill/>
        </p:spPr>
        <p:txBody>
          <a:bodyPr wrap="none" rtlCol="0">
            <a:spAutoFit/>
          </a:bodyPr>
          <a:lstStyle/>
          <a:p>
            <a:pPr algn="just" fontAlgn="base">
              <a:lnSpc>
                <a:spcPct val="120000"/>
              </a:lnSpc>
              <a:spcBef>
                <a:spcPct val="0"/>
              </a:spcBef>
              <a:spcAft>
                <a:spcPct val="0"/>
              </a:spcAft>
            </a:pPr>
            <a:r>
              <a:rPr lang="zh-CN" altLang="en-US" sz="1400">
                <a:solidFill>
                  <a:prstClr val="white"/>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prstClr val="white"/>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0" name="TextBox 77"/>
          <p:cNvSpPr txBox="1"/>
          <p:nvPr/>
        </p:nvSpPr>
        <p:spPr>
          <a:xfrm>
            <a:off x="6301040" y="4064213"/>
            <a:ext cx="1441420" cy="350865"/>
          </a:xfrm>
          <a:prstGeom prst="rect">
            <a:avLst/>
          </a:prstGeom>
          <a:noFill/>
        </p:spPr>
        <p:txBody>
          <a:bodyPr wrap="none" rtlCol="0">
            <a:spAutoFit/>
          </a:bodyPr>
          <a:lstStyle/>
          <a:p>
            <a:pPr algn="just" fontAlgn="base">
              <a:lnSpc>
                <a:spcPct val="120000"/>
              </a:lnSpc>
              <a:spcBef>
                <a:spcPct val="0"/>
              </a:spcBef>
              <a:spcAft>
                <a:spcPct val="0"/>
              </a:spcAft>
            </a:pPr>
            <a:r>
              <a:rPr lang="zh-CN" altLang="en-US" sz="1400">
                <a:solidFill>
                  <a:prstClr val="white"/>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prstClr val="white"/>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1" name="TextBox 78"/>
          <p:cNvSpPr txBox="1"/>
          <p:nvPr/>
        </p:nvSpPr>
        <p:spPr>
          <a:xfrm>
            <a:off x="6301040" y="2921088"/>
            <a:ext cx="1441420" cy="350865"/>
          </a:xfrm>
          <a:prstGeom prst="rect">
            <a:avLst/>
          </a:prstGeom>
          <a:noFill/>
        </p:spPr>
        <p:txBody>
          <a:bodyPr wrap="none" rtlCol="0">
            <a:spAutoFit/>
          </a:bodyPr>
          <a:lstStyle/>
          <a:p>
            <a:pPr algn="just" fontAlgn="base">
              <a:lnSpc>
                <a:spcPct val="120000"/>
              </a:lnSpc>
              <a:spcBef>
                <a:spcPct val="0"/>
              </a:spcBef>
              <a:spcAft>
                <a:spcPct val="0"/>
              </a:spcAft>
            </a:pPr>
            <a:r>
              <a:rPr lang="zh-CN" altLang="en-US" sz="1400">
                <a:solidFill>
                  <a:prstClr val="white"/>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prstClr val="white"/>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2" name="TextBox 79"/>
          <p:cNvSpPr txBox="1"/>
          <p:nvPr/>
        </p:nvSpPr>
        <p:spPr>
          <a:xfrm>
            <a:off x="6301040" y="1853478"/>
            <a:ext cx="1441420" cy="350865"/>
          </a:xfrm>
          <a:prstGeom prst="rect">
            <a:avLst/>
          </a:prstGeom>
          <a:noFill/>
        </p:spPr>
        <p:txBody>
          <a:bodyPr wrap="none" rtlCol="0">
            <a:spAutoFit/>
          </a:bodyPr>
          <a:lstStyle/>
          <a:p>
            <a:pPr algn="just" fontAlgn="base">
              <a:lnSpc>
                <a:spcPct val="120000"/>
              </a:lnSpc>
              <a:spcBef>
                <a:spcPct val="0"/>
              </a:spcBef>
              <a:spcAft>
                <a:spcPct val="0"/>
              </a:spcAft>
            </a:pPr>
            <a:r>
              <a:rPr lang="zh-CN" altLang="en-US" sz="1400">
                <a:solidFill>
                  <a:prstClr val="white"/>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prstClr val="white"/>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3" name="TextBox 80"/>
          <p:cNvSpPr txBox="1"/>
          <p:nvPr/>
        </p:nvSpPr>
        <p:spPr>
          <a:xfrm>
            <a:off x="4443898" y="2328481"/>
            <a:ext cx="1441420" cy="350865"/>
          </a:xfrm>
          <a:prstGeom prst="rect">
            <a:avLst/>
          </a:prstGeom>
          <a:noFill/>
        </p:spPr>
        <p:txBody>
          <a:bodyPr wrap="none" rtlCol="0">
            <a:spAutoFit/>
          </a:bodyPr>
          <a:lstStyle/>
          <a:p>
            <a:pPr algn="just" fontAlgn="base">
              <a:lnSpc>
                <a:spcPct val="120000"/>
              </a:lnSpc>
              <a:spcBef>
                <a:spcPct val="0"/>
              </a:spcBef>
              <a:spcAft>
                <a:spcPct val="0"/>
              </a:spcAft>
            </a:pPr>
            <a:r>
              <a:rPr lang="zh-CN" altLang="en-US" sz="1400">
                <a:solidFill>
                  <a:prstClr val="white"/>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prstClr val="white"/>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4" name="TextBox 81"/>
          <p:cNvSpPr txBox="1"/>
          <p:nvPr/>
        </p:nvSpPr>
        <p:spPr>
          <a:xfrm>
            <a:off x="4443898" y="4540166"/>
            <a:ext cx="1441420" cy="350865"/>
          </a:xfrm>
          <a:prstGeom prst="rect">
            <a:avLst/>
          </a:prstGeom>
          <a:noFill/>
        </p:spPr>
        <p:txBody>
          <a:bodyPr wrap="none" rtlCol="0">
            <a:spAutoFit/>
          </a:bodyPr>
          <a:lstStyle/>
          <a:p>
            <a:pPr algn="just" fontAlgn="base">
              <a:lnSpc>
                <a:spcPct val="120000"/>
              </a:lnSpc>
              <a:spcBef>
                <a:spcPct val="0"/>
              </a:spcBef>
              <a:spcAft>
                <a:spcPct val="0"/>
              </a:spcAft>
            </a:pPr>
            <a:r>
              <a:rPr lang="zh-CN" altLang="en-US" sz="1400">
                <a:solidFill>
                  <a:prstClr val="white"/>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prstClr val="white"/>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5" name="Title 20"/>
          <p:cNvSpPr txBox="1"/>
          <p:nvPr/>
        </p:nvSpPr>
        <p:spPr>
          <a:xfrm>
            <a:off x="8579172" y="1598445"/>
            <a:ext cx="1770933" cy="720728"/>
          </a:xfrm>
          <a:prstGeom prst="rect">
            <a:avLst/>
          </a:prstGeom>
        </p:spPr>
        <p:txBody>
          <a:bodyPr vert="horz" wrap="square" lIns="128545" tIns="64271" rIns="128545" bIns="64271"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just" fontAlgn="base">
              <a:lnSpc>
                <a:spcPct val="120000"/>
              </a:lnSpc>
              <a:spcAft>
                <a:spcPct val="0"/>
              </a:spcAft>
            </a:pPr>
            <a:r>
              <a:rPr lang="en-US" altLang="zh-CN" sz="8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sz="8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6" name="Title 20"/>
          <p:cNvSpPr txBox="1"/>
          <p:nvPr/>
        </p:nvSpPr>
        <p:spPr>
          <a:xfrm>
            <a:off x="9264980" y="2783739"/>
            <a:ext cx="1740271" cy="720728"/>
          </a:xfrm>
          <a:prstGeom prst="rect">
            <a:avLst/>
          </a:prstGeom>
        </p:spPr>
        <p:txBody>
          <a:bodyPr vert="horz" wrap="square" lIns="128545" tIns="64271" rIns="128545" bIns="64271"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just" fontAlgn="base">
              <a:lnSpc>
                <a:spcPct val="120000"/>
              </a:lnSpc>
              <a:spcAft>
                <a:spcPct val="0"/>
              </a:spcAft>
            </a:pPr>
            <a:r>
              <a:rPr lang="en-US" altLang="zh-CN" sz="8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sz="8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7" name="Title 20"/>
          <p:cNvSpPr txBox="1"/>
          <p:nvPr/>
        </p:nvSpPr>
        <p:spPr>
          <a:xfrm>
            <a:off x="8745250" y="3883298"/>
            <a:ext cx="1720913" cy="720728"/>
          </a:xfrm>
          <a:prstGeom prst="rect">
            <a:avLst/>
          </a:prstGeom>
        </p:spPr>
        <p:txBody>
          <a:bodyPr vert="horz" wrap="square" lIns="128545" tIns="64271" rIns="128545" bIns="64271"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just" fontAlgn="base">
              <a:lnSpc>
                <a:spcPct val="120000"/>
              </a:lnSpc>
              <a:spcAft>
                <a:spcPct val="0"/>
              </a:spcAft>
            </a:pPr>
            <a:r>
              <a:rPr lang="en-US" altLang="zh-CN" sz="8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sz="8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8" name="Title 20"/>
          <p:cNvSpPr txBox="1"/>
          <p:nvPr/>
        </p:nvSpPr>
        <p:spPr>
          <a:xfrm>
            <a:off x="1952154" y="2090753"/>
            <a:ext cx="1691106" cy="720728"/>
          </a:xfrm>
          <a:prstGeom prst="rect">
            <a:avLst/>
          </a:prstGeom>
        </p:spPr>
        <p:txBody>
          <a:bodyPr vert="horz" wrap="square" lIns="128545" tIns="64271" rIns="128545" bIns="64271"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r" fontAlgn="base">
              <a:lnSpc>
                <a:spcPct val="120000"/>
              </a:lnSpc>
              <a:spcAft>
                <a:spcPct val="0"/>
              </a:spcAft>
            </a:pPr>
            <a:r>
              <a:rPr lang="en-US" altLang="zh-CN" sz="8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sz="8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9" name="Title 20"/>
          <p:cNvSpPr txBox="1"/>
          <p:nvPr/>
        </p:nvSpPr>
        <p:spPr>
          <a:xfrm>
            <a:off x="1264762" y="3276046"/>
            <a:ext cx="1746675" cy="720728"/>
          </a:xfrm>
          <a:prstGeom prst="rect">
            <a:avLst/>
          </a:prstGeom>
        </p:spPr>
        <p:txBody>
          <a:bodyPr vert="horz" wrap="square" lIns="128545" tIns="64271" rIns="128545" bIns="64271"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r" fontAlgn="base">
              <a:lnSpc>
                <a:spcPct val="120000"/>
              </a:lnSpc>
              <a:spcAft>
                <a:spcPct val="0"/>
              </a:spcAft>
            </a:pPr>
            <a:r>
              <a:rPr lang="en-US" altLang="zh-CN" sz="8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sz="8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0" name="Title 20"/>
          <p:cNvSpPr txBox="1"/>
          <p:nvPr/>
        </p:nvSpPr>
        <p:spPr>
          <a:xfrm>
            <a:off x="1619602" y="4375607"/>
            <a:ext cx="1859324" cy="720728"/>
          </a:xfrm>
          <a:prstGeom prst="rect">
            <a:avLst/>
          </a:prstGeom>
        </p:spPr>
        <p:txBody>
          <a:bodyPr vert="horz" wrap="square" lIns="128545" tIns="64271" rIns="128545" bIns="64271"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r" fontAlgn="base">
              <a:lnSpc>
                <a:spcPct val="120000"/>
              </a:lnSpc>
              <a:spcAft>
                <a:spcPct val="0"/>
              </a:spcAft>
            </a:pPr>
            <a:r>
              <a:rPr lang="en-US" altLang="zh-CN" sz="8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sz="8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500"/>
                                        <p:tgtEl>
                                          <p:spTgt spid="23"/>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left)">
                                      <p:cBhvr>
                                        <p:cTn id="15" dur="500"/>
                                        <p:tgtEl>
                                          <p:spTgt spid="24"/>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fade">
                                      <p:cBhvr>
                                        <p:cTn id="19" dur="500"/>
                                        <p:tgtEl>
                                          <p:spTgt spid="25"/>
                                        </p:tgtEl>
                                      </p:cBhvr>
                                    </p:animEffect>
                                  </p:childTnLst>
                                </p:cTn>
                              </p:par>
                              <p:par>
                                <p:cTn id="20" presetID="2" presetClass="entr" presetSubtype="8" fill="hold" grpId="0" nodeType="withEffect">
                                  <p:stCondLst>
                                    <p:cond delay="0"/>
                                  </p:stCondLst>
                                  <p:childTnLst>
                                    <p:set>
                                      <p:cBhvr>
                                        <p:cTn id="21" dur="1" fill="hold">
                                          <p:stCondLst>
                                            <p:cond delay="0"/>
                                          </p:stCondLst>
                                        </p:cTn>
                                        <p:tgtEl>
                                          <p:spTgt spid="26"/>
                                        </p:tgtEl>
                                        <p:attrNameLst>
                                          <p:attrName>style.visibility</p:attrName>
                                        </p:attrNameLst>
                                      </p:cBhvr>
                                      <p:to>
                                        <p:strVal val="visible"/>
                                      </p:to>
                                    </p:set>
                                    <p:anim calcmode="lin" valueType="num">
                                      <p:cBhvr additive="base">
                                        <p:cTn id="22" dur="500" fill="hold"/>
                                        <p:tgtEl>
                                          <p:spTgt spid="26"/>
                                        </p:tgtEl>
                                        <p:attrNameLst>
                                          <p:attrName>ppt_x</p:attrName>
                                        </p:attrNameLst>
                                      </p:cBhvr>
                                      <p:tavLst>
                                        <p:tav tm="0">
                                          <p:val>
                                            <p:strVal val="0-#ppt_w/2"/>
                                          </p:val>
                                        </p:tav>
                                        <p:tav tm="100000">
                                          <p:val>
                                            <p:strVal val="#ppt_x"/>
                                          </p:val>
                                        </p:tav>
                                      </p:tavLst>
                                    </p:anim>
                                    <p:anim calcmode="lin" valueType="num">
                                      <p:cBhvr additive="base">
                                        <p:cTn id="23" dur="500" fill="hold"/>
                                        <p:tgtEl>
                                          <p:spTgt spid="26"/>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2" presetClass="entr" presetSubtype="2" fill="hold"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right)">
                                      <p:cBhvr>
                                        <p:cTn id="28" dur="500"/>
                                        <p:tgtEl>
                                          <p:spTgt spid="10"/>
                                        </p:tgtEl>
                                      </p:cBhvr>
                                    </p:animEffect>
                                  </p:childTnLst>
                                </p:cTn>
                              </p:par>
                              <p:par>
                                <p:cTn id="29" presetID="22" presetClass="entr" presetSubtype="8" fill="hold" nodeType="with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left)">
                                      <p:cBhvr>
                                        <p:cTn id="31" dur="500"/>
                                        <p:tgtEl>
                                          <p:spTgt spid="19"/>
                                        </p:tgtEl>
                                      </p:cBhvr>
                                    </p:animEffect>
                                  </p:childTnLst>
                                </p:cTn>
                              </p:par>
                              <p:par>
                                <p:cTn id="32" presetID="22" presetClass="entr" presetSubtype="2" fill="hold"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wipe(right)">
                                      <p:cBhvr>
                                        <p:cTn id="34" dur="500"/>
                                        <p:tgtEl>
                                          <p:spTgt spid="13"/>
                                        </p:tgtEl>
                                      </p:cBhvr>
                                    </p:animEffect>
                                  </p:childTnLst>
                                </p:cTn>
                              </p:par>
                              <p:par>
                                <p:cTn id="35" presetID="22" presetClass="entr" presetSubtype="8" fill="hold" nodeType="with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wipe(left)">
                                      <p:cBhvr>
                                        <p:cTn id="37" dur="500"/>
                                        <p:tgtEl>
                                          <p:spTgt spid="22"/>
                                        </p:tgtEl>
                                      </p:cBhvr>
                                    </p:animEffect>
                                  </p:childTnLst>
                                </p:cTn>
                              </p:par>
                              <p:par>
                                <p:cTn id="38" presetID="22" presetClass="entr" presetSubtype="2" fill="hold" nodeType="with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wipe(right)">
                                      <p:cBhvr>
                                        <p:cTn id="40" dur="500"/>
                                        <p:tgtEl>
                                          <p:spTgt spid="7"/>
                                        </p:tgtEl>
                                      </p:cBhvr>
                                    </p:animEffect>
                                  </p:childTnLst>
                                </p:cTn>
                              </p:par>
                              <p:par>
                                <p:cTn id="41" presetID="22" presetClass="entr" presetSubtype="8" fill="hold" nodeType="with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wipe(left)">
                                      <p:cBhvr>
                                        <p:cTn id="43" dur="500"/>
                                        <p:tgtEl>
                                          <p:spTgt spid="16"/>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30"/>
                                        </p:tgtEl>
                                        <p:attrNameLst>
                                          <p:attrName>style.visibility</p:attrName>
                                        </p:attrNameLst>
                                      </p:cBhvr>
                                      <p:to>
                                        <p:strVal val="visible"/>
                                      </p:to>
                                    </p:set>
                                    <p:animEffect transition="in" filter="fade">
                                      <p:cBhvr>
                                        <p:cTn id="48" dur="500"/>
                                        <p:tgtEl>
                                          <p:spTgt spid="30"/>
                                        </p:tgtEl>
                                      </p:cBhvr>
                                    </p:animEffect>
                                  </p:childTnLst>
                                </p:cTn>
                              </p:par>
                              <p:par>
                                <p:cTn id="49" presetID="10" presetClass="entr" presetSubtype="0" fill="hold" nodeType="with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fade">
                                      <p:cBhvr>
                                        <p:cTn id="51" dur="500"/>
                                        <p:tgtEl>
                                          <p:spTgt spid="51"/>
                                        </p:tgtEl>
                                      </p:cBhvr>
                                    </p:animEffect>
                                  </p:childTnLst>
                                </p:cTn>
                              </p:par>
                              <p:par>
                                <p:cTn id="52" presetID="10" presetClass="entr" presetSubtype="0" fill="hold" nodeType="with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500"/>
                                        <p:tgtEl>
                                          <p:spTgt spid="64"/>
                                        </p:tgtEl>
                                      </p:cBhvr>
                                    </p:animEffect>
                                  </p:childTnLst>
                                </p:cTn>
                              </p:par>
                              <p:par>
                                <p:cTn id="55" presetID="10" presetClass="entr" presetSubtype="0" fill="hold" nodeType="with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fade">
                                      <p:cBhvr>
                                        <p:cTn id="57" dur="500"/>
                                        <p:tgtEl>
                                          <p:spTgt spid="37"/>
                                        </p:tgtEl>
                                      </p:cBhvr>
                                    </p:animEffect>
                                  </p:childTnLst>
                                </p:cTn>
                              </p:par>
                              <p:par>
                                <p:cTn id="58" presetID="10" presetClass="entr" presetSubtype="0" fill="hold" nodeType="withEffect">
                                  <p:stCondLst>
                                    <p:cond delay="0"/>
                                  </p:stCondLst>
                                  <p:childTnLst>
                                    <p:set>
                                      <p:cBhvr>
                                        <p:cTn id="59" dur="1" fill="hold">
                                          <p:stCondLst>
                                            <p:cond delay="0"/>
                                          </p:stCondLst>
                                        </p:cTn>
                                        <p:tgtEl>
                                          <p:spTgt spid="40"/>
                                        </p:tgtEl>
                                        <p:attrNameLst>
                                          <p:attrName>style.visibility</p:attrName>
                                        </p:attrNameLst>
                                      </p:cBhvr>
                                      <p:to>
                                        <p:strVal val="visible"/>
                                      </p:to>
                                    </p:set>
                                    <p:animEffect transition="in" filter="fade">
                                      <p:cBhvr>
                                        <p:cTn id="60" dur="500"/>
                                        <p:tgtEl>
                                          <p:spTgt spid="40"/>
                                        </p:tgtEl>
                                      </p:cBhvr>
                                    </p:animEffect>
                                  </p:childTnLst>
                                </p:cTn>
                              </p:par>
                              <p:par>
                                <p:cTn id="61" presetID="10" presetClass="entr" presetSubtype="0"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Effect transition="in" filter="fade">
                                      <p:cBhvr>
                                        <p:cTn id="63" dur="500"/>
                                        <p:tgtEl>
                                          <p:spTgt spid="57"/>
                                        </p:tgtEl>
                                      </p:cBhvr>
                                    </p:animEffect>
                                  </p:childTnLst>
                                </p:cTn>
                              </p:par>
                            </p:childTnLst>
                          </p:cTn>
                        </p:par>
                      </p:childTnLst>
                    </p:cTn>
                  </p:par>
                  <p:par>
                    <p:cTn id="64" fill="hold">
                      <p:stCondLst>
                        <p:cond delay="indefinite"/>
                      </p:stCondLst>
                      <p:childTnLst>
                        <p:par>
                          <p:cTn id="65" fill="hold">
                            <p:stCondLst>
                              <p:cond delay="0"/>
                            </p:stCondLst>
                            <p:childTnLst>
                              <p:par>
                                <p:cTn id="66" presetID="56" presetClass="entr" presetSubtype="0" fill="hold" grpId="0" nodeType="clickEffect">
                                  <p:stCondLst>
                                    <p:cond delay="0"/>
                                  </p:stCondLst>
                                  <p:iterate type="lt">
                                    <p:tmPct val="10000"/>
                                  </p:iterate>
                                  <p:childTnLst>
                                    <p:set>
                                      <p:cBhvr>
                                        <p:cTn id="67" dur="1" fill="hold">
                                          <p:stCondLst>
                                            <p:cond delay="0"/>
                                          </p:stCondLst>
                                        </p:cTn>
                                        <p:tgtEl>
                                          <p:spTgt spid="72"/>
                                        </p:tgtEl>
                                        <p:attrNameLst>
                                          <p:attrName>style.visibility</p:attrName>
                                        </p:attrNameLst>
                                      </p:cBhvr>
                                      <p:to>
                                        <p:strVal val="visible"/>
                                      </p:to>
                                    </p:set>
                                    <p:anim by="(-#ppt_w*2)" calcmode="lin" valueType="num">
                                      <p:cBhvr rctx="PPT">
                                        <p:cTn id="68" dur="500" autoRev="1" fill="hold">
                                          <p:stCondLst>
                                            <p:cond delay="0"/>
                                          </p:stCondLst>
                                        </p:cTn>
                                        <p:tgtEl>
                                          <p:spTgt spid="72"/>
                                        </p:tgtEl>
                                        <p:attrNameLst>
                                          <p:attrName>ppt_w</p:attrName>
                                        </p:attrNameLst>
                                      </p:cBhvr>
                                    </p:anim>
                                    <p:anim by="(#ppt_w*0.50)" calcmode="lin" valueType="num">
                                      <p:cBhvr>
                                        <p:cTn id="69" dur="500" decel="50000" autoRev="1" fill="hold">
                                          <p:stCondLst>
                                            <p:cond delay="0"/>
                                          </p:stCondLst>
                                        </p:cTn>
                                        <p:tgtEl>
                                          <p:spTgt spid="72"/>
                                        </p:tgtEl>
                                        <p:attrNameLst>
                                          <p:attrName>ppt_x</p:attrName>
                                        </p:attrNameLst>
                                      </p:cBhvr>
                                    </p:anim>
                                    <p:anim from="(-#ppt_h/2)" to="(#ppt_y)" calcmode="lin" valueType="num">
                                      <p:cBhvr>
                                        <p:cTn id="70" dur="1000" fill="hold">
                                          <p:stCondLst>
                                            <p:cond delay="0"/>
                                          </p:stCondLst>
                                        </p:cTn>
                                        <p:tgtEl>
                                          <p:spTgt spid="72"/>
                                        </p:tgtEl>
                                        <p:attrNameLst>
                                          <p:attrName>ppt_y</p:attrName>
                                        </p:attrNameLst>
                                      </p:cBhvr>
                                    </p:anim>
                                    <p:animRot by="21600000">
                                      <p:cBhvr>
                                        <p:cTn id="71" dur="1000" fill="hold">
                                          <p:stCondLst>
                                            <p:cond delay="0"/>
                                          </p:stCondLst>
                                        </p:cTn>
                                        <p:tgtEl>
                                          <p:spTgt spid="72"/>
                                        </p:tgtEl>
                                        <p:attrNameLst>
                                          <p:attrName>r</p:attrName>
                                        </p:attrNameLst>
                                      </p:cBhvr>
                                    </p:animRot>
                                  </p:childTnLst>
                                </p:cTn>
                              </p:par>
                              <p:par>
                                <p:cTn id="72" presetID="56" presetClass="entr" presetSubtype="0" fill="hold" grpId="0" nodeType="withEffect">
                                  <p:stCondLst>
                                    <p:cond delay="0"/>
                                  </p:stCondLst>
                                  <p:iterate type="lt">
                                    <p:tmPct val="10000"/>
                                  </p:iterate>
                                  <p:childTnLst>
                                    <p:set>
                                      <p:cBhvr>
                                        <p:cTn id="73" dur="1" fill="hold">
                                          <p:stCondLst>
                                            <p:cond delay="0"/>
                                          </p:stCondLst>
                                        </p:cTn>
                                        <p:tgtEl>
                                          <p:spTgt spid="73"/>
                                        </p:tgtEl>
                                        <p:attrNameLst>
                                          <p:attrName>style.visibility</p:attrName>
                                        </p:attrNameLst>
                                      </p:cBhvr>
                                      <p:to>
                                        <p:strVal val="visible"/>
                                      </p:to>
                                    </p:set>
                                    <p:anim by="(-#ppt_w*2)" calcmode="lin" valueType="num">
                                      <p:cBhvr rctx="PPT">
                                        <p:cTn id="74" dur="500" autoRev="1" fill="hold">
                                          <p:stCondLst>
                                            <p:cond delay="0"/>
                                          </p:stCondLst>
                                        </p:cTn>
                                        <p:tgtEl>
                                          <p:spTgt spid="73"/>
                                        </p:tgtEl>
                                        <p:attrNameLst>
                                          <p:attrName>ppt_w</p:attrName>
                                        </p:attrNameLst>
                                      </p:cBhvr>
                                    </p:anim>
                                    <p:anim by="(#ppt_w*0.50)" calcmode="lin" valueType="num">
                                      <p:cBhvr>
                                        <p:cTn id="75" dur="500" decel="50000" autoRev="1" fill="hold">
                                          <p:stCondLst>
                                            <p:cond delay="0"/>
                                          </p:stCondLst>
                                        </p:cTn>
                                        <p:tgtEl>
                                          <p:spTgt spid="73"/>
                                        </p:tgtEl>
                                        <p:attrNameLst>
                                          <p:attrName>ppt_x</p:attrName>
                                        </p:attrNameLst>
                                      </p:cBhvr>
                                    </p:anim>
                                    <p:anim from="(-#ppt_h/2)" to="(#ppt_y)" calcmode="lin" valueType="num">
                                      <p:cBhvr>
                                        <p:cTn id="76" dur="1000" fill="hold">
                                          <p:stCondLst>
                                            <p:cond delay="0"/>
                                          </p:stCondLst>
                                        </p:cTn>
                                        <p:tgtEl>
                                          <p:spTgt spid="73"/>
                                        </p:tgtEl>
                                        <p:attrNameLst>
                                          <p:attrName>ppt_y</p:attrName>
                                        </p:attrNameLst>
                                      </p:cBhvr>
                                    </p:anim>
                                    <p:animRot by="21600000">
                                      <p:cBhvr>
                                        <p:cTn id="77" dur="1000" fill="hold">
                                          <p:stCondLst>
                                            <p:cond delay="0"/>
                                          </p:stCondLst>
                                        </p:cTn>
                                        <p:tgtEl>
                                          <p:spTgt spid="73"/>
                                        </p:tgtEl>
                                        <p:attrNameLst>
                                          <p:attrName>r</p:attrName>
                                        </p:attrNameLst>
                                      </p:cBhvr>
                                    </p:animRot>
                                  </p:childTnLst>
                                </p:cTn>
                              </p:par>
                              <p:par>
                                <p:cTn id="78" presetID="56" presetClass="entr" presetSubtype="0" fill="hold" grpId="0" nodeType="withEffect">
                                  <p:stCondLst>
                                    <p:cond delay="0"/>
                                  </p:stCondLst>
                                  <p:iterate type="lt">
                                    <p:tmPct val="10000"/>
                                  </p:iterate>
                                  <p:childTnLst>
                                    <p:set>
                                      <p:cBhvr>
                                        <p:cTn id="79" dur="1" fill="hold">
                                          <p:stCondLst>
                                            <p:cond delay="0"/>
                                          </p:stCondLst>
                                        </p:cTn>
                                        <p:tgtEl>
                                          <p:spTgt spid="69"/>
                                        </p:tgtEl>
                                        <p:attrNameLst>
                                          <p:attrName>style.visibility</p:attrName>
                                        </p:attrNameLst>
                                      </p:cBhvr>
                                      <p:to>
                                        <p:strVal val="visible"/>
                                      </p:to>
                                    </p:set>
                                    <p:anim by="(-#ppt_w*2)" calcmode="lin" valueType="num">
                                      <p:cBhvr rctx="PPT">
                                        <p:cTn id="80" dur="500" autoRev="1" fill="hold">
                                          <p:stCondLst>
                                            <p:cond delay="0"/>
                                          </p:stCondLst>
                                        </p:cTn>
                                        <p:tgtEl>
                                          <p:spTgt spid="69"/>
                                        </p:tgtEl>
                                        <p:attrNameLst>
                                          <p:attrName>ppt_w</p:attrName>
                                        </p:attrNameLst>
                                      </p:cBhvr>
                                    </p:anim>
                                    <p:anim by="(#ppt_w*0.50)" calcmode="lin" valueType="num">
                                      <p:cBhvr>
                                        <p:cTn id="81" dur="500" decel="50000" autoRev="1" fill="hold">
                                          <p:stCondLst>
                                            <p:cond delay="0"/>
                                          </p:stCondLst>
                                        </p:cTn>
                                        <p:tgtEl>
                                          <p:spTgt spid="69"/>
                                        </p:tgtEl>
                                        <p:attrNameLst>
                                          <p:attrName>ppt_x</p:attrName>
                                        </p:attrNameLst>
                                      </p:cBhvr>
                                    </p:anim>
                                    <p:anim from="(-#ppt_h/2)" to="(#ppt_y)" calcmode="lin" valueType="num">
                                      <p:cBhvr>
                                        <p:cTn id="82" dur="1000" fill="hold">
                                          <p:stCondLst>
                                            <p:cond delay="0"/>
                                          </p:stCondLst>
                                        </p:cTn>
                                        <p:tgtEl>
                                          <p:spTgt spid="69"/>
                                        </p:tgtEl>
                                        <p:attrNameLst>
                                          <p:attrName>ppt_y</p:attrName>
                                        </p:attrNameLst>
                                      </p:cBhvr>
                                    </p:anim>
                                    <p:animRot by="21600000">
                                      <p:cBhvr>
                                        <p:cTn id="83" dur="1000" fill="hold">
                                          <p:stCondLst>
                                            <p:cond delay="0"/>
                                          </p:stCondLst>
                                        </p:cTn>
                                        <p:tgtEl>
                                          <p:spTgt spid="69"/>
                                        </p:tgtEl>
                                        <p:attrNameLst>
                                          <p:attrName>r</p:attrName>
                                        </p:attrNameLst>
                                      </p:cBhvr>
                                    </p:animRot>
                                  </p:childTnLst>
                                </p:cTn>
                              </p:par>
                              <p:par>
                                <p:cTn id="84" presetID="56" presetClass="entr" presetSubtype="0" fill="hold" grpId="0" nodeType="withEffect">
                                  <p:stCondLst>
                                    <p:cond delay="0"/>
                                  </p:stCondLst>
                                  <p:iterate type="lt">
                                    <p:tmPct val="10000"/>
                                  </p:iterate>
                                  <p:childTnLst>
                                    <p:set>
                                      <p:cBhvr>
                                        <p:cTn id="85" dur="1" fill="hold">
                                          <p:stCondLst>
                                            <p:cond delay="0"/>
                                          </p:stCondLst>
                                        </p:cTn>
                                        <p:tgtEl>
                                          <p:spTgt spid="74"/>
                                        </p:tgtEl>
                                        <p:attrNameLst>
                                          <p:attrName>style.visibility</p:attrName>
                                        </p:attrNameLst>
                                      </p:cBhvr>
                                      <p:to>
                                        <p:strVal val="visible"/>
                                      </p:to>
                                    </p:set>
                                    <p:anim by="(-#ppt_w*2)" calcmode="lin" valueType="num">
                                      <p:cBhvr rctx="PPT">
                                        <p:cTn id="86" dur="500" autoRev="1" fill="hold">
                                          <p:stCondLst>
                                            <p:cond delay="0"/>
                                          </p:stCondLst>
                                        </p:cTn>
                                        <p:tgtEl>
                                          <p:spTgt spid="74"/>
                                        </p:tgtEl>
                                        <p:attrNameLst>
                                          <p:attrName>ppt_w</p:attrName>
                                        </p:attrNameLst>
                                      </p:cBhvr>
                                    </p:anim>
                                    <p:anim by="(#ppt_w*0.50)" calcmode="lin" valueType="num">
                                      <p:cBhvr>
                                        <p:cTn id="87" dur="500" decel="50000" autoRev="1" fill="hold">
                                          <p:stCondLst>
                                            <p:cond delay="0"/>
                                          </p:stCondLst>
                                        </p:cTn>
                                        <p:tgtEl>
                                          <p:spTgt spid="74"/>
                                        </p:tgtEl>
                                        <p:attrNameLst>
                                          <p:attrName>ppt_x</p:attrName>
                                        </p:attrNameLst>
                                      </p:cBhvr>
                                    </p:anim>
                                    <p:anim from="(-#ppt_h/2)" to="(#ppt_y)" calcmode="lin" valueType="num">
                                      <p:cBhvr>
                                        <p:cTn id="88" dur="1000" fill="hold">
                                          <p:stCondLst>
                                            <p:cond delay="0"/>
                                          </p:stCondLst>
                                        </p:cTn>
                                        <p:tgtEl>
                                          <p:spTgt spid="74"/>
                                        </p:tgtEl>
                                        <p:attrNameLst>
                                          <p:attrName>ppt_y</p:attrName>
                                        </p:attrNameLst>
                                      </p:cBhvr>
                                    </p:anim>
                                    <p:animRot by="21600000">
                                      <p:cBhvr>
                                        <p:cTn id="89" dur="1000" fill="hold">
                                          <p:stCondLst>
                                            <p:cond delay="0"/>
                                          </p:stCondLst>
                                        </p:cTn>
                                        <p:tgtEl>
                                          <p:spTgt spid="74"/>
                                        </p:tgtEl>
                                        <p:attrNameLst>
                                          <p:attrName>r</p:attrName>
                                        </p:attrNameLst>
                                      </p:cBhvr>
                                    </p:animRot>
                                  </p:childTnLst>
                                </p:cTn>
                              </p:par>
                              <p:par>
                                <p:cTn id="90" presetID="56" presetClass="entr" presetSubtype="0" fill="hold" grpId="0" nodeType="withEffect">
                                  <p:stCondLst>
                                    <p:cond delay="0"/>
                                  </p:stCondLst>
                                  <p:iterate type="lt">
                                    <p:tmPct val="10000"/>
                                  </p:iterate>
                                  <p:childTnLst>
                                    <p:set>
                                      <p:cBhvr>
                                        <p:cTn id="91" dur="1" fill="hold">
                                          <p:stCondLst>
                                            <p:cond delay="0"/>
                                          </p:stCondLst>
                                        </p:cTn>
                                        <p:tgtEl>
                                          <p:spTgt spid="70"/>
                                        </p:tgtEl>
                                        <p:attrNameLst>
                                          <p:attrName>style.visibility</p:attrName>
                                        </p:attrNameLst>
                                      </p:cBhvr>
                                      <p:to>
                                        <p:strVal val="visible"/>
                                      </p:to>
                                    </p:set>
                                    <p:anim by="(-#ppt_w*2)" calcmode="lin" valueType="num">
                                      <p:cBhvr rctx="PPT">
                                        <p:cTn id="92" dur="500" autoRev="1" fill="hold">
                                          <p:stCondLst>
                                            <p:cond delay="0"/>
                                          </p:stCondLst>
                                        </p:cTn>
                                        <p:tgtEl>
                                          <p:spTgt spid="70"/>
                                        </p:tgtEl>
                                        <p:attrNameLst>
                                          <p:attrName>ppt_w</p:attrName>
                                        </p:attrNameLst>
                                      </p:cBhvr>
                                    </p:anim>
                                    <p:anim by="(#ppt_w*0.50)" calcmode="lin" valueType="num">
                                      <p:cBhvr>
                                        <p:cTn id="93" dur="500" decel="50000" autoRev="1" fill="hold">
                                          <p:stCondLst>
                                            <p:cond delay="0"/>
                                          </p:stCondLst>
                                        </p:cTn>
                                        <p:tgtEl>
                                          <p:spTgt spid="70"/>
                                        </p:tgtEl>
                                        <p:attrNameLst>
                                          <p:attrName>ppt_x</p:attrName>
                                        </p:attrNameLst>
                                      </p:cBhvr>
                                    </p:anim>
                                    <p:anim from="(-#ppt_h/2)" to="(#ppt_y)" calcmode="lin" valueType="num">
                                      <p:cBhvr>
                                        <p:cTn id="94" dur="1000" fill="hold">
                                          <p:stCondLst>
                                            <p:cond delay="0"/>
                                          </p:stCondLst>
                                        </p:cTn>
                                        <p:tgtEl>
                                          <p:spTgt spid="70"/>
                                        </p:tgtEl>
                                        <p:attrNameLst>
                                          <p:attrName>ppt_y</p:attrName>
                                        </p:attrNameLst>
                                      </p:cBhvr>
                                    </p:anim>
                                    <p:animRot by="21600000">
                                      <p:cBhvr>
                                        <p:cTn id="95" dur="1000" fill="hold">
                                          <p:stCondLst>
                                            <p:cond delay="0"/>
                                          </p:stCondLst>
                                        </p:cTn>
                                        <p:tgtEl>
                                          <p:spTgt spid="70"/>
                                        </p:tgtEl>
                                        <p:attrNameLst>
                                          <p:attrName>r</p:attrName>
                                        </p:attrNameLst>
                                      </p:cBhvr>
                                    </p:animRot>
                                  </p:childTnLst>
                                </p:cTn>
                              </p:par>
                              <p:par>
                                <p:cTn id="96" presetID="56" presetClass="entr" presetSubtype="0" fill="hold" grpId="0" nodeType="withEffect">
                                  <p:stCondLst>
                                    <p:cond delay="0"/>
                                  </p:stCondLst>
                                  <p:iterate type="lt">
                                    <p:tmPct val="10000"/>
                                  </p:iterate>
                                  <p:childTnLst>
                                    <p:set>
                                      <p:cBhvr>
                                        <p:cTn id="97" dur="1" fill="hold">
                                          <p:stCondLst>
                                            <p:cond delay="0"/>
                                          </p:stCondLst>
                                        </p:cTn>
                                        <p:tgtEl>
                                          <p:spTgt spid="71"/>
                                        </p:tgtEl>
                                        <p:attrNameLst>
                                          <p:attrName>style.visibility</p:attrName>
                                        </p:attrNameLst>
                                      </p:cBhvr>
                                      <p:to>
                                        <p:strVal val="visible"/>
                                      </p:to>
                                    </p:set>
                                    <p:anim by="(-#ppt_w*2)" calcmode="lin" valueType="num">
                                      <p:cBhvr rctx="PPT">
                                        <p:cTn id="98" dur="500" autoRev="1" fill="hold">
                                          <p:stCondLst>
                                            <p:cond delay="0"/>
                                          </p:stCondLst>
                                        </p:cTn>
                                        <p:tgtEl>
                                          <p:spTgt spid="71"/>
                                        </p:tgtEl>
                                        <p:attrNameLst>
                                          <p:attrName>ppt_w</p:attrName>
                                        </p:attrNameLst>
                                      </p:cBhvr>
                                    </p:anim>
                                    <p:anim by="(#ppt_w*0.50)" calcmode="lin" valueType="num">
                                      <p:cBhvr>
                                        <p:cTn id="99" dur="500" decel="50000" autoRev="1" fill="hold">
                                          <p:stCondLst>
                                            <p:cond delay="0"/>
                                          </p:stCondLst>
                                        </p:cTn>
                                        <p:tgtEl>
                                          <p:spTgt spid="71"/>
                                        </p:tgtEl>
                                        <p:attrNameLst>
                                          <p:attrName>ppt_x</p:attrName>
                                        </p:attrNameLst>
                                      </p:cBhvr>
                                    </p:anim>
                                    <p:anim from="(-#ppt_h/2)" to="(#ppt_y)" calcmode="lin" valueType="num">
                                      <p:cBhvr>
                                        <p:cTn id="100" dur="1000" fill="hold">
                                          <p:stCondLst>
                                            <p:cond delay="0"/>
                                          </p:stCondLst>
                                        </p:cTn>
                                        <p:tgtEl>
                                          <p:spTgt spid="71"/>
                                        </p:tgtEl>
                                        <p:attrNameLst>
                                          <p:attrName>ppt_y</p:attrName>
                                        </p:attrNameLst>
                                      </p:cBhvr>
                                    </p:anim>
                                    <p:animRot by="21600000">
                                      <p:cBhvr>
                                        <p:cTn id="101" dur="1000" fill="hold">
                                          <p:stCondLst>
                                            <p:cond delay="0"/>
                                          </p:stCondLst>
                                        </p:cTn>
                                        <p:tgtEl>
                                          <p:spTgt spid="71"/>
                                        </p:tgtEl>
                                        <p:attrNameLst>
                                          <p:attrName>r</p:attrName>
                                        </p:attrNameLst>
                                      </p:cBhvr>
                                    </p:animRot>
                                  </p:childTnLst>
                                </p:cTn>
                              </p:par>
                            </p:childTnLst>
                          </p:cTn>
                        </p:par>
                        <p:par>
                          <p:cTn id="102" fill="hold">
                            <p:stCondLst>
                              <p:cond delay="1600"/>
                            </p:stCondLst>
                            <p:childTnLst>
                              <p:par>
                                <p:cTn id="103" presetID="10" presetClass="entr" presetSubtype="0" fill="hold" grpId="0" nodeType="afterEffect">
                                  <p:stCondLst>
                                    <p:cond delay="0"/>
                                  </p:stCondLst>
                                  <p:childTnLst>
                                    <p:set>
                                      <p:cBhvr>
                                        <p:cTn id="104" dur="1" fill="hold">
                                          <p:stCondLst>
                                            <p:cond delay="0"/>
                                          </p:stCondLst>
                                        </p:cTn>
                                        <p:tgtEl>
                                          <p:spTgt spid="75"/>
                                        </p:tgtEl>
                                        <p:attrNameLst>
                                          <p:attrName>style.visibility</p:attrName>
                                        </p:attrNameLst>
                                      </p:cBhvr>
                                      <p:to>
                                        <p:strVal val="visible"/>
                                      </p:to>
                                    </p:set>
                                    <p:animEffect transition="in" filter="fade">
                                      <p:cBhvr>
                                        <p:cTn id="105" dur="500"/>
                                        <p:tgtEl>
                                          <p:spTgt spid="75"/>
                                        </p:tgtEl>
                                      </p:cBhvr>
                                    </p:animEffect>
                                  </p:childTnLst>
                                </p:cTn>
                              </p:par>
                            </p:childTnLst>
                          </p:cTn>
                        </p:par>
                        <p:par>
                          <p:cTn id="106" fill="hold">
                            <p:stCondLst>
                              <p:cond delay="2100"/>
                            </p:stCondLst>
                            <p:childTnLst>
                              <p:par>
                                <p:cTn id="107" presetID="10" presetClass="entr" presetSubtype="0"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fade">
                                      <p:cBhvr>
                                        <p:cTn id="109" dur="500"/>
                                        <p:tgtEl>
                                          <p:spTgt spid="76"/>
                                        </p:tgtEl>
                                      </p:cBhvr>
                                    </p:animEffect>
                                  </p:childTnLst>
                                </p:cTn>
                              </p:par>
                            </p:childTnLst>
                          </p:cTn>
                        </p:par>
                        <p:par>
                          <p:cTn id="110" fill="hold">
                            <p:stCondLst>
                              <p:cond delay="2600"/>
                            </p:stCondLst>
                            <p:childTnLst>
                              <p:par>
                                <p:cTn id="111" presetID="10" presetClass="entr" presetSubtype="0" fill="hold" grpId="0" nodeType="afterEffect">
                                  <p:stCondLst>
                                    <p:cond delay="0"/>
                                  </p:stCondLst>
                                  <p:childTnLst>
                                    <p:set>
                                      <p:cBhvr>
                                        <p:cTn id="112" dur="1" fill="hold">
                                          <p:stCondLst>
                                            <p:cond delay="0"/>
                                          </p:stCondLst>
                                        </p:cTn>
                                        <p:tgtEl>
                                          <p:spTgt spid="77"/>
                                        </p:tgtEl>
                                        <p:attrNameLst>
                                          <p:attrName>style.visibility</p:attrName>
                                        </p:attrNameLst>
                                      </p:cBhvr>
                                      <p:to>
                                        <p:strVal val="visible"/>
                                      </p:to>
                                    </p:set>
                                    <p:animEffect transition="in" filter="fade">
                                      <p:cBhvr>
                                        <p:cTn id="113" dur="500"/>
                                        <p:tgtEl>
                                          <p:spTgt spid="77"/>
                                        </p:tgtEl>
                                      </p:cBhvr>
                                    </p:animEffect>
                                  </p:childTnLst>
                                </p:cTn>
                              </p:par>
                            </p:childTnLst>
                          </p:cTn>
                        </p:par>
                        <p:par>
                          <p:cTn id="114" fill="hold">
                            <p:stCondLst>
                              <p:cond delay="3100"/>
                            </p:stCondLst>
                            <p:childTnLst>
                              <p:par>
                                <p:cTn id="115" presetID="10" presetClass="entr" presetSubtype="0"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Effect transition="in" filter="fade">
                                      <p:cBhvr>
                                        <p:cTn id="117" dur="500"/>
                                        <p:tgtEl>
                                          <p:spTgt spid="78"/>
                                        </p:tgtEl>
                                      </p:cBhvr>
                                    </p:animEffect>
                                  </p:childTnLst>
                                </p:cTn>
                              </p:par>
                            </p:childTnLst>
                          </p:cTn>
                        </p:par>
                        <p:par>
                          <p:cTn id="118" fill="hold">
                            <p:stCondLst>
                              <p:cond delay="3600"/>
                            </p:stCondLst>
                            <p:childTnLst>
                              <p:par>
                                <p:cTn id="119" presetID="10" presetClass="entr" presetSubtype="0" fill="hold" grpId="0" nodeType="afterEffect">
                                  <p:stCondLst>
                                    <p:cond delay="0"/>
                                  </p:stCondLst>
                                  <p:childTnLst>
                                    <p:set>
                                      <p:cBhvr>
                                        <p:cTn id="120" dur="1" fill="hold">
                                          <p:stCondLst>
                                            <p:cond delay="0"/>
                                          </p:stCondLst>
                                        </p:cTn>
                                        <p:tgtEl>
                                          <p:spTgt spid="79"/>
                                        </p:tgtEl>
                                        <p:attrNameLst>
                                          <p:attrName>style.visibility</p:attrName>
                                        </p:attrNameLst>
                                      </p:cBhvr>
                                      <p:to>
                                        <p:strVal val="visible"/>
                                      </p:to>
                                    </p:set>
                                    <p:animEffect transition="in" filter="fade">
                                      <p:cBhvr>
                                        <p:cTn id="121" dur="500"/>
                                        <p:tgtEl>
                                          <p:spTgt spid="79"/>
                                        </p:tgtEl>
                                      </p:cBhvr>
                                    </p:animEffect>
                                  </p:childTnLst>
                                </p:cTn>
                              </p:par>
                            </p:childTnLst>
                          </p:cTn>
                        </p:par>
                        <p:par>
                          <p:cTn id="122" fill="hold">
                            <p:stCondLst>
                              <p:cond delay="4100"/>
                            </p:stCondLst>
                            <p:childTnLst>
                              <p:par>
                                <p:cTn id="123" presetID="10" presetClass="entr" presetSubtype="0" fill="hold" grpId="0" nodeType="afterEffect">
                                  <p:stCondLst>
                                    <p:cond delay="0"/>
                                  </p:stCondLst>
                                  <p:childTnLst>
                                    <p:set>
                                      <p:cBhvr>
                                        <p:cTn id="124" dur="1" fill="hold">
                                          <p:stCondLst>
                                            <p:cond delay="0"/>
                                          </p:stCondLst>
                                        </p:cTn>
                                        <p:tgtEl>
                                          <p:spTgt spid="80"/>
                                        </p:tgtEl>
                                        <p:attrNameLst>
                                          <p:attrName>style.visibility</p:attrName>
                                        </p:attrNameLst>
                                      </p:cBhvr>
                                      <p:to>
                                        <p:strVal val="visible"/>
                                      </p:to>
                                    </p:set>
                                    <p:animEffect transition="in" filter="fade">
                                      <p:cBhvr>
                                        <p:cTn id="12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p:bldP spid="26" grpId="0"/>
      <p:bldP spid="27" grpId="0" animBg="1"/>
      <p:bldP spid="69" grpId="0"/>
      <p:bldP spid="70" grpId="0"/>
      <p:bldP spid="71" grpId="0"/>
      <p:bldP spid="72" grpId="0"/>
      <p:bldP spid="73" grpId="0"/>
      <p:bldP spid="74" grpId="0"/>
      <p:bldP spid="75" grpId="0"/>
      <p:bldP spid="76" grpId="0"/>
      <p:bldP spid="77" grpId="0"/>
      <p:bldP spid="78" grpId="0"/>
      <p:bldP spid="79" grpId="0"/>
      <p:bldP spid="8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blip>
          <a:srcRect/>
          <a:stretch>
            <a:fillRect t="-83000" b="-83000"/>
          </a:stretch>
        </a:blipFill>
        <a:effectLst/>
      </p:bgPr>
    </p:bg>
    <p:spTree>
      <p:nvGrpSpPr>
        <p:cNvPr id="1" name=""/>
        <p:cNvGrpSpPr/>
        <p:nvPr/>
      </p:nvGrpSpPr>
      <p:grpSpPr>
        <a:xfrm>
          <a:off x="0" y="0"/>
          <a:ext cx="0" cy="0"/>
          <a:chOff x="0" y="0"/>
          <a:chExt cx="0" cy="0"/>
        </a:xfrm>
      </p:grpSpPr>
      <p:sp>
        <p:nvSpPr>
          <p:cNvPr id="23" name="矩形 22"/>
          <p:cNvSpPr/>
          <p:nvPr/>
        </p:nvSpPr>
        <p:spPr>
          <a:xfrm>
            <a:off x="333475" y="157318"/>
            <a:ext cx="113573" cy="591328"/>
          </a:xfrm>
          <a:prstGeom prst="rect">
            <a:avLst/>
          </a:prstGeom>
          <a:blipFill>
            <a:blip r:embed="rId3" cstate="screen"/>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fontAlgn="base">
              <a:spcBef>
                <a:spcPct val="0"/>
              </a:spcBef>
              <a:spcAft>
                <a:spcPct val="0"/>
              </a:spcAft>
            </a:pPr>
            <a:endParaRPr lang="zh-CN" altLang="en-US" sz="2400">
              <a:solidFill>
                <a:prstClr val="white"/>
              </a:solidFill>
            </a:endParaRPr>
          </a:p>
        </p:txBody>
      </p:sp>
      <p:cxnSp>
        <p:nvCxnSpPr>
          <p:cNvPr id="24" name="直接连接符 23"/>
          <p:cNvCxnSpPr/>
          <p:nvPr/>
        </p:nvCxnSpPr>
        <p:spPr>
          <a:xfrm>
            <a:off x="158720" y="789551"/>
            <a:ext cx="9903519" cy="2315"/>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sp>
        <p:nvSpPr>
          <p:cNvPr id="25" name="TextBox 6"/>
          <p:cNvSpPr txBox="1"/>
          <p:nvPr/>
        </p:nvSpPr>
        <p:spPr>
          <a:xfrm>
            <a:off x="476815" y="78832"/>
            <a:ext cx="4320480" cy="502766"/>
          </a:xfrm>
          <a:prstGeom prst="rect">
            <a:avLst/>
          </a:prstGeom>
          <a:noFill/>
          <a:effectLst>
            <a:outerShdw blurRad="12700" dist="12700" dir="2700000" algn="tl" rotWithShape="0">
              <a:prstClr val="black">
                <a:alpha val="40000"/>
              </a:prstClr>
            </a:outerShdw>
          </a:effectLst>
        </p:spPr>
        <p:txBody>
          <a:bodyPr wrap="square">
            <a:spAutoFit/>
          </a:bodyPr>
          <a:lstStyle/>
          <a:p>
            <a:pPr defTabSz="1219200">
              <a:defRPr/>
            </a:pPr>
            <a:r>
              <a:rPr lang="zh-CN" altLang="en-US" sz="2665" b="1" dirty="0">
                <a:ln w="6350">
                  <a:noFill/>
                </a:ln>
                <a:solidFill>
                  <a:prstClr val="black">
                    <a:lumMod val="65000"/>
                    <a:lumOff val="35000"/>
                  </a:prstClr>
                </a:solidFill>
                <a:latin typeface="微软雅黑" panose="020B0503020204020204" pitchFamily="34" charset="-122"/>
                <a:ea typeface="微软雅黑" panose="020B0503020204020204" pitchFamily="34" charset="-122"/>
              </a:rPr>
              <a:t>在</a:t>
            </a:r>
            <a:r>
              <a:rPr lang="zh-CN" altLang="en-US" sz="2665" b="1">
                <a:ln w="6350">
                  <a:noFill/>
                </a:ln>
                <a:solidFill>
                  <a:prstClr val="black">
                    <a:lumMod val="65000"/>
                    <a:lumOff val="35000"/>
                  </a:prstClr>
                </a:solidFill>
                <a:latin typeface="微软雅黑" panose="020B0503020204020204" pitchFamily="34" charset="-122"/>
                <a:ea typeface="微软雅黑" panose="020B0503020204020204" pitchFamily="34" charset="-122"/>
              </a:rPr>
              <a:t>这里填写文本标题</a:t>
            </a:r>
            <a:endParaRPr lang="zh-CN" altLang="en-US" sz="2665" b="1" dirty="0">
              <a:ln w="6350">
                <a:noFill/>
              </a:ln>
              <a:solidFill>
                <a:prstClr val="black">
                  <a:lumMod val="65000"/>
                  <a:lumOff val="35000"/>
                </a:prstClr>
              </a:solidFill>
              <a:latin typeface="微软雅黑" panose="020B0503020204020204" pitchFamily="34" charset="-122"/>
              <a:ea typeface="微软雅黑" panose="020B0503020204020204" pitchFamily="34" charset="-122"/>
            </a:endParaRPr>
          </a:p>
        </p:txBody>
      </p:sp>
      <p:sp>
        <p:nvSpPr>
          <p:cNvPr id="26" name="矩形 25"/>
          <p:cNvSpPr/>
          <p:nvPr/>
        </p:nvSpPr>
        <p:spPr>
          <a:xfrm>
            <a:off x="499270" y="448383"/>
            <a:ext cx="3777381" cy="318100"/>
          </a:xfrm>
          <a:prstGeom prst="rect">
            <a:avLst/>
          </a:prstGeom>
        </p:spPr>
        <p:txBody>
          <a:bodyPr wrap="none">
            <a:spAutoFit/>
          </a:bodyPr>
          <a:lstStyle/>
          <a:p>
            <a:pPr defTabSz="1219200" fontAlgn="base">
              <a:spcBef>
                <a:spcPct val="0"/>
              </a:spcBef>
              <a:spcAft>
                <a:spcPct val="0"/>
              </a:spcAft>
            </a:pPr>
            <a:r>
              <a:rPr lang="en-US" altLang="zh-CN" sz="1465" dirty="0">
                <a:solidFill>
                  <a:prstClr val="black">
                    <a:lumMod val="65000"/>
                    <a:lumOff val="35000"/>
                  </a:prstClr>
                </a:solidFill>
                <a:latin typeface="微软雅黑" panose="020B0503020204020204" pitchFamily="34" charset="-122"/>
                <a:ea typeface="微软雅黑" panose="020B0503020204020204" pitchFamily="34" charset="-122"/>
              </a:rPr>
              <a:t>Here to fill in the title of the courseware</a:t>
            </a:r>
            <a:endParaRPr lang="zh-CN" altLang="en-US" sz="1465" dirty="0">
              <a:solidFill>
                <a:prstClr val="black">
                  <a:lumMod val="65000"/>
                  <a:lumOff val="35000"/>
                </a:prstClr>
              </a:solidFill>
              <a:latin typeface="微软雅黑" panose="020B0503020204020204" pitchFamily="34" charset="-122"/>
              <a:ea typeface="微软雅黑" panose="020B0503020204020204" pitchFamily="34" charset="-122"/>
            </a:endParaRPr>
          </a:p>
        </p:txBody>
      </p:sp>
      <p:sp>
        <p:nvSpPr>
          <p:cNvPr id="27" name="矩形 26"/>
          <p:cNvSpPr/>
          <p:nvPr/>
        </p:nvSpPr>
        <p:spPr>
          <a:xfrm>
            <a:off x="158720" y="157318"/>
            <a:ext cx="113573" cy="591328"/>
          </a:xfrm>
          <a:prstGeom prst="rect">
            <a:avLst/>
          </a:prstGeom>
          <a:blipFill>
            <a:blip r:embed="rId4" cstate="screen"/>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fontAlgn="base">
              <a:spcBef>
                <a:spcPct val="0"/>
              </a:spcBef>
              <a:spcAft>
                <a:spcPct val="0"/>
              </a:spcAft>
            </a:pPr>
            <a:endParaRPr lang="zh-CN" altLang="en-US" sz="2400">
              <a:solidFill>
                <a:prstClr val="white"/>
              </a:solidFill>
            </a:endParaRPr>
          </a:p>
        </p:txBody>
      </p:sp>
      <p:cxnSp>
        <p:nvCxnSpPr>
          <p:cNvPr id="7" name="直接连接符 6"/>
          <p:cNvCxnSpPr/>
          <p:nvPr/>
        </p:nvCxnSpPr>
        <p:spPr>
          <a:xfrm>
            <a:off x="1064618" y="3684164"/>
            <a:ext cx="10369152" cy="0"/>
          </a:xfrm>
          <a:prstGeom prst="line">
            <a:avLst/>
          </a:prstGeom>
          <a:noFill/>
          <a:ln w="6350" cap="flat" cmpd="sng" algn="ctr">
            <a:solidFill>
              <a:srgbClr val="447197"/>
            </a:solidFill>
            <a:prstDash val="dash"/>
            <a:headEnd type="diamond"/>
            <a:tailEnd type="triangle"/>
          </a:ln>
          <a:effectLst/>
        </p:spPr>
      </p:cxnSp>
      <p:grpSp>
        <p:nvGrpSpPr>
          <p:cNvPr id="8" name="组合 7"/>
          <p:cNvGrpSpPr/>
          <p:nvPr/>
        </p:nvGrpSpPr>
        <p:grpSpPr>
          <a:xfrm>
            <a:off x="1448661" y="3437944"/>
            <a:ext cx="1288752" cy="461665"/>
            <a:chOff x="1656597" y="1941644"/>
            <a:chExt cx="966564" cy="346249"/>
          </a:xfrm>
        </p:grpSpPr>
        <p:grpSp>
          <p:nvGrpSpPr>
            <p:cNvPr id="9" name="组合 8"/>
            <p:cNvGrpSpPr/>
            <p:nvPr/>
          </p:nvGrpSpPr>
          <p:grpSpPr>
            <a:xfrm>
              <a:off x="1656597" y="1995686"/>
              <a:ext cx="966564" cy="261249"/>
              <a:chOff x="969377" y="2505729"/>
              <a:chExt cx="1021353" cy="276058"/>
            </a:xfrm>
          </p:grpSpPr>
          <p:sp>
            <p:nvSpPr>
              <p:cNvPr id="11" name="矩形 10"/>
              <p:cNvSpPr/>
              <p:nvPr/>
            </p:nvSpPr>
            <p:spPr>
              <a:xfrm>
                <a:off x="1162680" y="2505729"/>
                <a:ext cx="634748" cy="276058"/>
              </a:xfrm>
              <a:prstGeom prst="rect">
                <a:avLst/>
              </a:prstGeom>
              <a:blipFill>
                <a:blip r:embed="rId5" cstate="screen"/>
                <a:stretch>
                  <a:fillRect/>
                </a:stretch>
              </a:blipFill>
              <a:ln w="25400" cap="flat" cmpd="sng" algn="ctr">
                <a:noFill/>
                <a:prstDash val="solid"/>
              </a:ln>
              <a:effectLst/>
            </p:spPr>
            <p:txBody>
              <a:bodyPr rtlCol="0" anchor="ctr"/>
              <a:lstStyle/>
              <a:p>
                <a:pPr marL="0" marR="0" lvl="0" indent="0" algn="ctr" defTabSz="1219200" eaLnBrk="1" fontAlgn="base" latinLnBrk="0" hangingPunct="1">
                  <a:lnSpc>
                    <a:spcPct val="100000"/>
                  </a:lnSpc>
                  <a:spcBef>
                    <a:spcPct val="0"/>
                  </a:spcBef>
                  <a:spcAft>
                    <a:spcPct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endParaRPr>
              </a:p>
            </p:txBody>
          </p:sp>
          <p:sp>
            <p:nvSpPr>
              <p:cNvPr id="12" name="等腰三角形 11"/>
              <p:cNvSpPr/>
              <p:nvPr/>
            </p:nvSpPr>
            <p:spPr>
              <a:xfrm rot="16200000">
                <a:off x="955177" y="2555013"/>
                <a:ext cx="205889" cy="177490"/>
              </a:xfrm>
              <a:prstGeom prst="triangle">
                <a:avLst/>
              </a:prstGeom>
              <a:blipFill>
                <a:blip r:embed="rId6" cstate="screen"/>
                <a:stretch>
                  <a:fillRect/>
                </a:stretch>
              </a:blipFill>
              <a:ln w="25400" cap="flat" cmpd="sng" algn="ctr">
                <a:noFill/>
                <a:prstDash val="solid"/>
              </a:ln>
              <a:effectLst/>
            </p:spPr>
            <p:txBody>
              <a:bodyPr rtlCol="0" anchor="ctr"/>
              <a:lstStyle/>
              <a:p>
                <a:pPr marL="0" marR="0" lvl="0" indent="0" algn="ctr" defTabSz="1219200" eaLnBrk="1" fontAlgn="base" latinLnBrk="0" hangingPunct="1">
                  <a:lnSpc>
                    <a:spcPct val="100000"/>
                  </a:lnSpc>
                  <a:spcBef>
                    <a:spcPct val="0"/>
                  </a:spcBef>
                  <a:spcAft>
                    <a:spcPct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endParaRPr>
              </a:p>
            </p:txBody>
          </p:sp>
          <p:sp>
            <p:nvSpPr>
              <p:cNvPr id="13" name="等腰三角形 12"/>
              <p:cNvSpPr/>
              <p:nvPr/>
            </p:nvSpPr>
            <p:spPr>
              <a:xfrm rot="5400000" flipH="1">
                <a:off x="1799040" y="2555013"/>
                <a:ext cx="205889" cy="177490"/>
              </a:xfrm>
              <a:prstGeom prst="triangle">
                <a:avLst/>
              </a:prstGeom>
              <a:blipFill>
                <a:blip r:embed="rId6" cstate="screen"/>
                <a:stretch>
                  <a:fillRect/>
                </a:stretch>
              </a:blipFill>
              <a:ln w="25400" cap="flat" cmpd="sng" algn="ctr">
                <a:noFill/>
                <a:prstDash val="solid"/>
              </a:ln>
              <a:effectLst/>
            </p:spPr>
            <p:txBody>
              <a:bodyPr rtlCol="0" anchor="ctr"/>
              <a:lstStyle/>
              <a:p>
                <a:pPr marL="0" marR="0" lvl="0" indent="0" algn="ctr" defTabSz="1219200" eaLnBrk="1" fontAlgn="base" latinLnBrk="0" hangingPunct="1">
                  <a:lnSpc>
                    <a:spcPct val="100000"/>
                  </a:lnSpc>
                  <a:spcBef>
                    <a:spcPct val="0"/>
                  </a:spcBef>
                  <a:spcAft>
                    <a:spcPct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endParaRPr>
              </a:p>
            </p:txBody>
          </p:sp>
        </p:grpSp>
        <p:sp>
          <p:nvSpPr>
            <p:cNvPr id="10" name="TextBox 63"/>
            <p:cNvSpPr txBox="1"/>
            <p:nvPr/>
          </p:nvSpPr>
          <p:spPr>
            <a:xfrm>
              <a:off x="1813508" y="1941644"/>
              <a:ext cx="553277" cy="346249"/>
            </a:xfrm>
            <a:prstGeom prst="rect">
              <a:avLst/>
            </a:prstGeom>
            <a:noFill/>
          </p:spPr>
          <p:txBody>
            <a:bodyPr wrap="none" rtlCol="0">
              <a:spAutoFit/>
            </a:bodyPr>
            <a:lstStyle/>
            <a:p>
              <a:pPr marL="0" marR="0" lvl="0" indent="0" defTabSz="1219200" eaLnBrk="1" fontAlgn="base" latinLnBrk="0" hangingPunct="1">
                <a:lnSpc>
                  <a:spcPct val="100000"/>
                </a:lnSpc>
                <a:spcBef>
                  <a:spcPct val="0"/>
                </a:spcBef>
                <a:spcAft>
                  <a:spcPct val="0"/>
                </a:spcAft>
                <a:buClrTx/>
                <a:buSzTx/>
                <a:buFontTx/>
                <a:buNone/>
                <a:defRPr/>
              </a:pPr>
              <a:r>
                <a:rPr kumimoji="0" lang="en-US" altLang="zh-CN" sz="2400" b="0" i="0" u="none" strike="noStrike" kern="0" cap="none" spc="0" normalizeH="0" baseline="0" noProof="0" dirty="0">
                  <a:ln>
                    <a:noFill/>
                  </a:ln>
                  <a:solidFill>
                    <a:prstClr val="white"/>
                  </a:solidFill>
                  <a:effectLst/>
                  <a:uLnTx/>
                  <a:uFillTx/>
                  <a:latin typeface="Impact" panose="020B0806030902050204" pitchFamily="34" charset="0"/>
                </a:rPr>
                <a:t>2011</a:t>
              </a:r>
              <a:endParaRPr kumimoji="0" lang="zh-CN" altLang="en-US" sz="2400" b="0" i="0" u="none" strike="noStrike" kern="0" cap="none" spc="0" normalizeH="0" baseline="0" noProof="0" dirty="0">
                <a:ln>
                  <a:noFill/>
                </a:ln>
                <a:solidFill>
                  <a:prstClr val="white"/>
                </a:solidFill>
                <a:effectLst/>
                <a:uLnTx/>
                <a:uFillTx/>
                <a:latin typeface="Impact" panose="020B0806030902050204" pitchFamily="34" charset="0"/>
              </a:endParaRPr>
            </a:p>
          </p:txBody>
        </p:sp>
      </p:grpSp>
      <p:grpSp>
        <p:nvGrpSpPr>
          <p:cNvPr id="14" name="组合 13"/>
          <p:cNvGrpSpPr/>
          <p:nvPr/>
        </p:nvGrpSpPr>
        <p:grpSpPr>
          <a:xfrm>
            <a:off x="3454731" y="3437944"/>
            <a:ext cx="1288752" cy="461665"/>
            <a:chOff x="1656597" y="1941644"/>
            <a:chExt cx="966564" cy="346249"/>
          </a:xfrm>
        </p:grpSpPr>
        <p:grpSp>
          <p:nvGrpSpPr>
            <p:cNvPr id="15" name="组合 14"/>
            <p:cNvGrpSpPr/>
            <p:nvPr/>
          </p:nvGrpSpPr>
          <p:grpSpPr>
            <a:xfrm>
              <a:off x="1656597" y="1995686"/>
              <a:ext cx="966564" cy="261249"/>
              <a:chOff x="969377" y="2505729"/>
              <a:chExt cx="1021353" cy="276058"/>
            </a:xfrm>
          </p:grpSpPr>
          <p:sp>
            <p:nvSpPr>
              <p:cNvPr id="17" name="矩形 16"/>
              <p:cNvSpPr/>
              <p:nvPr/>
            </p:nvSpPr>
            <p:spPr>
              <a:xfrm>
                <a:off x="1162680" y="2505729"/>
                <a:ext cx="634748" cy="276058"/>
              </a:xfrm>
              <a:prstGeom prst="rect">
                <a:avLst/>
              </a:prstGeom>
              <a:blipFill>
                <a:blip r:embed="rId7" cstate="screen"/>
                <a:stretch>
                  <a:fillRect/>
                </a:stretch>
              </a:blipFill>
              <a:ln w="25400" cap="flat" cmpd="sng" algn="ctr">
                <a:noFill/>
                <a:prstDash val="solid"/>
              </a:ln>
              <a:effectLst/>
            </p:spPr>
            <p:txBody>
              <a:bodyPr rtlCol="0" anchor="ctr"/>
              <a:lstStyle/>
              <a:p>
                <a:pPr marL="0" marR="0" lvl="0" indent="0" algn="ctr" defTabSz="1219200" eaLnBrk="1" fontAlgn="base" latinLnBrk="0" hangingPunct="1">
                  <a:lnSpc>
                    <a:spcPct val="100000"/>
                  </a:lnSpc>
                  <a:spcBef>
                    <a:spcPct val="0"/>
                  </a:spcBef>
                  <a:spcAft>
                    <a:spcPct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endParaRPr>
              </a:p>
            </p:txBody>
          </p:sp>
          <p:sp>
            <p:nvSpPr>
              <p:cNvPr id="18" name="等腰三角形 17"/>
              <p:cNvSpPr/>
              <p:nvPr/>
            </p:nvSpPr>
            <p:spPr>
              <a:xfrm rot="16200000">
                <a:off x="955177" y="2555013"/>
                <a:ext cx="205889" cy="177490"/>
              </a:xfrm>
              <a:prstGeom prst="triangle">
                <a:avLst/>
              </a:prstGeom>
              <a:blipFill>
                <a:blip r:embed="rId8" cstate="screen"/>
                <a:stretch>
                  <a:fillRect/>
                </a:stretch>
              </a:blipFill>
              <a:ln w="25400" cap="flat" cmpd="sng" algn="ctr">
                <a:noFill/>
                <a:prstDash val="solid"/>
              </a:ln>
              <a:effectLst/>
            </p:spPr>
            <p:txBody>
              <a:bodyPr rtlCol="0" anchor="ctr"/>
              <a:lstStyle/>
              <a:p>
                <a:pPr marL="0" marR="0" lvl="0" indent="0" algn="ctr" defTabSz="1219200" eaLnBrk="1" fontAlgn="base" latinLnBrk="0" hangingPunct="1">
                  <a:lnSpc>
                    <a:spcPct val="100000"/>
                  </a:lnSpc>
                  <a:spcBef>
                    <a:spcPct val="0"/>
                  </a:spcBef>
                  <a:spcAft>
                    <a:spcPct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endParaRPr>
              </a:p>
            </p:txBody>
          </p:sp>
          <p:sp>
            <p:nvSpPr>
              <p:cNvPr id="19" name="等腰三角形 18"/>
              <p:cNvSpPr/>
              <p:nvPr/>
            </p:nvSpPr>
            <p:spPr>
              <a:xfrm rot="5400000" flipH="1">
                <a:off x="1799040" y="2555013"/>
                <a:ext cx="205889" cy="177490"/>
              </a:xfrm>
              <a:prstGeom prst="triangle">
                <a:avLst/>
              </a:prstGeom>
              <a:blipFill>
                <a:blip r:embed="rId8" cstate="screen"/>
                <a:stretch>
                  <a:fillRect/>
                </a:stretch>
              </a:blipFill>
              <a:ln w="25400" cap="flat" cmpd="sng" algn="ctr">
                <a:noFill/>
                <a:prstDash val="solid"/>
              </a:ln>
              <a:effectLst/>
            </p:spPr>
            <p:txBody>
              <a:bodyPr rtlCol="0" anchor="ctr"/>
              <a:lstStyle/>
              <a:p>
                <a:pPr marL="0" marR="0" lvl="0" indent="0" algn="ctr" defTabSz="1219200" eaLnBrk="1" fontAlgn="base" latinLnBrk="0" hangingPunct="1">
                  <a:lnSpc>
                    <a:spcPct val="100000"/>
                  </a:lnSpc>
                  <a:spcBef>
                    <a:spcPct val="0"/>
                  </a:spcBef>
                  <a:spcAft>
                    <a:spcPct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endParaRPr>
              </a:p>
            </p:txBody>
          </p:sp>
        </p:grpSp>
        <p:sp>
          <p:nvSpPr>
            <p:cNvPr id="16" name="TextBox 69"/>
            <p:cNvSpPr txBox="1"/>
            <p:nvPr/>
          </p:nvSpPr>
          <p:spPr>
            <a:xfrm>
              <a:off x="1813508" y="1941644"/>
              <a:ext cx="580928" cy="346249"/>
            </a:xfrm>
            <a:prstGeom prst="rect">
              <a:avLst/>
            </a:prstGeom>
            <a:noFill/>
          </p:spPr>
          <p:txBody>
            <a:bodyPr wrap="none" rtlCol="0">
              <a:spAutoFit/>
            </a:bodyPr>
            <a:lstStyle/>
            <a:p>
              <a:pPr marL="0" marR="0" lvl="0" indent="0" defTabSz="1219200" eaLnBrk="1" fontAlgn="base" latinLnBrk="0" hangingPunct="1">
                <a:lnSpc>
                  <a:spcPct val="100000"/>
                </a:lnSpc>
                <a:spcBef>
                  <a:spcPct val="0"/>
                </a:spcBef>
                <a:spcAft>
                  <a:spcPct val="0"/>
                </a:spcAft>
                <a:buClrTx/>
                <a:buSzTx/>
                <a:buFontTx/>
                <a:buNone/>
                <a:defRPr/>
              </a:pPr>
              <a:r>
                <a:rPr kumimoji="0" lang="en-US" altLang="zh-CN" sz="2400" b="0" i="0" u="none" strike="noStrike" kern="0" cap="none" spc="0" normalizeH="0" baseline="0" noProof="0" dirty="0">
                  <a:ln>
                    <a:noFill/>
                  </a:ln>
                  <a:solidFill>
                    <a:prstClr val="white"/>
                  </a:solidFill>
                  <a:effectLst/>
                  <a:uLnTx/>
                  <a:uFillTx/>
                  <a:latin typeface="Impact" panose="020B0806030902050204" pitchFamily="34" charset="0"/>
                </a:rPr>
                <a:t>2012</a:t>
              </a:r>
              <a:endParaRPr kumimoji="0" lang="zh-CN" altLang="en-US" sz="2400" b="0" i="0" u="none" strike="noStrike" kern="0" cap="none" spc="0" normalizeH="0" baseline="0" noProof="0" dirty="0">
                <a:ln>
                  <a:noFill/>
                </a:ln>
                <a:solidFill>
                  <a:prstClr val="white"/>
                </a:solidFill>
                <a:effectLst/>
                <a:uLnTx/>
                <a:uFillTx/>
                <a:latin typeface="Impact" panose="020B0806030902050204" pitchFamily="34" charset="0"/>
              </a:endParaRPr>
            </a:p>
          </p:txBody>
        </p:sp>
      </p:grpSp>
      <p:grpSp>
        <p:nvGrpSpPr>
          <p:cNvPr id="20" name="组合 19"/>
          <p:cNvGrpSpPr/>
          <p:nvPr/>
        </p:nvGrpSpPr>
        <p:grpSpPr>
          <a:xfrm>
            <a:off x="5460802" y="3437944"/>
            <a:ext cx="1288752" cy="461665"/>
            <a:chOff x="1656597" y="1941644"/>
            <a:chExt cx="966564" cy="346249"/>
          </a:xfrm>
        </p:grpSpPr>
        <p:grpSp>
          <p:nvGrpSpPr>
            <p:cNvPr id="21" name="组合 20"/>
            <p:cNvGrpSpPr/>
            <p:nvPr/>
          </p:nvGrpSpPr>
          <p:grpSpPr>
            <a:xfrm>
              <a:off x="1656597" y="1995686"/>
              <a:ext cx="966564" cy="261249"/>
              <a:chOff x="969377" y="2505729"/>
              <a:chExt cx="1021353" cy="276058"/>
            </a:xfrm>
          </p:grpSpPr>
          <p:sp>
            <p:nvSpPr>
              <p:cNvPr id="28" name="矩形 27"/>
              <p:cNvSpPr/>
              <p:nvPr/>
            </p:nvSpPr>
            <p:spPr>
              <a:xfrm>
                <a:off x="1162680" y="2505729"/>
                <a:ext cx="634748" cy="276058"/>
              </a:xfrm>
              <a:prstGeom prst="rect">
                <a:avLst/>
              </a:prstGeom>
              <a:blipFill>
                <a:blip r:embed="rId5" cstate="screen"/>
                <a:stretch>
                  <a:fillRect/>
                </a:stretch>
              </a:blipFill>
              <a:ln w="25400" cap="flat" cmpd="sng" algn="ctr">
                <a:noFill/>
                <a:prstDash val="solid"/>
              </a:ln>
              <a:effectLst/>
            </p:spPr>
            <p:txBody>
              <a:bodyPr rtlCol="0" anchor="ctr"/>
              <a:lstStyle/>
              <a:p>
                <a:pPr marL="0" marR="0" lvl="0" indent="0" algn="ctr" defTabSz="1219200" eaLnBrk="1" fontAlgn="base" latinLnBrk="0" hangingPunct="1">
                  <a:lnSpc>
                    <a:spcPct val="100000"/>
                  </a:lnSpc>
                  <a:spcBef>
                    <a:spcPct val="0"/>
                  </a:spcBef>
                  <a:spcAft>
                    <a:spcPct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endParaRPr>
              </a:p>
            </p:txBody>
          </p:sp>
          <p:sp>
            <p:nvSpPr>
              <p:cNvPr id="29" name="等腰三角形 28"/>
              <p:cNvSpPr/>
              <p:nvPr/>
            </p:nvSpPr>
            <p:spPr>
              <a:xfrm rot="16200000">
                <a:off x="955177" y="2555013"/>
                <a:ext cx="205889" cy="177490"/>
              </a:xfrm>
              <a:prstGeom prst="triangle">
                <a:avLst/>
              </a:prstGeom>
              <a:blipFill>
                <a:blip r:embed="rId6" cstate="screen"/>
                <a:stretch>
                  <a:fillRect/>
                </a:stretch>
              </a:blipFill>
              <a:ln w="25400" cap="flat" cmpd="sng" algn="ctr">
                <a:noFill/>
                <a:prstDash val="solid"/>
              </a:ln>
              <a:effectLst/>
            </p:spPr>
            <p:txBody>
              <a:bodyPr rtlCol="0" anchor="ctr"/>
              <a:lstStyle/>
              <a:p>
                <a:pPr marL="0" marR="0" lvl="0" indent="0" algn="ctr" defTabSz="1219200" eaLnBrk="1" fontAlgn="base" latinLnBrk="0" hangingPunct="1">
                  <a:lnSpc>
                    <a:spcPct val="100000"/>
                  </a:lnSpc>
                  <a:spcBef>
                    <a:spcPct val="0"/>
                  </a:spcBef>
                  <a:spcAft>
                    <a:spcPct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endParaRPr>
              </a:p>
            </p:txBody>
          </p:sp>
          <p:sp>
            <p:nvSpPr>
              <p:cNvPr id="30" name="等腰三角形 29"/>
              <p:cNvSpPr/>
              <p:nvPr/>
            </p:nvSpPr>
            <p:spPr>
              <a:xfrm rot="5400000" flipH="1">
                <a:off x="1799040" y="2555013"/>
                <a:ext cx="205889" cy="177490"/>
              </a:xfrm>
              <a:prstGeom prst="triangle">
                <a:avLst/>
              </a:prstGeom>
              <a:blipFill>
                <a:blip r:embed="rId6" cstate="screen"/>
                <a:stretch>
                  <a:fillRect/>
                </a:stretch>
              </a:blipFill>
              <a:ln w="25400" cap="flat" cmpd="sng" algn="ctr">
                <a:noFill/>
                <a:prstDash val="solid"/>
              </a:ln>
              <a:effectLst/>
            </p:spPr>
            <p:txBody>
              <a:bodyPr rtlCol="0" anchor="ctr"/>
              <a:lstStyle/>
              <a:p>
                <a:pPr marL="0" marR="0" lvl="0" indent="0" algn="ctr" defTabSz="1219200" eaLnBrk="1" fontAlgn="base" latinLnBrk="0" hangingPunct="1">
                  <a:lnSpc>
                    <a:spcPct val="100000"/>
                  </a:lnSpc>
                  <a:spcBef>
                    <a:spcPct val="0"/>
                  </a:spcBef>
                  <a:spcAft>
                    <a:spcPct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endParaRPr>
              </a:p>
            </p:txBody>
          </p:sp>
        </p:grpSp>
        <p:sp>
          <p:nvSpPr>
            <p:cNvPr id="22" name="TextBox 75"/>
            <p:cNvSpPr txBox="1"/>
            <p:nvPr/>
          </p:nvSpPr>
          <p:spPr>
            <a:xfrm>
              <a:off x="1813508" y="1941644"/>
              <a:ext cx="588142" cy="346249"/>
            </a:xfrm>
            <a:prstGeom prst="rect">
              <a:avLst/>
            </a:prstGeom>
            <a:noFill/>
          </p:spPr>
          <p:txBody>
            <a:bodyPr wrap="none" rtlCol="0">
              <a:spAutoFit/>
            </a:bodyPr>
            <a:lstStyle/>
            <a:p>
              <a:pPr marL="0" marR="0" lvl="0" indent="0" defTabSz="1219200" eaLnBrk="1" fontAlgn="base" latinLnBrk="0" hangingPunct="1">
                <a:lnSpc>
                  <a:spcPct val="100000"/>
                </a:lnSpc>
                <a:spcBef>
                  <a:spcPct val="0"/>
                </a:spcBef>
                <a:spcAft>
                  <a:spcPct val="0"/>
                </a:spcAft>
                <a:buClrTx/>
                <a:buSzTx/>
                <a:buFontTx/>
                <a:buNone/>
                <a:defRPr/>
              </a:pPr>
              <a:r>
                <a:rPr kumimoji="0" lang="en-US" altLang="zh-CN" sz="2400" b="0" i="0" u="none" strike="noStrike" kern="0" cap="none" spc="0" normalizeH="0" baseline="0" noProof="0" dirty="0">
                  <a:ln>
                    <a:noFill/>
                  </a:ln>
                  <a:solidFill>
                    <a:prstClr val="white"/>
                  </a:solidFill>
                  <a:effectLst/>
                  <a:uLnTx/>
                  <a:uFillTx/>
                  <a:latin typeface="Impact" panose="020B0806030902050204" pitchFamily="34" charset="0"/>
                </a:rPr>
                <a:t>2013</a:t>
              </a:r>
              <a:endParaRPr kumimoji="0" lang="zh-CN" altLang="en-US" sz="2400" b="0" i="0" u="none" strike="noStrike" kern="0" cap="none" spc="0" normalizeH="0" baseline="0" noProof="0" dirty="0">
                <a:ln>
                  <a:noFill/>
                </a:ln>
                <a:solidFill>
                  <a:prstClr val="white"/>
                </a:solidFill>
                <a:effectLst/>
                <a:uLnTx/>
                <a:uFillTx/>
                <a:latin typeface="Impact" panose="020B0806030902050204" pitchFamily="34" charset="0"/>
              </a:endParaRPr>
            </a:p>
          </p:txBody>
        </p:sp>
      </p:grpSp>
      <p:grpSp>
        <p:nvGrpSpPr>
          <p:cNvPr id="31" name="组合 30"/>
          <p:cNvGrpSpPr/>
          <p:nvPr/>
        </p:nvGrpSpPr>
        <p:grpSpPr>
          <a:xfrm>
            <a:off x="7466873" y="3437944"/>
            <a:ext cx="1288752" cy="461665"/>
            <a:chOff x="1656597" y="1941644"/>
            <a:chExt cx="966564" cy="346249"/>
          </a:xfrm>
        </p:grpSpPr>
        <p:grpSp>
          <p:nvGrpSpPr>
            <p:cNvPr id="32" name="组合 31"/>
            <p:cNvGrpSpPr/>
            <p:nvPr/>
          </p:nvGrpSpPr>
          <p:grpSpPr>
            <a:xfrm>
              <a:off x="1656597" y="1995686"/>
              <a:ext cx="966564" cy="261249"/>
              <a:chOff x="969377" y="2505729"/>
              <a:chExt cx="1021353" cy="276058"/>
            </a:xfrm>
          </p:grpSpPr>
          <p:sp>
            <p:nvSpPr>
              <p:cNvPr id="34" name="矩形 33"/>
              <p:cNvSpPr/>
              <p:nvPr/>
            </p:nvSpPr>
            <p:spPr>
              <a:xfrm>
                <a:off x="1162680" y="2505729"/>
                <a:ext cx="634748" cy="276058"/>
              </a:xfrm>
              <a:prstGeom prst="rect">
                <a:avLst/>
              </a:prstGeom>
              <a:solidFill>
                <a:srgbClr val="2462AD"/>
              </a:solidFill>
              <a:ln w="25400" cap="flat" cmpd="sng" algn="ctr">
                <a:noFill/>
                <a:prstDash val="solid"/>
              </a:ln>
              <a:effectLst/>
            </p:spPr>
            <p:txBody>
              <a:bodyPr rtlCol="0" anchor="ctr"/>
              <a:lstStyle/>
              <a:p>
                <a:pPr marL="0" marR="0" lvl="0" indent="0" algn="ctr" defTabSz="1219200" eaLnBrk="1" fontAlgn="base" latinLnBrk="0" hangingPunct="1">
                  <a:lnSpc>
                    <a:spcPct val="100000"/>
                  </a:lnSpc>
                  <a:spcBef>
                    <a:spcPct val="0"/>
                  </a:spcBef>
                  <a:spcAft>
                    <a:spcPct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endParaRPr>
              </a:p>
            </p:txBody>
          </p:sp>
          <p:sp>
            <p:nvSpPr>
              <p:cNvPr id="35" name="等腰三角形 34"/>
              <p:cNvSpPr/>
              <p:nvPr/>
            </p:nvSpPr>
            <p:spPr>
              <a:xfrm rot="16200000">
                <a:off x="955177" y="2555013"/>
                <a:ext cx="205889" cy="177490"/>
              </a:xfrm>
              <a:prstGeom prst="triangle">
                <a:avLst/>
              </a:prstGeom>
              <a:solidFill>
                <a:srgbClr val="2462AD"/>
              </a:solidFill>
              <a:ln w="25400" cap="flat" cmpd="sng" algn="ctr">
                <a:noFill/>
                <a:prstDash val="solid"/>
              </a:ln>
              <a:effectLst/>
            </p:spPr>
            <p:txBody>
              <a:bodyPr rtlCol="0" anchor="ctr"/>
              <a:lstStyle/>
              <a:p>
                <a:pPr marL="0" marR="0" lvl="0" indent="0" algn="ctr" defTabSz="1219200" eaLnBrk="1" fontAlgn="base" latinLnBrk="0" hangingPunct="1">
                  <a:lnSpc>
                    <a:spcPct val="100000"/>
                  </a:lnSpc>
                  <a:spcBef>
                    <a:spcPct val="0"/>
                  </a:spcBef>
                  <a:spcAft>
                    <a:spcPct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endParaRPr>
              </a:p>
            </p:txBody>
          </p:sp>
          <p:sp>
            <p:nvSpPr>
              <p:cNvPr id="36" name="等腰三角形 35"/>
              <p:cNvSpPr/>
              <p:nvPr/>
            </p:nvSpPr>
            <p:spPr>
              <a:xfrm rot="5400000" flipH="1">
                <a:off x="1799040" y="2555013"/>
                <a:ext cx="205889" cy="177490"/>
              </a:xfrm>
              <a:prstGeom prst="triangle">
                <a:avLst/>
              </a:prstGeom>
              <a:solidFill>
                <a:srgbClr val="2462AD"/>
              </a:solidFill>
              <a:ln w="25400" cap="flat" cmpd="sng" algn="ctr">
                <a:noFill/>
                <a:prstDash val="solid"/>
              </a:ln>
              <a:effectLst/>
            </p:spPr>
            <p:txBody>
              <a:bodyPr rtlCol="0" anchor="ctr"/>
              <a:lstStyle/>
              <a:p>
                <a:pPr marL="0" marR="0" lvl="0" indent="0" algn="ctr" defTabSz="1219200" eaLnBrk="1" fontAlgn="base" latinLnBrk="0" hangingPunct="1">
                  <a:lnSpc>
                    <a:spcPct val="100000"/>
                  </a:lnSpc>
                  <a:spcBef>
                    <a:spcPct val="0"/>
                  </a:spcBef>
                  <a:spcAft>
                    <a:spcPct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endParaRPr>
              </a:p>
            </p:txBody>
          </p:sp>
        </p:grpSp>
        <p:sp>
          <p:nvSpPr>
            <p:cNvPr id="33" name="TextBox 81"/>
            <p:cNvSpPr txBox="1"/>
            <p:nvPr/>
          </p:nvSpPr>
          <p:spPr>
            <a:xfrm>
              <a:off x="1813508" y="1941644"/>
              <a:ext cx="589345" cy="346249"/>
            </a:xfrm>
            <a:prstGeom prst="rect">
              <a:avLst/>
            </a:prstGeom>
            <a:noFill/>
          </p:spPr>
          <p:txBody>
            <a:bodyPr wrap="none" rtlCol="0">
              <a:spAutoFit/>
            </a:bodyPr>
            <a:lstStyle/>
            <a:p>
              <a:pPr marL="0" marR="0" lvl="0" indent="0" defTabSz="1219200" eaLnBrk="1" fontAlgn="base" latinLnBrk="0" hangingPunct="1">
                <a:lnSpc>
                  <a:spcPct val="100000"/>
                </a:lnSpc>
                <a:spcBef>
                  <a:spcPct val="0"/>
                </a:spcBef>
                <a:spcAft>
                  <a:spcPct val="0"/>
                </a:spcAft>
                <a:buClrTx/>
                <a:buSzTx/>
                <a:buFontTx/>
                <a:buNone/>
                <a:defRPr/>
              </a:pPr>
              <a:r>
                <a:rPr kumimoji="0" lang="en-US" altLang="zh-CN" sz="2400" b="0" i="0" u="none" strike="noStrike" kern="0" cap="none" spc="0" normalizeH="0" baseline="0" noProof="0" dirty="0">
                  <a:ln>
                    <a:noFill/>
                  </a:ln>
                  <a:solidFill>
                    <a:prstClr val="white"/>
                  </a:solidFill>
                  <a:effectLst/>
                  <a:uLnTx/>
                  <a:uFillTx/>
                  <a:latin typeface="Impact" panose="020B0806030902050204" pitchFamily="34" charset="0"/>
                </a:rPr>
                <a:t>2018</a:t>
              </a:r>
              <a:endParaRPr kumimoji="0" lang="zh-CN" altLang="en-US" sz="2400" b="0" i="0" u="none" strike="noStrike" kern="0" cap="none" spc="0" normalizeH="0" baseline="0" noProof="0" dirty="0">
                <a:ln>
                  <a:noFill/>
                </a:ln>
                <a:solidFill>
                  <a:prstClr val="white"/>
                </a:solidFill>
                <a:effectLst/>
                <a:uLnTx/>
                <a:uFillTx/>
                <a:latin typeface="Impact" panose="020B0806030902050204" pitchFamily="34" charset="0"/>
              </a:endParaRPr>
            </a:p>
          </p:txBody>
        </p:sp>
      </p:grpSp>
      <p:grpSp>
        <p:nvGrpSpPr>
          <p:cNvPr id="37" name="组合 36"/>
          <p:cNvGrpSpPr/>
          <p:nvPr/>
        </p:nvGrpSpPr>
        <p:grpSpPr>
          <a:xfrm>
            <a:off x="9472943" y="3437944"/>
            <a:ext cx="1288752" cy="461665"/>
            <a:chOff x="1656597" y="1941644"/>
            <a:chExt cx="966564" cy="346249"/>
          </a:xfrm>
        </p:grpSpPr>
        <p:grpSp>
          <p:nvGrpSpPr>
            <p:cNvPr id="38" name="组合 37"/>
            <p:cNvGrpSpPr/>
            <p:nvPr/>
          </p:nvGrpSpPr>
          <p:grpSpPr>
            <a:xfrm>
              <a:off x="1656597" y="1995686"/>
              <a:ext cx="966564" cy="261249"/>
              <a:chOff x="969377" y="2505729"/>
              <a:chExt cx="1021353" cy="276058"/>
            </a:xfrm>
          </p:grpSpPr>
          <p:sp>
            <p:nvSpPr>
              <p:cNvPr id="40" name="矩形 39"/>
              <p:cNvSpPr/>
              <p:nvPr/>
            </p:nvSpPr>
            <p:spPr>
              <a:xfrm>
                <a:off x="1162680" y="2505729"/>
                <a:ext cx="634748" cy="276058"/>
              </a:xfrm>
              <a:prstGeom prst="rect">
                <a:avLst/>
              </a:prstGeom>
              <a:blipFill>
                <a:blip r:embed="rId5" cstate="screen"/>
                <a:stretch>
                  <a:fillRect/>
                </a:stretch>
              </a:blipFill>
              <a:ln w="25400" cap="flat" cmpd="sng" algn="ctr">
                <a:noFill/>
                <a:prstDash val="solid"/>
              </a:ln>
              <a:effectLst/>
            </p:spPr>
            <p:txBody>
              <a:bodyPr rtlCol="0" anchor="ctr"/>
              <a:lstStyle/>
              <a:p>
                <a:pPr marL="0" marR="0" lvl="0" indent="0" algn="ctr" defTabSz="1219200" eaLnBrk="1" fontAlgn="base" latinLnBrk="0" hangingPunct="1">
                  <a:lnSpc>
                    <a:spcPct val="100000"/>
                  </a:lnSpc>
                  <a:spcBef>
                    <a:spcPct val="0"/>
                  </a:spcBef>
                  <a:spcAft>
                    <a:spcPct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endParaRPr>
              </a:p>
            </p:txBody>
          </p:sp>
          <p:sp>
            <p:nvSpPr>
              <p:cNvPr id="41" name="等腰三角形 40"/>
              <p:cNvSpPr/>
              <p:nvPr/>
            </p:nvSpPr>
            <p:spPr>
              <a:xfrm rot="16200000">
                <a:off x="955177" y="2555013"/>
                <a:ext cx="205889" cy="177490"/>
              </a:xfrm>
              <a:prstGeom prst="triangle">
                <a:avLst/>
              </a:prstGeom>
              <a:blipFill>
                <a:blip r:embed="rId6" cstate="screen"/>
                <a:stretch>
                  <a:fillRect/>
                </a:stretch>
              </a:blipFill>
              <a:ln w="25400" cap="flat" cmpd="sng" algn="ctr">
                <a:noFill/>
                <a:prstDash val="solid"/>
              </a:ln>
              <a:effectLst/>
            </p:spPr>
            <p:txBody>
              <a:bodyPr rtlCol="0" anchor="ctr"/>
              <a:lstStyle/>
              <a:p>
                <a:pPr marL="0" marR="0" lvl="0" indent="0" algn="ctr" defTabSz="1219200" eaLnBrk="1" fontAlgn="base" latinLnBrk="0" hangingPunct="1">
                  <a:lnSpc>
                    <a:spcPct val="100000"/>
                  </a:lnSpc>
                  <a:spcBef>
                    <a:spcPct val="0"/>
                  </a:spcBef>
                  <a:spcAft>
                    <a:spcPct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endParaRPr>
              </a:p>
            </p:txBody>
          </p:sp>
          <p:sp>
            <p:nvSpPr>
              <p:cNvPr id="42" name="等腰三角形 41"/>
              <p:cNvSpPr/>
              <p:nvPr/>
            </p:nvSpPr>
            <p:spPr>
              <a:xfrm rot="5400000" flipH="1">
                <a:off x="1799040" y="2555013"/>
                <a:ext cx="205889" cy="177490"/>
              </a:xfrm>
              <a:prstGeom prst="triangle">
                <a:avLst/>
              </a:prstGeom>
              <a:blipFill>
                <a:blip r:embed="rId6" cstate="screen"/>
                <a:stretch>
                  <a:fillRect/>
                </a:stretch>
              </a:blipFill>
              <a:ln w="25400" cap="flat" cmpd="sng" algn="ctr">
                <a:noFill/>
                <a:prstDash val="solid"/>
              </a:ln>
              <a:effectLst/>
            </p:spPr>
            <p:txBody>
              <a:bodyPr rtlCol="0" anchor="ctr"/>
              <a:lstStyle/>
              <a:p>
                <a:pPr marL="0" marR="0" lvl="0" indent="0" algn="ctr" defTabSz="1219200" eaLnBrk="1" fontAlgn="base" latinLnBrk="0" hangingPunct="1">
                  <a:lnSpc>
                    <a:spcPct val="100000"/>
                  </a:lnSpc>
                  <a:spcBef>
                    <a:spcPct val="0"/>
                  </a:spcBef>
                  <a:spcAft>
                    <a:spcPct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endParaRPr>
              </a:p>
            </p:txBody>
          </p:sp>
        </p:grpSp>
        <p:sp>
          <p:nvSpPr>
            <p:cNvPr id="39" name="TextBox 87"/>
            <p:cNvSpPr txBox="1"/>
            <p:nvPr/>
          </p:nvSpPr>
          <p:spPr>
            <a:xfrm>
              <a:off x="1813508" y="1941644"/>
              <a:ext cx="589345" cy="346249"/>
            </a:xfrm>
            <a:prstGeom prst="rect">
              <a:avLst/>
            </a:prstGeom>
            <a:noFill/>
          </p:spPr>
          <p:txBody>
            <a:bodyPr wrap="none" rtlCol="0">
              <a:spAutoFit/>
            </a:bodyPr>
            <a:lstStyle/>
            <a:p>
              <a:pPr marL="0" marR="0" lvl="0" indent="0" defTabSz="1219200" eaLnBrk="1" fontAlgn="base" latinLnBrk="0" hangingPunct="1">
                <a:lnSpc>
                  <a:spcPct val="100000"/>
                </a:lnSpc>
                <a:spcBef>
                  <a:spcPct val="0"/>
                </a:spcBef>
                <a:spcAft>
                  <a:spcPct val="0"/>
                </a:spcAft>
                <a:buClrTx/>
                <a:buSzTx/>
                <a:buFontTx/>
                <a:buNone/>
                <a:defRPr/>
              </a:pPr>
              <a:r>
                <a:rPr kumimoji="0" lang="en-US" altLang="zh-CN" sz="2400" b="0" i="0" u="none" strike="noStrike" kern="0" cap="none" spc="0" normalizeH="0" baseline="0" noProof="0" dirty="0">
                  <a:ln>
                    <a:noFill/>
                  </a:ln>
                  <a:solidFill>
                    <a:prstClr val="white"/>
                  </a:solidFill>
                  <a:effectLst/>
                  <a:uLnTx/>
                  <a:uFillTx/>
                  <a:latin typeface="Impact" panose="020B0806030902050204" pitchFamily="34" charset="0"/>
                </a:rPr>
                <a:t>2019</a:t>
              </a:r>
              <a:endParaRPr kumimoji="0" lang="zh-CN" altLang="en-US" sz="2400" b="0" i="0" u="none" strike="noStrike" kern="0" cap="none" spc="0" normalizeH="0" baseline="0" noProof="0" dirty="0">
                <a:ln>
                  <a:noFill/>
                </a:ln>
                <a:solidFill>
                  <a:prstClr val="white"/>
                </a:solidFill>
                <a:effectLst/>
                <a:uLnTx/>
                <a:uFillTx/>
                <a:latin typeface="Impact" panose="020B0806030902050204" pitchFamily="34" charset="0"/>
              </a:endParaRPr>
            </a:p>
          </p:txBody>
        </p:sp>
      </p:grpSp>
      <p:grpSp>
        <p:nvGrpSpPr>
          <p:cNvPr id="43" name="组合 42"/>
          <p:cNvGrpSpPr/>
          <p:nvPr/>
        </p:nvGrpSpPr>
        <p:grpSpPr>
          <a:xfrm>
            <a:off x="1448661" y="1634436"/>
            <a:ext cx="1326956" cy="1815897"/>
            <a:chOff x="1146848" y="1210045"/>
            <a:chExt cx="995217" cy="1361923"/>
          </a:xfrm>
          <a:blipFill dpi="0" rotWithShape="1">
            <a:blip r:embed="rId9">
              <a:extLst>
                <a:ext uri="{28A0092B-C50C-407E-A947-70E740481C1C}">
                  <a14:useLocalDpi xmlns:a14="http://schemas.microsoft.com/office/drawing/2010/main" val="0"/>
                </a:ext>
              </a:extLst>
            </a:blip>
            <a:srcRect/>
            <a:stretch>
              <a:fillRect/>
            </a:stretch>
          </a:blipFill>
        </p:grpSpPr>
        <p:cxnSp>
          <p:nvCxnSpPr>
            <p:cNvPr id="44" name="直接连接符 43"/>
            <p:cNvCxnSpPr/>
            <p:nvPr/>
          </p:nvCxnSpPr>
          <p:spPr>
            <a:xfrm flipV="1">
              <a:off x="1644457" y="2221220"/>
              <a:ext cx="0" cy="350748"/>
            </a:xfrm>
            <a:prstGeom prst="line">
              <a:avLst/>
            </a:prstGeom>
            <a:grpFill/>
            <a:ln w="6350" cap="flat" cmpd="sng" algn="ctr">
              <a:solidFill>
                <a:srgbClr val="447197"/>
              </a:solidFill>
              <a:prstDash val="dash"/>
              <a:headEnd type="triangle"/>
              <a:tailEnd type="none"/>
            </a:ln>
            <a:effectLst/>
          </p:spPr>
        </p:cxnSp>
        <p:sp>
          <p:nvSpPr>
            <p:cNvPr id="45" name="椭圆 44"/>
            <p:cNvSpPr/>
            <p:nvPr/>
          </p:nvSpPr>
          <p:spPr>
            <a:xfrm>
              <a:off x="1146848" y="1210045"/>
              <a:ext cx="995217" cy="995217"/>
            </a:xfrm>
            <a:prstGeom prst="ellipse">
              <a:avLst/>
            </a:prstGeom>
            <a:grpFill/>
            <a:ln w="6350" cap="flat" cmpd="sng" algn="ctr">
              <a:solidFill>
                <a:srgbClr val="447197"/>
              </a:solidFill>
              <a:prstDash val="solid"/>
            </a:ln>
            <a:effectLst/>
          </p:spPr>
          <p:txBody>
            <a:bodyPr rtlCol="0" anchor="ctr"/>
            <a:lstStyle/>
            <a:p>
              <a:pPr marL="0" marR="0" lvl="0" indent="0" algn="ctr" defTabSz="1219200" eaLnBrk="1" fontAlgn="base" latinLnBrk="0" hangingPunct="1">
                <a:lnSpc>
                  <a:spcPct val="100000"/>
                </a:lnSpc>
                <a:spcBef>
                  <a:spcPct val="0"/>
                </a:spcBef>
                <a:spcAft>
                  <a:spcPct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endParaRPr>
            </a:p>
          </p:txBody>
        </p:sp>
      </p:grpSp>
      <p:grpSp>
        <p:nvGrpSpPr>
          <p:cNvPr id="46" name="组合 45"/>
          <p:cNvGrpSpPr/>
          <p:nvPr/>
        </p:nvGrpSpPr>
        <p:grpSpPr>
          <a:xfrm>
            <a:off x="1202272" y="4314429"/>
            <a:ext cx="1710999" cy="1824203"/>
            <a:chOff x="786808" y="3219822"/>
            <a:chExt cx="1283249" cy="1368152"/>
          </a:xfrm>
        </p:grpSpPr>
        <p:sp>
          <p:nvSpPr>
            <p:cNvPr id="47" name="矩形 46"/>
            <p:cNvSpPr/>
            <p:nvPr/>
          </p:nvSpPr>
          <p:spPr>
            <a:xfrm>
              <a:off x="786808" y="3219822"/>
              <a:ext cx="1283249" cy="1368152"/>
            </a:xfrm>
            <a:prstGeom prst="rect">
              <a:avLst/>
            </a:prstGeom>
            <a:blipFill>
              <a:blip r:embed="rId10" cstate="screen"/>
              <a:stretch>
                <a:fillRect/>
              </a:stretch>
            </a:blipFill>
            <a:ln w="25400" cap="flat" cmpd="sng" algn="ctr">
              <a:noFill/>
              <a:prstDash val="solid"/>
            </a:ln>
            <a:effectLst/>
          </p:spPr>
          <p:txBody>
            <a:bodyPr rtlCol="0" anchor="ctr"/>
            <a:lstStyle/>
            <a:p>
              <a:pPr marL="0" marR="0" lvl="0" indent="0" algn="ctr" defTabSz="1219200" eaLnBrk="1" fontAlgn="base" latinLnBrk="0" hangingPunct="1">
                <a:lnSpc>
                  <a:spcPct val="100000"/>
                </a:lnSpc>
                <a:spcBef>
                  <a:spcPct val="0"/>
                </a:spcBef>
                <a:spcAft>
                  <a:spcPct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endParaRPr>
            </a:p>
          </p:txBody>
        </p:sp>
        <p:sp>
          <p:nvSpPr>
            <p:cNvPr id="48" name="矩形 1"/>
            <p:cNvSpPr>
              <a:spLocks noChangeArrowheads="1"/>
            </p:cNvSpPr>
            <p:nvPr/>
          </p:nvSpPr>
          <p:spPr bwMode="auto">
            <a:xfrm>
              <a:off x="881649" y="3319122"/>
              <a:ext cx="1085168" cy="1146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just" defTabSz="1219200" eaLnBrk="1" fontAlgn="base" latinLnBrk="0" hangingPunct="1">
                <a:lnSpc>
                  <a:spcPct val="100000"/>
                </a:lnSpc>
                <a:spcBef>
                  <a:spcPct val="0"/>
                </a:spcBef>
                <a:spcAft>
                  <a:spcPct val="0"/>
                </a:spcAft>
                <a:buClrTx/>
                <a:buSzTx/>
                <a:buFontTx/>
                <a:buNone/>
                <a:defRPr/>
              </a:pPr>
              <a:r>
                <a:rPr kumimoji="0" lang="zh-CN" altLang="en-US" sz="1335"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rPr>
                <a:t>随着计算机技术的发展及印刷技术进步，平面设计在熊猫感观领域的表现也越来越丰富，这真正的对今天平面设。</a:t>
              </a:r>
            </a:p>
          </p:txBody>
        </p:sp>
      </p:grpSp>
      <p:grpSp>
        <p:nvGrpSpPr>
          <p:cNvPr id="49" name="组合 48"/>
          <p:cNvGrpSpPr/>
          <p:nvPr/>
        </p:nvGrpSpPr>
        <p:grpSpPr>
          <a:xfrm>
            <a:off x="3416528" y="1634436"/>
            <a:ext cx="1326956" cy="1815897"/>
            <a:chOff x="1146848" y="1210045"/>
            <a:chExt cx="995217" cy="1361923"/>
          </a:xfrm>
          <a:blipFill dpi="0" rotWithShape="1">
            <a:blip r:embed="rId11">
              <a:extLst>
                <a:ext uri="{28A0092B-C50C-407E-A947-70E740481C1C}">
                  <a14:useLocalDpi xmlns:a14="http://schemas.microsoft.com/office/drawing/2010/main" val="0"/>
                </a:ext>
              </a:extLst>
            </a:blip>
            <a:srcRect/>
            <a:stretch>
              <a:fillRect/>
            </a:stretch>
          </a:blipFill>
        </p:grpSpPr>
        <p:cxnSp>
          <p:nvCxnSpPr>
            <p:cNvPr id="50" name="直接连接符 49"/>
            <p:cNvCxnSpPr/>
            <p:nvPr/>
          </p:nvCxnSpPr>
          <p:spPr>
            <a:xfrm flipV="1">
              <a:off x="1644457" y="2221220"/>
              <a:ext cx="0" cy="350748"/>
            </a:xfrm>
            <a:prstGeom prst="line">
              <a:avLst/>
            </a:prstGeom>
            <a:grpFill/>
            <a:ln w="6350" cap="flat" cmpd="sng" algn="ctr">
              <a:solidFill>
                <a:srgbClr val="B3343F"/>
              </a:solidFill>
              <a:prstDash val="dash"/>
              <a:headEnd type="triangle"/>
              <a:tailEnd type="none"/>
            </a:ln>
            <a:effectLst/>
          </p:spPr>
        </p:cxnSp>
        <p:sp>
          <p:nvSpPr>
            <p:cNvPr id="51" name="椭圆 50"/>
            <p:cNvSpPr/>
            <p:nvPr/>
          </p:nvSpPr>
          <p:spPr>
            <a:xfrm>
              <a:off x="1146848" y="1210045"/>
              <a:ext cx="995217" cy="995217"/>
            </a:xfrm>
            <a:prstGeom prst="ellipse">
              <a:avLst/>
            </a:prstGeom>
            <a:grpFill/>
            <a:ln w="6350" cap="flat" cmpd="sng" algn="ctr">
              <a:solidFill>
                <a:srgbClr val="B3343F"/>
              </a:solidFill>
              <a:prstDash val="solid"/>
            </a:ln>
            <a:effectLst/>
          </p:spPr>
          <p:txBody>
            <a:bodyPr rtlCol="0" anchor="ctr"/>
            <a:lstStyle/>
            <a:p>
              <a:pPr marL="0" marR="0" lvl="0" indent="0" algn="ctr" defTabSz="1219200" eaLnBrk="1" fontAlgn="base" latinLnBrk="0" hangingPunct="1">
                <a:lnSpc>
                  <a:spcPct val="100000"/>
                </a:lnSpc>
                <a:spcBef>
                  <a:spcPct val="0"/>
                </a:spcBef>
                <a:spcAft>
                  <a:spcPct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endParaRPr>
            </a:p>
          </p:txBody>
        </p:sp>
      </p:grpSp>
      <p:grpSp>
        <p:nvGrpSpPr>
          <p:cNvPr id="52" name="组合 51"/>
          <p:cNvGrpSpPr/>
          <p:nvPr/>
        </p:nvGrpSpPr>
        <p:grpSpPr>
          <a:xfrm>
            <a:off x="3144788" y="4314429"/>
            <a:ext cx="1710999" cy="1824203"/>
            <a:chOff x="786808" y="3219822"/>
            <a:chExt cx="1283249" cy="1368152"/>
          </a:xfrm>
        </p:grpSpPr>
        <p:sp>
          <p:nvSpPr>
            <p:cNvPr id="53" name="矩形 52"/>
            <p:cNvSpPr/>
            <p:nvPr/>
          </p:nvSpPr>
          <p:spPr>
            <a:xfrm>
              <a:off x="786808" y="3219822"/>
              <a:ext cx="1283249" cy="1368152"/>
            </a:xfrm>
            <a:prstGeom prst="rect">
              <a:avLst/>
            </a:prstGeom>
            <a:blipFill>
              <a:blip r:embed="rId12" cstate="screen"/>
              <a:stretch>
                <a:fillRect/>
              </a:stretch>
            </a:blipFill>
            <a:ln w="25400" cap="flat" cmpd="sng" algn="ctr">
              <a:noFill/>
              <a:prstDash val="solid"/>
            </a:ln>
            <a:effectLst/>
          </p:spPr>
          <p:txBody>
            <a:bodyPr rtlCol="0" anchor="ctr"/>
            <a:lstStyle/>
            <a:p>
              <a:pPr marL="0" marR="0" lvl="0" indent="0" algn="ctr" defTabSz="1219200" eaLnBrk="1" fontAlgn="base" latinLnBrk="0" hangingPunct="1">
                <a:lnSpc>
                  <a:spcPct val="100000"/>
                </a:lnSpc>
                <a:spcBef>
                  <a:spcPct val="0"/>
                </a:spcBef>
                <a:spcAft>
                  <a:spcPct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endParaRPr>
            </a:p>
          </p:txBody>
        </p:sp>
        <p:sp>
          <p:nvSpPr>
            <p:cNvPr id="54" name="矩形 1"/>
            <p:cNvSpPr>
              <a:spLocks noChangeArrowheads="1"/>
            </p:cNvSpPr>
            <p:nvPr/>
          </p:nvSpPr>
          <p:spPr bwMode="auto">
            <a:xfrm>
              <a:off x="881649" y="3319122"/>
              <a:ext cx="1085168" cy="1146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just" defTabSz="1219200" eaLnBrk="1" fontAlgn="base" latinLnBrk="0" hangingPunct="1">
                <a:lnSpc>
                  <a:spcPct val="100000"/>
                </a:lnSpc>
                <a:spcBef>
                  <a:spcPct val="0"/>
                </a:spcBef>
                <a:spcAft>
                  <a:spcPct val="0"/>
                </a:spcAft>
                <a:buClrTx/>
                <a:buSzTx/>
                <a:buFontTx/>
                <a:buNone/>
                <a:defRPr/>
              </a:pPr>
              <a:r>
                <a:rPr kumimoji="0" lang="zh-CN" altLang="en-US" sz="1335"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rPr>
                <a:t>随着计算机技术的发展及印刷技术进步，平面设计在熊猫感观领域的表现也越来越丰富，这真正的对今天平面设。</a:t>
              </a:r>
            </a:p>
          </p:txBody>
        </p:sp>
      </p:grpSp>
      <p:grpSp>
        <p:nvGrpSpPr>
          <p:cNvPr id="55" name="组合 54"/>
          <p:cNvGrpSpPr/>
          <p:nvPr/>
        </p:nvGrpSpPr>
        <p:grpSpPr>
          <a:xfrm>
            <a:off x="5464817" y="1634436"/>
            <a:ext cx="1326956" cy="1815897"/>
            <a:chOff x="1146848" y="1210045"/>
            <a:chExt cx="995217" cy="1361923"/>
          </a:xfrm>
          <a:blipFill dpi="0" rotWithShape="1">
            <a:blip r:embed="rId13">
              <a:extLst>
                <a:ext uri="{28A0092B-C50C-407E-A947-70E740481C1C}">
                  <a14:useLocalDpi xmlns:a14="http://schemas.microsoft.com/office/drawing/2010/main" val="0"/>
                </a:ext>
              </a:extLst>
            </a:blip>
            <a:srcRect/>
            <a:stretch>
              <a:fillRect/>
            </a:stretch>
          </a:blipFill>
        </p:grpSpPr>
        <p:cxnSp>
          <p:nvCxnSpPr>
            <p:cNvPr id="56" name="直接连接符 55"/>
            <p:cNvCxnSpPr/>
            <p:nvPr/>
          </p:nvCxnSpPr>
          <p:spPr>
            <a:xfrm flipV="1">
              <a:off x="1644457" y="2221220"/>
              <a:ext cx="0" cy="350748"/>
            </a:xfrm>
            <a:prstGeom prst="line">
              <a:avLst/>
            </a:prstGeom>
            <a:grpFill/>
            <a:ln w="6350" cap="flat" cmpd="sng" algn="ctr">
              <a:solidFill>
                <a:srgbClr val="447197"/>
              </a:solidFill>
              <a:prstDash val="dash"/>
              <a:headEnd type="triangle"/>
              <a:tailEnd type="none"/>
            </a:ln>
            <a:effectLst/>
          </p:spPr>
        </p:cxnSp>
        <p:sp>
          <p:nvSpPr>
            <p:cNvPr id="57" name="椭圆 56"/>
            <p:cNvSpPr/>
            <p:nvPr/>
          </p:nvSpPr>
          <p:spPr>
            <a:xfrm>
              <a:off x="1146848" y="1210045"/>
              <a:ext cx="995217" cy="995217"/>
            </a:xfrm>
            <a:prstGeom prst="ellipse">
              <a:avLst/>
            </a:prstGeom>
            <a:grpFill/>
            <a:ln w="6350" cap="flat" cmpd="sng" algn="ctr">
              <a:solidFill>
                <a:srgbClr val="447197"/>
              </a:solidFill>
              <a:prstDash val="solid"/>
            </a:ln>
            <a:effectLst/>
          </p:spPr>
          <p:txBody>
            <a:bodyPr rtlCol="0" anchor="ctr"/>
            <a:lstStyle/>
            <a:p>
              <a:pPr marL="0" marR="0" lvl="0" indent="0" algn="ctr" defTabSz="1219200" eaLnBrk="1" fontAlgn="base" latinLnBrk="0" hangingPunct="1">
                <a:lnSpc>
                  <a:spcPct val="100000"/>
                </a:lnSpc>
                <a:spcBef>
                  <a:spcPct val="0"/>
                </a:spcBef>
                <a:spcAft>
                  <a:spcPct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endParaRPr>
            </a:p>
          </p:txBody>
        </p:sp>
      </p:grpSp>
      <p:grpSp>
        <p:nvGrpSpPr>
          <p:cNvPr id="58" name="组合 57"/>
          <p:cNvGrpSpPr/>
          <p:nvPr/>
        </p:nvGrpSpPr>
        <p:grpSpPr>
          <a:xfrm>
            <a:off x="5193077" y="4314429"/>
            <a:ext cx="1710999" cy="1824203"/>
            <a:chOff x="786808" y="3219822"/>
            <a:chExt cx="1283249" cy="1368152"/>
          </a:xfrm>
        </p:grpSpPr>
        <p:sp>
          <p:nvSpPr>
            <p:cNvPr id="59" name="矩形 58"/>
            <p:cNvSpPr/>
            <p:nvPr/>
          </p:nvSpPr>
          <p:spPr>
            <a:xfrm>
              <a:off x="786808" y="3219822"/>
              <a:ext cx="1283249" cy="1368152"/>
            </a:xfrm>
            <a:prstGeom prst="rect">
              <a:avLst/>
            </a:prstGeom>
            <a:blipFill>
              <a:blip r:embed="rId10" cstate="screen"/>
              <a:stretch>
                <a:fillRect/>
              </a:stretch>
            </a:blipFill>
            <a:ln w="25400" cap="flat" cmpd="sng" algn="ctr">
              <a:noFill/>
              <a:prstDash val="solid"/>
            </a:ln>
            <a:effectLst/>
          </p:spPr>
          <p:txBody>
            <a:bodyPr rtlCol="0" anchor="ctr"/>
            <a:lstStyle/>
            <a:p>
              <a:pPr marL="0" marR="0" lvl="0" indent="0" algn="ctr" defTabSz="1219200" eaLnBrk="1" fontAlgn="base" latinLnBrk="0" hangingPunct="1">
                <a:lnSpc>
                  <a:spcPct val="100000"/>
                </a:lnSpc>
                <a:spcBef>
                  <a:spcPct val="0"/>
                </a:spcBef>
                <a:spcAft>
                  <a:spcPct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endParaRPr>
            </a:p>
          </p:txBody>
        </p:sp>
        <p:sp>
          <p:nvSpPr>
            <p:cNvPr id="60" name="矩形 1"/>
            <p:cNvSpPr>
              <a:spLocks noChangeArrowheads="1"/>
            </p:cNvSpPr>
            <p:nvPr/>
          </p:nvSpPr>
          <p:spPr bwMode="auto">
            <a:xfrm>
              <a:off x="881649" y="3319122"/>
              <a:ext cx="1085168" cy="1146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just" defTabSz="1219200" eaLnBrk="1" fontAlgn="base" latinLnBrk="0" hangingPunct="1">
                <a:lnSpc>
                  <a:spcPct val="100000"/>
                </a:lnSpc>
                <a:spcBef>
                  <a:spcPct val="0"/>
                </a:spcBef>
                <a:spcAft>
                  <a:spcPct val="0"/>
                </a:spcAft>
                <a:buClrTx/>
                <a:buSzTx/>
                <a:buFontTx/>
                <a:buNone/>
                <a:defRPr/>
              </a:pPr>
              <a:r>
                <a:rPr kumimoji="0" lang="zh-CN" altLang="en-US" sz="1335"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rPr>
                <a:t>随着计算机技术的发展及印刷技术进步，平面设计在熊猫感观领域的表现也越来越丰富，这真正的对今天平面设。</a:t>
              </a:r>
            </a:p>
          </p:txBody>
        </p:sp>
      </p:grpSp>
      <p:grpSp>
        <p:nvGrpSpPr>
          <p:cNvPr id="61" name="组合 60"/>
          <p:cNvGrpSpPr/>
          <p:nvPr/>
        </p:nvGrpSpPr>
        <p:grpSpPr>
          <a:xfrm>
            <a:off x="7510391" y="1634436"/>
            <a:ext cx="1326956" cy="1815897"/>
            <a:chOff x="1146848" y="1210045"/>
            <a:chExt cx="995217" cy="1361923"/>
          </a:xfrm>
          <a:blipFill dpi="0" rotWithShape="1">
            <a:blip r:embed="rId14">
              <a:extLst>
                <a:ext uri="{28A0092B-C50C-407E-A947-70E740481C1C}">
                  <a14:useLocalDpi xmlns:a14="http://schemas.microsoft.com/office/drawing/2010/main" val="0"/>
                </a:ext>
              </a:extLst>
            </a:blip>
            <a:srcRect/>
            <a:stretch>
              <a:fillRect/>
            </a:stretch>
          </a:blipFill>
        </p:grpSpPr>
        <p:cxnSp>
          <p:nvCxnSpPr>
            <p:cNvPr id="62" name="直接连接符 61"/>
            <p:cNvCxnSpPr/>
            <p:nvPr/>
          </p:nvCxnSpPr>
          <p:spPr>
            <a:xfrm flipV="1">
              <a:off x="1644457" y="2221220"/>
              <a:ext cx="0" cy="350748"/>
            </a:xfrm>
            <a:prstGeom prst="line">
              <a:avLst/>
            </a:prstGeom>
            <a:grpFill/>
            <a:ln w="6350" cap="flat" cmpd="sng" algn="ctr">
              <a:solidFill>
                <a:srgbClr val="B3343F"/>
              </a:solidFill>
              <a:prstDash val="dash"/>
              <a:headEnd type="triangle"/>
              <a:tailEnd type="none"/>
            </a:ln>
            <a:effectLst/>
          </p:spPr>
        </p:cxnSp>
        <p:sp>
          <p:nvSpPr>
            <p:cNvPr id="63" name="椭圆 62"/>
            <p:cNvSpPr/>
            <p:nvPr/>
          </p:nvSpPr>
          <p:spPr>
            <a:xfrm>
              <a:off x="1146848" y="1210045"/>
              <a:ext cx="995217" cy="995217"/>
            </a:xfrm>
            <a:prstGeom prst="ellipse">
              <a:avLst/>
            </a:prstGeom>
            <a:grpFill/>
            <a:ln w="6350" cap="flat" cmpd="sng" algn="ctr">
              <a:solidFill>
                <a:srgbClr val="B3343F"/>
              </a:solidFill>
              <a:prstDash val="solid"/>
            </a:ln>
            <a:effectLst/>
          </p:spPr>
          <p:txBody>
            <a:bodyPr rtlCol="0" anchor="ctr"/>
            <a:lstStyle/>
            <a:p>
              <a:pPr marL="0" marR="0" lvl="0" indent="0" algn="ctr" defTabSz="1219200" eaLnBrk="1" fontAlgn="base" latinLnBrk="0" hangingPunct="1">
                <a:lnSpc>
                  <a:spcPct val="100000"/>
                </a:lnSpc>
                <a:spcBef>
                  <a:spcPct val="0"/>
                </a:spcBef>
                <a:spcAft>
                  <a:spcPct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endParaRPr>
            </a:p>
          </p:txBody>
        </p:sp>
      </p:grpSp>
      <p:grpSp>
        <p:nvGrpSpPr>
          <p:cNvPr id="64" name="组合 63"/>
          <p:cNvGrpSpPr/>
          <p:nvPr/>
        </p:nvGrpSpPr>
        <p:grpSpPr>
          <a:xfrm>
            <a:off x="7238651" y="4314429"/>
            <a:ext cx="1710999" cy="1824203"/>
            <a:chOff x="786808" y="3219822"/>
            <a:chExt cx="1283249" cy="1368152"/>
          </a:xfrm>
        </p:grpSpPr>
        <p:sp>
          <p:nvSpPr>
            <p:cNvPr id="65" name="矩形 64"/>
            <p:cNvSpPr/>
            <p:nvPr/>
          </p:nvSpPr>
          <p:spPr>
            <a:xfrm>
              <a:off x="786808" y="3219822"/>
              <a:ext cx="1283249" cy="1368152"/>
            </a:xfrm>
            <a:prstGeom prst="rect">
              <a:avLst/>
            </a:prstGeom>
            <a:blipFill>
              <a:blip r:embed="rId12" cstate="screen"/>
              <a:stretch>
                <a:fillRect/>
              </a:stretch>
            </a:blipFill>
            <a:ln w="25400" cap="flat" cmpd="sng" algn="ctr">
              <a:noFill/>
              <a:prstDash val="solid"/>
            </a:ln>
            <a:effectLst/>
          </p:spPr>
          <p:txBody>
            <a:bodyPr rtlCol="0" anchor="ctr"/>
            <a:lstStyle/>
            <a:p>
              <a:pPr marL="0" marR="0" lvl="0" indent="0" algn="ctr" defTabSz="1219200" eaLnBrk="1" fontAlgn="base" latinLnBrk="0" hangingPunct="1">
                <a:lnSpc>
                  <a:spcPct val="100000"/>
                </a:lnSpc>
                <a:spcBef>
                  <a:spcPct val="0"/>
                </a:spcBef>
                <a:spcAft>
                  <a:spcPct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endParaRPr>
            </a:p>
          </p:txBody>
        </p:sp>
        <p:sp>
          <p:nvSpPr>
            <p:cNvPr id="66" name="矩形 1"/>
            <p:cNvSpPr>
              <a:spLocks noChangeArrowheads="1"/>
            </p:cNvSpPr>
            <p:nvPr/>
          </p:nvSpPr>
          <p:spPr bwMode="auto">
            <a:xfrm>
              <a:off x="881649" y="3319122"/>
              <a:ext cx="1085168" cy="1146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just" defTabSz="1219200" eaLnBrk="1" fontAlgn="base" latinLnBrk="0" hangingPunct="1">
                <a:lnSpc>
                  <a:spcPct val="100000"/>
                </a:lnSpc>
                <a:spcBef>
                  <a:spcPct val="0"/>
                </a:spcBef>
                <a:spcAft>
                  <a:spcPct val="0"/>
                </a:spcAft>
                <a:buClrTx/>
                <a:buSzTx/>
                <a:buFontTx/>
                <a:buNone/>
                <a:defRPr/>
              </a:pPr>
              <a:r>
                <a:rPr kumimoji="0" lang="zh-CN" altLang="en-US" sz="1335"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rPr>
                <a:t>随着计算机技术的发展及印刷技术进步，平面设计在熊猫感观领域的表现也越来越丰富，这真正的对今天平面设。</a:t>
              </a:r>
            </a:p>
          </p:txBody>
        </p:sp>
      </p:grpSp>
      <p:grpSp>
        <p:nvGrpSpPr>
          <p:cNvPr id="67" name="组合 66"/>
          <p:cNvGrpSpPr/>
          <p:nvPr/>
        </p:nvGrpSpPr>
        <p:grpSpPr>
          <a:xfrm>
            <a:off x="9472943" y="1634436"/>
            <a:ext cx="1326956" cy="1815897"/>
            <a:chOff x="1146848" y="1210045"/>
            <a:chExt cx="995217" cy="1361923"/>
          </a:xfrm>
          <a:blipFill dpi="0" rotWithShape="1">
            <a:blip r:embed="rId15">
              <a:extLst>
                <a:ext uri="{28A0092B-C50C-407E-A947-70E740481C1C}">
                  <a14:useLocalDpi xmlns:a14="http://schemas.microsoft.com/office/drawing/2010/main" val="0"/>
                </a:ext>
              </a:extLst>
            </a:blip>
            <a:srcRect/>
            <a:stretch>
              <a:fillRect/>
            </a:stretch>
          </a:blipFill>
        </p:grpSpPr>
        <p:cxnSp>
          <p:nvCxnSpPr>
            <p:cNvPr id="68" name="直接连接符 67"/>
            <p:cNvCxnSpPr/>
            <p:nvPr/>
          </p:nvCxnSpPr>
          <p:spPr>
            <a:xfrm flipV="1">
              <a:off x="1644457" y="2221220"/>
              <a:ext cx="0" cy="350748"/>
            </a:xfrm>
            <a:prstGeom prst="line">
              <a:avLst/>
            </a:prstGeom>
            <a:grpFill/>
            <a:ln w="6350" cap="flat" cmpd="sng" algn="ctr">
              <a:solidFill>
                <a:srgbClr val="447197"/>
              </a:solidFill>
              <a:prstDash val="dash"/>
              <a:headEnd type="triangle"/>
              <a:tailEnd type="none"/>
            </a:ln>
            <a:effectLst/>
          </p:spPr>
        </p:cxnSp>
        <p:sp>
          <p:nvSpPr>
            <p:cNvPr id="69" name="椭圆 68"/>
            <p:cNvSpPr/>
            <p:nvPr/>
          </p:nvSpPr>
          <p:spPr>
            <a:xfrm>
              <a:off x="1146848" y="1210045"/>
              <a:ext cx="995217" cy="995217"/>
            </a:xfrm>
            <a:prstGeom prst="ellipse">
              <a:avLst/>
            </a:prstGeom>
            <a:grpFill/>
            <a:ln w="6350" cap="flat" cmpd="sng" algn="ctr">
              <a:solidFill>
                <a:srgbClr val="447197"/>
              </a:solidFill>
              <a:prstDash val="solid"/>
            </a:ln>
            <a:effectLst/>
          </p:spPr>
          <p:txBody>
            <a:bodyPr rtlCol="0" anchor="ctr"/>
            <a:lstStyle/>
            <a:p>
              <a:pPr marL="0" marR="0" lvl="0" indent="0" algn="ctr" defTabSz="1219200" eaLnBrk="1" fontAlgn="base" latinLnBrk="0" hangingPunct="1">
                <a:lnSpc>
                  <a:spcPct val="100000"/>
                </a:lnSpc>
                <a:spcBef>
                  <a:spcPct val="0"/>
                </a:spcBef>
                <a:spcAft>
                  <a:spcPct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endParaRPr>
            </a:p>
          </p:txBody>
        </p:sp>
      </p:grpSp>
      <p:grpSp>
        <p:nvGrpSpPr>
          <p:cNvPr id="70" name="组合 69"/>
          <p:cNvGrpSpPr/>
          <p:nvPr/>
        </p:nvGrpSpPr>
        <p:grpSpPr>
          <a:xfrm>
            <a:off x="9201203" y="4314429"/>
            <a:ext cx="1710999" cy="1824203"/>
            <a:chOff x="786808" y="3219822"/>
            <a:chExt cx="1283249" cy="1368152"/>
          </a:xfrm>
        </p:grpSpPr>
        <p:sp>
          <p:nvSpPr>
            <p:cNvPr id="71" name="矩形 70"/>
            <p:cNvSpPr/>
            <p:nvPr/>
          </p:nvSpPr>
          <p:spPr>
            <a:xfrm>
              <a:off x="786808" y="3219822"/>
              <a:ext cx="1283249" cy="1368152"/>
            </a:xfrm>
            <a:prstGeom prst="rect">
              <a:avLst/>
            </a:prstGeom>
            <a:blipFill>
              <a:blip r:embed="rId10" cstate="screen"/>
              <a:stretch>
                <a:fillRect/>
              </a:stretch>
            </a:blipFill>
            <a:ln w="25400" cap="flat" cmpd="sng" algn="ctr">
              <a:noFill/>
              <a:prstDash val="solid"/>
            </a:ln>
            <a:effectLst/>
          </p:spPr>
          <p:txBody>
            <a:bodyPr rtlCol="0" anchor="ctr"/>
            <a:lstStyle/>
            <a:p>
              <a:pPr marL="0" marR="0" lvl="0" indent="0" algn="ctr" defTabSz="1219200" eaLnBrk="1" fontAlgn="base" latinLnBrk="0" hangingPunct="1">
                <a:lnSpc>
                  <a:spcPct val="100000"/>
                </a:lnSpc>
                <a:spcBef>
                  <a:spcPct val="0"/>
                </a:spcBef>
                <a:spcAft>
                  <a:spcPct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endParaRPr>
            </a:p>
          </p:txBody>
        </p:sp>
        <p:sp>
          <p:nvSpPr>
            <p:cNvPr id="72" name="矩形 1"/>
            <p:cNvSpPr>
              <a:spLocks noChangeArrowheads="1"/>
            </p:cNvSpPr>
            <p:nvPr/>
          </p:nvSpPr>
          <p:spPr bwMode="auto">
            <a:xfrm>
              <a:off x="881649" y="3319122"/>
              <a:ext cx="1085168" cy="1146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just" defTabSz="1219200" eaLnBrk="1" fontAlgn="base" latinLnBrk="0" hangingPunct="1">
                <a:lnSpc>
                  <a:spcPct val="100000"/>
                </a:lnSpc>
                <a:spcBef>
                  <a:spcPct val="0"/>
                </a:spcBef>
                <a:spcAft>
                  <a:spcPct val="0"/>
                </a:spcAft>
                <a:buClrTx/>
                <a:buSzTx/>
                <a:buFontTx/>
                <a:buNone/>
                <a:defRPr/>
              </a:pPr>
              <a:r>
                <a:rPr kumimoji="0" lang="zh-CN" altLang="en-US" sz="1335"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rPr>
                <a:t>随着计算机技术的发展及印刷技术进步，平面设计在熊猫感观领域的表现也越来越丰富，这真正的对今天平面设。</a:t>
              </a: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500"/>
                                        <p:tgtEl>
                                          <p:spTgt spid="23"/>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left)">
                                      <p:cBhvr>
                                        <p:cTn id="15" dur="500"/>
                                        <p:tgtEl>
                                          <p:spTgt spid="24"/>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fade">
                                      <p:cBhvr>
                                        <p:cTn id="19" dur="500"/>
                                        <p:tgtEl>
                                          <p:spTgt spid="25"/>
                                        </p:tgtEl>
                                      </p:cBhvr>
                                    </p:animEffect>
                                  </p:childTnLst>
                                </p:cTn>
                              </p:par>
                              <p:par>
                                <p:cTn id="20" presetID="2" presetClass="entr" presetSubtype="8" fill="hold" grpId="0" nodeType="withEffect">
                                  <p:stCondLst>
                                    <p:cond delay="0"/>
                                  </p:stCondLst>
                                  <p:childTnLst>
                                    <p:set>
                                      <p:cBhvr>
                                        <p:cTn id="21" dur="1" fill="hold">
                                          <p:stCondLst>
                                            <p:cond delay="0"/>
                                          </p:stCondLst>
                                        </p:cTn>
                                        <p:tgtEl>
                                          <p:spTgt spid="26"/>
                                        </p:tgtEl>
                                        <p:attrNameLst>
                                          <p:attrName>style.visibility</p:attrName>
                                        </p:attrNameLst>
                                      </p:cBhvr>
                                      <p:to>
                                        <p:strVal val="visible"/>
                                      </p:to>
                                    </p:set>
                                    <p:anim calcmode="lin" valueType="num">
                                      <p:cBhvr additive="base">
                                        <p:cTn id="22" dur="500" fill="hold"/>
                                        <p:tgtEl>
                                          <p:spTgt spid="26"/>
                                        </p:tgtEl>
                                        <p:attrNameLst>
                                          <p:attrName>ppt_x</p:attrName>
                                        </p:attrNameLst>
                                      </p:cBhvr>
                                      <p:tavLst>
                                        <p:tav tm="0">
                                          <p:val>
                                            <p:strVal val="0-#ppt_w/2"/>
                                          </p:val>
                                        </p:tav>
                                        <p:tav tm="100000">
                                          <p:val>
                                            <p:strVal val="#ppt_x"/>
                                          </p:val>
                                        </p:tav>
                                      </p:tavLst>
                                    </p:anim>
                                    <p:anim calcmode="lin" valueType="num">
                                      <p:cBhvr additive="base">
                                        <p:cTn id="23" dur="500" fill="hold"/>
                                        <p:tgtEl>
                                          <p:spTgt spid="26"/>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2" presetClass="entr" presetSubtype="8"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left)">
                                      <p:cBhvr>
                                        <p:cTn id="27" dur="500"/>
                                        <p:tgtEl>
                                          <p:spTgt spid="7"/>
                                        </p:tgtEl>
                                      </p:cBhvr>
                                    </p:animEffect>
                                  </p:childTnLst>
                                </p:cTn>
                              </p:par>
                            </p:childTnLst>
                          </p:cTn>
                        </p:par>
                        <p:par>
                          <p:cTn id="28" fill="hold">
                            <p:stCondLst>
                              <p:cond delay="2500"/>
                            </p:stCondLst>
                            <p:childTnLst>
                              <p:par>
                                <p:cTn id="29" presetID="2" presetClass="entr" presetSubtype="8" decel="65000" fill="hold" nodeType="after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400" fill="hold"/>
                                        <p:tgtEl>
                                          <p:spTgt spid="8"/>
                                        </p:tgtEl>
                                        <p:attrNameLst>
                                          <p:attrName>ppt_x</p:attrName>
                                        </p:attrNameLst>
                                      </p:cBhvr>
                                      <p:tavLst>
                                        <p:tav tm="0">
                                          <p:val>
                                            <p:strVal val="0-#ppt_w/2"/>
                                          </p:val>
                                        </p:tav>
                                        <p:tav tm="100000">
                                          <p:val>
                                            <p:strVal val="#ppt_x"/>
                                          </p:val>
                                        </p:tav>
                                      </p:tavLst>
                                    </p:anim>
                                    <p:anim calcmode="lin" valueType="num">
                                      <p:cBhvr additive="base">
                                        <p:cTn id="32" dur="400" fill="hold"/>
                                        <p:tgtEl>
                                          <p:spTgt spid="8"/>
                                        </p:tgtEl>
                                        <p:attrNameLst>
                                          <p:attrName>ppt_y</p:attrName>
                                        </p:attrNameLst>
                                      </p:cBhvr>
                                      <p:tavLst>
                                        <p:tav tm="0">
                                          <p:val>
                                            <p:strVal val="#ppt_y"/>
                                          </p:val>
                                        </p:tav>
                                        <p:tav tm="100000">
                                          <p:val>
                                            <p:strVal val="#ppt_y"/>
                                          </p:val>
                                        </p:tav>
                                      </p:tavLst>
                                    </p:anim>
                                  </p:childTnLst>
                                </p:cTn>
                              </p:par>
                              <p:par>
                                <p:cTn id="33" presetID="2" presetClass="entr" presetSubtype="8" decel="65000" fill="hold" nodeType="withEffect">
                                  <p:stCondLst>
                                    <p:cond delay="200"/>
                                  </p:stCondLst>
                                  <p:childTnLst>
                                    <p:set>
                                      <p:cBhvr>
                                        <p:cTn id="34" dur="1" fill="hold">
                                          <p:stCondLst>
                                            <p:cond delay="0"/>
                                          </p:stCondLst>
                                        </p:cTn>
                                        <p:tgtEl>
                                          <p:spTgt spid="14"/>
                                        </p:tgtEl>
                                        <p:attrNameLst>
                                          <p:attrName>style.visibility</p:attrName>
                                        </p:attrNameLst>
                                      </p:cBhvr>
                                      <p:to>
                                        <p:strVal val="visible"/>
                                      </p:to>
                                    </p:set>
                                    <p:anim calcmode="lin" valueType="num">
                                      <p:cBhvr additive="base">
                                        <p:cTn id="35" dur="400" fill="hold"/>
                                        <p:tgtEl>
                                          <p:spTgt spid="14"/>
                                        </p:tgtEl>
                                        <p:attrNameLst>
                                          <p:attrName>ppt_x</p:attrName>
                                        </p:attrNameLst>
                                      </p:cBhvr>
                                      <p:tavLst>
                                        <p:tav tm="0">
                                          <p:val>
                                            <p:strVal val="0-#ppt_w/2"/>
                                          </p:val>
                                        </p:tav>
                                        <p:tav tm="100000">
                                          <p:val>
                                            <p:strVal val="#ppt_x"/>
                                          </p:val>
                                        </p:tav>
                                      </p:tavLst>
                                    </p:anim>
                                    <p:anim calcmode="lin" valueType="num">
                                      <p:cBhvr additive="base">
                                        <p:cTn id="36" dur="400" fill="hold"/>
                                        <p:tgtEl>
                                          <p:spTgt spid="14"/>
                                        </p:tgtEl>
                                        <p:attrNameLst>
                                          <p:attrName>ppt_y</p:attrName>
                                        </p:attrNameLst>
                                      </p:cBhvr>
                                      <p:tavLst>
                                        <p:tav tm="0">
                                          <p:val>
                                            <p:strVal val="#ppt_y"/>
                                          </p:val>
                                        </p:tav>
                                        <p:tav tm="100000">
                                          <p:val>
                                            <p:strVal val="#ppt_y"/>
                                          </p:val>
                                        </p:tav>
                                      </p:tavLst>
                                    </p:anim>
                                  </p:childTnLst>
                                </p:cTn>
                              </p:par>
                              <p:par>
                                <p:cTn id="37" presetID="2" presetClass="entr" presetSubtype="8" decel="65000" fill="hold" nodeType="withEffect">
                                  <p:stCondLst>
                                    <p:cond delay="40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400" fill="hold"/>
                                        <p:tgtEl>
                                          <p:spTgt spid="20"/>
                                        </p:tgtEl>
                                        <p:attrNameLst>
                                          <p:attrName>ppt_x</p:attrName>
                                        </p:attrNameLst>
                                      </p:cBhvr>
                                      <p:tavLst>
                                        <p:tav tm="0">
                                          <p:val>
                                            <p:strVal val="0-#ppt_w/2"/>
                                          </p:val>
                                        </p:tav>
                                        <p:tav tm="100000">
                                          <p:val>
                                            <p:strVal val="#ppt_x"/>
                                          </p:val>
                                        </p:tav>
                                      </p:tavLst>
                                    </p:anim>
                                    <p:anim calcmode="lin" valueType="num">
                                      <p:cBhvr additive="base">
                                        <p:cTn id="40" dur="400" fill="hold"/>
                                        <p:tgtEl>
                                          <p:spTgt spid="20"/>
                                        </p:tgtEl>
                                        <p:attrNameLst>
                                          <p:attrName>ppt_y</p:attrName>
                                        </p:attrNameLst>
                                      </p:cBhvr>
                                      <p:tavLst>
                                        <p:tav tm="0">
                                          <p:val>
                                            <p:strVal val="#ppt_y"/>
                                          </p:val>
                                        </p:tav>
                                        <p:tav tm="100000">
                                          <p:val>
                                            <p:strVal val="#ppt_y"/>
                                          </p:val>
                                        </p:tav>
                                      </p:tavLst>
                                    </p:anim>
                                  </p:childTnLst>
                                </p:cTn>
                              </p:par>
                              <p:par>
                                <p:cTn id="41" presetID="2" presetClass="entr" presetSubtype="8" decel="65000" fill="hold" nodeType="withEffect">
                                  <p:stCondLst>
                                    <p:cond delay="600"/>
                                  </p:stCondLst>
                                  <p:childTnLst>
                                    <p:set>
                                      <p:cBhvr>
                                        <p:cTn id="42" dur="1" fill="hold">
                                          <p:stCondLst>
                                            <p:cond delay="0"/>
                                          </p:stCondLst>
                                        </p:cTn>
                                        <p:tgtEl>
                                          <p:spTgt spid="31"/>
                                        </p:tgtEl>
                                        <p:attrNameLst>
                                          <p:attrName>style.visibility</p:attrName>
                                        </p:attrNameLst>
                                      </p:cBhvr>
                                      <p:to>
                                        <p:strVal val="visible"/>
                                      </p:to>
                                    </p:set>
                                    <p:anim calcmode="lin" valueType="num">
                                      <p:cBhvr additive="base">
                                        <p:cTn id="43" dur="400" fill="hold"/>
                                        <p:tgtEl>
                                          <p:spTgt spid="31"/>
                                        </p:tgtEl>
                                        <p:attrNameLst>
                                          <p:attrName>ppt_x</p:attrName>
                                        </p:attrNameLst>
                                      </p:cBhvr>
                                      <p:tavLst>
                                        <p:tav tm="0">
                                          <p:val>
                                            <p:strVal val="0-#ppt_w/2"/>
                                          </p:val>
                                        </p:tav>
                                        <p:tav tm="100000">
                                          <p:val>
                                            <p:strVal val="#ppt_x"/>
                                          </p:val>
                                        </p:tav>
                                      </p:tavLst>
                                    </p:anim>
                                    <p:anim calcmode="lin" valueType="num">
                                      <p:cBhvr additive="base">
                                        <p:cTn id="44" dur="400" fill="hold"/>
                                        <p:tgtEl>
                                          <p:spTgt spid="31"/>
                                        </p:tgtEl>
                                        <p:attrNameLst>
                                          <p:attrName>ppt_y</p:attrName>
                                        </p:attrNameLst>
                                      </p:cBhvr>
                                      <p:tavLst>
                                        <p:tav tm="0">
                                          <p:val>
                                            <p:strVal val="#ppt_y"/>
                                          </p:val>
                                        </p:tav>
                                        <p:tav tm="100000">
                                          <p:val>
                                            <p:strVal val="#ppt_y"/>
                                          </p:val>
                                        </p:tav>
                                      </p:tavLst>
                                    </p:anim>
                                  </p:childTnLst>
                                </p:cTn>
                              </p:par>
                              <p:par>
                                <p:cTn id="45" presetID="2" presetClass="entr" presetSubtype="8" decel="65000" fill="hold" nodeType="withEffect">
                                  <p:stCondLst>
                                    <p:cond delay="800"/>
                                  </p:stCondLst>
                                  <p:childTnLst>
                                    <p:set>
                                      <p:cBhvr>
                                        <p:cTn id="46" dur="1" fill="hold">
                                          <p:stCondLst>
                                            <p:cond delay="0"/>
                                          </p:stCondLst>
                                        </p:cTn>
                                        <p:tgtEl>
                                          <p:spTgt spid="37"/>
                                        </p:tgtEl>
                                        <p:attrNameLst>
                                          <p:attrName>style.visibility</p:attrName>
                                        </p:attrNameLst>
                                      </p:cBhvr>
                                      <p:to>
                                        <p:strVal val="visible"/>
                                      </p:to>
                                    </p:set>
                                    <p:anim calcmode="lin" valueType="num">
                                      <p:cBhvr additive="base">
                                        <p:cTn id="47" dur="400" fill="hold"/>
                                        <p:tgtEl>
                                          <p:spTgt spid="37"/>
                                        </p:tgtEl>
                                        <p:attrNameLst>
                                          <p:attrName>ppt_x</p:attrName>
                                        </p:attrNameLst>
                                      </p:cBhvr>
                                      <p:tavLst>
                                        <p:tav tm="0">
                                          <p:val>
                                            <p:strVal val="0-#ppt_w/2"/>
                                          </p:val>
                                        </p:tav>
                                        <p:tav tm="100000">
                                          <p:val>
                                            <p:strVal val="#ppt_x"/>
                                          </p:val>
                                        </p:tav>
                                      </p:tavLst>
                                    </p:anim>
                                    <p:anim calcmode="lin" valueType="num">
                                      <p:cBhvr additive="base">
                                        <p:cTn id="48" dur="400" fill="hold"/>
                                        <p:tgtEl>
                                          <p:spTgt spid="37"/>
                                        </p:tgtEl>
                                        <p:attrNameLst>
                                          <p:attrName>ppt_y</p:attrName>
                                        </p:attrNameLst>
                                      </p:cBhvr>
                                      <p:tavLst>
                                        <p:tav tm="0">
                                          <p:val>
                                            <p:strVal val="#ppt_y"/>
                                          </p:val>
                                        </p:tav>
                                        <p:tav tm="100000">
                                          <p:val>
                                            <p:strVal val="#ppt_y"/>
                                          </p:val>
                                        </p:tav>
                                      </p:tavLst>
                                    </p:anim>
                                  </p:childTnLst>
                                </p:cTn>
                              </p:par>
                            </p:childTnLst>
                          </p:cTn>
                        </p:par>
                        <p:par>
                          <p:cTn id="49" fill="hold">
                            <p:stCondLst>
                              <p:cond delay="3000"/>
                            </p:stCondLst>
                            <p:childTnLst>
                              <p:par>
                                <p:cTn id="50" presetID="2" presetClass="entr" presetSubtype="1" fill="hold"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additive="base">
                                        <p:cTn id="52" dur="500" fill="hold"/>
                                        <p:tgtEl>
                                          <p:spTgt spid="43"/>
                                        </p:tgtEl>
                                        <p:attrNameLst>
                                          <p:attrName>ppt_x</p:attrName>
                                        </p:attrNameLst>
                                      </p:cBhvr>
                                      <p:tavLst>
                                        <p:tav tm="0">
                                          <p:val>
                                            <p:strVal val="#ppt_x"/>
                                          </p:val>
                                        </p:tav>
                                        <p:tav tm="100000">
                                          <p:val>
                                            <p:strVal val="#ppt_x"/>
                                          </p:val>
                                        </p:tav>
                                      </p:tavLst>
                                    </p:anim>
                                    <p:anim calcmode="lin" valueType="num">
                                      <p:cBhvr additive="base">
                                        <p:cTn id="53" dur="500" fill="hold"/>
                                        <p:tgtEl>
                                          <p:spTgt spid="43"/>
                                        </p:tgtEl>
                                        <p:attrNameLst>
                                          <p:attrName>ppt_y</p:attrName>
                                        </p:attrNameLst>
                                      </p:cBhvr>
                                      <p:tavLst>
                                        <p:tav tm="0">
                                          <p:val>
                                            <p:strVal val="0-#ppt_h/2"/>
                                          </p:val>
                                        </p:tav>
                                        <p:tav tm="100000">
                                          <p:val>
                                            <p:strVal val="#ppt_y"/>
                                          </p:val>
                                        </p:tav>
                                      </p:tavLst>
                                    </p:anim>
                                  </p:childTnLst>
                                </p:cTn>
                              </p:par>
                              <p:par>
                                <p:cTn id="54" presetID="10" presetClass="entr" presetSubtype="0" fill="hold" nodeType="withEffect">
                                  <p:stCondLst>
                                    <p:cond delay="0"/>
                                  </p:stCondLst>
                                  <p:childTnLst>
                                    <p:set>
                                      <p:cBhvr>
                                        <p:cTn id="55" dur="1" fill="hold">
                                          <p:stCondLst>
                                            <p:cond delay="0"/>
                                          </p:stCondLst>
                                        </p:cTn>
                                        <p:tgtEl>
                                          <p:spTgt spid="46"/>
                                        </p:tgtEl>
                                        <p:attrNameLst>
                                          <p:attrName>style.visibility</p:attrName>
                                        </p:attrNameLst>
                                      </p:cBhvr>
                                      <p:to>
                                        <p:strVal val="visible"/>
                                      </p:to>
                                    </p:set>
                                    <p:animEffect transition="in" filter="fade">
                                      <p:cBhvr>
                                        <p:cTn id="56" dur="500"/>
                                        <p:tgtEl>
                                          <p:spTgt spid="46"/>
                                        </p:tgtEl>
                                      </p:cBhvr>
                                    </p:animEffect>
                                  </p:childTnLst>
                                </p:cTn>
                              </p:par>
                            </p:childTnLst>
                          </p:cTn>
                        </p:par>
                        <p:par>
                          <p:cTn id="57" fill="hold">
                            <p:stCondLst>
                              <p:cond delay="3500"/>
                            </p:stCondLst>
                            <p:childTnLst>
                              <p:par>
                                <p:cTn id="58" presetID="2" presetClass="entr" presetSubtype="1" fill="hold" nodeType="afterEffect">
                                  <p:stCondLst>
                                    <p:cond delay="0"/>
                                  </p:stCondLst>
                                  <p:childTnLst>
                                    <p:set>
                                      <p:cBhvr>
                                        <p:cTn id="59" dur="1" fill="hold">
                                          <p:stCondLst>
                                            <p:cond delay="0"/>
                                          </p:stCondLst>
                                        </p:cTn>
                                        <p:tgtEl>
                                          <p:spTgt spid="49"/>
                                        </p:tgtEl>
                                        <p:attrNameLst>
                                          <p:attrName>style.visibility</p:attrName>
                                        </p:attrNameLst>
                                      </p:cBhvr>
                                      <p:to>
                                        <p:strVal val="visible"/>
                                      </p:to>
                                    </p:set>
                                    <p:anim calcmode="lin" valueType="num">
                                      <p:cBhvr additive="base">
                                        <p:cTn id="60" dur="500" fill="hold"/>
                                        <p:tgtEl>
                                          <p:spTgt spid="49"/>
                                        </p:tgtEl>
                                        <p:attrNameLst>
                                          <p:attrName>ppt_x</p:attrName>
                                        </p:attrNameLst>
                                      </p:cBhvr>
                                      <p:tavLst>
                                        <p:tav tm="0">
                                          <p:val>
                                            <p:strVal val="#ppt_x"/>
                                          </p:val>
                                        </p:tav>
                                        <p:tav tm="100000">
                                          <p:val>
                                            <p:strVal val="#ppt_x"/>
                                          </p:val>
                                        </p:tav>
                                      </p:tavLst>
                                    </p:anim>
                                    <p:anim calcmode="lin" valueType="num">
                                      <p:cBhvr additive="base">
                                        <p:cTn id="61" dur="500" fill="hold"/>
                                        <p:tgtEl>
                                          <p:spTgt spid="49"/>
                                        </p:tgtEl>
                                        <p:attrNameLst>
                                          <p:attrName>ppt_y</p:attrName>
                                        </p:attrNameLst>
                                      </p:cBhvr>
                                      <p:tavLst>
                                        <p:tav tm="0">
                                          <p:val>
                                            <p:strVal val="0-#ppt_h/2"/>
                                          </p:val>
                                        </p:tav>
                                        <p:tav tm="100000">
                                          <p:val>
                                            <p:strVal val="#ppt_y"/>
                                          </p:val>
                                        </p:tav>
                                      </p:tavLst>
                                    </p:anim>
                                  </p:childTnLst>
                                </p:cTn>
                              </p:par>
                              <p:par>
                                <p:cTn id="62" presetID="10" presetClass="entr" presetSubtype="0" fill="hold" nodeType="withEffect">
                                  <p:stCondLst>
                                    <p:cond delay="0"/>
                                  </p:stCondLst>
                                  <p:childTnLst>
                                    <p:set>
                                      <p:cBhvr>
                                        <p:cTn id="63" dur="1" fill="hold">
                                          <p:stCondLst>
                                            <p:cond delay="0"/>
                                          </p:stCondLst>
                                        </p:cTn>
                                        <p:tgtEl>
                                          <p:spTgt spid="52"/>
                                        </p:tgtEl>
                                        <p:attrNameLst>
                                          <p:attrName>style.visibility</p:attrName>
                                        </p:attrNameLst>
                                      </p:cBhvr>
                                      <p:to>
                                        <p:strVal val="visible"/>
                                      </p:to>
                                    </p:set>
                                    <p:animEffect transition="in" filter="fade">
                                      <p:cBhvr>
                                        <p:cTn id="64" dur="500"/>
                                        <p:tgtEl>
                                          <p:spTgt spid="52"/>
                                        </p:tgtEl>
                                      </p:cBhvr>
                                    </p:animEffect>
                                  </p:childTnLst>
                                </p:cTn>
                              </p:par>
                            </p:childTnLst>
                          </p:cTn>
                        </p:par>
                        <p:par>
                          <p:cTn id="65" fill="hold">
                            <p:stCondLst>
                              <p:cond delay="4000"/>
                            </p:stCondLst>
                            <p:childTnLst>
                              <p:par>
                                <p:cTn id="66" presetID="2" presetClass="entr" presetSubtype="1" fill="hold" nodeType="afterEffect">
                                  <p:stCondLst>
                                    <p:cond delay="0"/>
                                  </p:stCondLst>
                                  <p:childTnLst>
                                    <p:set>
                                      <p:cBhvr>
                                        <p:cTn id="67" dur="1" fill="hold">
                                          <p:stCondLst>
                                            <p:cond delay="0"/>
                                          </p:stCondLst>
                                        </p:cTn>
                                        <p:tgtEl>
                                          <p:spTgt spid="55"/>
                                        </p:tgtEl>
                                        <p:attrNameLst>
                                          <p:attrName>style.visibility</p:attrName>
                                        </p:attrNameLst>
                                      </p:cBhvr>
                                      <p:to>
                                        <p:strVal val="visible"/>
                                      </p:to>
                                    </p:set>
                                    <p:anim calcmode="lin" valueType="num">
                                      <p:cBhvr additive="base">
                                        <p:cTn id="68" dur="500" fill="hold"/>
                                        <p:tgtEl>
                                          <p:spTgt spid="55"/>
                                        </p:tgtEl>
                                        <p:attrNameLst>
                                          <p:attrName>ppt_x</p:attrName>
                                        </p:attrNameLst>
                                      </p:cBhvr>
                                      <p:tavLst>
                                        <p:tav tm="0">
                                          <p:val>
                                            <p:strVal val="#ppt_x"/>
                                          </p:val>
                                        </p:tav>
                                        <p:tav tm="100000">
                                          <p:val>
                                            <p:strVal val="#ppt_x"/>
                                          </p:val>
                                        </p:tav>
                                      </p:tavLst>
                                    </p:anim>
                                    <p:anim calcmode="lin" valueType="num">
                                      <p:cBhvr additive="base">
                                        <p:cTn id="69" dur="500" fill="hold"/>
                                        <p:tgtEl>
                                          <p:spTgt spid="55"/>
                                        </p:tgtEl>
                                        <p:attrNameLst>
                                          <p:attrName>ppt_y</p:attrName>
                                        </p:attrNameLst>
                                      </p:cBhvr>
                                      <p:tavLst>
                                        <p:tav tm="0">
                                          <p:val>
                                            <p:strVal val="0-#ppt_h/2"/>
                                          </p:val>
                                        </p:tav>
                                        <p:tav tm="100000">
                                          <p:val>
                                            <p:strVal val="#ppt_y"/>
                                          </p:val>
                                        </p:tav>
                                      </p:tavLst>
                                    </p:anim>
                                  </p:childTnLst>
                                </p:cTn>
                              </p:par>
                              <p:par>
                                <p:cTn id="70" presetID="10" presetClass="entr" presetSubtype="0" fill="hold" nodeType="withEffect">
                                  <p:stCondLst>
                                    <p:cond delay="0"/>
                                  </p:stCondLst>
                                  <p:childTnLst>
                                    <p:set>
                                      <p:cBhvr>
                                        <p:cTn id="71" dur="1" fill="hold">
                                          <p:stCondLst>
                                            <p:cond delay="0"/>
                                          </p:stCondLst>
                                        </p:cTn>
                                        <p:tgtEl>
                                          <p:spTgt spid="58"/>
                                        </p:tgtEl>
                                        <p:attrNameLst>
                                          <p:attrName>style.visibility</p:attrName>
                                        </p:attrNameLst>
                                      </p:cBhvr>
                                      <p:to>
                                        <p:strVal val="visible"/>
                                      </p:to>
                                    </p:set>
                                    <p:animEffect transition="in" filter="fade">
                                      <p:cBhvr>
                                        <p:cTn id="72" dur="500"/>
                                        <p:tgtEl>
                                          <p:spTgt spid="58"/>
                                        </p:tgtEl>
                                      </p:cBhvr>
                                    </p:animEffect>
                                  </p:childTnLst>
                                </p:cTn>
                              </p:par>
                            </p:childTnLst>
                          </p:cTn>
                        </p:par>
                        <p:par>
                          <p:cTn id="73" fill="hold">
                            <p:stCondLst>
                              <p:cond delay="4500"/>
                            </p:stCondLst>
                            <p:childTnLst>
                              <p:par>
                                <p:cTn id="74" presetID="2" presetClass="entr" presetSubtype="1" fill="hold"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500" fill="hold"/>
                                        <p:tgtEl>
                                          <p:spTgt spid="61"/>
                                        </p:tgtEl>
                                        <p:attrNameLst>
                                          <p:attrName>ppt_x</p:attrName>
                                        </p:attrNameLst>
                                      </p:cBhvr>
                                      <p:tavLst>
                                        <p:tav tm="0">
                                          <p:val>
                                            <p:strVal val="#ppt_x"/>
                                          </p:val>
                                        </p:tav>
                                        <p:tav tm="100000">
                                          <p:val>
                                            <p:strVal val="#ppt_x"/>
                                          </p:val>
                                        </p:tav>
                                      </p:tavLst>
                                    </p:anim>
                                    <p:anim calcmode="lin" valueType="num">
                                      <p:cBhvr additive="base">
                                        <p:cTn id="77" dur="500" fill="hold"/>
                                        <p:tgtEl>
                                          <p:spTgt spid="61"/>
                                        </p:tgtEl>
                                        <p:attrNameLst>
                                          <p:attrName>ppt_y</p:attrName>
                                        </p:attrNameLst>
                                      </p:cBhvr>
                                      <p:tavLst>
                                        <p:tav tm="0">
                                          <p:val>
                                            <p:strVal val="0-#ppt_h/2"/>
                                          </p:val>
                                        </p:tav>
                                        <p:tav tm="100000">
                                          <p:val>
                                            <p:strVal val="#ppt_y"/>
                                          </p:val>
                                        </p:tav>
                                      </p:tavLst>
                                    </p:anim>
                                  </p:childTnLst>
                                </p:cTn>
                              </p:par>
                              <p:par>
                                <p:cTn id="78" presetID="10" presetClass="entr" presetSubtype="0" fill="hold" nodeType="withEffect">
                                  <p:stCondLst>
                                    <p:cond delay="0"/>
                                  </p:stCondLst>
                                  <p:childTnLst>
                                    <p:set>
                                      <p:cBhvr>
                                        <p:cTn id="79" dur="1" fill="hold">
                                          <p:stCondLst>
                                            <p:cond delay="0"/>
                                          </p:stCondLst>
                                        </p:cTn>
                                        <p:tgtEl>
                                          <p:spTgt spid="64"/>
                                        </p:tgtEl>
                                        <p:attrNameLst>
                                          <p:attrName>style.visibility</p:attrName>
                                        </p:attrNameLst>
                                      </p:cBhvr>
                                      <p:to>
                                        <p:strVal val="visible"/>
                                      </p:to>
                                    </p:set>
                                    <p:animEffect transition="in" filter="fade">
                                      <p:cBhvr>
                                        <p:cTn id="80" dur="500"/>
                                        <p:tgtEl>
                                          <p:spTgt spid="64"/>
                                        </p:tgtEl>
                                      </p:cBhvr>
                                    </p:animEffect>
                                  </p:childTnLst>
                                </p:cTn>
                              </p:par>
                            </p:childTnLst>
                          </p:cTn>
                        </p:par>
                        <p:par>
                          <p:cTn id="81" fill="hold">
                            <p:stCondLst>
                              <p:cond delay="5000"/>
                            </p:stCondLst>
                            <p:childTnLst>
                              <p:par>
                                <p:cTn id="82" presetID="2" presetClass="entr" presetSubtype="1" fill="hold" nodeType="afterEffect">
                                  <p:stCondLst>
                                    <p:cond delay="0"/>
                                  </p:stCondLst>
                                  <p:childTnLst>
                                    <p:set>
                                      <p:cBhvr>
                                        <p:cTn id="83" dur="1" fill="hold">
                                          <p:stCondLst>
                                            <p:cond delay="0"/>
                                          </p:stCondLst>
                                        </p:cTn>
                                        <p:tgtEl>
                                          <p:spTgt spid="67"/>
                                        </p:tgtEl>
                                        <p:attrNameLst>
                                          <p:attrName>style.visibility</p:attrName>
                                        </p:attrNameLst>
                                      </p:cBhvr>
                                      <p:to>
                                        <p:strVal val="visible"/>
                                      </p:to>
                                    </p:set>
                                    <p:anim calcmode="lin" valueType="num">
                                      <p:cBhvr additive="base">
                                        <p:cTn id="84" dur="500" fill="hold"/>
                                        <p:tgtEl>
                                          <p:spTgt spid="67"/>
                                        </p:tgtEl>
                                        <p:attrNameLst>
                                          <p:attrName>ppt_x</p:attrName>
                                        </p:attrNameLst>
                                      </p:cBhvr>
                                      <p:tavLst>
                                        <p:tav tm="0">
                                          <p:val>
                                            <p:strVal val="#ppt_x"/>
                                          </p:val>
                                        </p:tav>
                                        <p:tav tm="100000">
                                          <p:val>
                                            <p:strVal val="#ppt_x"/>
                                          </p:val>
                                        </p:tav>
                                      </p:tavLst>
                                    </p:anim>
                                    <p:anim calcmode="lin" valueType="num">
                                      <p:cBhvr additive="base">
                                        <p:cTn id="85" dur="500" fill="hold"/>
                                        <p:tgtEl>
                                          <p:spTgt spid="67"/>
                                        </p:tgtEl>
                                        <p:attrNameLst>
                                          <p:attrName>ppt_y</p:attrName>
                                        </p:attrNameLst>
                                      </p:cBhvr>
                                      <p:tavLst>
                                        <p:tav tm="0">
                                          <p:val>
                                            <p:strVal val="0-#ppt_h/2"/>
                                          </p:val>
                                        </p:tav>
                                        <p:tav tm="100000">
                                          <p:val>
                                            <p:strVal val="#ppt_y"/>
                                          </p:val>
                                        </p:tav>
                                      </p:tavLst>
                                    </p:anim>
                                  </p:childTnLst>
                                </p:cTn>
                              </p:par>
                              <p:par>
                                <p:cTn id="86" presetID="10" presetClass="entr" presetSubtype="0" fill="hold"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fade">
                                      <p:cBhvr>
                                        <p:cTn id="88"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p:bldP spid="26" grpId="0"/>
      <p:bldP spid="2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blip>
          <a:srcRect/>
          <a:stretch>
            <a:fillRect t="-83000" b="-83000"/>
          </a:stretch>
        </a:blipFill>
        <a:effectLst/>
      </p:bgPr>
    </p:bg>
    <p:spTree>
      <p:nvGrpSpPr>
        <p:cNvPr id="1" name=""/>
        <p:cNvGrpSpPr/>
        <p:nvPr/>
      </p:nvGrpSpPr>
      <p:grpSpPr>
        <a:xfrm>
          <a:off x="0" y="0"/>
          <a:ext cx="0" cy="0"/>
          <a:chOff x="0" y="0"/>
          <a:chExt cx="0" cy="0"/>
        </a:xfrm>
      </p:grpSpPr>
      <p:sp>
        <p:nvSpPr>
          <p:cNvPr id="23" name="矩形 22"/>
          <p:cNvSpPr/>
          <p:nvPr/>
        </p:nvSpPr>
        <p:spPr>
          <a:xfrm>
            <a:off x="333475" y="157318"/>
            <a:ext cx="113573" cy="591328"/>
          </a:xfrm>
          <a:prstGeom prst="rect">
            <a:avLst/>
          </a:prstGeom>
          <a:blipFill>
            <a:blip r:embed="rId3" cstate="screen"/>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fontAlgn="base">
              <a:spcBef>
                <a:spcPct val="0"/>
              </a:spcBef>
              <a:spcAft>
                <a:spcPct val="0"/>
              </a:spcAft>
            </a:pPr>
            <a:endParaRPr lang="zh-CN" altLang="en-US" sz="2400">
              <a:solidFill>
                <a:prstClr val="white"/>
              </a:solidFill>
            </a:endParaRPr>
          </a:p>
        </p:txBody>
      </p:sp>
      <p:cxnSp>
        <p:nvCxnSpPr>
          <p:cNvPr id="24" name="直接连接符 23"/>
          <p:cNvCxnSpPr/>
          <p:nvPr/>
        </p:nvCxnSpPr>
        <p:spPr>
          <a:xfrm>
            <a:off x="158720" y="789551"/>
            <a:ext cx="9903519" cy="2315"/>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sp>
        <p:nvSpPr>
          <p:cNvPr id="25" name="TextBox 6"/>
          <p:cNvSpPr txBox="1"/>
          <p:nvPr/>
        </p:nvSpPr>
        <p:spPr>
          <a:xfrm>
            <a:off x="476815" y="78832"/>
            <a:ext cx="4320480" cy="502766"/>
          </a:xfrm>
          <a:prstGeom prst="rect">
            <a:avLst/>
          </a:prstGeom>
          <a:noFill/>
          <a:effectLst>
            <a:outerShdw blurRad="12700" dist="12700" dir="2700000" algn="tl" rotWithShape="0">
              <a:prstClr val="black">
                <a:alpha val="40000"/>
              </a:prstClr>
            </a:outerShdw>
          </a:effectLst>
        </p:spPr>
        <p:txBody>
          <a:bodyPr wrap="square">
            <a:spAutoFit/>
          </a:bodyPr>
          <a:lstStyle/>
          <a:p>
            <a:pPr defTabSz="1219200">
              <a:defRPr/>
            </a:pPr>
            <a:r>
              <a:rPr lang="zh-CN" altLang="en-US" sz="2665" b="1" dirty="0">
                <a:ln w="6350">
                  <a:noFill/>
                </a:ln>
                <a:solidFill>
                  <a:prstClr val="black">
                    <a:lumMod val="65000"/>
                    <a:lumOff val="35000"/>
                  </a:prstClr>
                </a:solidFill>
                <a:latin typeface="微软雅黑" panose="020B0503020204020204" pitchFamily="34" charset="-122"/>
                <a:ea typeface="微软雅黑" panose="020B0503020204020204" pitchFamily="34" charset="-122"/>
              </a:rPr>
              <a:t>在</a:t>
            </a:r>
            <a:r>
              <a:rPr lang="zh-CN" altLang="en-US" sz="2665" b="1">
                <a:ln w="6350">
                  <a:noFill/>
                </a:ln>
                <a:solidFill>
                  <a:prstClr val="black">
                    <a:lumMod val="65000"/>
                    <a:lumOff val="35000"/>
                  </a:prstClr>
                </a:solidFill>
                <a:latin typeface="微软雅黑" panose="020B0503020204020204" pitchFamily="34" charset="-122"/>
                <a:ea typeface="微软雅黑" panose="020B0503020204020204" pitchFamily="34" charset="-122"/>
              </a:rPr>
              <a:t>这里填写文本标题</a:t>
            </a:r>
            <a:endParaRPr lang="zh-CN" altLang="en-US" sz="2665" b="1" dirty="0">
              <a:ln w="6350">
                <a:noFill/>
              </a:ln>
              <a:solidFill>
                <a:prstClr val="black">
                  <a:lumMod val="65000"/>
                  <a:lumOff val="35000"/>
                </a:prstClr>
              </a:solidFill>
              <a:latin typeface="微软雅黑" panose="020B0503020204020204" pitchFamily="34" charset="-122"/>
              <a:ea typeface="微软雅黑" panose="020B0503020204020204" pitchFamily="34" charset="-122"/>
            </a:endParaRPr>
          </a:p>
        </p:txBody>
      </p:sp>
      <p:sp>
        <p:nvSpPr>
          <p:cNvPr id="26" name="矩形 25"/>
          <p:cNvSpPr/>
          <p:nvPr/>
        </p:nvSpPr>
        <p:spPr>
          <a:xfrm>
            <a:off x="499270" y="448383"/>
            <a:ext cx="3777381" cy="318100"/>
          </a:xfrm>
          <a:prstGeom prst="rect">
            <a:avLst/>
          </a:prstGeom>
        </p:spPr>
        <p:txBody>
          <a:bodyPr wrap="none">
            <a:spAutoFit/>
          </a:bodyPr>
          <a:lstStyle/>
          <a:p>
            <a:pPr defTabSz="1219200" fontAlgn="base">
              <a:spcBef>
                <a:spcPct val="0"/>
              </a:spcBef>
              <a:spcAft>
                <a:spcPct val="0"/>
              </a:spcAft>
            </a:pPr>
            <a:r>
              <a:rPr lang="en-US" altLang="zh-CN" sz="1465" dirty="0">
                <a:solidFill>
                  <a:prstClr val="black">
                    <a:lumMod val="65000"/>
                    <a:lumOff val="35000"/>
                  </a:prstClr>
                </a:solidFill>
                <a:latin typeface="微软雅黑" panose="020B0503020204020204" pitchFamily="34" charset="-122"/>
                <a:ea typeface="微软雅黑" panose="020B0503020204020204" pitchFamily="34" charset="-122"/>
              </a:rPr>
              <a:t>Here to fill in the title of the courseware</a:t>
            </a:r>
            <a:endParaRPr lang="zh-CN" altLang="en-US" sz="1465" dirty="0">
              <a:solidFill>
                <a:prstClr val="black">
                  <a:lumMod val="65000"/>
                  <a:lumOff val="35000"/>
                </a:prstClr>
              </a:solidFill>
              <a:latin typeface="微软雅黑" panose="020B0503020204020204" pitchFamily="34" charset="-122"/>
              <a:ea typeface="微软雅黑" panose="020B0503020204020204" pitchFamily="34" charset="-122"/>
            </a:endParaRPr>
          </a:p>
        </p:txBody>
      </p:sp>
      <p:sp>
        <p:nvSpPr>
          <p:cNvPr id="27" name="矩形 26"/>
          <p:cNvSpPr/>
          <p:nvPr/>
        </p:nvSpPr>
        <p:spPr>
          <a:xfrm>
            <a:off x="158720" y="157318"/>
            <a:ext cx="113573" cy="591328"/>
          </a:xfrm>
          <a:prstGeom prst="rect">
            <a:avLst/>
          </a:prstGeom>
          <a:blipFill>
            <a:blip r:embed="rId4" cstate="screen"/>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fontAlgn="base">
              <a:spcBef>
                <a:spcPct val="0"/>
              </a:spcBef>
              <a:spcAft>
                <a:spcPct val="0"/>
              </a:spcAft>
            </a:pPr>
            <a:endParaRPr lang="zh-CN" altLang="en-US" sz="2400">
              <a:solidFill>
                <a:prstClr val="white"/>
              </a:solidFill>
            </a:endParaRPr>
          </a:p>
        </p:txBody>
      </p:sp>
      <p:sp>
        <p:nvSpPr>
          <p:cNvPr id="7" name="Freeform 8"/>
          <p:cNvSpPr/>
          <p:nvPr/>
        </p:nvSpPr>
        <p:spPr bwMode="auto">
          <a:xfrm>
            <a:off x="4465056" y="2094398"/>
            <a:ext cx="1187296" cy="1373505"/>
          </a:xfrm>
          <a:custGeom>
            <a:avLst/>
            <a:gdLst>
              <a:gd name="T0" fmla="*/ 0 w 1240"/>
              <a:gd name="T1" fmla="*/ 0 h 1434"/>
              <a:gd name="T2" fmla="*/ 2147483647 w 1240"/>
              <a:gd name="T3" fmla="*/ 2147483647 h 1434"/>
              <a:gd name="T4" fmla="*/ 0 w 1240"/>
              <a:gd name="T5" fmla="*/ 2147483647 h 1434"/>
              <a:gd name="T6" fmla="*/ 2147483647 w 1240"/>
              <a:gd name="T7" fmla="*/ 2147483647 h 1434"/>
              <a:gd name="T8" fmla="*/ 0 w 1240"/>
              <a:gd name="T9" fmla="*/ 0 h 143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40" h="1434">
                <a:moveTo>
                  <a:pt x="0" y="0"/>
                </a:moveTo>
                <a:lnTo>
                  <a:pt x="1240" y="718"/>
                </a:lnTo>
                <a:lnTo>
                  <a:pt x="0" y="1434"/>
                </a:lnTo>
                <a:lnTo>
                  <a:pt x="333" y="718"/>
                </a:lnTo>
                <a:lnTo>
                  <a:pt x="0" y="0"/>
                </a:lnTo>
                <a:close/>
              </a:path>
            </a:pathLst>
          </a:custGeom>
          <a:blipFill>
            <a:blip r:embed="rId5" cstate="screen"/>
            <a:stretch>
              <a:fillRect/>
            </a:stretch>
          </a:blipFill>
          <a:ln>
            <a:noFill/>
          </a:ln>
        </p:spPr>
        <p:txBody>
          <a:bodyPr lIns="91438" tIns="45719" rIns="91438" bIns="45719"/>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a:ln>
                <a:noFill/>
              </a:ln>
              <a:solidFill>
                <a:prstClr val="black"/>
              </a:solidFill>
              <a:effectLst/>
              <a:uLnTx/>
              <a:uFillTx/>
            </a:endParaRPr>
          </a:p>
        </p:txBody>
      </p:sp>
      <p:sp>
        <p:nvSpPr>
          <p:cNvPr id="8" name="Freeform 9"/>
          <p:cNvSpPr/>
          <p:nvPr/>
        </p:nvSpPr>
        <p:spPr bwMode="auto">
          <a:xfrm>
            <a:off x="5060291" y="2094398"/>
            <a:ext cx="1187296" cy="1373505"/>
          </a:xfrm>
          <a:custGeom>
            <a:avLst/>
            <a:gdLst>
              <a:gd name="T0" fmla="*/ 0 w 1240"/>
              <a:gd name="T1" fmla="*/ 0 h 1434"/>
              <a:gd name="T2" fmla="*/ 2147483647 w 1240"/>
              <a:gd name="T3" fmla="*/ 2147483647 h 1434"/>
              <a:gd name="T4" fmla="*/ 2147483647 w 1240"/>
              <a:gd name="T5" fmla="*/ 2147483647 h 1434"/>
              <a:gd name="T6" fmla="*/ 2147483647 w 1240"/>
              <a:gd name="T7" fmla="*/ 2147483647 h 1434"/>
              <a:gd name="T8" fmla="*/ 0 w 1240"/>
              <a:gd name="T9" fmla="*/ 2147483647 h 1434"/>
              <a:gd name="T10" fmla="*/ 2147483647 w 1240"/>
              <a:gd name="T11" fmla="*/ 2147483647 h 1434"/>
              <a:gd name="T12" fmla="*/ 0 w 1240"/>
              <a:gd name="T13" fmla="*/ 0 h 14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40" h="1434">
                <a:moveTo>
                  <a:pt x="0" y="0"/>
                </a:moveTo>
                <a:lnTo>
                  <a:pt x="109" y="234"/>
                </a:lnTo>
                <a:lnTo>
                  <a:pt x="945" y="718"/>
                </a:lnTo>
                <a:lnTo>
                  <a:pt x="109" y="1200"/>
                </a:lnTo>
                <a:lnTo>
                  <a:pt x="0" y="1434"/>
                </a:lnTo>
                <a:lnTo>
                  <a:pt x="1240" y="718"/>
                </a:lnTo>
                <a:lnTo>
                  <a:pt x="0" y="0"/>
                </a:lnTo>
                <a:close/>
              </a:path>
            </a:pathLst>
          </a:custGeom>
          <a:blipFill>
            <a:blip r:embed="rId5" cstate="screen"/>
            <a:stretch>
              <a:fillRect/>
            </a:stretch>
          </a:blipFill>
          <a:ln>
            <a:noFill/>
          </a:ln>
        </p:spPr>
        <p:txBody>
          <a:bodyPr lIns="91438" tIns="45719" rIns="91438" bIns="45719"/>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a:ln>
                <a:noFill/>
              </a:ln>
              <a:solidFill>
                <a:prstClr val="black"/>
              </a:solidFill>
              <a:effectLst/>
              <a:uLnTx/>
              <a:uFillTx/>
            </a:endParaRPr>
          </a:p>
        </p:txBody>
      </p:sp>
      <p:sp>
        <p:nvSpPr>
          <p:cNvPr id="9" name="Freeform 21"/>
          <p:cNvSpPr/>
          <p:nvPr/>
        </p:nvSpPr>
        <p:spPr bwMode="auto">
          <a:xfrm>
            <a:off x="5160293" y="2685085"/>
            <a:ext cx="211110" cy="209599"/>
          </a:xfrm>
          <a:custGeom>
            <a:avLst/>
            <a:gdLst>
              <a:gd name="T0" fmla="*/ 2147483647 w 129"/>
              <a:gd name="T1" fmla="*/ 0 h 128"/>
              <a:gd name="T2" fmla="*/ 2147483647 w 129"/>
              <a:gd name="T3" fmla="*/ 2147483647 h 128"/>
              <a:gd name="T4" fmla="*/ 2147483647 w 129"/>
              <a:gd name="T5" fmla="*/ 2147483647 h 128"/>
              <a:gd name="T6" fmla="*/ 2147483647 w 129"/>
              <a:gd name="T7" fmla="*/ 2147483647 h 128"/>
              <a:gd name="T8" fmla="*/ 2147483647 w 129"/>
              <a:gd name="T9" fmla="*/ 2147483647 h 128"/>
              <a:gd name="T10" fmla="*/ 2147483647 w 129"/>
              <a:gd name="T11" fmla="*/ 2147483647 h 128"/>
              <a:gd name="T12" fmla="*/ 2147483647 w 129"/>
              <a:gd name="T13" fmla="*/ 0 h 1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9" h="128">
                <a:moveTo>
                  <a:pt x="62" y="0"/>
                </a:moveTo>
                <a:cubicBezTo>
                  <a:pt x="48" y="1"/>
                  <a:pt x="35" y="7"/>
                  <a:pt x="24" y="18"/>
                </a:cubicBezTo>
                <a:cubicBezTo>
                  <a:pt x="0" y="42"/>
                  <a:pt x="0" y="80"/>
                  <a:pt x="24" y="104"/>
                </a:cubicBezTo>
                <a:cubicBezTo>
                  <a:pt x="48" y="128"/>
                  <a:pt x="87" y="128"/>
                  <a:pt x="111" y="104"/>
                </a:cubicBezTo>
                <a:cubicBezTo>
                  <a:pt x="122" y="94"/>
                  <a:pt x="127" y="80"/>
                  <a:pt x="129" y="66"/>
                </a:cubicBezTo>
                <a:cubicBezTo>
                  <a:pt x="62" y="66"/>
                  <a:pt x="62" y="66"/>
                  <a:pt x="62" y="66"/>
                </a:cubicBezTo>
                <a:lnTo>
                  <a:pt x="62"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91438" tIns="45719" rIns="91438" bIns="45719"/>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a:ln>
                <a:noFill/>
              </a:ln>
              <a:solidFill>
                <a:prstClr val="black"/>
              </a:solidFill>
              <a:effectLst/>
              <a:uLnTx/>
              <a:uFillTx/>
            </a:endParaRPr>
          </a:p>
        </p:txBody>
      </p:sp>
      <p:sp>
        <p:nvSpPr>
          <p:cNvPr id="10" name="Freeform 22"/>
          <p:cNvSpPr/>
          <p:nvPr/>
        </p:nvSpPr>
        <p:spPr bwMode="auto">
          <a:xfrm>
            <a:off x="5277752" y="2667618"/>
            <a:ext cx="109523" cy="109564"/>
          </a:xfrm>
          <a:custGeom>
            <a:avLst/>
            <a:gdLst>
              <a:gd name="T0" fmla="*/ 2147483647 w 68"/>
              <a:gd name="T1" fmla="*/ 2147483647 h 68"/>
              <a:gd name="T2" fmla="*/ 0 w 68"/>
              <a:gd name="T3" fmla="*/ 2147483647 h 68"/>
              <a:gd name="T4" fmla="*/ 0 w 68"/>
              <a:gd name="T5" fmla="*/ 2147483647 h 68"/>
              <a:gd name="T6" fmla="*/ 2147483647 w 68"/>
              <a:gd name="T7" fmla="*/ 2147483647 h 68"/>
              <a:gd name="T8" fmla="*/ 2147483647 w 68"/>
              <a:gd name="T9" fmla="*/ 2147483647 h 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8" h="68">
                <a:moveTo>
                  <a:pt x="49" y="20"/>
                </a:moveTo>
                <a:cubicBezTo>
                  <a:pt x="35" y="6"/>
                  <a:pt x="18" y="0"/>
                  <a:pt x="0" y="2"/>
                </a:cubicBezTo>
                <a:cubicBezTo>
                  <a:pt x="0" y="68"/>
                  <a:pt x="0" y="68"/>
                  <a:pt x="0" y="68"/>
                </a:cubicBezTo>
                <a:cubicBezTo>
                  <a:pt x="66" y="68"/>
                  <a:pt x="66" y="68"/>
                  <a:pt x="66" y="68"/>
                </a:cubicBezTo>
                <a:cubicBezTo>
                  <a:pt x="68" y="51"/>
                  <a:pt x="62" y="33"/>
                  <a:pt x="49" y="2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91438" tIns="45719" rIns="91438" bIns="45719"/>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a:ln>
                <a:noFill/>
              </a:ln>
              <a:solidFill>
                <a:prstClr val="black"/>
              </a:solidFill>
              <a:effectLst/>
              <a:uLnTx/>
              <a:uFillTx/>
            </a:endParaRPr>
          </a:p>
        </p:txBody>
      </p:sp>
      <p:grpSp>
        <p:nvGrpSpPr>
          <p:cNvPr id="11" name="组合 10"/>
          <p:cNvGrpSpPr/>
          <p:nvPr/>
        </p:nvGrpSpPr>
        <p:grpSpPr>
          <a:xfrm>
            <a:off x="5652582" y="3305168"/>
            <a:ext cx="752509" cy="776417"/>
            <a:chOff x="3862388" y="1625601"/>
            <a:chExt cx="608013" cy="628649"/>
          </a:xfrm>
          <a:solidFill>
            <a:srgbClr val="B3343F"/>
          </a:solidFill>
        </p:grpSpPr>
        <p:sp>
          <p:nvSpPr>
            <p:cNvPr id="12" name="Freeform 37"/>
            <p:cNvSpPr>
              <a:spLocks noEditPoints="1"/>
            </p:cNvSpPr>
            <p:nvPr/>
          </p:nvSpPr>
          <p:spPr bwMode="auto">
            <a:xfrm>
              <a:off x="4052888" y="1625601"/>
              <a:ext cx="227013" cy="628649"/>
            </a:xfrm>
            <a:custGeom>
              <a:avLst/>
              <a:gdLst>
                <a:gd name="T0" fmla="*/ 67 w 135"/>
                <a:gd name="T1" fmla="*/ 0 h 373"/>
                <a:gd name="T2" fmla="*/ 0 w 135"/>
                <a:gd name="T3" fmla="*/ 186 h 373"/>
                <a:gd name="T4" fmla="*/ 67 w 135"/>
                <a:gd name="T5" fmla="*/ 373 h 373"/>
                <a:gd name="T6" fmla="*/ 135 w 135"/>
                <a:gd name="T7" fmla="*/ 186 h 373"/>
                <a:gd name="T8" fmla="*/ 67 w 135"/>
                <a:gd name="T9" fmla="*/ 0 h 373"/>
                <a:gd name="T10" fmla="*/ 67 w 135"/>
                <a:gd name="T11" fmla="*/ 354 h 373"/>
                <a:gd name="T12" fmla="*/ 14 w 135"/>
                <a:gd name="T13" fmla="*/ 186 h 373"/>
                <a:gd name="T14" fmla="*/ 67 w 135"/>
                <a:gd name="T15" fmla="*/ 18 h 373"/>
                <a:gd name="T16" fmla="*/ 121 w 135"/>
                <a:gd name="T17" fmla="*/ 186 h 373"/>
                <a:gd name="T18" fmla="*/ 67 w 135"/>
                <a:gd name="T19" fmla="*/ 354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5" h="373">
                  <a:moveTo>
                    <a:pt x="67" y="0"/>
                  </a:moveTo>
                  <a:cubicBezTo>
                    <a:pt x="30" y="0"/>
                    <a:pt x="0" y="83"/>
                    <a:pt x="0" y="186"/>
                  </a:cubicBezTo>
                  <a:cubicBezTo>
                    <a:pt x="0" y="289"/>
                    <a:pt x="30" y="373"/>
                    <a:pt x="67" y="373"/>
                  </a:cubicBezTo>
                  <a:cubicBezTo>
                    <a:pt x="105" y="373"/>
                    <a:pt x="135" y="289"/>
                    <a:pt x="135" y="186"/>
                  </a:cubicBezTo>
                  <a:cubicBezTo>
                    <a:pt x="135" y="83"/>
                    <a:pt x="105" y="0"/>
                    <a:pt x="67" y="0"/>
                  </a:cubicBezTo>
                  <a:close/>
                  <a:moveTo>
                    <a:pt x="67" y="354"/>
                  </a:moveTo>
                  <a:cubicBezTo>
                    <a:pt x="42" y="354"/>
                    <a:pt x="14" y="283"/>
                    <a:pt x="14" y="186"/>
                  </a:cubicBezTo>
                  <a:cubicBezTo>
                    <a:pt x="14" y="90"/>
                    <a:pt x="42" y="18"/>
                    <a:pt x="67" y="18"/>
                  </a:cubicBezTo>
                  <a:cubicBezTo>
                    <a:pt x="93" y="18"/>
                    <a:pt x="121" y="90"/>
                    <a:pt x="121" y="186"/>
                  </a:cubicBezTo>
                  <a:cubicBezTo>
                    <a:pt x="121" y="283"/>
                    <a:pt x="93" y="354"/>
                    <a:pt x="67" y="354"/>
                  </a:cubicBez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a:ln>
                  <a:noFill/>
                </a:ln>
                <a:solidFill>
                  <a:prstClr val="black"/>
                </a:solidFill>
                <a:effectLst/>
                <a:uLnTx/>
                <a:uFillTx/>
              </a:endParaRPr>
            </a:p>
          </p:txBody>
        </p:sp>
        <p:sp>
          <p:nvSpPr>
            <p:cNvPr id="13" name="Freeform 38"/>
            <p:cNvSpPr>
              <a:spLocks noEditPoints="1"/>
            </p:cNvSpPr>
            <p:nvPr/>
          </p:nvSpPr>
          <p:spPr bwMode="auto">
            <a:xfrm>
              <a:off x="3862388" y="1728788"/>
              <a:ext cx="608013" cy="422275"/>
            </a:xfrm>
            <a:custGeom>
              <a:avLst/>
              <a:gdLst>
                <a:gd name="T0" fmla="*/ 19 w 361"/>
                <a:gd name="T1" fmla="*/ 32 h 251"/>
                <a:gd name="T2" fmla="*/ 146 w 361"/>
                <a:gd name="T3" fmla="*/ 184 h 251"/>
                <a:gd name="T4" fmla="*/ 342 w 361"/>
                <a:gd name="T5" fmla="*/ 219 h 251"/>
                <a:gd name="T6" fmla="*/ 214 w 361"/>
                <a:gd name="T7" fmla="*/ 67 h 251"/>
                <a:gd name="T8" fmla="*/ 19 w 361"/>
                <a:gd name="T9" fmla="*/ 32 h 251"/>
                <a:gd name="T10" fmla="*/ 326 w 361"/>
                <a:gd name="T11" fmla="*/ 209 h 251"/>
                <a:gd name="T12" fmla="*/ 154 w 361"/>
                <a:gd name="T13" fmla="*/ 172 h 251"/>
                <a:gd name="T14" fmla="*/ 35 w 361"/>
                <a:gd name="T15" fmla="*/ 41 h 251"/>
                <a:gd name="T16" fmla="*/ 207 w 361"/>
                <a:gd name="T17" fmla="*/ 79 h 251"/>
                <a:gd name="T18" fmla="*/ 326 w 361"/>
                <a:gd name="T19" fmla="*/ 209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1" h="251">
                  <a:moveTo>
                    <a:pt x="19" y="32"/>
                  </a:moveTo>
                  <a:cubicBezTo>
                    <a:pt x="0" y="64"/>
                    <a:pt x="57" y="132"/>
                    <a:pt x="146" y="184"/>
                  </a:cubicBezTo>
                  <a:cubicBezTo>
                    <a:pt x="236" y="236"/>
                    <a:pt x="323" y="251"/>
                    <a:pt x="342" y="219"/>
                  </a:cubicBezTo>
                  <a:cubicBezTo>
                    <a:pt x="361" y="186"/>
                    <a:pt x="303" y="118"/>
                    <a:pt x="214" y="67"/>
                  </a:cubicBezTo>
                  <a:cubicBezTo>
                    <a:pt x="125" y="15"/>
                    <a:pt x="37" y="0"/>
                    <a:pt x="19" y="32"/>
                  </a:cubicBezTo>
                  <a:close/>
                  <a:moveTo>
                    <a:pt x="326" y="209"/>
                  </a:moveTo>
                  <a:cubicBezTo>
                    <a:pt x="313" y="231"/>
                    <a:pt x="237" y="220"/>
                    <a:pt x="154" y="172"/>
                  </a:cubicBezTo>
                  <a:cubicBezTo>
                    <a:pt x="70" y="124"/>
                    <a:pt x="22" y="63"/>
                    <a:pt x="35" y="41"/>
                  </a:cubicBezTo>
                  <a:cubicBezTo>
                    <a:pt x="47" y="19"/>
                    <a:pt x="124" y="31"/>
                    <a:pt x="207" y="79"/>
                  </a:cubicBezTo>
                  <a:cubicBezTo>
                    <a:pt x="290" y="127"/>
                    <a:pt x="338" y="187"/>
                    <a:pt x="326" y="209"/>
                  </a:cubicBez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a:ln>
                  <a:noFill/>
                </a:ln>
                <a:solidFill>
                  <a:prstClr val="black"/>
                </a:solidFill>
                <a:effectLst/>
                <a:uLnTx/>
                <a:uFillTx/>
              </a:endParaRPr>
            </a:p>
          </p:txBody>
        </p:sp>
        <p:sp>
          <p:nvSpPr>
            <p:cNvPr id="14" name="Freeform 39"/>
            <p:cNvSpPr>
              <a:spLocks noEditPoints="1"/>
            </p:cNvSpPr>
            <p:nvPr/>
          </p:nvSpPr>
          <p:spPr bwMode="auto">
            <a:xfrm>
              <a:off x="3862388" y="1728788"/>
              <a:ext cx="608013" cy="422275"/>
            </a:xfrm>
            <a:custGeom>
              <a:avLst/>
              <a:gdLst>
                <a:gd name="T0" fmla="*/ 214 w 361"/>
                <a:gd name="T1" fmla="*/ 184 h 251"/>
                <a:gd name="T2" fmla="*/ 342 w 361"/>
                <a:gd name="T3" fmla="*/ 32 h 251"/>
                <a:gd name="T4" fmla="*/ 146 w 361"/>
                <a:gd name="T5" fmla="*/ 67 h 251"/>
                <a:gd name="T6" fmla="*/ 19 w 361"/>
                <a:gd name="T7" fmla="*/ 219 h 251"/>
                <a:gd name="T8" fmla="*/ 214 w 361"/>
                <a:gd name="T9" fmla="*/ 184 h 251"/>
                <a:gd name="T10" fmla="*/ 207 w 361"/>
                <a:gd name="T11" fmla="*/ 172 h 251"/>
                <a:gd name="T12" fmla="*/ 35 w 361"/>
                <a:gd name="T13" fmla="*/ 209 h 251"/>
                <a:gd name="T14" fmla="*/ 154 w 361"/>
                <a:gd name="T15" fmla="*/ 79 h 251"/>
                <a:gd name="T16" fmla="*/ 326 w 361"/>
                <a:gd name="T17" fmla="*/ 41 h 251"/>
                <a:gd name="T18" fmla="*/ 207 w 361"/>
                <a:gd name="T19" fmla="*/ 172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1" h="251">
                  <a:moveTo>
                    <a:pt x="214" y="184"/>
                  </a:moveTo>
                  <a:cubicBezTo>
                    <a:pt x="303" y="132"/>
                    <a:pt x="361" y="64"/>
                    <a:pt x="342" y="32"/>
                  </a:cubicBezTo>
                  <a:cubicBezTo>
                    <a:pt x="323" y="0"/>
                    <a:pt x="236" y="15"/>
                    <a:pt x="146" y="67"/>
                  </a:cubicBezTo>
                  <a:cubicBezTo>
                    <a:pt x="57" y="118"/>
                    <a:pt x="0" y="186"/>
                    <a:pt x="19" y="219"/>
                  </a:cubicBezTo>
                  <a:cubicBezTo>
                    <a:pt x="37" y="251"/>
                    <a:pt x="125" y="236"/>
                    <a:pt x="214" y="184"/>
                  </a:cubicBezTo>
                  <a:close/>
                  <a:moveTo>
                    <a:pt x="207" y="172"/>
                  </a:moveTo>
                  <a:cubicBezTo>
                    <a:pt x="124" y="220"/>
                    <a:pt x="47" y="231"/>
                    <a:pt x="35" y="209"/>
                  </a:cubicBezTo>
                  <a:cubicBezTo>
                    <a:pt x="22" y="187"/>
                    <a:pt x="70" y="127"/>
                    <a:pt x="154" y="79"/>
                  </a:cubicBezTo>
                  <a:cubicBezTo>
                    <a:pt x="237" y="31"/>
                    <a:pt x="313" y="19"/>
                    <a:pt x="326" y="41"/>
                  </a:cubicBezTo>
                  <a:cubicBezTo>
                    <a:pt x="338" y="63"/>
                    <a:pt x="290" y="123"/>
                    <a:pt x="207" y="172"/>
                  </a:cubicBez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a:ln>
                  <a:noFill/>
                </a:ln>
                <a:solidFill>
                  <a:prstClr val="black"/>
                </a:solidFill>
                <a:effectLst/>
                <a:uLnTx/>
                <a:uFillTx/>
              </a:endParaRPr>
            </a:p>
          </p:txBody>
        </p:sp>
        <p:sp>
          <p:nvSpPr>
            <p:cNvPr id="15" name="Oval 40"/>
            <p:cNvSpPr>
              <a:spLocks noChangeArrowheads="1"/>
            </p:cNvSpPr>
            <p:nvPr/>
          </p:nvSpPr>
          <p:spPr bwMode="auto">
            <a:xfrm>
              <a:off x="4121150" y="1895475"/>
              <a:ext cx="88900" cy="87312"/>
            </a:xfrm>
            <a:prstGeom prst="ellipse">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a:ln>
                  <a:noFill/>
                </a:ln>
                <a:solidFill>
                  <a:prstClr val="black"/>
                </a:solidFill>
                <a:effectLst/>
                <a:uLnTx/>
                <a:uFillTx/>
              </a:endParaRPr>
            </a:p>
          </p:txBody>
        </p:sp>
      </p:grpSp>
      <p:sp>
        <p:nvSpPr>
          <p:cNvPr id="16" name="Freeform 14"/>
          <p:cNvSpPr/>
          <p:nvPr/>
        </p:nvSpPr>
        <p:spPr bwMode="auto">
          <a:xfrm>
            <a:off x="6320603" y="2648565"/>
            <a:ext cx="1415866" cy="1146440"/>
          </a:xfrm>
          <a:custGeom>
            <a:avLst/>
            <a:gdLst>
              <a:gd name="T0" fmla="*/ 2147483647 w 556"/>
              <a:gd name="T1" fmla="*/ 0 h 482"/>
              <a:gd name="T2" fmla="*/ 2147483647 w 556"/>
              <a:gd name="T3" fmla="*/ 2147483647 h 482"/>
              <a:gd name="T4" fmla="*/ 2147483647 w 556"/>
              <a:gd name="T5" fmla="*/ 2147483647 h 482"/>
              <a:gd name="T6" fmla="*/ 2147483647 w 556"/>
              <a:gd name="T7" fmla="*/ 2147483647 h 482"/>
              <a:gd name="T8" fmla="*/ 0 w 556"/>
              <a:gd name="T9" fmla="*/ 0 h 482"/>
              <a:gd name="T10" fmla="*/ 2147483647 w 556"/>
              <a:gd name="T11" fmla="*/ 2147483647 h 482"/>
              <a:gd name="T12" fmla="*/ 2147483647 w 556"/>
              <a:gd name="T13" fmla="*/ 0 h 48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56" h="482">
                <a:moveTo>
                  <a:pt x="556" y="0"/>
                </a:moveTo>
                <a:lnTo>
                  <a:pt x="465" y="43"/>
                </a:lnTo>
                <a:lnTo>
                  <a:pt x="278" y="366"/>
                </a:lnTo>
                <a:lnTo>
                  <a:pt x="91" y="43"/>
                </a:lnTo>
                <a:lnTo>
                  <a:pt x="0" y="0"/>
                </a:lnTo>
                <a:lnTo>
                  <a:pt x="278" y="482"/>
                </a:lnTo>
                <a:lnTo>
                  <a:pt x="556" y="0"/>
                </a:lnTo>
                <a:close/>
              </a:path>
            </a:pathLst>
          </a:custGeom>
          <a:blipFill>
            <a:blip r:embed="rId6" cstate="screen"/>
            <a:stretch>
              <a:fillRect/>
            </a:stretch>
          </a:blipFill>
          <a:ln>
            <a:noFill/>
          </a:ln>
        </p:spPr>
        <p:txBody>
          <a:bodyPr lIns="91438" tIns="45719" rIns="91438" bIns="45719"/>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a:ln>
                <a:noFill/>
              </a:ln>
              <a:solidFill>
                <a:prstClr val="black"/>
              </a:solidFill>
              <a:effectLst/>
              <a:uLnTx/>
              <a:uFillTx/>
            </a:endParaRPr>
          </a:p>
        </p:txBody>
      </p:sp>
      <p:sp>
        <p:nvSpPr>
          <p:cNvPr id="17" name="Freeform 15"/>
          <p:cNvSpPr/>
          <p:nvPr/>
        </p:nvSpPr>
        <p:spPr bwMode="auto">
          <a:xfrm>
            <a:off x="6320603" y="2075345"/>
            <a:ext cx="1415866" cy="1146440"/>
          </a:xfrm>
          <a:custGeom>
            <a:avLst/>
            <a:gdLst>
              <a:gd name="T0" fmla="*/ 2147483647 w 556"/>
              <a:gd name="T1" fmla="*/ 0 h 482"/>
              <a:gd name="T2" fmla="*/ 2147483647 w 556"/>
              <a:gd name="T3" fmla="*/ 2147483647 h 482"/>
              <a:gd name="T4" fmla="*/ 0 w 556"/>
              <a:gd name="T5" fmla="*/ 0 h 482"/>
              <a:gd name="T6" fmla="*/ 2147483647 w 556"/>
              <a:gd name="T7" fmla="*/ 2147483647 h 482"/>
              <a:gd name="T8" fmla="*/ 2147483647 w 556"/>
              <a:gd name="T9" fmla="*/ 0 h 48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6" h="482">
                <a:moveTo>
                  <a:pt x="556" y="0"/>
                </a:moveTo>
                <a:lnTo>
                  <a:pt x="278" y="482"/>
                </a:lnTo>
                <a:lnTo>
                  <a:pt x="0" y="0"/>
                </a:lnTo>
                <a:lnTo>
                  <a:pt x="278" y="130"/>
                </a:lnTo>
                <a:lnTo>
                  <a:pt x="556" y="0"/>
                </a:lnTo>
                <a:close/>
              </a:path>
            </a:pathLst>
          </a:custGeom>
          <a:blipFill>
            <a:blip r:embed="rId6" cstate="screen"/>
            <a:stretch>
              <a:fillRect/>
            </a:stretch>
          </a:blipFill>
          <a:ln>
            <a:noFill/>
          </a:ln>
        </p:spPr>
        <p:txBody>
          <a:bodyPr lIns="91438" tIns="45719" rIns="91438" bIns="45719"/>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a:ln>
                <a:noFill/>
              </a:ln>
              <a:solidFill>
                <a:prstClr val="black"/>
              </a:solidFill>
              <a:effectLst/>
              <a:uLnTx/>
              <a:uFillTx/>
            </a:endParaRPr>
          </a:p>
        </p:txBody>
      </p:sp>
      <p:sp>
        <p:nvSpPr>
          <p:cNvPr id="18" name="Freeform 14"/>
          <p:cNvSpPr/>
          <p:nvPr/>
        </p:nvSpPr>
        <p:spPr bwMode="auto">
          <a:xfrm rot="10800000">
            <a:off x="4409501" y="3715611"/>
            <a:ext cx="1244438" cy="1078163"/>
          </a:xfrm>
          <a:custGeom>
            <a:avLst/>
            <a:gdLst>
              <a:gd name="T0" fmla="*/ 2147483647 w 556"/>
              <a:gd name="T1" fmla="*/ 0 h 482"/>
              <a:gd name="T2" fmla="*/ 2147483647 w 556"/>
              <a:gd name="T3" fmla="*/ 2147483647 h 482"/>
              <a:gd name="T4" fmla="*/ 2147483647 w 556"/>
              <a:gd name="T5" fmla="*/ 2147483647 h 482"/>
              <a:gd name="T6" fmla="*/ 2147483647 w 556"/>
              <a:gd name="T7" fmla="*/ 2147483647 h 482"/>
              <a:gd name="T8" fmla="*/ 0 w 556"/>
              <a:gd name="T9" fmla="*/ 0 h 482"/>
              <a:gd name="T10" fmla="*/ 2147483647 w 556"/>
              <a:gd name="T11" fmla="*/ 2147483647 h 482"/>
              <a:gd name="T12" fmla="*/ 2147483647 w 556"/>
              <a:gd name="T13" fmla="*/ 0 h 48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56" h="482">
                <a:moveTo>
                  <a:pt x="556" y="0"/>
                </a:moveTo>
                <a:lnTo>
                  <a:pt x="465" y="43"/>
                </a:lnTo>
                <a:lnTo>
                  <a:pt x="278" y="366"/>
                </a:lnTo>
                <a:lnTo>
                  <a:pt x="91" y="43"/>
                </a:lnTo>
                <a:lnTo>
                  <a:pt x="0" y="0"/>
                </a:lnTo>
                <a:lnTo>
                  <a:pt x="278" y="482"/>
                </a:lnTo>
                <a:lnTo>
                  <a:pt x="556" y="0"/>
                </a:lnTo>
                <a:close/>
              </a:path>
            </a:pathLst>
          </a:custGeom>
          <a:blipFill>
            <a:blip r:embed="rId7" cstate="screen"/>
            <a:stretch>
              <a:fillRect/>
            </a:stretch>
          </a:blipFill>
          <a:ln>
            <a:noFill/>
          </a:ln>
        </p:spPr>
        <p:txBody>
          <a:bodyPr lIns="91438" tIns="45719" rIns="91438" bIns="45719"/>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a:ln>
                <a:noFill/>
              </a:ln>
              <a:solidFill>
                <a:prstClr val="black"/>
              </a:solidFill>
              <a:effectLst/>
              <a:uLnTx/>
              <a:uFillTx/>
            </a:endParaRPr>
          </a:p>
        </p:txBody>
      </p:sp>
      <p:sp>
        <p:nvSpPr>
          <p:cNvPr id="19" name="Freeform 15"/>
          <p:cNvSpPr/>
          <p:nvPr/>
        </p:nvSpPr>
        <p:spPr bwMode="auto">
          <a:xfrm rot="10800000">
            <a:off x="4409501" y="4253899"/>
            <a:ext cx="1244438" cy="1079750"/>
          </a:xfrm>
          <a:custGeom>
            <a:avLst/>
            <a:gdLst>
              <a:gd name="T0" fmla="*/ 2147483647 w 556"/>
              <a:gd name="T1" fmla="*/ 0 h 482"/>
              <a:gd name="T2" fmla="*/ 2147483647 w 556"/>
              <a:gd name="T3" fmla="*/ 2147483647 h 482"/>
              <a:gd name="T4" fmla="*/ 0 w 556"/>
              <a:gd name="T5" fmla="*/ 0 h 482"/>
              <a:gd name="T6" fmla="*/ 2147483647 w 556"/>
              <a:gd name="T7" fmla="*/ 2147483647 h 482"/>
              <a:gd name="T8" fmla="*/ 2147483647 w 556"/>
              <a:gd name="T9" fmla="*/ 0 h 48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6" h="482">
                <a:moveTo>
                  <a:pt x="556" y="0"/>
                </a:moveTo>
                <a:lnTo>
                  <a:pt x="278" y="482"/>
                </a:lnTo>
                <a:lnTo>
                  <a:pt x="0" y="0"/>
                </a:lnTo>
                <a:lnTo>
                  <a:pt x="278" y="130"/>
                </a:lnTo>
                <a:lnTo>
                  <a:pt x="556" y="0"/>
                </a:lnTo>
                <a:close/>
              </a:path>
            </a:pathLst>
          </a:custGeom>
          <a:blipFill>
            <a:blip r:embed="rId7" cstate="screen"/>
            <a:stretch>
              <a:fillRect/>
            </a:stretch>
          </a:blipFill>
          <a:ln>
            <a:noFill/>
          </a:ln>
        </p:spPr>
        <p:txBody>
          <a:bodyPr lIns="91438" tIns="45719" rIns="91438" bIns="45719"/>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a:ln>
                <a:noFill/>
              </a:ln>
              <a:solidFill>
                <a:prstClr val="black"/>
              </a:solidFill>
              <a:effectLst/>
              <a:uLnTx/>
              <a:uFillTx/>
            </a:endParaRPr>
          </a:p>
        </p:txBody>
      </p:sp>
      <p:sp>
        <p:nvSpPr>
          <p:cNvPr id="20" name="Freeform 14"/>
          <p:cNvSpPr/>
          <p:nvPr/>
        </p:nvSpPr>
        <p:spPr bwMode="auto">
          <a:xfrm rot="5400000">
            <a:off x="5762413" y="4094525"/>
            <a:ext cx="1417966" cy="1146025"/>
          </a:xfrm>
          <a:custGeom>
            <a:avLst/>
            <a:gdLst>
              <a:gd name="T0" fmla="*/ 2147483647 w 556"/>
              <a:gd name="T1" fmla="*/ 0 h 482"/>
              <a:gd name="T2" fmla="*/ 2147483647 w 556"/>
              <a:gd name="T3" fmla="*/ 2147483647 h 482"/>
              <a:gd name="T4" fmla="*/ 2147483647 w 556"/>
              <a:gd name="T5" fmla="*/ 2147483647 h 482"/>
              <a:gd name="T6" fmla="*/ 2147483647 w 556"/>
              <a:gd name="T7" fmla="*/ 2147483647 h 482"/>
              <a:gd name="T8" fmla="*/ 0 w 556"/>
              <a:gd name="T9" fmla="*/ 0 h 482"/>
              <a:gd name="T10" fmla="*/ 2147483647 w 556"/>
              <a:gd name="T11" fmla="*/ 2147483647 h 482"/>
              <a:gd name="T12" fmla="*/ 2147483647 w 556"/>
              <a:gd name="T13" fmla="*/ 0 h 48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56" h="482">
                <a:moveTo>
                  <a:pt x="556" y="0"/>
                </a:moveTo>
                <a:lnTo>
                  <a:pt x="465" y="43"/>
                </a:lnTo>
                <a:lnTo>
                  <a:pt x="278" y="366"/>
                </a:lnTo>
                <a:lnTo>
                  <a:pt x="91" y="43"/>
                </a:lnTo>
                <a:lnTo>
                  <a:pt x="0" y="0"/>
                </a:lnTo>
                <a:lnTo>
                  <a:pt x="278" y="482"/>
                </a:lnTo>
                <a:lnTo>
                  <a:pt x="556" y="0"/>
                </a:lnTo>
                <a:close/>
              </a:path>
            </a:pathLst>
          </a:custGeom>
          <a:blipFill>
            <a:blip r:embed="rId8" cstate="screen"/>
            <a:stretch>
              <a:fillRect/>
            </a:stretch>
          </a:blipFill>
          <a:ln>
            <a:noFill/>
          </a:ln>
        </p:spPr>
        <p:txBody>
          <a:bodyPr lIns="91438" tIns="45719" rIns="91438" bIns="45719"/>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a:ln>
                <a:noFill/>
              </a:ln>
              <a:solidFill>
                <a:prstClr val="black"/>
              </a:solidFill>
              <a:effectLst/>
              <a:uLnTx/>
              <a:uFillTx/>
            </a:endParaRPr>
          </a:p>
        </p:txBody>
      </p:sp>
      <p:sp>
        <p:nvSpPr>
          <p:cNvPr id="21" name="Freeform 15"/>
          <p:cNvSpPr/>
          <p:nvPr/>
        </p:nvSpPr>
        <p:spPr bwMode="auto">
          <a:xfrm rot="5400000">
            <a:off x="6335427" y="4094525"/>
            <a:ext cx="1417966" cy="1146025"/>
          </a:xfrm>
          <a:custGeom>
            <a:avLst/>
            <a:gdLst>
              <a:gd name="T0" fmla="*/ 2147483647 w 556"/>
              <a:gd name="T1" fmla="*/ 0 h 482"/>
              <a:gd name="T2" fmla="*/ 2147483647 w 556"/>
              <a:gd name="T3" fmla="*/ 2147483647 h 482"/>
              <a:gd name="T4" fmla="*/ 0 w 556"/>
              <a:gd name="T5" fmla="*/ 0 h 482"/>
              <a:gd name="T6" fmla="*/ 2147483647 w 556"/>
              <a:gd name="T7" fmla="*/ 2147483647 h 482"/>
              <a:gd name="T8" fmla="*/ 2147483647 w 556"/>
              <a:gd name="T9" fmla="*/ 0 h 48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6" h="482">
                <a:moveTo>
                  <a:pt x="556" y="0"/>
                </a:moveTo>
                <a:lnTo>
                  <a:pt x="278" y="482"/>
                </a:lnTo>
                <a:lnTo>
                  <a:pt x="0" y="0"/>
                </a:lnTo>
                <a:lnTo>
                  <a:pt x="278" y="130"/>
                </a:lnTo>
                <a:lnTo>
                  <a:pt x="556" y="0"/>
                </a:lnTo>
                <a:close/>
              </a:path>
            </a:pathLst>
          </a:custGeom>
          <a:blipFill>
            <a:blip r:embed="rId8" cstate="screen"/>
            <a:stretch>
              <a:fillRect/>
            </a:stretch>
          </a:blipFill>
          <a:ln>
            <a:noFill/>
          </a:ln>
        </p:spPr>
        <p:txBody>
          <a:bodyPr lIns="91438" tIns="45719" rIns="91438" bIns="45719"/>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a:ln>
                <a:noFill/>
              </a:ln>
              <a:solidFill>
                <a:prstClr val="black"/>
              </a:solidFill>
              <a:effectLst/>
              <a:uLnTx/>
              <a:uFillTx/>
            </a:endParaRPr>
          </a:p>
        </p:txBody>
      </p:sp>
      <p:sp>
        <p:nvSpPr>
          <p:cNvPr id="22" name="Oval 42"/>
          <p:cNvSpPr>
            <a:spLocks noChangeArrowheads="1"/>
          </p:cNvSpPr>
          <p:nvPr/>
        </p:nvSpPr>
        <p:spPr bwMode="auto">
          <a:xfrm>
            <a:off x="4942833" y="4500016"/>
            <a:ext cx="73016" cy="69867"/>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91438" tIns="45719" rIns="91438" bIns="45719"/>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a:ln>
                <a:noFill/>
              </a:ln>
              <a:solidFill>
                <a:prstClr val="black"/>
              </a:solidFill>
              <a:effectLst/>
              <a:uLnTx/>
              <a:uFillTx/>
            </a:endParaRPr>
          </a:p>
        </p:txBody>
      </p:sp>
      <p:sp>
        <p:nvSpPr>
          <p:cNvPr id="28" name="Oval 43"/>
          <p:cNvSpPr>
            <a:spLocks noChangeArrowheads="1"/>
          </p:cNvSpPr>
          <p:nvPr/>
        </p:nvSpPr>
        <p:spPr bwMode="auto">
          <a:xfrm>
            <a:off x="5030134" y="4480963"/>
            <a:ext cx="88888" cy="88921"/>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91438" tIns="45719" rIns="91438" bIns="45719"/>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a:ln>
                <a:noFill/>
              </a:ln>
              <a:solidFill>
                <a:prstClr val="black"/>
              </a:solidFill>
              <a:effectLst/>
              <a:uLnTx/>
              <a:uFillTx/>
            </a:endParaRPr>
          </a:p>
        </p:txBody>
      </p:sp>
      <p:sp>
        <p:nvSpPr>
          <p:cNvPr id="29" name="Oval 44"/>
          <p:cNvSpPr>
            <a:spLocks noChangeArrowheads="1"/>
          </p:cNvSpPr>
          <p:nvPr/>
        </p:nvSpPr>
        <p:spPr bwMode="auto">
          <a:xfrm>
            <a:off x="4942833" y="4584175"/>
            <a:ext cx="73016" cy="71454"/>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91438" tIns="45719" rIns="91438" bIns="45719"/>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a:ln>
                <a:noFill/>
              </a:ln>
              <a:solidFill>
                <a:prstClr val="black"/>
              </a:solidFill>
              <a:effectLst/>
              <a:uLnTx/>
              <a:uFillTx/>
            </a:endParaRPr>
          </a:p>
        </p:txBody>
      </p:sp>
      <p:sp>
        <p:nvSpPr>
          <p:cNvPr id="30" name="Oval 45"/>
          <p:cNvSpPr>
            <a:spLocks noChangeArrowheads="1"/>
          </p:cNvSpPr>
          <p:nvPr/>
        </p:nvSpPr>
        <p:spPr bwMode="auto">
          <a:xfrm>
            <a:off x="5030133" y="4584175"/>
            <a:ext cx="71428" cy="71454"/>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91438" tIns="45719" rIns="91438" bIns="45719"/>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a:ln>
                <a:noFill/>
              </a:ln>
              <a:solidFill>
                <a:prstClr val="black"/>
              </a:solidFill>
              <a:effectLst/>
              <a:uLnTx/>
              <a:uFillTx/>
            </a:endParaRPr>
          </a:p>
        </p:txBody>
      </p:sp>
      <p:sp>
        <p:nvSpPr>
          <p:cNvPr id="31" name="Freeform 36"/>
          <p:cNvSpPr/>
          <p:nvPr/>
        </p:nvSpPr>
        <p:spPr bwMode="auto">
          <a:xfrm>
            <a:off x="6655521" y="4546066"/>
            <a:ext cx="222222" cy="195308"/>
          </a:xfrm>
          <a:custGeom>
            <a:avLst/>
            <a:gdLst>
              <a:gd name="T0" fmla="*/ 2147483647 w 134"/>
              <a:gd name="T1" fmla="*/ 2147483647 h 117"/>
              <a:gd name="T2" fmla="*/ 2147483647 w 134"/>
              <a:gd name="T3" fmla="*/ 0 h 117"/>
              <a:gd name="T4" fmla="*/ 2147483647 w 134"/>
              <a:gd name="T5" fmla="*/ 2147483647 h 117"/>
              <a:gd name="T6" fmla="*/ 2147483647 w 134"/>
              <a:gd name="T7" fmla="*/ 2147483647 h 117"/>
              <a:gd name="T8" fmla="*/ 2147483647 w 134"/>
              <a:gd name="T9" fmla="*/ 2147483647 h 117"/>
              <a:gd name="T10" fmla="*/ 2147483647 w 134"/>
              <a:gd name="T11" fmla="*/ 2147483647 h 117"/>
              <a:gd name="T12" fmla="*/ 2147483647 w 134"/>
              <a:gd name="T13" fmla="*/ 2147483647 h 117"/>
              <a:gd name="T14" fmla="*/ 2147483647 w 134"/>
              <a:gd name="T15" fmla="*/ 2147483647 h 117"/>
              <a:gd name="T16" fmla="*/ 2147483647 w 134"/>
              <a:gd name="T17" fmla="*/ 2147483647 h 117"/>
              <a:gd name="T18" fmla="*/ 0 w 134"/>
              <a:gd name="T19" fmla="*/ 2147483647 h 117"/>
              <a:gd name="T20" fmla="*/ 2147483647 w 134"/>
              <a:gd name="T21" fmla="*/ 2147483647 h 117"/>
              <a:gd name="T22" fmla="*/ 2147483647 w 134"/>
              <a:gd name="T23" fmla="*/ 2147483647 h 117"/>
              <a:gd name="T24" fmla="*/ 2147483647 w 134"/>
              <a:gd name="T25" fmla="*/ 2147483647 h 117"/>
              <a:gd name="T26" fmla="*/ 2147483647 w 134"/>
              <a:gd name="T27" fmla="*/ 2147483647 h 117"/>
              <a:gd name="T28" fmla="*/ 2147483647 w 134"/>
              <a:gd name="T29" fmla="*/ 2147483647 h 117"/>
              <a:gd name="T30" fmla="*/ 2147483647 w 134"/>
              <a:gd name="T31" fmla="*/ 2147483647 h 117"/>
              <a:gd name="T32" fmla="*/ 2147483647 w 134"/>
              <a:gd name="T33" fmla="*/ 2147483647 h 117"/>
              <a:gd name="T34" fmla="*/ 2147483647 w 134"/>
              <a:gd name="T35" fmla="*/ 2147483647 h 1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34" h="117">
                <a:moveTo>
                  <a:pt x="134" y="20"/>
                </a:moveTo>
                <a:cubicBezTo>
                  <a:pt x="134" y="9"/>
                  <a:pt x="125" y="0"/>
                  <a:pt x="114" y="0"/>
                </a:cubicBezTo>
                <a:cubicBezTo>
                  <a:pt x="103" y="0"/>
                  <a:pt x="94" y="9"/>
                  <a:pt x="94" y="20"/>
                </a:cubicBezTo>
                <a:cubicBezTo>
                  <a:pt x="94" y="26"/>
                  <a:pt x="96" y="31"/>
                  <a:pt x="100" y="34"/>
                </a:cubicBezTo>
                <a:cubicBezTo>
                  <a:pt x="77" y="89"/>
                  <a:pt x="77" y="89"/>
                  <a:pt x="77" y="89"/>
                </a:cubicBezTo>
                <a:cubicBezTo>
                  <a:pt x="58" y="47"/>
                  <a:pt x="58" y="47"/>
                  <a:pt x="58" y="47"/>
                </a:cubicBezTo>
                <a:cubicBezTo>
                  <a:pt x="42" y="45"/>
                  <a:pt x="42" y="45"/>
                  <a:pt x="42" y="45"/>
                </a:cubicBezTo>
                <a:cubicBezTo>
                  <a:pt x="27" y="63"/>
                  <a:pt x="27" y="63"/>
                  <a:pt x="27" y="63"/>
                </a:cubicBezTo>
                <a:cubicBezTo>
                  <a:pt x="25" y="62"/>
                  <a:pt x="23" y="62"/>
                  <a:pt x="21" y="62"/>
                </a:cubicBezTo>
                <a:cubicBezTo>
                  <a:pt x="9" y="62"/>
                  <a:pt x="0" y="71"/>
                  <a:pt x="0" y="82"/>
                </a:cubicBezTo>
                <a:cubicBezTo>
                  <a:pt x="0" y="93"/>
                  <a:pt x="9" y="102"/>
                  <a:pt x="21" y="102"/>
                </a:cubicBezTo>
                <a:cubicBezTo>
                  <a:pt x="32" y="102"/>
                  <a:pt x="41" y="93"/>
                  <a:pt x="41" y="82"/>
                </a:cubicBezTo>
                <a:cubicBezTo>
                  <a:pt x="41" y="81"/>
                  <a:pt x="41" y="79"/>
                  <a:pt x="40" y="78"/>
                </a:cubicBezTo>
                <a:cubicBezTo>
                  <a:pt x="47" y="70"/>
                  <a:pt x="47" y="70"/>
                  <a:pt x="47" y="70"/>
                </a:cubicBezTo>
                <a:cubicBezTo>
                  <a:pt x="69" y="117"/>
                  <a:pt x="69" y="117"/>
                  <a:pt x="69" y="117"/>
                </a:cubicBezTo>
                <a:cubicBezTo>
                  <a:pt x="86" y="117"/>
                  <a:pt x="86" y="117"/>
                  <a:pt x="86" y="117"/>
                </a:cubicBezTo>
                <a:cubicBezTo>
                  <a:pt x="119" y="39"/>
                  <a:pt x="119" y="39"/>
                  <a:pt x="119" y="39"/>
                </a:cubicBezTo>
                <a:cubicBezTo>
                  <a:pt x="128" y="37"/>
                  <a:pt x="134" y="29"/>
                  <a:pt x="134" y="2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91438" tIns="45719" rIns="91438" bIns="45719"/>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a:ln>
                <a:noFill/>
              </a:ln>
              <a:solidFill>
                <a:prstClr val="black"/>
              </a:solidFill>
              <a:effectLst/>
              <a:uLnTx/>
              <a:uFillTx/>
            </a:endParaRPr>
          </a:p>
        </p:txBody>
      </p:sp>
      <p:sp>
        <p:nvSpPr>
          <p:cNvPr id="32" name="Rectangle 27"/>
          <p:cNvSpPr>
            <a:spLocks noChangeArrowheads="1"/>
          </p:cNvSpPr>
          <p:nvPr/>
        </p:nvSpPr>
        <p:spPr bwMode="auto">
          <a:xfrm>
            <a:off x="6972981" y="2834344"/>
            <a:ext cx="22222" cy="15243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38" tIns="45719" rIns="91438" bIns="45719"/>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a:ln>
                <a:noFill/>
              </a:ln>
              <a:solidFill>
                <a:prstClr val="black"/>
              </a:solidFill>
              <a:effectLst/>
              <a:uLnTx/>
              <a:uFillTx/>
            </a:endParaRPr>
          </a:p>
        </p:txBody>
      </p:sp>
      <p:sp>
        <p:nvSpPr>
          <p:cNvPr id="33" name="Rectangle 28"/>
          <p:cNvSpPr>
            <a:spLocks noChangeArrowheads="1"/>
          </p:cNvSpPr>
          <p:nvPr/>
        </p:nvSpPr>
        <p:spPr bwMode="auto">
          <a:xfrm>
            <a:off x="7014251" y="2810527"/>
            <a:ext cx="20635" cy="17625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38" tIns="45719" rIns="91438" bIns="45719"/>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a:ln>
                <a:noFill/>
              </a:ln>
              <a:solidFill>
                <a:prstClr val="black"/>
              </a:solidFill>
              <a:effectLst/>
              <a:uLnTx/>
              <a:uFillTx/>
            </a:endParaRPr>
          </a:p>
        </p:txBody>
      </p:sp>
      <p:sp>
        <p:nvSpPr>
          <p:cNvPr id="34" name="Rectangle 29"/>
          <p:cNvSpPr>
            <a:spLocks noChangeArrowheads="1"/>
          </p:cNvSpPr>
          <p:nvPr/>
        </p:nvSpPr>
        <p:spPr bwMode="auto">
          <a:xfrm>
            <a:off x="7050759" y="2794647"/>
            <a:ext cx="22222" cy="19213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38" tIns="45719" rIns="91438" bIns="45719"/>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a:ln>
                <a:noFill/>
              </a:ln>
              <a:solidFill>
                <a:prstClr val="black"/>
              </a:solidFill>
              <a:effectLst/>
              <a:uLnTx/>
              <a:uFillTx/>
            </a:endParaRPr>
          </a:p>
        </p:txBody>
      </p:sp>
      <p:sp>
        <p:nvSpPr>
          <p:cNvPr id="35" name="Rectangle 30"/>
          <p:cNvSpPr>
            <a:spLocks noChangeArrowheads="1"/>
          </p:cNvSpPr>
          <p:nvPr/>
        </p:nvSpPr>
        <p:spPr bwMode="auto">
          <a:xfrm>
            <a:off x="7088853" y="2893096"/>
            <a:ext cx="23810" cy="9368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38" tIns="45719" rIns="91438" bIns="45719"/>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a:ln>
                <a:noFill/>
              </a:ln>
              <a:solidFill>
                <a:prstClr val="black"/>
              </a:solidFill>
              <a:effectLst/>
              <a:uLnTx/>
              <a:uFillTx/>
            </a:endParaRPr>
          </a:p>
        </p:txBody>
      </p:sp>
      <p:sp>
        <p:nvSpPr>
          <p:cNvPr id="36" name="TextBox 57"/>
          <p:cNvSpPr txBox="1"/>
          <p:nvPr/>
        </p:nvSpPr>
        <p:spPr bwMode="auto">
          <a:xfrm>
            <a:off x="1393644" y="2357985"/>
            <a:ext cx="2673003" cy="852539"/>
          </a:xfrm>
          <a:prstGeom prst="rect">
            <a:avLst/>
          </a:prstGeom>
          <a:noFill/>
        </p:spPr>
        <p:txBody>
          <a:bodyPr lIns="91438" tIns="45719" rIns="91438" bIns="45719">
            <a:spAutoFit/>
          </a:bodyPr>
          <a:lstStyle/>
          <a:p>
            <a:pPr algn="ctr" defTabSz="914400">
              <a:lnSpc>
                <a:spcPct val="130000"/>
              </a:lnSpc>
              <a:defRPr/>
            </a:pPr>
            <a:r>
              <a:rPr lang="zh-CN" altLang="en-US" sz="1900" kern="0" dirty="0">
                <a:solidFill>
                  <a:prstClr val="black">
                    <a:lumMod val="50000"/>
                    <a:lumOff val="50000"/>
                  </a:prst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900" kern="0" dirty="0">
              <a:solidFill>
                <a:prstClr val="black">
                  <a:lumMod val="50000"/>
                  <a:lumOff val="50000"/>
                </a:prstClr>
              </a:solidFill>
              <a:latin typeface="微软雅黑" panose="020B0503020204020204" pitchFamily="34" charset="-122"/>
              <a:ea typeface="微软雅黑" panose="020B0503020204020204" pitchFamily="34" charset="-122"/>
              <a:cs typeface="Arial" panose="020B0604020202020204" pitchFamily="34" charset="0"/>
            </a:endParaRPr>
          </a:p>
          <a:p>
            <a:pPr algn="ctr" defTabSz="914400">
              <a:lnSpc>
                <a:spcPct val="130000"/>
              </a:lnSpc>
              <a:defRPr/>
            </a:pPr>
            <a:r>
              <a:rPr lang="zh-CN" altLang="en-US" sz="1900" kern="0" dirty="0">
                <a:solidFill>
                  <a:prstClr val="black">
                    <a:lumMod val="50000"/>
                    <a:lumOff val="50000"/>
                  </a:prst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900" kern="0" dirty="0">
              <a:solidFill>
                <a:prstClr val="black">
                  <a:lumMod val="50000"/>
                  <a:lumOff val="50000"/>
                </a:prstClr>
              </a:solidFill>
              <a:latin typeface="微软雅黑" panose="020B0503020204020204" pitchFamily="34" charset="-122"/>
              <a:ea typeface="微软雅黑" panose="020B0503020204020204" pitchFamily="34" charset="-122"/>
            </a:endParaRPr>
          </a:p>
        </p:txBody>
      </p:sp>
      <p:sp>
        <p:nvSpPr>
          <p:cNvPr id="37" name="TextBox 57"/>
          <p:cNvSpPr txBox="1"/>
          <p:nvPr/>
        </p:nvSpPr>
        <p:spPr bwMode="auto">
          <a:xfrm>
            <a:off x="8079323" y="2357985"/>
            <a:ext cx="2673003" cy="852539"/>
          </a:xfrm>
          <a:prstGeom prst="rect">
            <a:avLst/>
          </a:prstGeom>
          <a:noFill/>
        </p:spPr>
        <p:txBody>
          <a:bodyPr lIns="91438" tIns="45719" rIns="91438" bIns="45719">
            <a:spAutoFit/>
          </a:bodyPr>
          <a:lstStyle/>
          <a:p>
            <a:pPr algn="ctr" defTabSz="914400">
              <a:lnSpc>
                <a:spcPct val="130000"/>
              </a:lnSpc>
              <a:defRPr/>
            </a:pPr>
            <a:r>
              <a:rPr lang="zh-CN" altLang="en-US" sz="1900" kern="0" dirty="0">
                <a:solidFill>
                  <a:prstClr val="black">
                    <a:lumMod val="50000"/>
                    <a:lumOff val="50000"/>
                  </a:prst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900" kern="0" dirty="0">
              <a:solidFill>
                <a:prstClr val="black">
                  <a:lumMod val="50000"/>
                  <a:lumOff val="50000"/>
                </a:prstClr>
              </a:solidFill>
              <a:latin typeface="微软雅黑" panose="020B0503020204020204" pitchFamily="34" charset="-122"/>
              <a:ea typeface="微软雅黑" panose="020B0503020204020204" pitchFamily="34" charset="-122"/>
              <a:cs typeface="Arial" panose="020B0604020202020204" pitchFamily="34" charset="0"/>
            </a:endParaRPr>
          </a:p>
          <a:p>
            <a:pPr algn="ctr" defTabSz="914400">
              <a:lnSpc>
                <a:spcPct val="130000"/>
              </a:lnSpc>
              <a:defRPr/>
            </a:pPr>
            <a:r>
              <a:rPr lang="zh-CN" altLang="en-US" sz="1900" kern="0" dirty="0">
                <a:solidFill>
                  <a:prstClr val="black">
                    <a:lumMod val="50000"/>
                    <a:lumOff val="50000"/>
                  </a:prst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900" kern="0" dirty="0">
              <a:solidFill>
                <a:prstClr val="black">
                  <a:lumMod val="50000"/>
                  <a:lumOff val="50000"/>
                </a:prstClr>
              </a:solidFill>
              <a:latin typeface="微软雅黑" panose="020B0503020204020204" pitchFamily="34" charset="-122"/>
              <a:ea typeface="微软雅黑" panose="020B0503020204020204" pitchFamily="34" charset="-122"/>
            </a:endParaRPr>
          </a:p>
        </p:txBody>
      </p:sp>
      <p:sp>
        <p:nvSpPr>
          <p:cNvPr id="38" name="TextBox 57"/>
          <p:cNvSpPr txBox="1"/>
          <p:nvPr/>
        </p:nvSpPr>
        <p:spPr bwMode="auto">
          <a:xfrm>
            <a:off x="1393644" y="4223729"/>
            <a:ext cx="2673003" cy="852539"/>
          </a:xfrm>
          <a:prstGeom prst="rect">
            <a:avLst/>
          </a:prstGeom>
          <a:noFill/>
        </p:spPr>
        <p:txBody>
          <a:bodyPr lIns="91438" tIns="45719" rIns="91438" bIns="45719">
            <a:spAutoFit/>
          </a:bodyPr>
          <a:lstStyle/>
          <a:p>
            <a:pPr algn="ctr" defTabSz="914400">
              <a:lnSpc>
                <a:spcPct val="130000"/>
              </a:lnSpc>
              <a:defRPr/>
            </a:pPr>
            <a:r>
              <a:rPr lang="zh-CN" altLang="en-US" sz="1900" kern="0" dirty="0">
                <a:solidFill>
                  <a:prstClr val="black">
                    <a:lumMod val="50000"/>
                    <a:lumOff val="50000"/>
                  </a:prst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900" kern="0" dirty="0">
              <a:solidFill>
                <a:prstClr val="black">
                  <a:lumMod val="50000"/>
                  <a:lumOff val="50000"/>
                </a:prstClr>
              </a:solidFill>
              <a:latin typeface="微软雅黑" panose="020B0503020204020204" pitchFamily="34" charset="-122"/>
              <a:ea typeface="微软雅黑" panose="020B0503020204020204" pitchFamily="34" charset="-122"/>
              <a:cs typeface="Arial" panose="020B0604020202020204" pitchFamily="34" charset="0"/>
            </a:endParaRPr>
          </a:p>
          <a:p>
            <a:pPr algn="ctr" defTabSz="914400">
              <a:lnSpc>
                <a:spcPct val="130000"/>
              </a:lnSpc>
              <a:defRPr/>
            </a:pPr>
            <a:r>
              <a:rPr lang="zh-CN" altLang="en-US" sz="1900" kern="0" dirty="0">
                <a:solidFill>
                  <a:prstClr val="black">
                    <a:lumMod val="50000"/>
                    <a:lumOff val="50000"/>
                  </a:prst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900" kern="0" dirty="0">
              <a:solidFill>
                <a:prstClr val="black">
                  <a:lumMod val="50000"/>
                  <a:lumOff val="50000"/>
                </a:prstClr>
              </a:solidFill>
              <a:latin typeface="微软雅黑" panose="020B0503020204020204" pitchFamily="34" charset="-122"/>
              <a:ea typeface="微软雅黑" panose="020B0503020204020204" pitchFamily="34" charset="-122"/>
            </a:endParaRPr>
          </a:p>
        </p:txBody>
      </p:sp>
      <p:sp>
        <p:nvSpPr>
          <p:cNvPr id="39" name="TextBox 57"/>
          <p:cNvSpPr txBox="1"/>
          <p:nvPr/>
        </p:nvSpPr>
        <p:spPr bwMode="auto">
          <a:xfrm>
            <a:off x="8079323" y="4223729"/>
            <a:ext cx="2673003" cy="852539"/>
          </a:xfrm>
          <a:prstGeom prst="rect">
            <a:avLst/>
          </a:prstGeom>
          <a:noFill/>
        </p:spPr>
        <p:txBody>
          <a:bodyPr lIns="91438" tIns="45719" rIns="91438" bIns="45719">
            <a:spAutoFit/>
          </a:bodyPr>
          <a:lstStyle/>
          <a:p>
            <a:pPr algn="ctr" defTabSz="914400">
              <a:lnSpc>
                <a:spcPct val="130000"/>
              </a:lnSpc>
              <a:defRPr/>
            </a:pPr>
            <a:r>
              <a:rPr lang="zh-CN" altLang="en-US" sz="1900" kern="0" dirty="0">
                <a:solidFill>
                  <a:prstClr val="black">
                    <a:lumMod val="50000"/>
                    <a:lumOff val="50000"/>
                  </a:prst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900" kern="0" dirty="0">
              <a:solidFill>
                <a:prstClr val="black">
                  <a:lumMod val="50000"/>
                  <a:lumOff val="50000"/>
                </a:prstClr>
              </a:solidFill>
              <a:latin typeface="微软雅黑" panose="020B0503020204020204" pitchFamily="34" charset="-122"/>
              <a:ea typeface="微软雅黑" panose="020B0503020204020204" pitchFamily="34" charset="-122"/>
              <a:cs typeface="Arial" panose="020B0604020202020204" pitchFamily="34" charset="0"/>
            </a:endParaRPr>
          </a:p>
          <a:p>
            <a:pPr algn="ctr" defTabSz="914400">
              <a:lnSpc>
                <a:spcPct val="130000"/>
              </a:lnSpc>
              <a:defRPr/>
            </a:pPr>
            <a:r>
              <a:rPr lang="zh-CN" altLang="en-US" sz="1900" kern="0" dirty="0">
                <a:solidFill>
                  <a:prstClr val="black">
                    <a:lumMod val="50000"/>
                    <a:lumOff val="50000"/>
                  </a:prst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900" kern="0" dirty="0">
              <a:solidFill>
                <a:prstClr val="black">
                  <a:lumMod val="50000"/>
                  <a:lumOff val="50000"/>
                </a:prst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500"/>
                                        <p:tgtEl>
                                          <p:spTgt spid="23"/>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left)">
                                      <p:cBhvr>
                                        <p:cTn id="15" dur="500"/>
                                        <p:tgtEl>
                                          <p:spTgt spid="24"/>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fade">
                                      <p:cBhvr>
                                        <p:cTn id="19" dur="500"/>
                                        <p:tgtEl>
                                          <p:spTgt spid="25"/>
                                        </p:tgtEl>
                                      </p:cBhvr>
                                    </p:animEffect>
                                  </p:childTnLst>
                                </p:cTn>
                              </p:par>
                              <p:par>
                                <p:cTn id="20" presetID="2" presetClass="entr" presetSubtype="8" fill="hold" grpId="0" nodeType="withEffect">
                                  <p:stCondLst>
                                    <p:cond delay="0"/>
                                  </p:stCondLst>
                                  <p:childTnLst>
                                    <p:set>
                                      <p:cBhvr>
                                        <p:cTn id="21" dur="1" fill="hold">
                                          <p:stCondLst>
                                            <p:cond delay="0"/>
                                          </p:stCondLst>
                                        </p:cTn>
                                        <p:tgtEl>
                                          <p:spTgt spid="26"/>
                                        </p:tgtEl>
                                        <p:attrNameLst>
                                          <p:attrName>style.visibility</p:attrName>
                                        </p:attrNameLst>
                                      </p:cBhvr>
                                      <p:to>
                                        <p:strVal val="visible"/>
                                      </p:to>
                                    </p:set>
                                    <p:anim calcmode="lin" valueType="num">
                                      <p:cBhvr additive="base">
                                        <p:cTn id="22" dur="500" fill="hold"/>
                                        <p:tgtEl>
                                          <p:spTgt spid="26"/>
                                        </p:tgtEl>
                                        <p:attrNameLst>
                                          <p:attrName>ppt_x</p:attrName>
                                        </p:attrNameLst>
                                      </p:cBhvr>
                                      <p:tavLst>
                                        <p:tav tm="0">
                                          <p:val>
                                            <p:strVal val="0-#ppt_w/2"/>
                                          </p:val>
                                        </p:tav>
                                        <p:tav tm="100000">
                                          <p:val>
                                            <p:strVal val="#ppt_x"/>
                                          </p:val>
                                        </p:tav>
                                      </p:tavLst>
                                    </p:anim>
                                    <p:anim calcmode="lin" valueType="num">
                                      <p:cBhvr additive="base">
                                        <p:cTn id="23" dur="500" fill="hold"/>
                                        <p:tgtEl>
                                          <p:spTgt spid="2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p:bldP spid="26" grpId="0"/>
      <p:bldP spid="2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blip>
          <a:srcRect/>
          <a:stretch>
            <a:fillRect t="-83000" b="-83000"/>
          </a:stretch>
        </a:blipFill>
        <a:effectLst/>
      </p:bgPr>
    </p:bg>
    <p:spTree>
      <p:nvGrpSpPr>
        <p:cNvPr id="1" name=""/>
        <p:cNvGrpSpPr/>
        <p:nvPr/>
      </p:nvGrpSpPr>
      <p:grpSpPr>
        <a:xfrm>
          <a:off x="0" y="0"/>
          <a:ext cx="0" cy="0"/>
          <a:chOff x="0" y="0"/>
          <a:chExt cx="0" cy="0"/>
        </a:xfrm>
      </p:grpSpPr>
      <p:sp>
        <p:nvSpPr>
          <p:cNvPr id="23" name="矩形 22"/>
          <p:cNvSpPr/>
          <p:nvPr/>
        </p:nvSpPr>
        <p:spPr>
          <a:xfrm>
            <a:off x="333475" y="157318"/>
            <a:ext cx="113573" cy="591328"/>
          </a:xfrm>
          <a:prstGeom prst="rect">
            <a:avLst/>
          </a:prstGeom>
          <a:blipFill>
            <a:blip r:embed="rId3" cstate="screen"/>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fontAlgn="base">
              <a:spcBef>
                <a:spcPct val="0"/>
              </a:spcBef>
              <a:spcAft>
                <a:spcPct val="0"/>
              </a:spcAft>
            </a:pPr>
            <a:endParaRPr lang="zh-CN" altLang="en-US" sz="2400">
              <a:solidFill>
                <a:prstClr val="white"/>
              </a:solidFill>
            </a:endParaRPr>
          </a:p>
        </p:txBody>
      </p:sp>
      <p:cxnSp>
        <p:nvCxnSpPr>
          <p:cNvPr id="24" name="直接连接符 23"/>
          <p:cNvCxnSpPr/>
          <p:nvPr/>
        </p:nvCxnSpPr>
        <p:spPr>
          <a:xfrm>
            <a:off x="158720" y="789551"/>
            <a:ext cx="9903519" cy="2315"/>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sp>
        <p:nvSpPr>
          <p:cNvPr id="25" name="TextBox 6"/>
          <p:cNvSpPr txBox="1"/>
          <p:nvPr/>
        </p:nvSpPr>
        <p:spPr>
          <a:xfrm>
            <a:off x="476815" y="78832"/>
            <a:ext cx="4320480" cy="502766"/>
          </a:xfrm>
          <a:prstGeom prst="rect">
            <a:avLst/>
          </a:prstGeom>
          <a:noFill/>
          <a:effectLst>
            <a:outerShdw blurRad="12700" dist="12700" dir="2700000" algn="tl" rotWithShape="0">
              <a:prstClr val="black">
                <a:alpha val="40000"/>
              </a:prstClr>
            </a:outerShdw>
          </a:effectLst>
        </p:spPr>
        <p:txBody>
          <a:bodyPr wrap="square">
            <a:spAutoFit/>
          </a:bodyPr>
          <a:lstStyle/>
          <a:p>
            <a:pPr defTabSz="1219200">
              <a:defRPr/>
            </a:pPr>
            <a:r>
              <a:rPr lang="zh-CN" altLang="en-US" sz="2665" b="1" dirty="0">
                <a:ln w="6350">
                  <a:noFill/>
                </a:ln>
                <a:solidFill>
                  <a:prstClr val="black">
                    <a:lumMod val="65000"/>
                    <a:lumOff val="35000"/>
                  </a:prstClr>
                </a:solidFill>
                <a:latin typeface="微软雅黑" panose="020B0503020204020204" pitchFamily="34" charset="-122"/>
                <a:ea typeface="微软雅黑" panose="020B0503020204020204" pitchFamily="34" charset="-122"/>
              </a:rPr>
              <a:t>在</a:t>
            </a:r>
            <a:r>
              <a:rPr lang="zh-CN" altLang="en-US" sz="2665" b="1">
                <a:ln w="6350">
                  <a:noFill/>
                </a:ln>
                <a:solidFill>
                  <a:prstClr val="black">
                    <a:lumMod val="65000"/>
                    <a:lumOff val="35000"/>
                  </a:prstClr>
                </a:solidFill>
                <a:latin typeface="微软雅黑" panose="020B0503020204020204" pitchFamily="34" charset="-122"/>
                <a:ea typeface="微软雅黑" panose="020B0503020204020204" pitchFamily="34" charset="-122"/>
              </a:rPr>
              <a:t>这里填写文本标题</a:t>
            </a:r>
            <a:endParaRPr lang="zh-CN" altLang="en-US" sz="2665" b="1" dirty="0">
              <a:ln w="6350">
                <a:noFill/>
              </a:ln>
              <a:solidFill>
                <a:prstClr val="black">
                  <a:lumMod val="65000"/>
                  <a:lumOff val="35000"/>
                </a:prstClr>
              </a:solidFill>
              <a:latin typeface="微软雅黑" panose="020B0503020204020204" pitchFamily="34" charset="-122"/>
              <a:ea typeface="微软雅黑" panose="020B0503020204020204" pitchFamily="34" charset="-122"/>
            </a:endParaRPr>
          </a:p>
        </p:txBody>
      </p:sp>
      <p:sp>
        <p:nvSpPr>
          <p:cNvPr id="26" name="矩形 25"/>
          <p:cNvSpPr/>
          <p:nvPr/>
        </p:nvSpPr>
        <p:spPr>
          <a:xfrm>
            <a:off x="499270" y="448383"/>
            <a:ext cx="3777381" cy="318100"/>
          </a:xfrm>
          <a:prstGeom prst="rect">
            <a:avLst/>
          </a:prstGeom>
        </p:spPr>
        <p:txBody>
          <a:bodyPr wrap="none">
            <a:spAutoFit/>
          </a:bodyPr>
          <a:lstStyle/>
          <a:p>
            <a:pPr defTabSz="1219200" fontAlgn="base">
              <a:spcBef>
                <a:spcPct val="0"/>
              </a:spcBef>
              <a:spcAft>
                <a:spcPct val="0"/>
              </a:spcAft>
            </a:pPr>
            <a:r>
              <a:rPr lang="en-US" altLang="zh-CN" sz="1465" dirty="0">
                <a:solidFill>
                  <a:prstClr val="black">
                    <a:lumMod val="65000"/>
                    <a:lumOff val="35000"/>
                  </a:prstClr>
                </a:solidFill>
                <a:latin typeface="微软雅黑" panose="020B0503020204020204" pitchFamily="34" charset="-122"/>
                <a:ea typeface="微软雅黑" panose="020B0503020204020204" pitchFamily="34" charset="-122"/>
              </a:rPr>
              <a:t>Here to fill in the title of the courseware</a:t>
            </a:r>
            <a:endParaRPr lang="zh-CN" altLang="en-US" sz="1465" dirty="0">
              <a:solidFill>
                <a:prstClr val="black">
                  <a:lumMod val="65000"/>
                  <a:lumOff val="35000"/>
                </a:prstClr>
              </a:solidFill>
              <a:latin typeface="微软雅黑" panose="020B0503020204020204" pitchFamily="34" charset="-122"/>
              <a:ea typeface="微软雅黑" panose="020B0503020204020204" pitchFamily="34" charset="-122"/>
            </a:endParaRPr>
          </a:p>
        </p:txBody>
      </p:sp>
      <p:sp>
        <p:nvSpPr>
          <p:cNvPr id="27" name="矩形 26"/>
          <p:cNvSpPr/>
          <p:nvPr/>
        </p:nvSpPr>
        <p:spPr>
          <a:xfrm>
            <a:off x="158720" y="157318"/>
            <a:ext cx="113573" cy="591328"/>
          </a:xfrm>
          <a:prstGeom prst="rect">
            <a:avLst/>
          </a:prstGeom>
          <a:blipFill>
            <a:blip r:embed="rId4" cstate="screen"/>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fontAlgn="base">
              <a:spcBef>
                <a:spcPct val="0"/>
              </a:spcBef>
              <a:spcAft>
                <a:spcPct val="0"/>
              </a:spcAft>
            </a:pPr>
            <a:endParaRPr lang="zh-CN" altLang="en-US" sz="2400">
              <a:solidFill>
                <a:prstClr val="white"/>
              </a:solidFill>
            </a:endParaRPr>
          </a:p>
        </p:txBody>
      </p:sp>
      <p:sp>
        <p:nvSpPr>
          <p:cNvPr id="7" name="圆角矩形 6"/>
          <p:cNvSpPr/>
          <p:nvPr/>
        </p:nvSpPr>
        <p:spPr bwMode="auto">
          <a:xfrm>
            <a:off x="3200362" y="1509835"/>
            <a:ext cx="2753957" cy="647433"/>
          </a:xfrm>
          <a:prstGeom prst="roundRect">
            <a:avLst>
              <a:gd name="adj" fmla="val 50000"/>
            </a:avLst>
          </a:prstGeom>
          <a:blipFill>
            <a:blip r:embed="rId5" cstate="screen"/>
            <a:stretch>
              <a:fillRect/>
            </a:stretch>
          </a:blipFill>
          <a:ln w="28575" cap="flat" cmpd="sng" algn="ctr">
            <a:noFill/>
            <a:prstDash val="solid"/>
            <a:miter lim="800000"/>
          </a:ln>
          <a:effectLst>
            <a:outerShdw blurRad="57785" dist="33020" dir="3180000" algn="ctr">
              <a:srgbClr val="000000">
                <a:alpha val="30000"/>
              </a:srgbClr>
            </a:outerShdw>
          </a:effectLst>
        </p:spPr>
        <p:txBody>
          <a:bodyPr lIns="91402" tIns="45702" rIns="91402" bIns="45702" anchor="ctr"/>
          <a:lstStyle/>
          <a:p>
            <a:pPr algn="ctr">
              <a:defRPr/>
            </a:pPr>
            <a:endParaRPr lang="zh-CN" altLang="en-US" kern="0">
              <a:solidFill>
                <a:sysClr val="window" lastClr="FFFFFF"/>
              </a:solidFill>
              <a:latin typeface="微软雅黑" panose="020B0503020204020204" pitchFamily="34" charset="-122"/>
              <a:ea typeface="微软雅黑" panose="020B0503020204020204" pitchFamily="34" charset="-122"/>
            </a:endParaRPr>
          </a:p>
        </p:txBody>
      </p:sp>
      <p:sp>
        <p:nvSpPr>
          <p:cNvPr id="8" name="文本框 12"/>
          <p:cNvSpPr txBox="1"/>
          <p:nvPr/>
        </p:nvSpPr>
        <p:spPr bwMode="auto">
          <a:xfrm>
            <a:off x="3711210" y="1659946"/>
            <a:ext cx="1646528" cy="384684"/>
          </a:xfrm>
          <a:prstGeom prst="rect">
            <a:avLst/>
          </a:prstGeom>
          <a:noFill/>
          <a:ln>
            <a:noFill/>
          </a:ln>
        </p:spPr>
        <p:txBody>
          <a:bodyPr wrap="none" lIns="91402" tIns="45702" rIns="91402" bIns="45702">
            <a:spAutoFit/>
          </a:bodyPr>
          <a:lstStyle/>
          <a:p>
            <a:pPr>
              <a:defRPr/>
            </a:pPr>
            <a:r>
              <a:rPr lang="zh-CN" altLang="en-US" sz="1900" b="1" kern="0" dirty="0">
                <a:solidFill>
                  <a:sysClr val="window" lastClr="FFFFFF"/>
                </a:solidFill>
                <a:latin typeface="微软雅黑" panose="020B0503020204020204" pitchFamily="34" charset="-122"/>
                <a:ea typeface="微软雅黑" panose="020B0503020204020204" pitchFamily="34" charset="-122"/>
              </a:rPr>
              <a:t>点击输入标题</a:t>
            </a:r>
            <a:endParaRPr lang="en-US" altLang="zh-CN" sz="1900" b="1" kern="0" dirty="0">
              <a:solidFill>
                <a:sysClr val="window" lastClr="FFFFFF"/>
              </a:solidFill>
              <a:latin typeface="微软雅黑" panose="020B0503020204020204" pitchFamily="34" charset="-122"/>
              <a:ea typeface="微软雅黑" panose="020B0503020204020204" pitchFamily="34" charset="-122"/>
            </a:endParaRPr>
          </a:p>
        </p:txBody>
      </p:sp>
      <p:sp>
        <p:nvSpPr>
          <p:cNvPr id="9" name="Freeform 12"/>
          <p:cNvSpPr>
            <a:spLocks noEditPoints="1"/>
          </p:cNvSpPr>
          <p:nvPr/>
        </p:nvSpPr>
        <p:spPr bwMode="auto">
          <a:xfrm>
            <a:off x="2414542" y="1509835"/>
            <a:ext cx="559874" cy="562785"/>
          </a:xfrm>
          <a:custGeom>
            <a:avLst/>
            <a:gdLst>
              <a:gd name="T0" fmla="*/ 2147483646 w 85"/>
              <a:gd name="T1" fmla="*/ 2147483646 h 85"/>
              <a:gd name="T2" fmla="*/ 2147483646 w 85"/>
              <a:gd name="T3" fmla="*/ 2147483646 h 85"/>
              <a:gd name="T4" fmla="*/ 2147483646 w 85"/>
              <a:gd name="T5" fmla="*/ 2147483646 h 85"/>
              <a:gd name="T6" fmla="*/ 2147483646 w 85"/>
              <a:gd name="T7" fmla="*/ 2147483646 h 85"/>
              <a:gd name="T8" fmla="*/ 2147483646 w 85"/>
              <a:gd name="T9" fmla="*/ 2147483646 h 85"/>
              <a:gd name="T10" fmla="*/ 2147483646 w 85"/>
              <a:gd name="T11" fmla="*/ 2147483646 h 85"/>
              <a:gd name="T12" fmla="*/ 2147483646 w 85"/>
              <a:gd name="T13" fmla="*/ 2147483646 h 85"/>
              <a:gd name="T14" fmla="*/ 2147483646 w 85"/>
              <a:gd name="T15" fmla="*/ 2147483646 h 85"/>
              <a:gd name="T16" fmla="*/ 2147483646 w 85"/>
              <a:gd name="T17" fmla="*/ 2147483646 h 85"/>
              <a:gd name="T18" fmla="*/ 2147483646 w 85"/>
              <a:gd name="T19" fmla="*/ 2147483646 h 85"/>
              <a:gd name="T20" fmla="*/ 2147483646 w 85"/>
              <a:gd name="T21" fmla="*/ 2147483646 h 85"/>
              <a:gd name="T22" fmla="*/ 2147483646 w 85"/>
              <a:gd name="T23" fmla="*/ 2147483646 h 85"/>
              <a:gd name="T24" fmla="*/ 2147483646 w 85"/>
              <a:gd name="T25" fmla="*/ 2147483646 h 85"/>
              <a:gd name="T26" fmla="*/ 2147483646 w 85"/>
              <a:gd name="T27" fmla="*/ 2147483646 h 85"/>
              <a:gd name="T28" fmla="*/ 2147483646 w 85"/>
              <a:gd name="T29" fmla="*/ 2147483646 h 85"/>
              <a:gd name="T30" fmla="*/ 2147483646 w 85"/>
              <a:gd name="T31" fmla="*/ 2147483646 h 85"/>
              <a:gd name="T32" fmla="*/ 2147483646 w 85"/>
              <a:gd name="T33" fmla="*/ 2147483646 h 85"/>
              <a:gd name="T34" fmla="*/ 2147483646 w 85"/>
              <a:gd name="T35" fmla="*/ 2147483646 h 85"/>
              <a:gd name="T36" fmla="*/ 2147483646 w 85"/>
              <a:gd name="T37" fmla="*/ 2147483646 h 85"/>
              <a:gd name="T38" fmla="*/ 2147483646 w 85"/>
              <a:gd name="T39" fmla="*/ 2147483646 h 85"/>
              <a:gd name="T40" fmla="*/ 2147483646 w 85"/>
              <a:gd name="T41" fmla="*/ 2147483646 h 85"/>
              <a:gd name="T42" fmla="*/ 2147483646 w 85"/>
              <a:gd name="T43" fmla="*/ 2147483646 h 85"/>
              <a:gd name="T44" fmla="*/ 2147483646 w 85"/>
              <a:gd name="T45" fmla="*/ 2147483646 h 85"/>
              <a:gd name="T46" fmla="*/ 2147483646 w 85"/>
              <a:gd name="T47" fmla="*/ 0 h 85"/>
              <a:gd name="T48" fmla="*/ 2147483646 w 85"/>
              <a:gd name="T49" fmla="*/ 0 h 85"/>
              <a:gd name="T50" fmla="*/ 2147483646 w 85"/>
              <a:gd name="T51" fmla="*/ 2147483646 h 85"/>
              <a:gd name="T52" fmla="*/ 2147483646 w 85"/>
              <a:gd name="T53" fmla="*/ 2147483646 h 85"/>
              <a:gd name="T54" fmla="*/ 2147483646 w 85"/>
              <a:gd name="T55" fmla="*/ 2147483646 h 85"/>
              <a:gd name="T56" fmla="*/ 2147483646 w 85"/>
              <a:gd name="T57" fmla="*/ 2147483646 h 85"/>
              <a:gd name="T58" fmla="*/ 2147483646 w 85"/>
              <a:gd name="T59" fmla="*/ 2147483646 h 85"/>
              <a:gd name="T60" fmla="*/ 2147483646 w 85"/>
              <a:gd name="T61" fmla="*/ 2147483646 h 85"/>
              <a:gd name="T62" fmla="*/ 2147483646 w 85"/>
              <a:gd name="T63" fmla="*/ 2147483646 h 85"/>
              <a:gd name="T64" fmla="*/ 2147483646 w 85"/>
              <a:gd name="T65" fmla="*/ 2147483646 h 85"/>
              <a:gd name="T66" fmla="*/ 2147483646 w 85"/>
              <a:gd name="T67" fmla="*/ 0 h 85"/>
              <a:gd name="T68" fmla="*/ 0 w 85"/>
              <a:gd name="T69" fmla="*/ 2147483646 h 85"/>
              <a:gd name="T70" fmla="*/ 0 w 85"/>
              <a:gd name="T71" fmla="*/ 2147483646 h 85"/>
              <a:gd name="T72" fmla="*/ 2147483646 w 85"/>
              <a:gd name="T73" fmla="*/ 2147483646 h 85"/>
              <a:gd name="T74" fmla="*/ 2147483646 w 85"/>
              <a:gd name="T75" fmla="*/ 2147483646 h 85"/>
              <a:gd name="T76" fmla="*/ 0 w 85"/>
              <a:gd name="T77" fmla="*/ 2147483646 h 8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85" h="85">
                <a:moveTo>
                  <a:pt x="80" y="53"/>
                </a:moveTo>
                <a:cubicBezTo>
                  <a:pt x="80" y="80"/>
                  <a:pt x="80" y="80"/>
                  <a:pt x="80" y="80"/>
                </a:cubicBezTo>
                <a:cubicBezTo>
                  <a:pt x="80" y="83"/>
                  <a:pt x="78" y="85"/>
                  <a:pt x="74" y="85"/>
                </a:cubicBezTo>
                <a:cubicBezTo>
                  <a:pt x="10" y="85"/>
                  <a:pt x="10" y="85"/>
                  <a:pt x="10" y="85"/>
                </a:cubicBezTo>
                <a:cubicBezTo>
                  <a:pt x="7" y="85"/>
                  <a:pt x="5" y="83"/>
                  <a:pt x="5" y="80"/>
                </a:cubicBezTo>
                <a:cubicBezTo>
                  <a:pt x="5" y="53"/>
                  <a:pt x="5" y="53"/>
                  <a:pt x="5" y="53"/>
                </a:cubicBezTo>
                <a:cubicBezTo>
                  <a:pt x="9" y="54"/>
                  <a:pt x="13" y="55"/>
                  <a:pt x="17" y="56"/>
                </a:cubicBezTo>
                <a:cubicBezTo>
                  <a:pt x="17" y="60"/>
                  <a:pt x="17" y="60"/>
                  <a:pt x="17" y="60"/>
                </a:cubicBezTo>
                <a:cubicBezTo>
                  <a:pt x="20" y="60"/>
                  <a:pt x="20" y="60"/>
                  <a:pt x="20" y="60"/>
                </a:cubicBezTo>
                <a:cubicBezTo>
                  <a:pt x="20" y="68"/>
                  <a:pt x="20" y="68"/>
                  <a:pt x="20" y="68"/>
                </a:cubicBezTo>
                <a:cubicBezTo>
                  <a:pt x="27" y="68"/>
                  <a:pt x="27" y="68"/>
                  <a:pt x="27" y="68"/>
                </a:cubicBezTo>
                <a:cubicBezTo>
                  <a:pt x="27" y="60"/>
                  <a:pt x="27" y="60"/>
                  <a:pt x="27" y="60"/>
                </a:cubicBezTo>
                <a:cubicBezTo>
                  <a:pt x="30" y="60"/>
                  <a:pt x="30" y="60"/>
                  <a:pt x="30" y="60"/>
                </a:cubicBezTo>
                <a:cubicBezTo>
                  <a:pt x="30" y="57"/>
                  <a:pt x="30" y="57"/>
                  <a:pt x="30" y="57"/>
                </a:cubicBezTo>
                <a:cubicBezTo>
                  <a:pt x="38" y="58"/>
                  <a:pt x="46" y="58"/>
                  <a:pt x="54" y="57"/>
                </a:cubicBezTo>
                <a:cubicBezTo>
                  <a:pt x="54" y="60"/>
                  <a:pt x="54" y="60"/>
                  <a:pt x="54" y="60"/>
                </a:cubicBezTo>
                <a:cubicBezTo>
                  <a:pt x="57" y="60"/>
                  <a:pt x="57" y="60"/>
                  <a:pt x="57" y="60"/>
                </a:cubicBezTo>
                <a:cubicBezTo>
                  <a:pt x="57" y="68"/>
                  <a:pt x="57" y="68"/>
                  <a:pt x="57" y="68"/>
                </a:cubicBezTo>
                <a:cubicBezTo>
                  <a:pt x="63" y="68"/>
                  <a:pt x="63" y="68"/>
                  <a:pt x="63" y="68"/>
                </a:cubicBezTo>
                <a:cubicBezTo>
                  <a:pt x="63" y="60"/>
                  <a:pt x="63" y="60"/>
                  <a:pt x="63" y="60"/>
                </a:cubicBezTo>
                <a:cubicBezTo>
                  <a:pt x="66" y="60"/>
                  <a:pt x="66" y="60"/>
                  <a:pt x="66" y="60"/>
                </a:cubicBezTo>
                <a:cubicBezTo>
                  <a:pt x="66" y="56"/>
                  <a:pt x="66" y="56"/>
                  <a:pt x="66" y="56"/>
                </a:cubicBezTo>
                <a:cubicBezTo>
                  <a:pt x="71" y="55"/>
                  <a:pt x="75" y="54"/>
                  <a:pt x="80" y="53"/>
                </a:cubicBezTo>
                <a:close/>
                <a:moveTo>
                  <a:pt x="31" y="0"/>
                </a:moveTo>
                <a:cubicBezTo>
                  <a:pt x="54" y="0"/>
                  <a:pt x="54" y="0"/>
                  <a:pt x="54" y="0"/>
                </a:cubicBezTo>
                <a:cubicBezTo>
                  <a:pt x="58" y="0"/>
                  <a:pt x="61" y="3"/>
                  <a:pt x="61" y="7"/>
                </a:cubicBezTo>
                <a:cubicBezTo>
                  <a:pt x="61" y="16"/>
                  <a:pt x="61" y="16"/>
                  <a:pt x="61" y="16"/>
                </a:cubicBezTo>
                <a:cubicBezTo>
                  <a:pt x="53" y="16"/>
                  <a:pt x="53" y="16"/>
                  <a:pt x="53" y="16"/>
                </a:cubicBezTo>
                <a:cubicBezTo>
                  <a:pt x="53" y="8"/>
                  <a:pt x="53" y="8"/>
                  <a:pt x="53" y="8"/>
                </a:cubicBezTo>
                <a:cubicBezTo>
                  <a:pt x="32" y="8"/>
                  <a:pt x="32" y="8"/>
                  <a:pt x="32" y="8"/>
                </a:cubicBezTo>
                <a:cubicBezTo>
                  <a:pt x="32" y="16"/>
                  <a:pt x="32" y="16"/>
                  <a:pt x="32" y="16"/>
                </a:cubicBezTo>
                <a:cubicBezTo>
                  <a:pt x="24" y="16"/>
                  <a:pt x="24" y="16"/>
                  <a:pt x="24" y="16"/>
                </a:cubicBezTo>
                <a:cubicBezTo>
                  <a:pt x="24" y="7"/>
                  <a:pt x="24" y="7"/>
                  <a:pt x="24" y="7"/>
                </a:cubicBezTo>
                <a:cubicBezTo>
                  <a:pt x="24" y="3"/>
                  <a:pt x="27" y="0"/>
                  <a:pt x="31" y="0"/>
                </a:cubicBezTo>
                <a:close/>
                <a:moveTo>
                  <a:pt x="0" y="20"/>
                </a:moveTo>
                <a:cubicBezTo>
                  <a:pt x="0" y="48"/>
                  <a:pt x="0" y="48"/>
                  <a:pt x="0" y="48"/>
                </a:cubicBezTo>
                <a:cubicBezTo>
                  <a:pt x="27" y="55"/>
                  <a:pt x="56" y="55"/>
                  <a:pt x="85" y="48"/>
                </a:cubicBezTo>
                <a:cubicBezTo>
                  <a:pt x="85" y="20"/>
                  <a:pt x="85" y="20"/>
                  <a:pt x="85" y="20"/>
                </a:cubicBezTo>
                <a:lnTo>
                  <a:pt x="0" y="20"/>
                </a:lnTo>
                <a:close/>
              </a:path>
            </a:pathLst>
          </a:custGeom>
          <a:blipFill>
            <a:blip r:embed="rId6" cstate="screen"/>
            <a:stretch>
              <a:fillRect/>
            </a:stretch>
          </a:blipFill>
          <a:ln w="28575" cap="flat" cmpd="sng" algn="ctr">
            <a:noFill/>
            <a:prstDash val="solid"/>
            <a:miter lim="800000"/>
          </a:ln>
          <a:effectLst/>
        </p:spPr>
        <p:txBody>
          <a:bodyPr lIns="91402" tIns="45702" rIns="91402" bIns="45702" anchor="ctr"/>
          <a:lstStyle/>
          <a:p>
            <a:pPr algn="ctr">
              <a:defRPr/>
            </a:pPr>
            <a:endParaRPr lang="zh-CN" altLang="en-US" kern="0">
              <a:solidFill>
                <a:sysClr val="windowText" lastClr="000000">
                  <a:lumMod val="65000"/>
                  <a:lumOff val="35000"/>
                </a:sysClr>
              </a:solidFill>
              <a:latin typeface="微软雅黑" panose="020B0503020204020204" pitchFamily="34" charset="-122"/>
              <a:ea typeface="微软雅黑" panose="020B0503020204020204" pitchFamily="34" charset="-122"/>
            </a:endParaRPr>
          </a:p>
        </p:txBody>
      </p:sp>
      <p:sp>
        <p:nvSpPr>
          <p:cNvPr id="10" name="圆角矩形 9"/>
          <p:cNvSpPr/>
          <p:nvPr/>
        </p:nvSpPr>
        <p:spPr bwMode="auto">
          <a:xfrm>
            <a:off x="3246444" y="2644108"/>
            <a:ext cx="2753578" cy="645596"/>
          </a:xfrm>
          <a:prstGeom prst="roundRect">
            <a:avLst>
              <a:gd name="adj" fmla="val 50000"/>
            </a:avLst>
          </a:prstGeom>
          <a:blipFill>
            <a:blip r:embed="rId7" cstate="screen"/>
            <a:stretch>
              <a:fillRect/>
            </a:stretch>
          </a:blipFill>
          <a:ln w="28575" cap="flat" cmpd="sng" algn="ctr">
            <a:noFill/>
            <a:prstDash val="solid"/>
            <a:miter lim="800000"/>
          </a:ln>
          <a:effectLst>
            <a:outerShdw blurRad="57785" dist="33020" dir="3180000" algn="ctr">
              <a:srgbClr val="000000">
                <a:alpha val="30000"/>
              </a:srgbClr>
            </a:outerShdw>
          </a:effectLst>
        </p:spPr>
        <p:txBody>
          <a:bodyPr lIns="91402" tIns="45702" rIns="91402" bIns="45702" anchor="ctr"/>
          <a:lstStyle/>
          <a:p>
            <a:pPr algn="ctr">
              <a:defRPr/>
            </a:pPr>
            <a:endParaRPr lang="zh-CN" altLang="en-US" kern="0">
              <a:solidFill>
                <a:sysClr val="window" lastClr="FFFFFF"/>
              </a:solidFill>
              <a:latin typeface="微软雅黑" panose="020B0503020204020204" pitchFamily="34" charset="-122"/>
              <a:ea typeface="微软雅黑" panose="020B0503020204020204" pitchFamily="34" charset="-122"/>
            </a:endParaRPr>
          </a:p>
        </p:txBody>
      </p:sp>
      <p:sp>
        <p:nvSpPr>
          <p:cNvPr id="11" name="Freeform 5"/>
          <p:cNvSpPr>
            <a:spLocks noEditPoints="1"/>
          </p:cNvSpPr>
          <p:nvPr/>
        </p:nvSpPr>
        <p:spPr bwMode="auto">
          <a:xfrm>
            <a:off x="2398546" y="2635408"/>
            <a:ext cx="591868" cy="594814"/>
          </a:xfrm>
          <a:custGeom>
            <a:avLst/>
            <a:gdLst>
              <a:gd name="T0" fmla="*/ 2147483646 w 104"/>
              <a:gd name="T1" fmla="*/ 2147483646 h 104"/>
              <a:gd name="T2" fmla="*/ 2147483646 w 104"/>
              <a:gd name="T3" fmla="*/ 2147483646 h 104"/>
              <a:gd name="T4" fmla="*/ 2147483646 w 104"/>
              <a:gd name="T5" fmla="*/ 2147483646 h 104"/>
              <a:gd name="T6" fmla="*/ 2147483646 w 104"/>
              <a:gd name="T7" fmla="*/ 0 h 104"/>
              <a:gd name="T8" fmla="*/ 0 w 104"/>
              <a:gd name="T9" fmla="*/ 2147483646 h 104"/>
              <a:gd name="T10" fmla="*/ 2147483646 w 104"/>
              <a:gd name="T11" fmla="*/ 2147483646 h 104"/>
              <a:gd name="T12" fmla="*/ 2147483646 w 104"/>
              <a:gd name="T13" fmla="*/ 2147483646 h 104"/>
              <a:gd name="T14" fmla="*/ 2147483646 w 104"/>
              <a:gd name="T15" fmla="*/ 0 h 104"/>
              <a:gd name="T16" fmla="*/ 2147483646 w 104"/>
              <a:gd name="T17" fmla="*/ 2147483646 h 104"/>
              <a:gd name="T18" fmla="*/ 2147483646 w 104"/>
              <a:gd name="T19" fmla="*/ 2147483646 h 104"/>
              <a:gd name="T20" fmla="*/ 2147483646 w 104"/>
              <a:gd name="T21" fmla="*/ 2147483646 h 104"/>
              <a:gd name="T22" fmla="*/ 2147483646 w 104"/>
              <a:gd name="T23" fmla="*/ 2147483646 h 104"/>
              <a:gd name="T24" fmla="*/ 2147483646 w 104"/>
              <a:gd name="T25" fmla="*/ 2147483646 h 104"/>
              <a:gd name="T26" fmla="*/ 2147483646 w 104"/>
              <a:gd name="T27" fmla="*/ 2147483646 h 104"/>
              <a:gd name="T28" fmla="*/ 2147483646 w 104"/>
              <a:gd name="T29" fmla="*/ 2147483646 h 104"/>
              <a:gd name="T30" fmla="*/ 2147483646 w 104"/>
              <a:gd name="T31" fmla="*/ 2147483646 h 104"/>
              <a:gd name="T32" fmla="*/ 2147483646 w 104"/>
              <a:gd name="T33" fmla="*/ 2147483646 h 104"/>
              <a:gd name="T34" fmla="*/ 2147483646 w 104"/>
              <a:gd name="T35" fmla="*/ 2147483646 h 104"/>
              <a:gd name="T36" fmla="*/ 2147483646 w 104"/>
              <a:gd name="T37" fmla="*/ 2147483646 h 104"/>
              <a:gd name="T38" fmla="*/ 2147483646 w 104"/>
              <a:gd name="T39" fmla="*/ 2147483646 h 104"/>
              <a:gd name="T40" fmla="*/ 2147483646 w 104"/>
              <a:gd name="T41" fmla="*/ 2147483646 h 104"/>
              <a:gd name="T42" fmla="*/ 2147483646 w 104"/>
              <a:gd name="T43" fmla="*/ 2147483646 h 104"/>
              <a:gd name="T44" fmla="*/ 2147483646 w 104"/>
              <a:gd name="T45" fmla="*/ 2147483646 h 104"/>
              <a:gd name="T46" fmla="*/ 2147483646 w 104"/>
              <a:gd name="T47" fmla="*/ 2147483646 h 104"/>
              <a:gd name="T48" fmla="*/ 2147483646 w 104"/>
              <a:gd name="T49" fmla="*/ 2147483646 h 104"/>
              <a:gd name="T50" fmla="*/ 2147483646 w 104"/>
              <a:gd name="T51" fmla="*/ 2147483646 h 104"/>
              <a:gd name="T52" fmla="*/ 2147483646 w 104"/>
              <a:gd name="T53" fmla="*/ 2147483646 h 104"/>
              <a:gd name="T54" fmla="*/ 2147483646 w 104"/>
              <a:gd name="T55" fmla="*/ 2147483646 h 104"/>
              <a:gd name="T56" fmla="*/ 2147483646 w 104"/>
              <a:gd name="T57" fmla="*/ 2147483646 h 104"/>
              <a:gd name="T58" fmla="*/ 2147483646 w 104"/>
              <a:gd name="T59" fmla="*/ 2147483646 h 104"/>
              <a:gd name="T60" fmla="*/ 2147483646 w 104"/>
              <a:gd name="T61" fmla="*/ 2147483646 h 104"/>
              <a:gd name="T62" fmla="*/ 2147483646 w 104"/>
              <a:gd name="T63" fmla="*/ 2147483646 h 104"/>
              <a:gd name="T64" fmla="*/ 2147483646 w 104"/>
              <a:gd name="T65" fmla="*/ 2147483646 h 104"/>
              <a:gd name="T66" fmla="*/ 2147483646 w 104"/>
              <a:gd name="T67" fmla="*/ 2147483646 h 104"/>
              <a:gd name="T68" fmla="*/ 2147483646 w 104"/>
              <a:gd name="T69" fmla="*/ 2147483646 h 104"/>
              <a:gd name="T70" fmla="*/ 2147483646 w 104"/>
              <a:gd name="T71" fmla="*/ 2147483646 h 104"/>
              <a:gd name="T72" fmla="*/ 2147483646 w 104"/>
              <a:gd name="T73" fmla="*/ 2147483646 h 104"/>
              <a:gd name="T74" fmla="*/ 2147483646 w 104"/>
              <a:gd name="T75" fmla="*/ 2147483646 h 10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04" h="104">
                <a:moveTo>
                  <a:pt x="45" y="50"/>
                </a:moveTo>
                <a:cubicBezTo>
                  <a:pt x="43" y="27"/>
                  <a:pt x="43" y="27"/>
                  <a:pt x="43" y="27"/>
                </a:cubicBezTo>
                <a:cubicBezTo>
                  <a:pt x="55" y="46"/>
                  <a:pt x="55" y="46"/>
                  <a:pt x="55" y="46"/>
                </a:cubicBezTo>
                <a:cubicBezTo>
                  <a:pt x="60" y="47"/>
                  <a:pt x="63" y="51"/>
                  <a:pt x="63" y="56"/>
                </a:cubicBezTo>
                <a:cubicBezTo>
                  <a:pt x="63" y="62"/>
                  <a:pt x="59" y="67"/>
                  <a:pt x="53" y="67"/>
                </a:cubicBezTo>
                <a:cubicBezTo>
                  <a:pt x="48" y="67"/>
                  <a:pt x="43" y="62"/>
                  <a:pt x="43" y="56"/>
                </a:cubicBezTo>
                <a:cubicBezTo>
                  <a:pt x="43" y="54"/>
                  <a:pt x="44" y="52"/>
                  <a:pt x="45" y="50"/>
                </a:cubicBezTo>
                <a:close/>
                <a:moveTo>
                  <a:pt x="52" y="0"/>
                </a:moveTo>
                <a:cubicBezTo>
                  <a:pt x="38" y="0"/>
                  <a:pt x="25" y="6"/>
                  <a:pt x="15" y="15"/>
                </a:cubicBezTo>
                <a:cubicBezTo>
                  <a:pt x="6" y="25"/>
                  <a:pt x="0" y="38"/>
                  <a:pt x="0" y="52"/>
                </a:cubicBezTo>
                <a:cubicBezTo>
                  <a:pt x="0" y="66"/>
                  <a:pt x="6" y="79"/>
                  <a:pt x="15" y="89"/>
                </a:cubicBezTo>
                <a:cubicBezTo>
                  <a:pt x="25" y="98"/>
                  <a:pt x="38" y="104"/>
                  <a:pt x="52" y="104"/>
                </a:cubicBezTo>
                <a:cubicBezTo>
                  <a:pt x="67" y="104"/>
                  <a:pt x="80" y="98"/>
                  <a:pt x="89" y="89"/>
                </a:cubicBezTo>
                <a:cubicBezTo>
                  <a:pt x="98" y="79"/>
                  <a:pt x="104" y="66"/>
                  <a:pt x="104" y="52"/>
                </a:cubicBezTo>
                <a:cubicBezTo>
                  <a:pt x="104" y="38"/>
                  <a:pt x="98" y="25"/>
                  <a:pt x="89" y="15"/>
                </a:cubicBezTo>
                <a:cubicBezTo>
                  <a:pt x="80" y="6"/>
                  <a:pt x="67" y="0"/>
                  <a:pt x="52" y="0"/>
                </a:cubicBezTo>
                <a:close/>
                <a:moveTo>
                  <a:pt x="83" y="22"/>
                </a:moveTo>
                <a:cubicBezTo>
                  <a:pt x="75" y="14"/>
                  <a:pt x="64" y="9"/>
                  <a:pt x="52" y="9"/>
                </a:cubicBezTo>
                <a:cubicBezTo>
                  <a:pt x="40" y="9"/>
                  <a:pt x="30" y="14"/>
                  <a:pt x="22" y="22"/>
                </a:cubicBezTo>
                <a:cubicBezTo>
                  <a:pt x="14" y="30"/>
                  <a:pt x="9" y="40"/>
                  <a:pt x="9" y="52"/>
                </a:cubicBezTo>
                <a:cubicBezTo>
                  <a:pt x="9" y="64"/>
                  <a:pt x="14" y="75"/>
                  <a:pt x="22" y="82"/>
                </a:cubicBezTo>
                <a:cubicBezTo>
                  <a:pt x="30" y="90"/>
                  <a:pt x="40" y="95"/>
                  <a:pt x="52" y="95"/>
                </a:cubicBezTo>
                <a:cubicBezTo>
                  <a:pt x="64" y="95"/>
                  <a:pt x="75" y="90"/>
                  <a:pt x="83" y="82"/>
                </a:cubicBezTo>
                <a:cubicBezTo>
                  <a:pt x="90" y="75"/>
                  <a:pt x="95" y="64"/>
                  <a:pt x="95" y="52"/>
                </a:cubicBezTo>
                <a:cubicBezTo>
                  <a:pt x="95" y="40"/>
                  <a:pt x="90" y="30"/>
                  <a:pt x="83" y="22"/>
                </a:cubicBezTo>
                <a:close/>
                <a:moveTo>
                  <a:pt x="24" y="64"/>
                </a:moveTo>
                <a:cubicBezTo>
                  <a:pt x="23" y="62"/>
                  <a:pt x="22" y="58"/>
                  <a:pt x="22" y="55"/>
                </a:cubicBezTo>
                <a:cubicBezTo>
                  <a:pt x="28" y="55"/>
                  <a:pt x="28" y="55"/>
                  <a:pt x="28" y="55"/>
                </a:cubicBezTo>
                <a:cubicBezTo>
                  <a:pt x="28" y="49"/>
                  <a:pt x="28" y="49"/>
                  <a:pt x="28" y="49"/>
                </a:cubicBezTo>
                <a:cubicBezTo>
                  <a:pt x="22" y="49"/>
                  <a:pt x="22" y="49"/>
                  <a:pt x="22" y="49"/>
                </a:cubicBezTo>
                <a:cubicBezTo>
                  <a:pt x="22" y="46"/>
                  <a:pt x="23" y="43"/>
                  <a:pt x="24" y="40"/>
                </a:cubicBezTo>
                <a:cubicBezTo>
                  <a:pt x="28" y="43"/>
                  <a:pt x="28" y="43"/>
                  <a:pt x="28" y="43"/>
                </a:cubicBezTo>
                <a:cubicBezTo>
                  <a:pt x="32" y="37"/>
                  <a:pt x="32" y="37"/>
                  <a:pt x="32" y="37"/>
                </a:cubicBezTo>
                <a:cubicBezTo>
                  <a:pt x="27" y="34"/>
                  <a:pt x="27" y="34"/>
                  <a:pt x="27" y="34"/>
                </a:cubicBezTo>
                <a:cubicBezTo>
                  <a:pt x="28" y="33"/>
                  <a:pt x="29" y="32"/>
                  <a:pt x="31" y="30"/>
                </a:cubicBezTo>
                <a:cubicBezTo>
                  <a:pt x="31" y="30"/>
                  <a:pt x="32" y="29"/>
                  <a:pt x="33" y="28"/>
                </a:cubicBezTo>
                <a:cubicBezTo>
                  <a:pt x="35" y="32"/>
                  <a:pt x="35" y="32"/>
                  <a:pt x="35" y="32"/>
                </a:cubicBezTo>
                <a:cubicBezTo>
                  <a:pt x="41" y="29"/>
                  <a:pt x="41" y="29"/>
                  <a:pt x="41" y="29"/>
                </a:cubicBezTo>
                <a:cubicBezTo>
                  <a:pt x="39" y="24"/>
                  <a:pt x="39" y="24"/>
                  <a:pt x="39" y="24"/>
                </a:cubicBezTo>
                <a:cubicBezTo>
                  <a:pt x="42" y="23"/>
                  <a:pt x="44" y="22"/>
                  <a:pt x="47" y="22"/>
                </a:cubicBezTo>
                <a:cubicBezTo>
                  <a:pt x="47" y="26"/>
                  <a:pt x="47" y="26"/>
                  <a:pt x="47" y="26"/>
                </a:cubicBezTo>
                <a:cubicBezTo>
                  <a:pt x="54" y="26"/>
                  <a:pt x="54" y="26"/>
                  <a:pt x="54" y="26"/>
                </a:cubicBezTo>
                <a:cubicBezTo>
                  <a:pt x="54" y="21"/>
                  <a:pt x="54" y="21"/>
                  <a:pt x="54" y="21"/>
                </a:cubicBezTo>
                <a:cubicBezTo>
                  <a:pt x="57" y="22"/>
                  <a:pt x="59" y="22"/>
                  <a:pt x="62" y="23"/>
                </a:cubicBezTo>
                <a:cubicBezTo>
                  <a:pt x="60" y="27"/>
                  <a:pt x="60" y="27"/>
                  <a:pt x="60" y="27"/>
                </a:cubicBezTo>
                <a:cubicBezTo>
                  <a:pt x="66" y="30"/>
                  <a:pt x="66" y="30"/>
                  <a:pt x="66" y="30"/>
                </a:cubicBezTo>
                <a:cubicBezTo>
                  <a:pt x="68" y="26"/>
                  <a:pt x="68" y="26"/>
                  <a:pt x="68" y="26"/>
                </a:cubicBezTo>
                <a:cubicBezTo>
                  <a:pt x="70" y="27"/>
                  <a:pt x="72" y="29"/>
                  <a:pt x="74" y="30"/>
                </a:cubicBezTo>
                <a:cubicBezTo>
                  <a:pt x="74" y="31"/>
                  <a:pt x="75" y="31"/>
                  <a:pt x="75" y="32"/>
                </a:cubicBezTo>
                <a:cubicBezTo>
                  <a:pt x="70" y="34"/>
                  <a:pt x="70" y="34"/>
                  <a:pt x="70" y="34"/>
                </a:cubicBezTo>
                <a:cubicBezTo>
                  <a:pt x="74" y="40"/>
                  <a:pt x="74" y="40"/>
                  <a:pt x="74" y="40"/>
                </a:cubicBezTo>
                <a:cubicBezTo>
                  <a:pt x="79" y="37"/>
                  <a:pt x="79" y="37"/>
                  <a:pt x="79" y="37"/>
                </a:cubicBezTo>
                <a:cubicBezTo>
                  <a:pt x="80" y="40"/>
                  <a:pt x="82" y="43"/>
                  <a:pt x="82" y="46"/>
                </a:cubicBezTo>
                <a:cubicBezTo>
                  <a:pt x="76" y="46"/>
                  <a:pt x="76" y="46"/>
                  <a:pt x="76" y="46"/>
                </a:cubicBezTo>
                <a:cubicBezTo>
                  <a:pt x="76" y="52"/>
                  <a:pt x="76" y="52"/>
                  <a:pt x="76" y="52"/>
                </a:cubicBezTo>
                <a:cubicBezTo>
                  <a:pt x="83" y="52"/>
                  <a:pt x="83" y="52"/>
                  <a:pt x="83" y="52"/>
                </a:cubicBezTo>
                <a:cubicBezTo>
                  <a:pt x="83" y="55"/>
                  <a:pt x="82" y="59"/>
                  <a:pt x="81" y="62"/>
                </a:cubicBezTo>
                <a:cubicBezTo>
                  <a:pt x="75" y="58"/>
                  <a:pt x="75" y="58"/>
                  <a:pt x="75" y="58"/>
                </a:cubicBezTo>
                <a:cubicBezTo>
                  <a:pt x="72" y="64"/>
                  <a:pt x="72" y="64"/>
                  <a:pt x="72" y="64"/>
                </a:cubicBezTo>
                <a:cubicBezTo>
                  <a:pt x="78" y="68"/>
                  <a:pt x="78" y="68"/>
                  <a:pt x="78" y="68"/>
                </a:cubicBezTo>
                <a:cubicBezTo>
                  <a:pt x="84" y="71"/>
                  <a:pt x="84" y="71"/>
                  <a:pt x="84" y="71"/>
                </a:cubicBezTo>
                <a:cubicBezTo>
                  <a:pt x="87" y="66"/>
                  <a:pt x="90" y="58"/>
                  <a:pt x="90" y="52"/>
                </a:cubicBezTo>
                <a:cubicBezTo>
                  <a:pt x="90" y="42"/>
                  <a:pt x="85" y="32"/>
                  <a:pt x="79" y="26"/>
                </a:cubicBezTo>
                <a:cubicBezTo>
                  <a:pt x="72" y="19"/>
                  <a:pt x="63" y="15"/>
                  <a:pt x="52" y="15"/>
                </a:cubicBezTo>
                <a:cubicBezTo>
                  <a:pt x="42" y="15"/>
                  <a:pt x="33" y="19"/>
                  <a:pt x="26" y="26"/>
                </a:cubicBezTo>
                <a:cubicBezTo>
                  <a:pt x="19" y="32"/>
                  <a:pt x="15" y="42"/>
                  <a:pt x="15" y="52"/>
                </a:cubicBezTo>
                <a:cubicBezTo>
                  <a:pt x="15" y="60"/>
                  <a:pt x="18" y="68"/>
                  <a:pt x="22" y="74"/>
                </a:cubicBezTo>
                <a:cubicBezTo>
                  <a:pt x="27" y="70"/>
                  <a:pt x="27" y="70"/>
                  <a:pt x="27" y="70"/>
                </a:cubicBezTo>
                <a:cubicBezTo>
                  <a:pt x="27" y="70"/>
                  <a:pt x="27" y="70"/>
                  <a:pt x="27" y="70"/>
                </a:cubicBezTo>
                <a:cubicBezTo>
                  <a:pt x="33" y="67"/>
                  <a:pt x="33" y="67"/>
                  <a:pt x="33" y="67"/>
                </a:cubicBezTo>
                <a:cubicBezTo>
                  <a:pt x="30" y="61"/>
                  <a:pt x="30" y="61"/>
                  <a:pt x="30" y="61"/>
                </a:cubicBezTo>
                <a:cubicBezTo>
                  <a:pt x="24" y="64"/>
                  <a:pt x="24" y="64"/>
                  <a:pt x="24" y="64"/>
                </a:cubicBezTo>
                <a:close/>
                <a:moveTo>
                  <a:pt x="53" y="51"/>
                </a:moveTo>
                <a:cubicBezTo>
                  <a:pt x="50" y="51"/>
                  <a:pt x="48" y="53"/>
                  <a:pt x="48" y="56"/>
                </a:cubicBezTo>
                <a:cubicBezTo>
                  <a:pt x="48" y="59"/>
                  <a:pt x="50" y="61"/>
                  <a:pt x="53" y="61"/>
                </a:cubicBezTo>
                <a:cubicBezTo>
                  <a:pt x="56" y="61"/>
                  <a:pt x="58" y="59"/>
                  <a:pt x="58" y="56"/>
                </a:cubicBezTo>
                <a:cubicBezTo>
                  <a:pt x="58" y="53"/>
                  <a:pt x="56" y="51"/>
                  <a:pt x="53" y="51"/>
                </a:cubicBezTo>
                <a:close/>
              </a:path>
            </a:pathLst>
          </a:custGeom>
          <a:blipFill>
            <a:blip r:embed="rId8" cstate="screen"/>
            <a:stretch>
              <a:fillRect/>
            </a:stretch>
          </a:blipFill>
          <a:ln w="28575" cap="flat" cmpd="sng" algn="ctr">
            <a:noFill/>
            <a:prstDash val="solid"/>
            <a:miter lim="800000"/>
          </a:ln>
          <a:effectLst/>
        </p:spPr>
        <p:txBody>
          <a:bodyPr lIns="91402" tIns="45702" rIns="91402" bIns="45702" anchor="ctr"/>
          <a:lstStyle/>
          <a:p>
            <a:pPr algn="ctr">
              <a:defRPr/>
            </a:pPr>
            <a:endParaRPr lang="zh-CN" altLang="en-US" kern="0">
              <a:solidFill>
                <a:sysClr val="windowText" lastClr="000000">
                  <a:lumMod val="65000"/>
                  <a:lumOff val="35000"/>
                </a:sysClr>
              </a:solidFill>
              <a:latin typeface="微软雅黑" panose="020B0503020204020204" pitchFamily="34" charset="-122"/>
              <a:ea typeface="微软雅黑" panose="020B0503020204020204" pitchFamily="34" charset="-122"/>
            </a:endParaRPr>
          </a:p>
        </p:txBody>
      </p:sp>
      <p:sp>
        <p:nvSpPr>
          <p:cNvPr id="12" name="圆角矩形 11"/>
          <p:cNvSpPr/>
          <p:nvPr/>
        </p:nvSpPr>
        <p:spPr bwMode="auto">
          <a:xfrm>
            <a:off x="3258033" y="3767842"/>
            <a:ext cx="2752434" cy="645145"/>
          </a:xfrm>
          <a:prstGeom prst="roundRect">
            <a:avLst>
              <a:gd name="adj" fmla="val 50000"/>
            </a:avLst>
          </a:prstGeom>
          <a:blipFill>
            <a:blip r:embed="rId5" cstate="screen"/>
            <a:stretch>
              <a:fillRect/>
            </a:stretch>
          </a:blipFill>
          <a:ln w="28575" cap="flat" cmpd="sng" algn="ctr">
            <a:noFill/>
            <a:prstDash val="solid"/>
            <a:miter lim="800000"/>
          </a:ln>
          <a:effectLst>
            <a:outerShdw blurRad="57785" dist="33020" dir="3180000" algn="ctr">
              <a:srgbClr val="000000">
                <a:alpha val="30000"/>
              </a:srgbClr>
            </a:outerShdw>
          </a:effectLst>
        </p:spPr>
        <p:txBody>
          <a:bodyPr lIns="91402" tIns="45702" rIns="91402" bIns="45702" anchor="ctr"/>
          <a:lstStyle/>
          <a:p>
            <a:pPr algn="ctr">
              <a:defRPr/>
            </a:pPr>
            <a:endParaRPr lang="zh-CN" altLang="en-US" kern="0">
              <a:solidFill>
                <a:sysClr val="window" lastClr="FFFFFF"/>
              </a:solidFill>
              <a:latin typeface="微软雅黑" panose="020B0503020204020204" pitchFamily="34" charset="-122"/>
              <a:ea typeface="微软雅黑" panose="020B0503020204020204" pitchFamily="34" charset="-122"/>
            </a:endParaRPr>
          </a:p>
        </p:txBody>
      </p:sp>
      <p:sp>
        <p:nvSpPr>
          <p:cNvPr id="13" name="Freeform 22"/>
          <p:cNvSpPr>
            <a:spLocks noEditPoints="1"/>
          </p:cNvSpPr>
          <p:nvPr/>
        </p:nvSpPr>
        <p:spPr bwMode="auto">
          <a:xfrm>
            <a:off x="2386139" y="3822748"/>
            <a:ext cx="644427" cy="521606"/>
          </a:xfrm>
          <a:custGeom>
            <a:avLst/>
            <a:gdLst>
              <a:gd name="T0" fmla="*/ 2147483646 w 109"/>
              <a:gd name="T1" fmla="*/ 2147483646 h 88"/>
              <a:gd name="T2" fmla="*/ 2147483646 w 109"/>
              <a:gd name="T3" fmla="*/ 2147483646 h 88"/>
              <a:gd name="T4" fmla="*/ 2147483646 w 109"/>
              <a:gd name="T5" fmla="*/ 2147483646 h 88"/>
              <a:gd name="T6" fmla="*/ 2147483646 w 109"/>
              <a:gd name="T7" fmla="*/ 0 h 88"/>
              <a:gd name="T8" fmla="*/ 2147483646 w 109"/>
              <a:gd name="T9" fmla="*/ 2147483646 h 88"/>
              <a:gd name="T10" fmla="*/ 2147483646 w 109"/>
              <a:gd name="T11" fmla="*/ 2147483646 h 88"/>
              <a:gd name="T12" fmla="*/ 2147483646 w 109"/>
              <a:gd name="T13" fmla="*/ 2147483646 h 88"/>
              <a:gd name="T14" fmla="*/ 2147483646 w 109"/>
              <a:gd name="T15" fmla="*/ 2147483646 h 88"/>
              <a:gd name="T16" fmla="*/ 2147483646 w 109"/>
              <a:gd name="T17" fmla="*/ 2147483646 h 88"/>
              <a:gd name="T18" fmla="*/ 0 w 109"/>
              <a:gd name="T19" fmla="*/ 2147483646 h 88"/>
              <a:gd name="T20" fmla="*/ 2147483646 w 109"/>
              <a:gd name="T21" fmla="*/ 2147483646 h 88"/>
              <a:gd name="T22" fmla="*/ 2147483646 w 109"/>
              <a:gd name="T23" fmla="*/ 2147483646 h 88"/>
              <a:gd name="T24" fmla="*/ 2147483646 w 109"/>
              <a:gd name="T25" fmla="*/ 2147483646 h 88"/>
              <a:gd name="T26" fmla="*/ 2147483646 w 109"/>
              <a:gd name="T27" fmla="*/ 2147483646 h 88"/>
              <a:gd name="T28" fmla="*/ 2147483646 w 109"/>
              <a:gd name="T29" fmla="*/ 2147483646 h 88"/>
              <a:gd name="T30" fmla="*/ 2147483646 w 109"/>
              <a:gd name="T31" fmla="*/ 2147483646 h 88"/>
              <a:gd name="T32" fmla="*/ 2147483646 w 109"/>
              <a:gd name="T33" fmla="*/ 2147483646 h 88"/>
              <a:gd name="T34" fmla="*/ 2147483646 w 109"/>
              <a:gd name="T35" fmla="*/ 2147483646 h 88"/>
              <a:gd name="T36" fmla="*/ 2147483646 w 109"/>
              <a:gd name="T37" fmla="*/ 2147483646 h 88"/>
              <a:gd name="T38" fmla="*/ 2147483646 w 109"/>
              <a:gd name="T39" fmla="*/ 2147483646 h 88"/>
              <a:gd name="T40" fmla="*/ 2147483646 w 109"/>
              <a:gd name="T41" fmla="*/ 2147483646 h 88"/>
              <a:gd name="T42" fmla="*/ 2147483646 w 109"/>
              <a:gd name="T43" fmla="*/ 2147483646 h 88"/>
              <a:gd name="T44" fmla="*/ 2147483646 w 109"/>
              <a:gd name="T45" fmla="*/ 2147483646 h 88"/>
              <a:gd name="T46" fmla="*/ 2147483646 w 109"/>
              <a:gd name="T47" fmla="*/ 2147483646 h 88"/>
              <a:gd name="T48" fmla="*/ 2147483646 w 109"/>
              <a:gd name="T49" fmla="*/ 2147483646 h 88"/>
              <a:gd name="T50" fmla="*/ 2147483646 w 109"/>
              <a:gd name="T51" fmla="*/ 2147483646 h 88"/>
              <a:gd name="T52" fmla="*/ 2147483646 w 109"/>
              <a:gd name="T53" fmla="*/ 2147483646 h 88"/>
              <a:gd name="T54" fmla="*/ 2147483646 w 109"/>
              <a:gd name="T55" fmla="*/ 2147483646 h 88"/>
              <a:gd name="T56" fmla="*/ 2147483646 w 109"/>
              <a:gd name="T57" fmla="*/ 2147483646 h 88"/>
              <a:gd name="T58" fmla="*/ 2147483646 w 109"/>
              <a:gd name="T59" fmla="*/ 2147483646 h 88"/>
              <a:gd name="T60" fmla="*/ 2147483646 w 109"/>
              <a:gd name="T61" fmla="*/ 2147483646 h 88"/>
              <a:gd name="T62" fmla="*/ 2147483646 w 109"/>
              <a:gd name="T63" fmla="*/ 2147483646 h 88"/>
              <a:gd name="T64" fmla="*/ 2147483646 w 109"/>
              <a:gd name="T65" fmla="*/ 2147483646 h 88"/>
              <a:gd name="T66" fmla="*/ 2147483646 w 109"/>
              <a:gd name="T67" fmla="*/ 2147483646 h 8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09" h="88">
                <a:moveTo>
                  <a:pt x="80" y="88"/>
                </a:moveTo>
                <a:cubicBezTo>
                  <a:pt x="86" y="88"/>
                  <a:pt x="86" y="88"/>
                  <a:pt x="86" y="88"/>
                </a:cubicBezTo>
                <a:cubicBezTo>
                  <a:pt x="86" y="44"/>
                  <a:pt x="86" y="44"/>
                  <a:pt x="86" y="44"/>
                </a:cubicBezTo>
                <a:cubicBezTo>
                  <a:pt x="84" y="44"/>
                  <a:pt x="84" y="44"/>
                  <a:pt x="84" y="44"/>
                </a:cubicBezTo>
                <a:cubicBezTo>
                  <a:pt x="82" y="70"/>
                  <a:pt x="82" y="70"/>
                  <a:pt x="82" y="70"/>
                </a:cubicBezTo>
                <a:cubicBezTo>
                  <a:pt x="80" y="71"/>
                  <a:pt x="80" y="71"/>
                  <a:pt x="80" y="71"/>
                </a:cubicBezTo>
                <a:cubicBezTo>
                  <a:pt x="80" y="88"/>
                  <a:pt x="80" y="88"/>
                  <a:pt x="80" y="88"/>
                </a:cubicBezTo>
                <a:close/>
                <a:moveTo>
                  <a:pt x="109" y="0"/>
                </a:moveTo>
                <a:cubicBezTo>
                  <a:pt x="100" y="17"/>
                  <a:pt x="100" y="17"/>
                  <a:pt x="100" y="17"/>
                </a:cubicBezTo>
                <a:cubicBezTo>
                  <a:pt x="92" y="33"/>
                  <a:pt x="92" y="33"/>
                  <a:pt x="92" y="33"/>
                </a:cubicBezTo>
                <a:cubicBezTo>
                  <a:pt x="84" y="22"/>
                  <a:pt x="84" y="22"/>
                  <a:pt x="84" y="22"/>
                </a:cubicBezTo>
                <a:cubicBezTo>
                  <a:pt x="80" y="25"/>
                  <a:pt x="80" y="25"/>
                  <a:pt x="80" y="25"/>
                </a:cubicBezTo>
                <a:cubicBezTo>
                  <a:pt x="77" y="64"/>
                  <a:pt x="77" y="64"/>
                  <a:pt x="77" y="64"/>
                </a:cubicBezTo>
                <a:cubicBezTo>
                  <a:pt x="67" y="68"/>
                  <a:pt x="67" y="68"/>
                  <a:pt x="67" y="68"/>
                </a:cubicBezTo>
                <a:cubicBezTo>
                  <a:pt x="48" y="50"/>
                  <a:pt x="48" y="50"/>
                  <a:pt x="48" y="50"/>
                </a:cubicBezTo>
                <a:cubicBezTo>
                  <a:pt x="37" y="73"/>
                  <a:pt x="37" y="73"/>
                  <a:pt x="37" y="73"/>
                </a:cubicBezTo>
                <a:cubicBezTo>
                  <a:pt x="26" y="73"/>
                  <a:pt x="26" y="73"/>
                  <a:pt x="26" y="73"/>
                </a:cubicBezTo>
                <a:cubicBezTo>
                  <a:pt x="19" y="63"/>
                  <a:pt x="19" y="63"/>
                  <a:pt x="19" y="63"/>
                </a:cubicBezTo>
                <a:cubicBezTo>
                  <a:pt x="4" y="67"/>
                  <a:pt x="4" y="67"/>
                  <a:pt x="4" y="67"/>
                </a:cubicBezTo>
                <a:cubicBezTo>
                  <a:pt x="0" y="56"/>
                  <a:pt x="0" y="56"/>
                  <a:pt x="0" y="56"/>
                </a:cubicBezTo>
                <a:cubicBezTo>
                  <a:pt x="20" y="50"/>
                  <a:pt x="20" y="50"/>
                  <a:pt x="20" y="50"/>
                </a:cubicBezTo>
                <a:cubicBezTo>
                  <a:pt x="25" y="48"/>
                  <a:pt x="25" y="48"/>
                  <a:pt x="25" y="48"/>
                </a:cubicBezTo>
                <a:cubicBezTo>
                  <a:pt x="27" y="52"/>
                  <a:pt x="27" y="52"/>
                  <a:pt x="27" y="52"/>
                </a:cubicBezTo>
                <a:cubicBezTo>
                  <a:pt x="30" y="57"/>
                  <a:pt x="30" y="57"/>
                  <a:pt x="30" y="57"/>
                </a:cubicBezTo>
                <a:cubicBezTo>
                  <a:pt x="40" y="37"/>
                  <a:pt x="40" y="37"/>
                  <a:pt x="40" y="37"/>
                </a:cubicBezTo>
                <a:cubicBezTo>
                  <a:pt x="44" y="29"/>
                  <a:pt x="44" y="29"/>
                  <a:pt x="44" y="29"/>
                </a:cubicBezTo>
                <a:cubicBezTo>
                  <a:pt x="50" y="35"/>
                  <a:pt x="50" y="35"/>
                  <a:pt x="50" y="35"/>
                </a:cubicBezTo>
                <a:cubicBezTo>
                  <a:pt x="66" y="50"/>
                  <a:pt x="66" y="50"/>
                  <a:pt x="66" y="50"/>
                </a:cubicBezTo>
                <a:cubicBezTo>
                  <a:pt x="68" y="21"/>
                  <a:pt x="68" y="21"/>
                  <a:pt x="68" y="21"/>
                </a:cubicBezTo>
                <a:cubicBezTo>
                  <a:pt x="68" y="18"/>
                  <a:pt x="68" y="18"/>
                  <a:pt x="68" y="18"/>
                </a:cubicBezTo>
                <a:cubicBezTo>
                  <a:pt x="71" y="16"/>
                  <a:pt x="71" y="16"/>
                  <a:pt x="71" y="16"/>
                </a:cubicBezTo>
                <a:cubicBezTo>
                  <a:pt x="78" y="12"/>
                  <a:pt x="78" y="12"/>
                  <a:pt x="78" y="12"/>
                </a:cubicBezTo>
                <a:cubicBezTo>
                  <a:pt x="72" y="2"/>
                  <a:pt x="72" y="2"/>
                  <a:pt x="72" y="2"/>
                </a:cubicBezTo>
                <a:cubicBezTo>
                  <a:pt x="90" y="1"/>
                  <a:pt x="90" y="1"/>
                  <a:pt x="90" y="1"/>
                </a:cubicBezTo>
                <a:cubicBezTo>
                  <a:pt x="109" y="0"/>
                  <a:pt x="109" y="0"/>
                  <a:pt x="109" y="0"/>
                </a:cubicBezTo>
                <a:close/>
                <a:moveTo>
                  <a:pt x="22" y="88"/>
                </a:moveTo>
                <a:cubicBezTo>
                  <a:pt x="24" y="88"/>
                  <a:pt x="27" y="88"/>
                  <a:pt x="29" y="88"/>
                </a:cubicBezTo>
                <a:cubicBezTo>
                  <a:pt x="29" y="80"/>
                  <a:pt x="29" y="80"/>
                  <a:pt x="29" y="80"/>
                </a:cubicBezTo>
                <a:cubicBezTo>
                  <a:pt x="23" y="81"/>
                  <a:pt x="23" y="81"/>
                  <a:pt x="23" y="81"/>
                </a:cubicBezTo>
                <a:cubicBezTo>
                  <a:pt x="22" y="79"/>
                  <a:pt x="22" y="79"/>
                  <a:pt x="22" y="79"/>
                </a:cubicBezTo>
                <a:cubicBezTo>
                  <a:pt x="22" y="88"/>
                  <a:pt x="22" y="88"/>
                  <a:pt x="22" y="88"/>
                </a:cubicBezTo>
                <a:close/>
                <a:moveTo>
                  <a:pt x="11" y="88"/>
                </a:moveTo>
                <a:cubicBezTo>
                  <a:pt x="17" y="88"/>
                  <a:pt x="17" y="88"/>
                  <a:pt x="17" y="88"/>
                </a:cubicBezTo>
                <a:cubicBezTo>
                  <a:pt x="17" y="71"/>
                  <a:pt x="17" y="71"/>
                  <a:pt x="17" y="71"/>
                </a:cubicBezTo>
                <a:cubicBezTo>
                  <a:pt x="17" y="71"/>
                  <a:pt x="17" y="71"/>
                  <a:pt x="17" y="71"/>
                </a:cubicBezTo>
                <a:cubicBezTo>
                  <a:pt x="11" y="73"/>
                  <a:pt x="11" y="73"/>
                  <a:pt x="11" y="73"/>
                </a:cubicBezTo>
                <a:cubicBezTo>
                  <a:pt x="11" y="88"/>
                  <a:pt x="11" y="88"/>
                  <a:pt x="11" y="88"/>
                </a:cubicBezTo>
                <a:close/>
                <a:moveTo>
                  <a:pt x="34" y="88"/>
                </a:moveTo>
                <a:cubicBezTo>
                  <a:pt x="36" y="88"/>
                  <a:pt x="38" y="88"/>
                  <a:pt x="40" y="88"/>
                </a:cubicBezTo>
                <a:cubicBezTo>
                  <a:pt x="40" y="79"/>
                  <a:pt x="40" y="79"/>
                  <a:pt x="40" y="79"/>
                </a:cubicBezTo>
                <a:cubicBezTo>
                  <a:pt x="40" y="80"/>
                  <a:pt x="40" y="80"/>
                  <a:pt x="40" y="80"/>
                </a:cubicBezTo>
                <a:cubicBezTo>
                  <a:pt x="34" y="80"/>
                  <a:pt x="34" y="80"/>
                  <a:pt x="34" y="80"/>
                </a:cubicBezTo>
                <a:cubicBezTo>
                  <a:pt x="34" y="88"/>
                  <a:pt x="34" y="88"/>
                  <a:pt x="34" y="88"/>
                </a:cubicBezTo>
                <a:close/>
                <a:moveTo>
                  <a:pt x="45" y="88"/>
                </a:moveTo>
                <a:cubicBezTo>
                  <a:pt x="47" y="88"/>
                  <a:pt x="50" y="88"/>
                  <a:pt x="52" y="88"/>
                </a:cubicBezTo>
                <a:cubicBezTo>
                  <a:pt x="52" y="63"/>
                  <a:pt x="52" y="63"/>
                  <a:pt x="52" y="63"/>
                </a:cubicBezTo>
                <a:cubicBezTo>
                  <a:pt x="49" y="60"/>
                  <a:pt x="49" y="60"/>
                  <a:pt x="49" y="60"/>
                </a:cubicBezTo>
                <a:cubicBezTo>
                  <a:pt x="45" y="69"/>
                  <a:pt x="45" y="69"/>
                  <a:pt x="45" y="69"/>
                </a:cubicBezTo>
                <a:cubicBezTo>
                  <a:pt x="45" y="88"/>
                  <a:pt x="45" y="88"/>
                  <a:pt x="45" y="88"/>
                </a:cubicBezTo>
                <a:close/>
                <a:moveTo>
                  <a:pt x="57" y="88"/>
                </a:moveTo>
                <a:cubicBezTo>
                  <a:pt x="59" y="88"/>
                  <a:pt x="61" y="88"/>
                  <a:pt x="63" y="88"/>
                </a:cubicBezTo>
                <a:cubicBezTo>
                  <a:pt x="63" y="73"/>
                  <a:pt x="63" y="73"/>
                  <a:pt x="63" y="73"/>
                </a:cubicBezTo>
                <a:cubicBezTo>
                  <a:pt x="57" y="67"/>
                  <a:pt x="57" y="67"/>
                  <a:pt x="57" y="67"/>
                </a:cubicBezTo>
                <a:cubicBezTo>
                  <a:pt x="57" y="88"/>
                  <a:pt x="57" y="88"/>
                  <a:pt x="57" y="88"/>
                </a:cubicBezTo>
                <a:close/>
                <a:moveTo>
                  <a:pt x="68" y="88"/>
                </a:moveTo>
                <a:cubicBezTo>
                  <a:pt x="70" y="88"/>
                  <a:pt x="73" y="88"/>
                  <a:pt x="75" y="88"/>
                </a:cubicBezTo>
                <a:cubicBezTo>
                  <a:pt x="75" y="72"/>
                  <a:pt x="75" y="72"/>
                  <a:pt x="75" y="72"/>
                </a:cubicBezTo>
                <a:cubicBezTo>
                  <a:pt x="68" y="75"/>
                  <a:pt x="68" y="75"/>
                  <a:pt x="68" y="75"/>
                </a:cubicBezTo>
                <a:lnTo>
                  <a:pt x="68" y="88"/>
                </a:lnTo>
                <a:close/>
              </a:path>
            </a:pathLst>
          </a:custGeom>
          <a:blipFill>
            <a:blip r:embed="rId9" cstate="screen"/>
            <a:stretch>
              <a:fillRect/>
            </a:stretch>
          </a:blipFill>
          <a:ln w="28575" cap="flat" cmpd="sng" algn="ctr">
            <a:noFill/>
            <a:prstDash val="solid"/>
            <a:miter lim="800000"/>
          </a:ln>
          <a:effectLst/>
        </p:spPr>
        <p:txBody>
          <a:bodyPr lIns="91402" tIns="45702" rIns="91402" bIns="45702" anchor="ctr"/>
          <a:lstStyle/>
          <a:p>
            <a:pPr algn="ctr">
              <a:defRPr/>
            </a:pPr>
            <a:endParaRPr lang="zh-CN" altLang="en-US" kern="0">
              <a:solidFill>
                <a:sysClr val="windowText" lastClr="000000">
                  <a:lumMod val="65000"/>
                  <a:lumOff val="35000"/>
                </a:sysClr>
              </a:solidFill>
              <a:latin typeface="微软雅黑" panose="020B0503020204020204" pitchFamily="34" charset="-122"/>
              <a:ea typeface="微软雅黑" panose="020B0503020204020204" pitchFamily="34" charset="-122"/>
            </a:endParaRPr>
          </a:p>
        </p:txBody>
      </p:sp>
      <p:sp>
        <p:nvSpPr>
          <p:cNvPr id="14" name="圆角矩形 13"/>
          <p:cNvSpPr/>
          <p:nvPr/>
        </p:nvSpPr>
        <p:spPr bwMode="auto">
          <a:xfrm>
            <a:off x="3223412" y="4891125"/>
            <a:ext cx="2753763" cy="647548"/>
          </a:xfrm>
          <a:prstGeom prst="roundRect">
            <a:avLst>
              <a:gd name="adj" fmla="val 50000"/>
            </a:avLst>
          </a:prstGeom>
          <a:blipFill>
            <a:blip r:embed="rId7" cstate="screen"/>
            <a:stretch>
              <a:fillRect/>
            </a:stretch>
          </a:blipFill>
          <a:ln w="28575" cap="flat" cmpd="sng" algn="ctr">
            <a:noFill/>
            <a:prstDash val="solid"/>
            <a:miter lim="800000"/>
          </a:ln>
          <a:effectLst>
            <a:outerShdw blurRad="57785" dist="33020" dir="3180000" algn="ctr">
              <a:srgbClr val="000000">
                <a:alpha val="30000"/>
              </a:srgbClr>
            </a:outerShdw>
          </a:effectLst>
        </p:spPr>
        <p:txBody>
          <a:bodyPr lIns="91402" tIns="45702" rIns="91402" bIns="45702" anchor="ctr"/>
          <a:lstStyle/>
          <a:p>
            <a:pPr algn="ctr">
              <a:defRPr/>
            </a:pPr>
            <a:endParaRPr lang="zh-CN" altLang="en-US" kern="0">
              <a:solidFill>
                <a:sysClr val="window" lastClr="FFFFFF"/>
              </a:solidFill>
              <a:latin typeface="微软雅黑" panose="020B0503020204020204" pitchFamily="34" charset="-122"/>
              <a:ea typeface="微软雅黑" panose="020B0503020204020204" pitchFamily="34" charset="-122"/>
            </a:endParaRPr>
          </a:p>
        </p:txBody>
      </p:sp>
      <p:sp>
        <p:nvSpPr>
          <p:cNvPr id="15" name="Freeform 24"/>
          <p:cNvSpPr>
            <a:spLocks noEditPoints="1"/>
          </p:cNvSpPr>
          <p:nvPr/>
        </p:nvSpPr>
        <p:spPr bwMode="auto">
          <a:xfrm>
            <a:off x="2380264" y="4893414"/>
            <a:ext cx="628432" cy="649720"/>
          </a:xfrm>
          <a:custGeom>
            <a:avLst/>
            <a:gdLst>
              <a:gd name="T0" fmla="*/ 2147483646 w 89"/>
              <a:gd name="T1" fmla="*/ 2147483646 h 92"/>
              <a:gd name="T2" fmla="*/ 2147483646 w 89"/>
              <a:gd name="T3" fmla="*/ 2147483646 h 92"/>
              <a:gd name="T4" fmla="*/ 2147483646 w 89"/>
              <a:gd name="T5" fmla="*/ 2147483646 h 92"/>
              <a:gd name="T6" fmla="*/ 2147483646 w 89"/>
              <a:gd name="T7" fmla="*/ 2147483646 h 92"/>
              <a:gd name="T8" fmla="*/ 2147483646 w 89"/>
              <a:gd name="T9" fmla="*/ 2147483646 h 92"/>
              <a:gd name="T10" fmla="*/ 2147483646 w 89"/>
              <a:gd name="T11" fmla="*/ 2147483646 h 92"/>
              <a:gd name="T12" fmla="*/ 2147483646 w 89"/>
              <a:gd name="T13" fmla="*/ 2147483646 h 92"/>
              <a:gd name="T14" fmla="*/ 2147483646 w 89"/>
              <a:gd name="T15" fmla="*/ 2147483646 h 92"/>
              <a:gd name="T16" fmla="*/ 2147483646 w 89"/>
              <a:gd name="T17" fmla="*/ 2147483646 h 92"/>
              <a:gd name="T18" fmla="*/ 2147483646 w 89"/>
              <a:gd name="T19" fmla="*/ 2147483646 h 92"/>
              <a:gd name="T20" fmla="*/ 2147483646 w 89"/>
              <a:gd name="T21" fmla="*/ 2147483646 h 92"/>
              <a:gd name="T22" fmla="*/ 2147483646 w 89"/>
              <a:gd name="T23" fmla="*/ 2147483646 h 92"/>
              <a:gd name="T24" fmla="*/ 2147483646 w 89"/>
              <a:gd name="T25" fmla="*/ 2147483646 h 92"/>
              <a:gd name="T26" fmla="*/ 2147483646 w 89"/>
              <a:gd name="T27" fmla="*/ 2147483646 h 92"/>
              <a:gd name="T28" fmla="*/ 2147483646 w 89"/>
              <a:gd name="T29" fmla="*/ 2147483646 h 92"/>
              <a:gd name="T30" fmla="*/ 2147483646 w 89"/>
              <a:gd name="T31" fmla="*/ 2147483646 h 92"/>
              <a:gd name="T32" fmla="*/ 2147483646 w 89"/>
              <a:gd name="T33" fmla="*/ 2147483646 h 92"/>
              <a:gd name="T34" fmla="*/ 2147483646 w 89"/>
              <a:gd name="T35" fmla="*/ 2147483646 h 92"/>
              <a:gd name="T36" fmla="*/ 2147483646 w 89"/>
              <a:gd name="T37" fmla="*/ 2147483646 h 92"/>
              <a:gd name="T38" fmla="*/ 2147483646 w 89"/>
              <a:gd name="T39" fmla="*/ 2147483646 h 92"/>
              <a:gd name="T40" fmla="*/ 2147483646 w 89"/>
              <a:gd name="T41" fmla="*/ 2147483646 h 92"/>
              <a:gd name="T42" fmla="*/ 2147483646 w 89"/>
              <a:gd name="T43" fmla="*/ 2147483646 h 92"/>
              <a:gd name="T44" fmla="*/ 2147483646 w 89"/>
              <a:gd name="T45" fmla="*/ 2147483646 h 92"/>
              <a:gd name="T46" fmla="*/ 2147483646 w 89"/>
              <a:gd name="T47" fmla="*/ 2147483646 h 92"/>
              <a:gd name="T48" fmla="*/ 2147483646 w 89"/>
              <a:gd name="T49" fmla="*/ 2147483646 h 92"/>
              <a:gd name="T50" fmla="*/ 2147483646 w 89"/>
              <a:gd name="T51" fmla="*/ 2147483646 h 92"/>
              <a:gd name="T52" fmla="*/ 2147483646 w 89"/>
              <a:gd name="T53" fmla="*/ 2147483646 h 92"/>
              <a:gd name="T54" fmla="*/ 2147483646 w 89"/>
              <a:gd name="T55" fmla="*/ 2147483646 h 92"/>
              <a:gd name="T56" fmla="*/ 2147483646 w 89"/>
              <a:gd name="T57" fmla="*/ 2147483646 h 92"/>
              <a:gd name="T58" fmla="*/ 2147483646 w 89"/>
              <a:gd name="T59" fmla="*/ 2147483646 h 92"/>
              <a:gd name="T60" fmla="*/ 2147483646 w 89"/>
              <a:gd name="T61" fmla="*/ 2147483646 h 92"/>
              <a:gd name="T62" fmla="*/ 2147483646 w 89"/>
              <a:gd name="T63" fmla="*/ 2147483646 h 92"/>
              <a:gd name="T64" fmla="*/ 2147483646 w 89"/>
              <a:gd name="T65" fmla="*/ 2147483646 h 92"/>
              <a:gd name="T66" fmla="*/ 2147483646 w 89"/>
              <a:gd name="T67" fmla="*/ 2147483646 h 92"/>
              <a:gd name="T68" fmla="*/ 2147483646 w 89"/>
              <a:gd name="T69" fmla="*/ 2147483646 h 92"/>
              <a:gd name="T70" fmla="*/ 2147483646 w 89"/>
              <a:gd name="T71" fmla="*/ 2147483646 h 92"/>
              <a:gd name="T72" fmla="*/ 2147483646 w 89"/>
              <a:gd name="T73" fmla="*/ 2147483646 h 9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89" h="92">
                <a:moveTo>
                  <a:pt x="45" y="0"/>
                </a:moveTo>
                <a:cubicBezTo>
                  <a:pt x="40" y="0"/>
                  <a:pt x="35" y="5"/>
                  <a:pt x="35" y="11"/>
                </a:cubicBezTo>
                <a:cubicBezTo>
                  <a:pt x="35" y="16"/>
                  <a:pt x="40" y="21"/>
                  <a:pt x="45" y="21"/>
                </a:cubicBezTo>
                <a:cubicBezTo>
                  <a:pt x="51" y="21"/>
                  <a:pt x="56" y="16"/>
                  <a:pt x="56" y="11"/>
                </a:cubicBezTo>
                <a:cubicBezTo>
                  <a:pt x="56" y="5"/>
                  <a:pt x="51" y="0"/>
                  <a:pt x="45" y="0"/>
                </a:cubicBezTo>
                <a:close/>
                <a:moveTo>
                  <a:pt x="70" y="10"/>
                </a:moveTo>
                <a:cubicBezTo>
                  <a:pt x="65" y="10"/>
                  <a:pt x="61" y="14"/>
                  <a:pt x="61" y="18"/>
                </a:cubicBezTo>
                <a:cubicBezTo>
                  <a:pt x="61" y="23"/>
                  <a:pt x="65" y="27"/>
                  <a:pt x="70" y="27"/>
                </a:cubicBezTo>
                <a:cubicBezTo>
                  <a:pt x="74" y="27"/>
                  <a:pt x="78" y="23"/>
                  <a:pt x="78" y="18"/>
                </a:cubicBezTo>
                <a:cubicBezTo>
                  <a:pt x="78" y="14"/>
                  <a:pt x="74" y="10"/>
                  <a:pt x="70" y="10"/>
                </a:cubicBezTo>
                <a:close/>
                <a:moveTo>
                  <a:pt x="30" y="52"/>
                </a:moveTo>
                <a:cubicBezTo>
                  <a:pt x="30" y="55"/>
                  <a:pt x="30" y="55"/>
                  <a:pt x="30" y="55"/>
                </a:cubicBezTo>
                <a:cubicBezTo>
                  <a:pt x="30" y="55"/>
                  <a:pt x="30" y="55"/>
                  <a:pt x="30" y="55"/>
                </a:cubicBezTo>
                <a:cubicBezTo>
                  <a:pt x="32" y="85"/>
                  <a:pt x="32" y="85"/>
                  <a:pt x="32" y="85"/>
                </a:cubicBezTo>
                <a:cubicBezTo>
                  <a:pt x="24" y="85"/>
                  <a:pt x="24" y="85"/>
                  <a:pt x="24" y="85"/>
                </a:cubicBezTo>
                <a:cubicBezTo>
                  <a:pt x="22" y="59"/>
                  <a:pt x="22" y="59"/>
                  <a:pt x="22" y="59"/>
                </a:cubicBezTo>
                <a:cubicBezTo>
                  <a:pt x="19" y="59"/>
                  <a:pt x="19" y="59"/>
                  <a:pt x="19" y="59"/>
                </a:cubicBezTo>
                <a:cubicBezTo>
                  <a:pt x="17" y="85"/>
                  <a:pt x="17" y="85"/>
                  <a:pt x="17" y="85"/>
                </a:cubicBezTo>
                <a:cubicBezTo>
                  <a:pt x="10" y="85"/>
                  <a:pt x="10" y="85"/>
                  <a:pt x="10" y="85"/>
                </a:cubicBezTo>
                <a:cubicBezTo>
                  <a:pt x="11" y="55"/>
                  <a:pt x="11" y="55"/>
                  <a:pt x="11" y="55"/>
                </a:cubicBezTo>
                <a:cubicBezTo>
                  <a:pt x="10" y="43"/>
                  <a:pt x="10" y="43"/>
                  <a:pt x="10" y="43"/>
                </a:cubicBezTo>
                <a:cubicBezTo>
                  <a:pt x="4" y="53"/>
                  <a:pt x="4" y="53"/>
                  <a:pt x="4" y="53"/>
                </a:cubicBezTo>
                <a:cubicBezTo>
                  <a:pt x="0" y="50"/>
                  <a:pt x="0" y="50"/>
                  <a:pt x="0" y="50"/>
                </a:cubicBezTo>
                <a:cubicBezTo>
                  <a:pt x="10" y="28"/>
                  <a:pt x="10" y="28"/>
                  <a:pt x="10" y="28"/>
                </a:cubicBezTo>
                <a:cubicBezTo>
                  <a:pt x="16" y="28"/>
                  <a:pt x="16" y="28"/>
                  <a:pt x="16" y="28"/>
                </a:cubicBezTo>
                <a:cubicBezTo>
                  <a:pt x="21" y="35"/>
                  <a:pt x="21" y="35"/>
                  <a:pt x="21" y="35"/>
                </a:cubicBezTo>
                <a:cubicBezTo>
                  <a:pt x="26" y="28"/>
                  <a:pt x="26" y="28"/>
                  <a:pt x="26" y="28"/>
                </a:cubicBezTo>
                <a:cubicBezTo>
                  <a:pt x="31" y="28"/>
                  <a:pt x="31" y="28"/>
                  <a:pt x="31" y="28"/>
                </a:cubicBezTo>
                <a:cubicBezTo>
                  <a:pt x="33" y="24"/>
                  <a:pt x="33" y="24"/>
                  <a:pt x="33" y="24"/>
                </a:cubicBezTo>
                <a:cubicBezTo>
                  <a:pt x="44" y="24"/>
                  <a:pt x="44" y="24"/>
                  <a:pt x="44" y="24"/>
                </a:cubicBezTo>
                <a:cubicBezTo>
                  <a:pt x="43" y="25"/>
                  <a:pt x="43" y="25"/>
                  <a:pt x="43" y="25"/>
                </a:cubicBezTo>
                <a:cubicBezTo>
                  <a:pt x="44" y="27"/>
                  <a:pt x="44" y="27"/>
                  <a:pt x="44" y="27"/>
                </a:cubicBezTo>
                <a:cubicBezTo>
                  <a:pt x="41" y="44"/>
                  <a:pt x="41" y="44"/>
                  <a:pt x="41" y="44"/>
                </a:cubicBezTo>
                <a:cubicBezTo>
                  <a:pt x="45" y="48"/>
                  <a:pt x="45" y="48"/>
                  <a:pt x="45" y="48"/>
                </a:cubicBezTo>
                <a:cubicBezTo>
                  <a:pt x="45" y="48"/>
                  <a:pt x="45" y="48"/>
                  <a:pt x="45" y="48"/>
                </a:cubicBezTo>
                <a:cubicBezTo>
                  <a:pt x="45" y="48"/>
                  <a:pt x="45" y="48"/>
                  <a:pt x="45" y="48"/>
                </a:cubicBezTo>
                <a:cubicBezTo>
                  <a:pt x="45" y="48"/>
                  <a:pt x="45" y="48"/>
                  <a:pt x="45" y="48"/>
                </a:cubicBezTo>
                <a:cubicBezTo>
                  <a:pt x="45" y="48"/>
                  <a:pt x="45" y="48"/>
                  <a:pt x="45" y="48"/>
                </a:cubicBezTo>
                <a:cubicBezTo>
                  <a:pt x="49" y="44"/>
                  <a:pt x="49" y="44"/>
                  <a:pt x="49" y="44"/>
                </a:cubicBezTo>
                <a:cubicBezTo>
                  <a:pt x="47" y="27"/>
                  <a:pt x="47" y="27"/>
                  <a:pt x="47" y="27"/>
                </a:cubicBezTo>
                <a:cubicBezTo>
                  <a:pt x="48" y="25"/>
                  <a:pt x="48" y="25"/>
                  <a:pt x="48" y="25"/>
                </a:cubicBezTo>
                <a:cubicBezTo>
                  <a:pt x="47" y="24"/>
                  <a:pt x="47" y="24"/>
                  <a:pt x="47" y="24"/>
                </a:cubicBezTo>
                <a:cubicBezTo>
                  <a:pt x="58" y="24"/>
                  <a:pt x="58" y="24"/>
                  <a:pt x="58" y="24"/>
                </a:cubicBezTo>
                <a:cubicBezTo>
                  <a:pt x="59" y="28"/>
                  <a:pt x="59" y="28"/>
                  <a:pt x="59" y="28"/>
                </a:cubicBezTo>
                <a:cubicBezTo>
                  <a:pt x="64" y="28"/>
                  <a:pt x="64" y="28"/>
                  <a:pt x="64" y="28"/>
                </a:cubicBezTo>
                <a:cubicBezTo>
                  <a:pt x="70" y="35"/>
                  <a:pt x="70" y="35"/>
                  <a:pt x="70" y="35"/>
                </a:cubicBezTo>
                <a:cubicBezTo>
                  <a:pt x="75" y="28"/>
                  <a:pt x="75" y="28"/>
                  <a:pt x="75" y="28"/>
                </a:cubicBezTo>
                <a:cubicBezTo>
                  <a:pt x="80" y="28"/>
                  <a:pt x="80" y="28"/>
                  <a:pt x="80" y="28"/>
                </a:cubicBezTo>
                <a:cubicBezTo>
                  <a:pt x="89" y="48"/>
                  <a:pt x="89" y="48"/>
                  <a:pt x="89" y="48"/>
                </a:cubicBezTo>
                <a:cubicBezTo>
                  <a:pt x="85" y="51"/>
                  <a:pt x="85" y="51"/>
                  <a:pt x="85" y="51"/>
                </a:cubicBezTo>
                <a:cubicBezTo>
                  <a:pt x="79" y="41"/>
                  <a:pt x="79" y="41"/>
                  <a:pt x="79" y="41"/>
                </a:cubicBezTo>
                <a:cubicBezTo>
                  <a:pt x="79" y="55"/>
                  <a:pt x="79" y="55"/>
                  <a:pt x="79" y="55"/>
                </a:cubicBezTo>
                <a:cubicBezTo>
                  <a:pt x="79" y="55"/>
                  <a:pt x="79" y="55"/>
                  <a:pt x="79" y="55"/>
                </a:cubicBezTo>
                <a:cubicBezTo>
                  <a:pt x="80" y="85"/>
                  <a:pt x="80" y="85"/>
                  <a:pt x="80" y="85"/>
                </a:cubicBezTo>
                <a:cubicBezTo>
                  <a:pt x="72" y="85"/>
                  <a:pt x="72" y="85"/>
                  <a:pt x="72" y="85"/>
                </a:cubicBezTo>
                <a:cubicBezTo>
                  <a:pt x="71" y="59"/>
                  <a:pt x="71" y="59"/>
                  <a:pt x="71" y="59"/>
                </a:cubicBezTo>
                <a:cubicBezTo>
                  <a:pt x="68" y="59"/>
                  <a:pt x="68" y="59"/>
                  <a:pt x="68" y="59"/>
                </a:cubicBezTo>
                <a:cubicBezTo>
                  <a:pt x="66" y="85"/>
                  <a:pt x="66" y="85"/>
                  <a:pt x="66" y="85"/>
                </a:cubicBezTo>
                <a:cubicBezTo>
                  <a:pt x="59" y="85"/>
                  <a:pt x="59" y="85"/>
                  <a:pt x="59" y="85"/>
                </a:cubicBezTo>
                <a:cubicBezTo>
                  <a:pt x="60" y="55"/>
                  <a:pt x="60" y="55"/>
                  <a:pt x="60" y="55"/>
                </a:cubicBezTo>
                <a:cubicBezTo>
                  <a:pt x="60" y="53"/>
                  <a:pt x="60" y="53"/>
                  <a:pt x="60" y="53"/>
                </a:cubicBezTo>
                <a:cubicBezTo>
                  <a:pt x="57" y="55"/>
                  <a:pt x="57" y="55"/>
                  <a:pt x="57" y="55"/>
                </a:cubicBezTo>
                <a:cubicBezTo>
                  <a:pt x="58" y="92"/>
                  <a:pt x="58" y="92"/>
                  <a:pt x="58" y="92"/>
                </a:cubicBezTo>
                <a:cubicBezTo>
                  <a:pt x="49" y="92"/>
                  <a:pt x="49" y="92"/>
                  <a:pt x="49" y="92"/>
                </a:cubicBezTo>
                <a:cubicBezTo>
                  <a:pt x="47" y="61"/>
                  <a:pt x="47" y="61"/>
                  <a:pt x="47" y="61"/>
                </a:cubicBezTo>
                <a:cubicBezTo>
                  <a:pt x="43" y="61"/>
                  <a:pt x="43" y="61"/>
                  <a:pt x="43" y="61"/>
                </a:cubicBezTo>
                <a:cubicBezTo>
                  <a:pt x="42" y="92"/>
                  <a:pt x="42" y="92"/>
                  <a:pt x="42" y="92"/>
                </a:cubicBezTo>
                <a:cubicBezTo>
                  <a:pt x="32" y="92"/>
                  <a:pt x="32" y="92"/>
                  <a:pt x="32" y="92"/>
                </a:cubicBezTo>
                <a:cubicBezTo>
                  <a:pt x="34" y="55"/>
                  <a:pt x="34" y="55"/>
                  <a:pt x="34" y="55"/>
                </a:cubicBezTo>
                <a:cubicBezTo>
                  <a:pt x="30" y="52"/>
                  <a:pt x="30" y="52"/>
                  <a:pt x="30" y="52"/>
                </a:cubicBezTo>
                <a:close/>
                <a:moveTo>
                  <a:pt x="21" y="10"/>
                </a:moveTo>
                <a:cubicBezTo>
                  <a:pt x="16" y="10"/>
                  <a:pt x="13" y="14"/>
                  <a:pt x="13" y="18"/>
                </a:cubicBezTo>
                <a:cubicBezTo>
                  <a:pt x="13" y="23"/>
                  <a:pt x="16" y="27"/>
                  <a:pt x="21" y="27"/>
                </a:cubicBezTo>
                <a:cubicBezTo>
                  <a:pt x="25" y="27"/>
                  <a:pt x="29" y="23"/>
                  <a:pt x="29" y="18"/>
                </a:cubicBezTo>
                <a:cubicBezTo>
                  <a:pt x="29" y="14"/>
                  <a:pt x="25" y="10"/>
                  <a:pt x="21" y="10"/>
                </a:cubicBezTo>
                <a:close/>
              </a:path>
            </a:pathLst>
          </a:custGeom>
          <a:blipFill>
            <a:blip r:embed="rId10" cstate="screen"/>
            <a:stretch>
              <a:fillRect/>
            </a:stretch>
          </a:blipFill>
          <a:ln w="28575" cap="flat" cmpd="sng" algn="ctr">
            <a:noFill/>
            <a:prstDash val="solid"/>
            <a:miter lim="800000"/>
          </a:ln>
          <a:effectLst/>
        </p:spPr>
        <p:txBody>
          <a:bodyPr lIns="91402" tIns="45702" rIns="91402" bIns="45702" anchor="ctr"/>
          <a:lstStyle/>
          <a:p>
            <a:pPr algn="ctr">
              <a:defRPr/>
            </a:pPr>
            <a:endParaRPr lang="zh-CN" altLang="en-US" kern="0">
              <a:solidFill>
                <a:sysClr val="windowText" lastClr="000000">
                  <a:lumMod val="65000"/>
                  <a:lumOff val="35000"/>
                </a:sysClr>
              </a:solidFill>
              <a:latin typeface="微软雅黑" panose="020B0503020204020204" pitchFamily="34" charset="-122"/>
              <a:ea typeface="微软雅黑" panose="020B0503020204020204" pitchFamily="34" charset="-122"/>
            </a:endParaRPr>
          </a:p>
        </p:txBody>
      </p:sp>
      <p:sp>
        <p:nvSpPr>
          <p:cNvPr id="16" name="TextBox 79"/>
          <p:cNvSpPr txBox="1"/>
          <p:nvPr/>
        </p:nvSpPr>
        <p:spPr>
          <a:xfrm>
            <a:off x="6194203" y="2712298"/>
            <a:ext cx="4508916" cy="585133"/>
          </a:xfrm>
          <a:prstGeom prst="rect">
            <a:avLst/>
          </a:prstGeom>
          <a:noFill/>
        </p:spPr>
        <p:txBody>
          <a:bodyPr wrap="square" lIns="91402" tIns="45702" rIns="91402" bIns="45702" rtlCol="0">
            <a:spAutoFit/>
          </a:bodyPr>
          <a:lstStyle/>
          <a:p>
            <a:pPr>
              <a:defRPr/>
            </a:pPr>
            <a:r>
              <a:rPr lang="zh-CN" altLang="en-US" sz="1600" kern="0" dirty="0">
                <a:solidFill>
                  <a:sysClr val="windowText" lastClr="000000">
                    <a:lumMod val="65000"/>
                    <a:lumOff val="35000"/>
                  </a:sysClr>
                </a:solidFill>
                <a:latin typeface="微软雅黑" panose="020B0503020204020204" pitchFamily="34" charset="-122"/>
                <a:ea typeface="微软雅黑" panose="020B0503020204020204" pitchFamily="34" charset="-122"/>
              </a:rPr>
              <a:t>点击输入工作内容或复制你的文本内容</a:t>
            </a:r>
            <a:endParaRPr lang="en-US" altLang="zh-CN" sz="1600" kern="0" dirty="0">
              <a:solidFill>
                <a:sysClr val="windowText" lastClr="000000">
                  <a:lumMod val="65000"/>
                  <a:lumOff val="35000"/>
                </a:sysClr>
              </a:solidFill>
              <a:latin typeface="微软雅黑" panose="020B0503020204020204" pitchFamily="34" charset="-122"/>
              <a:ea typeface="微软雅黑" panose="020B0503020204020204" pitchFamily="34" charset="-122"/>
            </a:endParaRPr>
          </a:p>
          <a:p>
            <a:pPr>
              <a:defRPr/>
            </a:pPr>
            <a:r>
              <a:rPr lang="zh-CN" altLang="en-US" sz="1600" kern="0" dirty="0">
                <a:solidFill>
                  <a:sysClr val="windowText" lastClr="000000">
                    <a:lumMod val="65000"/>
                    <a:lumOff val="35000"/>
                  </a:sysClr>
                </a:solidFill>
                <a:latin typeface="微软雅黑" panose="020B0503020204020204" pitchFamily="34" charset="-122"/>
                <a:ea typeface="微软雅黑" panose="020B0503020204020204" pitchFamily="34" charset="-122"/>
              </a:rPr>
              <a:t>点击输入工作内容或复制你的文本内容</a:t>
            </a:r>
          </a:p>
        </p:txBody>
      </p:sp>
      <p:sp>
        <p:nvSpPr>
          <p:cNvPr id="17" name="TextBox 80"/>
          <p:cNvSpPr txBox="1"/>
          <p:nvPr/>
        </p:nvSpPr>
        <p:spPr>
          <a:xfrm>
            <a:off x="6194203" y="3836032"/>
            <a:ext cx="4508916" cy="585133"/>
          </a:xfrm>
          <a:prstGeom prst="rect">
            <a:avLst/>
          </a:prstGeom>
          <a:noFill/>
        </p:spPr>
        <p:txBody>
          <a:bodyPr wrap="square" lIns="91402" tIns="45702" rIns="91402" bIns="45702" rtlCol="0">
            <a:spAutoFit/>
          </a:bodyPr>
          <a:lstStyle/>
          <a:p>
            <a:pPr>
              <a:defRPr/>
            </a:pPr>
            <a:r>
              <a:rPr lang="zh-CN" altLang="en-US" sz="1600" kern="0" dirty="0">
                <a:solidFill>
                  <a:sysClr val="windowText" lastClr="000000">
                    <a:lumMod val="65000"/>
                    <a:lumOff val="35000"/>
                  </a:sysClr>
                </a:solidFill>
                <a:latin typeface="微软雅黑" panose="020B0503020204020204" pitchFamily="34" charset="-122"/>
                <a:ea typeface="微软雅黑" panose="020B0503020204020204" pitchFamily="34" charset="-122"/>
              </a:rPr>
              <a:t>点击输入工作内容或复制你的文本内容</a:t>
            </a:r>
            <a:endParaRPr lang="en-US" altLang="zh-CN" sz="1600" kern="0" dirty="0">
              <a:solidFill>
                <a:sysClr val="windowText" lastClr="000000">
                  <a:lumMod val="65000"/>
                  <a:lumOff val="35000"/>
                </a:sysClr>
              </a:solidFill>
              <a:latin typeface="微软雅黑" panose="020B0503020204020204" pitchFamily="34" charset="-122"/>
              <a:ea typeface="微软雅黑" panose="020B0503020204020204" pitchFamily="34" charset="-122"/>
            </a:endParaRPr>
          </a:p>
          <a:p>
            <a:pPr>
              <a:defRPr/>
            </a:pPr>
            <a:r>
              <a:rPr lang="zh-CN" altLang="en-US" sz="1600" kern="0" dirty="0">
                <a:solidFill>
                  <a:sysClr val="windowText" lastClr="000000">
                    <a:lumMod val="65000"/>
                    <a:lumOff val="35000"/>
                  </a:sysClr>
                </a:solidFill>
                <a:latin typeface="微软雅黑" panose="020B0503020204020204" pitchFamily="34" charset="-122"/>
                <a:ea typeface="微软雅黑" panose="020B0503020204020204" pitchFamily="34" charset="-122"/>
              </a:rPr>
              <a:t>点击输入工作内容或复制你的文本内容</a:t>
            </a:r>
          </a:p>
        </p:txBody>
      </p:sp>
      <p:sp>
        <p:nvSpPr>
          <p:cNvPr id="18" name="TextBox 81"/>
          <p:cNvSpPr txBox="1"/>
          <p:nvPr/>
        </p:nvSpPr>
        <p:spPr>
          <a:xfrm>
            <a:off x="6194203" y="4959317"/>
            <a:ext cx="4508916" cy="585133"/>
          </a:xfrm>
          <a:prstGeom prst="rect">
            <a:avLst/>
          </a:prstGeom>
          <a:noFill/>
        </p:spPr>
        <p:txBody>
          <a:bodyPr wrap="square" lIns="91402" tIns="45702" rIns="91402" bIns="45702" rtlCol="0">
            <a:spAutoFit/>
          </a:bodyPr>
          <a:lstStyle/>
          <a:p>
            <a:pPr>
              <a:defRPr/>
            </a:pPr>
            <a:r>
              <a:rPr lang="zh-CN" altLang="en-US" sz="1600" kern="0" dirty="0">
                <a:solidFill>
                  <a:sysClr val="windowText" lastClr="000000">
                    <a:lumMod val="65000"/>
                    <a:lumOff val="35000"/>
                  </a:sysClr>
                </a:solidFill>
                <a:latin typeface="微软雅黑" panose="020B0503020204020204" pitchFamily="34" charset="-122"/>
                <a:ea typeface="微软雅黑" panose="020B0503020204020204" pitchFamily="34" charset="-122"/>
              </a:rPr>
              <a:t>点击输入工作内容或复制你的文本内容</a:t>
            </a:r>
            <a:endParaRPr lang="en-US" altLang="zh-CN" sz="1600" kern="0" dirty="0">
              <a:solidFill>
                <a:sysClr val="windowText" lastClr="000000">
                  <a:lumMod val="65000"/>
                  <a:lumOff val="35000"/>
                </a:sysClr>
              </a:solidFill>
              <a:latin typeface="微软雅黑" panose="020B0503020204020204" pitchFamily="34" charset="-122"/>
              <a:ea typeface="微软雅黑" panose="020B0503020204020204" pitchFamily="34" charset="-122"/>
            </a:endParaRPr>
          </a:p>
          <a:p>
            <a:pPr>
              <a:defRPr/>
            </a:pPr>
            <a:r>
              <a:rPr lang="zh-CN" altLang="en-US" sz="1600" kern="0" dirty="0">
                <a:solidFill>
                  <a:sysClr val="windowText" lastClr="000000">
                    <a:lumMod val="65000"/>
                    <a:lumOff val="35000"/>
                  </a:sysClr>
                </a:solidFill>
                <a:latin typeface="微软雅黑" panose="020B0503020204020204" pitchFamily="34" charset="-122"/>
                <a:ea typeface="微软雅黑" panose="020B0503020204020204" pitchFamily="34" charset="-122"/>
              </a:rPr>
              <a:t>点击输入工作内容或复制你的文本内容</a:t>
            </a:r>
          </a:p>
        </p:txBody>
      </p:sp>
      <p:sp>
        <p:nvSpPr>
          <p:cNvPr id="19" name="TextBox 82"/>
          <p:cNvSpPr txBox="1"/>
          <p:nvPr/>
        </p:nvSpPr>
        <p:spPr>
          <a:xfrm>
            <a:off x="6194203" y="1578025"/>
            <a:ext cx="4508916" cy="585133"/>
          </a:xfrm>
          <a:prstGeom prst="rect">
            <a:avLst/>
          </a:prstGeom>
          <a:noFill/>
        </p:spPr>
        <p:txBody>
          <a:bodyPr wrap="square" lIns="91402" tIns="45702" rIns="91402" bIns="45702" rtlCol="0">
            <a:spAutoFit/>
          </a:bodyPr>
          <a:lstStyle/>
          <a:p>
            <a:pPr>
              <a:defRPr/>
            </a:pPr>
            <a:r>
              <a:rPr lang="zh-CN" altLang="en-US" sz="1600" kern="0" dirty="0">
                <a:solidFill>
                  <a:sysClr val="windowText" lastClr="000000">
                    <a:lumMod val="65000"/>
                    <a:lumOff val="35000"/>
                  </a:sysClr>
                </a:solidFill>
                <a:latin typeface="微软雅黑" panose="020B0503020204020204" pitchFamily="34" charset="-122"/>
                <a:ea typeface="微软雅黑" panose="020B0503020204020204" pitchFamily="34" charset="-122"/>
              </a:rPr>
              <a:t>点击输入工作内容或复制你的文本内容</a:t>
            </a:r>
            <a:endParaRPr lang="en-US" altLang="zh-CN" sz="1600" kern="0" dirty="0">
              <a:solidFill>
                <a:sysClr val="windowText" lastClr="000000">
                  <a:lumMod val="65000"/>
                  <a:lumOff val="35000"/>
                </a:sysClr>
              </a:solidFill>
              <a:latin typeface="微软雅黑" panose="020B0503020204020204" pitchFamily="34" charset="-122"/>
              <a:ea typeface="微软雅黑" panose="020B0503020204020204" pitchFamily="34" charset="-122"/>
            </a:endParaRPr>
          </a:p>
          <a:p>
            <a:pPr>
              <a:defRPr/>
            </a:pPr>
            <a:r>
              <a:rPr lang="zh-CN" altLang="en-US" sz="1600" kern="0" dirty="0">
                <a:solidFill>
                  <a:sysClr val="windowText" lastClr="000000">
                    <a:lumMod val="65000"/>
                    <a:lumOff val="35000"/>
                  </a:sysClr>
                </a:solidFill>
                <a:latin typeface="微软雅黑" panose="020B0503020204020204" pitchFamily="34" charset="-122"/>
                <a:ea typeface="微软雅黑" panose="020B0503020204020204" pitchFamily="34" charset="-122"/>
              </a:rPr>
              <a:t>点击输入工作内容或复制你的文本内容</a:t>
            </a:r>
          </a:p>
        </p:txBody>
      </p:sp>
      <p:sp>
        <p:nvSpPr>
          <p:cNvPr id="20" name="文本框 12"/>
          <p:cNvSpPr txBox="1"/>
          <p:nvPr/>
        </p:nvSpPr>
        <p:spPr bwMode="auto">
          <a:xfrm>
            <a:off x="3711210" y="2820572"/>
            <a:ext cx="1646528" cy="384684"/>
          </a:xfrm>
          <a:prstGeom prst="rect">
            <a:avLst/>
          </a:prstGeom>
          <a:noFill/>
          <a:ln>
            <a:noFill/>
          </a:ln>
        </p:spPr>
        <p:txBody>
          <a:bodyPr wrap="none" lIns="91402" tIns="45702" rIns="91402" bIns="45702">
            <a:spAutoFit/>
          </a:bodyPr>
          <a:lstStyle/>
          <a:p>
            <a:pPr>
              <a:defRPr/>
            </a:pPr>
            <a:r>
              <a:rPr lang="zh-CN" altLang="en-US" sz="1900" b="1" kern="0" dirty="0">
                <a:solidFill>
                  <a:sysClr val="window" lastClr="FFFFFF"/>
                </a:solidFill>
                <a:latin typeface="微软雅黑" panose="020B0503020204020204" pitchFamily="34" charset="-122"/>
                <a:ea typeface="微软雅黑" panose="020B0503020204020204" pitchFamily="34" charset="-122"/>
              </a:rPr>
              <a:t>点击输入标题</a:t>
            </a:r>
            <a:endParaRPr lang="en-US" altLang="zh-CN" sz="1900" b="1" kern="0" dirty="0">
              <a:solidFill>
                <a:sysClr val="window" lastClr="FFFFFF"/>
              </a:solidFill>
              <a:latin typeface="微软雅黑" panose="020B0503020204020204" pitchFamily="34" charset="-122"/>
              <a:ea typeface="微软雅黑" panose="020B0503020204020204" pitchFamily="34" charset="-122"/>
            </a:endParaRPr>
          </a:p>
        </p:txBody>
      </p:sp>
      <p:sp>
        <p:nvSpPr>
          <p:cNvPr id="21" name="文本框 12"/>
          <p:cNvSpPr txBox="1"/>
          <p:nvPr/>
        </p:nvSpPr>
        <p:spPr bwMode="auto">
          <a:xfrm>
            <a:off x="3675564" y="3937217"/>
            <a:ext cx="1646528" cy="384684"/>
          </a:xfrm>
          <a:prstGeom prst="rect">
            <a:avLst/>
          </a:prstGeom>
          <a:noFill/>
          <a:ln>
            <a:noFill/>
          </a:ln>
        </p:spPr>
        <p:txBody>
          <a:bodyPr wrap="none" lIns="91402" tIns="45702" rIns="91402" bIns="45702">
            <a:spAutoFit/>
          </a:bodyPr>
          <a:lstStyle/>
          <a:p>
            <a:pPr>
              <a:defRPr/>
            </a:pPr>
            <a:r>
              <a:rPr lang="zh-CN" altLang="en-US" sz="1900" b="1" kern="0" dirty="0">
                <a:solidFill>
                  <a:sysClr val="window" lastClr="FFFFFF"/>
                </a:solidFill>
                <a:latin typeface="微软雅黑" panose="020B0503020204020204" pitchFamily="34" charset="-122"/>
                <a:ea typeface="微软雅黑" panose="020B0503020204020204" pitchFamily="34" charset="-122"/>
              </a:rPr>
              <a:t>点击输入标题</a:t>
            </a:r>
            <a:endParaRPr lang="en-US" altLang="zh-CN" sz="1900" b="1" kern="0" dirty="0">
              <a:solidFill>
                <a:sysClr val="window" lastClr="FFFFFF"/>
              </a:solidFill>
              <a:latin typeface="微软雅黑" panose="020B0503020204020204" pitchFamily="34" charset="-122"/>
              <a:ea typeface="微软雅黑" panose="020B0503020204020204" pitchFamily="34" charset="-122"/>
            </a:endParaRPr>
          </a:p>
        </p:txBody>
      </p:sp>
      <p:sp>
        <p:nvSpPr>
          <p:cNvPr id="22" name="文本框 12"/>
          <p:cNvSpPr txBox="1"/>
          <p:nvPr/>
        </p:nvSpPr>
        <p:spPr bwMode="auto">
          <a:xfrm>
            <a:off x="3711210" y="5068567"/>
            <a:ext cx="1646528" cy="384684"/>
          </a:xfrm>
          <a:prstGeom prst="rect">
            <a:avLst/>
          </a:prstGeom>
          <a:noFill/>
          <a:ln>
            <a:noFill/>
          </a:ln>
        </p:spPr>
        <p:txBody>
          <a:bodyPr wrap="none" lIns="91402" tIns="45702" rIns="91402" bIns="45702">
            <a:spAutoFit/>
          </a:bodyPr>
          <a:lstStyle/>
          <a:p>
            <a:pPr>
              <a:defRPr/>
            </a:pPr>
            <a:r>
              <a:rPr lang="zh-CN" altLang="en-US" sz="1900" b="1" kern="0" dirty="0">
                <a:solidFill>
                  <a:sysClr val="window" lastClr="FFFFFF"/>
                </a:solidFill>
                <a:latin typeface="微软雅黑" panose="020B0503020204020204" pitchFamily="34" charset="-122"/>
                <a:ea typeface="微软雅黑" panose="020B0503020204020204" pitchFamily="34" charset="-122"/>
              </a:rPr>
              <a:t>点击输入标题</a:t>
            </a:r>
            <a:endParaRPr lang="en-US" altLang="zh-CN" sz="1900" b="1" kern="0" dirty="0">
              <a:solidFill>
                <a:sysClr val="window" lastClr="FFFFFF"/>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500"/>
                                        <p:tgtEl>
                                          <p:spTgt spid="23"/>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left)">
                                      <p:cBhvr>
                                        <p:cTn id="15" dur="500"/>
                                        <p:tgtEl>
                                          <p:spTgt spid="24"/>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fade">
                                      <p:cBhvr>
                                        <p:cTn id="19" dur="500"/>
                                        <p:tgtEl>
                                          <p:spTgt spid="25"/>
                                        </p:tgtEl>
                                      </p:cBhvr>
                                    </p:animEffect>
                                  </p:childTnLst>
                                </p:cTn>
                              </p:par>
                              <p:par>
                                <p:cTn id="20" presetID="2" presetClass="entr" presetSubtype="8" fill="hold" grpId="0" nodeType="withEffect">
                                  <p:stCondLst>
                                    <p:cond delay="0"/>
                                  </p:stCondLst>
                                  <p:childTnLst>
                                    <p:set>
                                      <p:cBhvr>
                                        <p:cTn id="21" dur="1" fill="hold">
                                          <p:stCondLst>
                                            <p:cond delay="0"/>
                                          </p:stCondLst>
                                        </p:cTn>
                                        <p:tgtEl>
                                          <p:spTgt spid="26"/>
                                        </p:tgtEl>
                                        <p:attrNameLst>
                                          <p:attrName>style.visibility</p:attrName>
                                        </p:attrNameLst>
                                      </p:cBhvr>
                                      <p:to>
                                        <p:strVal val="visible"/>
                                      </p:to>
                                    </p:set>
                                    <p:anim calcmode="lin" valueType="num">
                                      <p:cBhvr additive="base">
                                        <p:cTn id="22" dur="500" fill="hold"/>
                                        <p:tgtEl>
                                          <p:spTgt spid="26"/>
                                        </p:tgtEl>
                                        <p:attrNameLst>
                                          <p:attrName>ppt_x</p:attrName>
                                        </p:attrNameLst>
                                      </p:cBhvr>
                                      <p:tavLst>
                                        <p:tav tm="0">
                                          <p:val>
                                            <p:strVal val="0-#ppt_w/2"/>
                                          </p:val>
                                        </p:tav>
                                        <p:tav tm="100000">
                                          <p:val>
                                            <p:strVal val="#ppt_x"/>
                                          </p:val>
                                        </p:tav>
                                      </p:tavLst>
                                    </p:anim>
                                    <p:anim calcmode="lin" valueType="num">
                                      <p:cBhvr additive="base">
                                        <p:cTn id="23" dur="500" fill="hold"/>
                                        <p:tgtEl>
                                          <p:spTgt spid="26"/>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fill="hold"/>
                                        <p:tgtEl>
                                          <p:spTgt spid="9"/>
                                        </p:tgtEl>
                                        <p:attrNameLst>
                                          <p:attrName>ppt_x</p:attrName>
                                        </p:attrNameLst>
                                      </p:cBhvr>
                                      <p:tavLst>
                                        <p:tav tm="0">
                                          <p:val>
                                            <p:strVal val="0-#ppt_w/2"/>
                                          </p:val>
                                        </p:tav>
                                        <p:tav tm="100000">
                                          <p:val>
                                            <p:strVal val="#ppt_x"/>
                                          </p:val>
                                        </p:tav>
                                      </p:tavLst>
                                    </p:anim>
                                    <p:anim calcmode="lin" valueType="num">
                                      <p:cBhvr additive="base">
                                        <p:cTn id="28" dur="500" fill="hold"/>
                                        <p:tgtEl>
                                          <p:spTgt spid="9"/>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0-#ppt_w/2"/>
                                          </p:val>
                                        </p:tav>
                                        <p:tav tm="100000">
                                          <p:val>
                                            <p:strVal val="#ppt_x"/>
                                          </p:val>
                                        </p:tav>
                                      </p:tavLst>
                                    </p:anim>
                                    <p:anim calcmode="lin" valueType="num">
                                      <p:cBhvr additive="base">
                                        <p:cTn id="32" dur="500" fill="hold"/>
                                        <p:tgtEl>
                                          <p:spTgt spid="11"/>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additive="base">
                                        <p:cTn id="35" dur="500" fill="hold"/>
                                        <p:tgtEl>
                                          <p:spTgt spid="13"/>
                                        </p:tgtEl>
                                        <p:attrNameLst>
                                          <p:attrName>ppt_x</p:attrName>
                                        </p:attrNameLst>
                                      </p:cBhvr>
                                      <p:tavLst>
                                        <p:tav tm="0">
                                          <p:val>
                                            <p:strVal val="0-#ppt_w/2"/>
                                          </p:val>
                                        </p:tav>
                                        <p:tav tm="100000">
                                          <p:val>
                                            <p:strVal val="#ppt_x"/>
                                          </p:val>
                                        </p:tav>
                                      </p:tavLst>
                                    </p:anim>
                                    <p:anim calcmode="lin" valueType="num">
                                      <p:cBhvr additive="base">
                                        <p:cTn id="36" dur="500" fill="hold"/>
                                        <p:tgtEl>
                                          <p:spTgt spid="13"/>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15"/>
                                        </p:tgtEl>
                                        <p:attrNameLst>
                                          <p:attrName>style.visibility</p:attrName>
                                        </p:attrNameLst>
                                      </p:cBhvr>
                                      <p:to>
                                        <p:strVal val="visible"/>
                                      </p:to>
                                    </p:set>
                                    <p:anim calcmode="lin" valueType="num">
                                      <p:cBhvr additive="base">
                                        <p:cTn id="39" dur="500" fill="hold"/>
                                        <p:tgtEl>
                                          <p:spTgt spid="15"/>
                                        </p:tgtEl>
                                        <p:attrNameLst>
                                          <p:attrName>ppt_x</p:attrName>
                                        </p:attrNameLst>
                                      </p:cBhvr>
                                      <p:tavLst>
                                        <p:tav tm="0">
                                          <p:val>
                                            <p:strVal val="0-#ppt_w/2"/>
                                          </p:val>
                                        </p:tav>
                                        <p:tav tm="100000">
                                          <p:val>
                                            <p:strVal val="#ppt_x"/>
                                          </p:val>
                                        </p:tav>
                                      </p:tavLst>
                                    </p:anim>
                                    <p:anim calcmode="lin" valueType="num">
                                      <p:cBhvr additive="base">
                                        <p:cTn id="40" dur="500" fill="hold"/>
                                        <p:tgtEl>
                                          <p:spTgt spid="15"/>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7"/>
                                        </p:tgtEl>
                                        <p:attrNameLst>
                                          <p:attrName>style.visibility</p:attrName>
                                        </p:attrNameLst>
                                      </p:cBhvr>
                                      <p:to>
                                        <p:strVal val="visible"/>
                                      </p:to>
                                    </p:set>
                                    <p:anim calcmode="lin" valueType="num">
                                      <p:cBhvr additive="base">
                                        <p:cTn id="43" dur="500" fill="hold"/>
                                        <p:tgtEl>
                                          <p:spTgt spid="7"/>
                                        </p:tgtEl>
                                        <p:attrNameLst>
                                          <p:attrName>ppt_x</p:attrName>
                                        </p:attrNameLst>
                                      </p:cBhvr>
                                      <p:tavLst>
                                        <p:tav tm="0">
                                          <p:val>
                                            <p:strVal val="1+#ppt_w/2"/>
                                          </p:val>
                                        </p:tav>
                                        <p:tav tm="100000">
                                          <p:val>
                                            <p:strVal val="#ppt_x"/>
                                          </p:val>
                                        </p:tav>
                                      </p:tavLst>
                                    </p:anim>
                                    <p:anim calcmode="lin" valueType="num">
                                      <p:cBhvr additive="base">
                                        <p:cTn id="44" dur="500" fill="hold"/>
                                        <p:tgtEl>
                                          <p:spTgt spid="7"/>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0"/>
                                        </p:tgtEl>
                                        <p:attrNameLst>
                                          <p:attrName>style.visibility</p:attrName>
                                        </p:attrNameLst>
                                      </p:cBhvr>
                                      <p:to>
                                        <p:strVal val="visible"/>
                                      </p:to>
                                    </p:set>
                                    <p:anim calcmode="lin" valueType="num">
                                      <p:cBhvr additive="base">
                                        <p:cTn id="47" dur="500" fill="hold"/>
                                        <p:tgtEl>
                                          <p:spTgt spid="10"/>
                                        </p:tgtEl>
                                        <p:attrNameLst>
                                          <p:attrName>ppt_x</p:attrName>
                                        </p:attrNameLst>
                                      </p:cBhvr>
                                      <p:tavLst>
                                        <p:tav tm="0">
                                          <p:val>
                                            <p:strVal val="1+#ppt_w/2"/>
                                          </p:val>
                                        </p:tav>
                                        <p:tav tm="100000">
                                          <p:val>
                                            <p:strVal val="#ppt_x"/>
                                          </p:val>
                                        </p:tav>
                                      </p:tavLst>
                                    </p:anim>
                                    <p:anim calcmode="lin" valueType="num">
                                      <p:cBhvr additive="base">
                                        <p:cTn id="48" dur="500" fill="hold"/>
                                        <p:tgtEl>
                                          <p:spTgt spid="10"/>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additive="base">
                                        <p:cTn id="51" dur="500" fill="hold"/>
                                        <p:tgtEl>
                                          <p:spTgt spid="12"/>
                                        </p:tgtEl>
                                        <p:attrNameLst>
                                          <p:attrName>ppt_x</p:attrName>
                                        </p:attrNameLst>
                                      </p:cBhvr>
                                      <p:tavLst>
                                        <p:tav tm="0">
                                          <p:val>
                                            <p:strVal val="1+#ppt_w/2"/>
                                          </p:val>
                                        </p:tav>
                                        <p:tav tm="100000">
                                          <p:val>
                                            <p:strVal val="#ppt_x"/>
                                          </p:val>
                                        </p:tav>
                                      </p:tavLst>
                                    </p:anim>
                                    <p:anim calcmode="lin" valueType="num">
                                      <p:cBhvr additive="base">
                                        <p:cTn id="52" dur="500" fill="hold"/>
                                        <p:tgtEl>
                                          <p:spTgt spid="12"/>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additive="base">
                                        <p:cTn id="55" dur="500" fill="hold"/>
                                        <p:tgtEl>
                                          <p:spTgt spid="14"/>
                                        </p:tgtEl>
                                        <p:attrNameLst>
                                          <p:attrName>ppt_x</p:attrName>
                                        </p:attrNameLst>
                                      </p:cBhvr>
                                      <p:tavLst>
                                        <p:tav tm="0">
                                          <p:val>
                                            <p:strVal val="1+#ppt_w/2"/>
                                          </p:val>
                                        </p:tav>
                                        <p:tav tm="100000">
                                          <p:val>
                                            <p:strVal val="#ppt_x"/>
                                          </p:val>
                                        </p:tav>
                                      </p:tavLst>
                                    </p:anim>
                                    <p:anim calcmode="lin" valueType="num">
                                      <p:cBhvr additive="base">
                                        <p:cTn id="56" dur="500" fill="hold"/>
                                        <p:tgtEl>
                                          <p:spTgt spid="14"/>
                                        </p:tgtEl>
                                        <p:attrNameLst>
                                          <p:attrName>ppt_y</p:attrName>
                                        </p:attrNameLst>
                                      </p:cBhvr>
                                      <p:tavLst>
                                        <p:tav tm="0">
                                          <p:val>
                                            <p:strVal val="#ppt_y"/>
                                          </p:val>
                                        </p:tav>
                                        <p:tav tm="100000">
                                          <p:val>
                                            <p:strVal val="#ppt_y"/>
                                          </p:val>
                                        </p:tav>
                                      </p:tavLst>
                                    </p:anim>
                                  </p:childTnLst>
                                </p:cTn>
                              </p:par>
                            </p:childTnLst>
                          </p:cTn>
                        </p:par>
                        <p:par>
                          <p:cTn id="57" fill="hold">
                            <p:stCondLst>
                              <p:cond delay="2500"/>
                            </p:stCondLst>
                            <p:childTnLst>
                              <p:par>
                                <p:cTn id="58" presetID="41" presetClass="entr" presetSubtype="0" fill="hold" grpId="0" nodeType="afterEffect">
                                  <p:stCondLst>
                                    <p:cond delay="0"/>
                                  </p:stCondLst>
                                  <p:iterate type="lt">
                                    <p:tmPct val="10000"/>
                                  </p:iterate>
                                  <p:childTnLst>
                                    <p:set>
                                      <p:cBhvr>
                                        <p:cTn id="59" dur="1" fill="hold">
                                          <p:stCondLst>
                                            <p:cond delay="0"/>
                                          </p:stCondLst>
                                        </p:cTn>
                                        <p:tgtEl>
                                          <p:spTgt spid="8"/>
                                        </p:tgtEl>
                                        <p:attrNameLst>
                                          <p:attrName>style.visibility</p:attrName>
                                        </p:attrNameLst>
                                      </p:cBhvr>
                                      <p:to>
                                        <p:strVal val="visible"/>
                                      </p:to>
                                    </p:set>
                                    <p:anim calcmode="lin" valueType="num">
                                      <p:cBhvr>
                                        <p:cTn id="60"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61" dur="500" fill="hold"/>
                                        <p:tgtEl>
                                          <p:spTgt spid="8"/>
                                        </p:tgtEl>
                                        <p:attrNameLst>
                                          <p:attrName>ppt_y</p:attrName>
                                        </p:attrNameLst>
                                      </p:cBhvr>
                                      <p:tavLst>
                                        <p:tav tm="0">
                                          <p:val>
                                            <p:strVal val="#ppt_y"/>
                                          </p:val>
                                        </p:tav>
                                        <p:tav tm="100000">
                                          <p:val>
                                            <p:strVal val="#ppt_y"/>
                                          </p:val>
                                        </p:tav>
                                      </p:tavLst>
                                    </p:anim>
                                    <p:anim calcmode="lin" valueType="num">
                                      <p:cBhvr>
                                        <p:cTn id="62"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63"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64" dur="500" tmFilter="0,0; .5, 1; 1, 1"/>
                                        <p:tgtEl>
                                          <p:spTgt spid="8"/>
                                        </p:tgtEl>
                                      </p:cBhvr>
                                    </p:animEffect>
                                  </p:childTnLst>
                                </p:cTn>
                              </p:par>
                            </p:childTnLst>
                          </p:cTn>
                        </p:par>
                        <p:par>
                          <p:cTn id="65" fill="hold">
                            <p:stCondLst>
                              <p:cond delay="3250"/>
                            </p:stCondLst>
                            <p:childTnLst>
                              <p:par>
                                <p:cTn id="66" presetID="42" presetClass="entr" presetSubtype="0" fill="hold" grpId="0" nodeType="afterEffect">
                                  <p:stCondLst>
                                    <p:cond delay="0"/>
                                  </p:stCondLst>
                                  <p:childTnLst>
                                    <p:set>
                                      <p:cBhvr>
                                        <p:cTn id="67" dur="1" fill="hold">
                                          <p:stCondLst>
                                            <p:cond delay="0"/>
                                          </p:stCondLst>
                                        </p:cTn>
                                        <p:tgtEl>
                                          <p:spTgt spid="19"/>
                                        </p:tgtEl>
                                        <p:attrNameLst>
                                          <p:attrName>style.visibility</p:attrName>
                                        </p:attrNameLst>
                                      </p:cBhvr>
                                      <p:to>
                                        <p:strVal val="visible"/>
                                      </p:to>
                                    </p:set>
                                    <p:animEffect transition="in" filter="fade">
                                      <p:cBhvr>
                                        <p:cTn id="68" dur="1000"/>
                                        <p:tgtEl>
                                          <p:spTgt spid="19"/>
                                        </p:tgtEl>
                                      </p:cBhvr>
                                    </p:animEffect>
                                    <p:anim calcmode="lin" valueType="num">
                                      <p:cBhvr>
                                        <p:cTn id="69" dur="1000" fill="hold"/>
                                        <p:tgtEl>
                                          <p:spTgt spid="19"/>
                                        </p:tgtEl>
                                        <p:attrNameLst>
                                          <p:attrName>ppt_x</p:attrName>
                                        </p:attrNameLst>
                                      </p:cBhvr>
                                      <p:tavLst>
                                        <p:tav tm="0">
                                          <p:val>
                                            <p:strVal val="#ppt_x"/>
                                          </p:val>
                                        </p:tav>
                                        <p:tav tm="100000">
                                          <p:val>
                                            <p:strVal val="#ppt_x"/>
                                          </p:val>
                                        </p:tav>
                                      </p:tavLst>
                                    </p:anim>
                                    <p:anim calcmode="lin" valueType="num">
                                      <p:cBhvr>
                                        <p:cTn id="70" dur="1000" fill="hold"/>
                                        <p:tgtEl>
                                          <p:spTgt spid="19"/>
                                        </p:tgtEl>
                                        <p:attrNameLst>
                                          <p:attrName>ppt_y</p:attrName>
                                        </p:attrNameLst>
                                      </p:cBhvr>
                                      <p:tavLst>
                                        <p:tav tm="0">
                                          <p:val>
                                            <p:strVal val="#ppt_y+.1"/>
                                          </p:val>
                                        </p:tav>
                                        <p:tav tm="100000">
                                          <p:val>
                                            <p:strVal val="#ppt_y"/>
                                          </p:val>
                                        </p:tav>
                                      </p:tavLst>
                                    </p:anim>
                                  </p:childTnLst>
                                </p:cTn>
                              </p:par>
                            </p:childTnLst>
                          </p:cTn>
                        </p:par>
                        <p:par>
                          <p:cTn id="71" fill="hold">
                            <p:stCondLst>
                              <p:cond delay="4250"/>
                            </p:stCondLst>
                            <p:childTnLst>
                              <p:par>
                                <p:cTn id="72" presetID="41" presetClass="entr" presetSubtype="0" fill="hold" grpId="0" nodeType="afterEffect">
                                  <p:stCondLst>
                                    <p:cond delay="0"/>
                                  </p:stCondLst>
                                  <p:iterate type="lt">
                                    <p:tmPct val="10000"/>
                                  </p:iterate>
                                  <p:childTnLst>
                                    <p:set>
                                      <p:cBhvr>
                                        <p:cTn id="73" dur="1" fill="hold">
                                          <p:stCondLst>
                                            <p:cond delay="0"/>
                                          </p:stCondLst>
                                        </p:cTn>
                                        <p:tgtEl>
                                          <p:spTgt spid="20"/>
                                        </p:tgtEl>
                                        <p:attrNameLst>
                                          <p:attrName>style.visibility</p:attrName>
                                        </p:attrNameLst>
                                      </p:cBhvr>
                                      <p:to>
                                        <p:strVal val="visible"/>
                                      </p:to>
                                    </p:set>
                                    <p:anim calcmode="lin" valueType="num">
                                      <p:cBhvr>
                                        <p:cTn id="74" dur="500" fill="hold"/>
                                        <p:tgtEl>
                                          <p:spTgt spid="20"/>
                                        </p:tgtEl>
                                        <p:attrNameLst>
                                          <p:attrName>ppt_x</p:attrName>
                                        </p:attrNameLst>
                                      </p:cBhvr>
                                      <p:tavLst>
                                        <p:tav tm="0">
                                          <p:val>
                                            <p:strVal val="#ppt_x"/>
                                          </p:val>
                                        </p:tav>
                                        <p:tav tm="50000">
                                          <p:val>
                                            <p:strVal val="#ppt_x+.1"/>
                                          </p:val>
                                        </p:tav>
                                        <p:tav tm="100000">
                                          <p:val>
                                            <p:strVal val="#ppt_x"/>
                                          </p:val>
                                        </p:tav>
                                      </p:tavLst>
                                    </p:anim>
                                    <p:anim calcmode="lin" valueType="num">
                                      <p:cBhvr>
                                        <p:cTn id="75" dur="500" fill="hold"/>
                                        <p:tgtEl>
                                          <p:spTgt spid="20"/>
                                        </p:tgtEl>
                                        <p:attrNameLst>
                                          <p:attrName>ppt_y</p:attrName>
                                        </p:attrNameLst>
                                      </p:cBhvr>
                                      <p:tavLst>
                                        <p:tav tm="0">
                                          <p:val>
                                            <p:strVal val="#ppt_y"/>
                                          </p:val>
                                        </p:tav>
                                        <p:tav tm="100000">
                                          <p:val>
                                            <p:strVal val="#ppt_y"/>
                                          </p:val>
                                        </p:tav>
                                      </p:tavLst>
                                    </p:anim>
                                    <p:anim calcmode="lin" valueType="num">
                                      <p:cBhvr>
                                        <p:cTn id="76" dur="500" fill="hold"/>
                                        <p:tgtEl>
                                          <p:spTgt spid="20"/>
                                        </p:tgtEl>
                                        <p:attrNameLst>
                                          <p:attrName>ppt_h</p:attrName>
                                        </p:attrNameLst>
                                      </p:cBhvr>
                                      <p:tavLst>
                                        <p:tav tm="0">
                                          <p:val>
                                            <p:strVal val="#ppt_h/10"/>
                                          </p:val>
                                        </p:tav>
                                        <p:tav tm="50000">
                                          <p:val>
                                            <p:strVal val="#ppt_h+.01"/>
                                          </p:val>
                                        </p:tav>
                                        <p:tav tm="100000">
                                          <p:val>
                                            <p:strVal val="#ppt_h"/>
                                          </p:val>
                                        </p:tav>
                                      </p:tavLst>
                                    </p:anim>
                                    <p:anim calcmode="lin" valueType="num">
                                      <p:cBhvr>
                                        <p:cTn id="77" dur="500" fill="hold"/>
                                        <p:tgtEl>
                                          <p:spTgt spid="20"/>
                                        </p:tgtEl>
                                        <p:attrNameLst>
                                          <p:attrName>ppt_w</p:attrName>
                                        </p:attrNameLst>
                                      </p:cBhvr>
                                      <p:tavLst>
                                        <p:tav tm="0">
                                          <p:val>
                                            <p:strVal val="#ppt_w/10"/>
                                          </p:val>
                                        </p:tav>
                                        <p:tav tm="50000">
                                          <p:val>
                                            <p:strVal val="#ppt_w+.01"/>
                                          </p:val>
                                        </p:tav>
                                        <p:tav tm="100000">
                                          <p:val>
                                            <p:strVal val="#ppt_w"/>
                                          </p:val>
                                        </p:tav>
                                      </p:tavLst>
                                    </p:anim>
                                    <p:animEffect transition="in" filter="fade">
                                      <p:cBhvr>
                                        <p:cTn id="78" dur="500" tmFilter="0,0; .5, 1; 1, 1"/>
                                        <p:tgtEl>
                                          <p:spTgt spid="20"/>
                                        </p:tgtEl>
                                      </p:cBhvr>
                                    </p:animEffect>
                                  </p:childTnLst>
                                </p:cTn>
                              </p:par>
                            </p:childTnLst>
                          </p:cTn>
                        </p:par>
                        <p:par>
                          <p:cTn id="79" fill="hold">
                            <p:stCondLst>
                              <p:cond delay="5000"/>
                            </p:stCondLst>
                            <p:childTnLst>
                              <p:par>
                                <p:cTn id="80" presetID="42" presetClass="entr" presetSubtype="0" fill="hold" grpId="0" nodeType="afterEffect">
                                  <p:stCondLst>
                                    <p:cond delay="0"/>
                                  </p:stCondLst>
                                  <p:childTnLst>
                                    <p:set>
                                      <p:cBhvr>
                                        <p:cTn id="81" dur="1" fill="hold">
                                          <p:stCondLst>
                                            <p:cond delay="0"/>
                                          </p:stCondLst>
                                        </p:cTn>
                                        <p:tgtEl>
                                          <p:spTgt spid="16"/>
                                        </p:tgtEl>
                                        <p:attrNameLst>
                                          <p:attrName>style.visibility</p:attrName>
                                        </p:attrNameLst>
                                      </p:cBhvr>
                                      <p:to>
                                        <p:strVal val="visible"/>
                                      </p:to>
                                    </p:set>
                                    <p:animEffect transition="in" filter="fade">
                                      <p:cBhvr>
                                        <p:cTn id="82" dur="1000"/>
                                        <p:tgtEl>
                                          <p:spTgt spid="16"/>
                                        </p:tgtEl>
                                      </p:cBhvr>
                                    </p:animEffect>
                                    <p:anim calcmode="lin" valueType="num">
                                      <p:cBhvr>
                                        <p:cTn id="83" dur="1000" fill="hold"/>
                                        <p:tgtEl>
                                          <p:spTgt spid="16"/>
                                        </p:tgtEl>
                                        <p:attrNameLst>
                                          <p:attrName>ppt_x</p:attrName>
                                        </p:attrNameLst>
                                      </p:cBhvr>
                                      <p:tavLst>
                                        <p:tav tm="0">
                                          <p:val>
                                            <p:strVal val="#ppt_x"/>
                                          </p:val>
                                        </p:tav>
                                        <p:tav tm="100000">
                                          <p:val>
                                            <p:strVal val="#ppt_x"/>
                                          </p:val>
                                        </p:tav>
                                      </p:tavLst>
                                    </p:anim>
                                    <p:anim calcmode="lin" valueType="num">
                                      <p:cBhvr>
                                        <p:cTn id="84" dur="1000" fill="hold"/>
                                        <p:tgtEl>
                                          <p:spTgt spid="16"/>
                                        </p:tgtEl>
                                        <p:attrNameLst>
                                          <p:attrName>ppt_y</p:attrName>
                                        </p:attrNameLst>
                                      </p:cBhvr>
                                      <p:tavLst>
                                        <p:tav tm="0">
                                          <p:val>
                                            <p:strVal val="#ppt_y+.1"/>
                                          </p:val>
                                        </p:tav>
                                        <p:tav tm="100000">
                                          <p:val>
                                            <p:strVal val="#ppt_y"/>
                                          </p:val>
                                        </p:tav>
                                      </p:tavLst>
                                    </p:anim>
                                  </p:childTnLst>
                                </p:cTn>
                              </p:par>
                            </p:childTnLst>
                          </p:cTn>
                        </p:par>
                        <p:par>
                          <p:cTn id="85" fill="hold">
                            <p:stCondLst>
                              <p:cond delay="6000"/>
                            </p:stCondLst>
                            <p:childTnLst>
                              <p:par>
                                <p:cTn id="86" presetID="41" presetClass="entr" presetSubtype="0" fill="hold" grpId="0" nodeType="afterEffect">
                                  <p:stCondLst>
                                    <p:cond delay="0"/>
                                  </p:stCondLst>
                                  <p:iterate type="lt">
                                    <p:tmPct val="10000"/>
                                  </p:iterate>
                                  <p:childTnLst>
                                    <p:set>
                                      <p:cBhvr>
                                        <p:cTn id="87" dur="1" fill="hold">
                                          <p:stCondLst>
                                            <p:cond delay="0"/>
                                          </p:stCondLst>
                                        </p:cTn>
                                        <p:tgtEl>
                                          <p:spTgt spid="21"/>
                                        </p:tgtEl>
                                        <p:attrNameLst>
                                          <p:attrName>style.visibility</p:attrName>
                                        </p:attrNameLst>
                                      </p:cBhvr>
                                      <p:to>
                                        <p:strVal val="visible"/>
                                      </p:to>
                                    </p:set>
                                    <p:anim calcmode="lin" valueType="num">
                                      <p:cBhvr>
                                        <p:cTn id="88" dur="500" fill="hold"/>
                                        <p:tgtEl>
                                          <p:spTgt spid="21"/>
                                        </p:tgtEl>
                                        <p:attrNameLst>
                                          <p:attrName>ppt_x</p:attrName>
                                        </p:attrNameLst>
                                      </p:cBhvr>
                                      <p:tavLst>
                                        <p:tav tm="0">
                                          <p:val>
                                            <p:strVal val="#ppt_x"/>
                                          </p:val>
                                        </p:tav>
                                        <p:tav tm="50000">
                                          <p:val>
                                            <p:strVal val="#ppt_x+.1"/>
                                          </p:val>
                                        </p:tav>
                                        <p:tav tm="100000">
                                          <p:val>
                                            <p:strVal val="#ppt_x"/>
                                          </p:val>
                                        </p:tav>
                                      </p:tavLst>
                                    </p:anim>
                                    <p:anim calcmode="lin" valueType="num">
                                      <p:cBhvr>
                                        <p:cTn id="89" dur="500" fill="hold"/>
                                        <p:tgtEl>
                                          <p:spTgt spid="21"/>
                                        </p:tgtEl>
                                        <p:attrNameLst>
                                          <p:attrName>ppt_y</p:attrName>
                                        </p:attrNameLst>
                                      </p:cBhvr>
                                      <p:tavLst>
                                        <p:tav tm="0">
                                          <p:val>
                                            <p:strVal val="#ppt_y"/>
                                          </p:val>
                                        </p:tav>
                                        <p:tav tm="100000">
                                          <p:val>
                                            <p:strVal val="#ppt_y"/>
                                          </p:val>
                                        </p:tav>
                                      </p:tavLst>
                                    </p:anim>
                                    <p:anim calcmode="lin" valueType="num">
                                      <p:cBhvr>
                                        <p:cTn id="90" dur="500" fill="hold"/>
                                        <p:tgtEl>
                                          <p:spTgt spid="21"/>
                                        </p:tgtEl>
                                        <p:attrNameLst>
                                          <p:attrName>ppt_h</p:attrName>
                                        </p:attrNameLst>
                                      </p:cBhvr>
                                      <p:tavLst>
                                        <p:tav tm="0">
                                          <p:val>
                                            <p:strVal val="#ppt_h/10"/>
                                          </p:val>
                                        </p:tav>
                                        <p:tav tm="50000">
                                          <p:val>
                                            <p:strVal val="#ppt_h+.01"/>
                                          </p:val>
                                        </p:tav>
                                        <p:tav tm="100000">
                                          <p:val>
                                            <p:strVal val="#ppt_h"/>
                                          </p:val>
                                        </p:tav>
                                      </p:tavLst>
                                    </p:anim>
                                    <p:anim calcmode="lin" valueType="num">
                                      <p:cBhvr>
                                        <p:cTn id="91" dur="500" fill="hold"/>
                                        <p:tgtEl>
                                          <p:spTgt spid="21"/>
                                        </p:tgtEl>
                                        <p:attrNameLst>
                                          <p:attrName>ppt_w</p:attrName>
                                        </p:attrNameLst>
                                      </p:cBhvr>
                                      <p:tavLst>
                                        <p:tav tm="0">
                                          <p:val>
                                            <p:strVal val="#ppt_w/10"/>
                                          </p:val>
                                        </p:tav>
                                        <p:tav tm="50000">
                                          <p:val>
                                            <p:strVal val="#ppt_w+.01"/>
                                          </p:val>
                                        </p:tav>
                                        <p:tav tm="100000">
                                          <p:val>
                                            <p:strVal val="#ppt_w"/>
                                          </p:val>
                                        </p:tav>
                                      </p:tavLst>
                                    </p:anim>
                                    <p:animEffect transition="in" filter="fade">
                                      <p:cBhvr>
                                        <p:cTn id="92" dur="500" tmFilter="0,0; .5, 1; 1, 1"/>
                                        <p:tgtEl>
                                          <p:spTgt spid="21"/>
                                        </p:tgtEl>
                                      </p:cBhvr>
                                    </p:animEffect>
                                  </p:childTnLst>
                                </p:cTn>
                              </p:par>
                            </p:childTnLst>
                          </p:cTn>
                        </p:par>
                        <p:par>
                          <p:cTn id="93" fill="hold">
                            <p:stCondLst>
                              <p:cond delay="6750"/>
                            </p:stCondLst>
                            <p:childTnLst>
                              <p:par>
                                <p:cTn id="94" presetID="42" presetClass="entr" presetSubtype="0" fill="hold" grpId="0" nodeType="afterEffect">
                                  <p:stCondLst>
                                    <p:cond delay="0"/>
                                  </p:stCondLst>
                                  <p:childTnLst>
                                    <p:set>
                                      <p:cBhvr>
                                        <p:cTn id="95" dur="1" fill="hold">
                                          <p:stCondLst>
                                            <p:cond delay="0"/>
                                          </p:stCondLst>
                                        </p:cTn>
                                        <p:tgtEl>
                                          <p:spTgt spid="17"/>
                                        </p:tgtEl>
                                        <p:attrNameLst>
                                          <p:attrName>style.visibility</p:attrName>
                                        </p:attrNameLst>
                                      </p:cBhvr>
                                      <p:to>
                                        <p:strVal val="visible"/>
                                      </p:to>
                                    </p:set>
                                    <p:animEffect transition="in" filter="fade">
                                      <p:cBhvr>
                                        <p:cTn id="96" dur="1000"/>
                                        <p:tgtEl>
                                          <p:spTgt spid="17"/>
                                        </p:tgtEl>
                                      </p:cBhvr>
                                    </p:animEffect>
                                    <p:anim calcmode="lin" valueType="num">
                                      <p:cBhvr>
                                        <p:cTn id="97" dur="1000" fill="hold"/>
                                        <p:tgtEl>
                                          <p:spTgt spid="17"/>
                                        </p:tgtEl>
                                        <p:attrNameLst>
                                          <p:attrName>ppt_x</p:attrName>
                                        </p:attrNameLst>
                                      </p:cBhvr>
                                      <p:tavLst>
                                        <p:tav tm="0">
                                          <p:val>
                                            <p:strVal val="#ppt_x"/>
                                          </p:val>
                                        </p:tav>
                                        <p:tav tm="100000">
                                          <p:val>
                                            <p:strVal val="#ppt_x"/>
                                          </p:val>
                                        </p:tav>
                                      </p:tavLst>
                                    </p:anim>
                                    <p:anim calcmode="lin" valueType="num">
                                      <p:cBhvr>
                                        <p:cTn id="98" dur="1000" fill="hold"/>
                                        <p:tgtEl>
                                          <p:spTgt spid="17"/>
                                        </p:tgtEl>
                                        <p:attrNameLst>
                                          <p:attrName>ppt_y</p:attrName>
                                        </p:attrNameLst>
                                      </p:cBhvr>
                                      <p:tavLst>
                                        <p:tav tm="0">
                                          <p:val>
                                            <p:strVal val="#ppt_y+.1"/>
                                          </p:val>
                                        </p:tav>
                                        <p:tav tm="100000">
                                          <p:val>
                                            <p:strVal val="#ppt_y"/>
                                          </p:val>
                                        </p:tav>
                                      </p:tavLst>
                                    </p:anim>
                                  </p:childTnLst>
                                </p:cTn>
                              </p:par>
                            </p:childTnLst>
                          </p:cTn>
                        </p:par>
                        <p:par>
                          <p:cTn id="99" fill="hold">
                            <p:stCondLst>
                              <p:cond delay="7750"/>
                            </p:stCondLst>
                            <p:childTnLst>
                              <p:par>
                                <p:cTn id="100" presetID="41" presetClass="entr" presetSubtype="0" fill="hold" grpId="0" nodeType="afterEffect">
                                  <p:stCondLst>
                                    <p:cond delay="0"/>
                                  </p:stCondLst>
                                  <p:iterate type="lt">
                                    <p:tmPct val="10000"/>
                                  </p:iterate>
                                  <p:childTnLst>
                                    <p:set>
                                      <p:cBhvr>
                                        <p:cTn id="101" dur="1" fill="hold">
                                          <p:stCondLst>
                                            <p:cond delay="0"/>
                                          </p:stCondLst>
                                        </p:cTn>
                                        <p:tgtEl>
                                          <p:spTgt spid="22"/>
                                        </p:tgtEl>
                                        <p:attrNameLst>
                                          <p:attrName>style.visibility</p:attrName>
                                        </p:attrNameLst>
                                      </p:cBhvr>
                                      <p:to>
                                        <p:strVal val="visible"/>
                                      </p:to>
                                    </p:set>
                                    <p:anim calcmode="lin" valueType="num">
                                      <p:cBhvr>
                                        <p:cTn id="102" dur="500" fill="hold"/>
                                        <p:tgtEl>
                                          <p:spTgt spid="22"/>
                                        </p:tgtEl>
                                        <p:attrNameLst>
                                          <p:attrName>ppt_x</p:attrName>
                                        </p:attrNameLst>
                                      </p:cBhvr>
                                      <p:tavLst>
                                        <p:tav tm="0">
                                          <p:val>
                                            <p:strVal val="#ppt_x"/>
                                          </p:val>
                                        </p:tav>
                                        <p:tav tm="50000">
                                          <p:val>
                                            <p:strVal val="#ppt_x+.1"/>
                                          </p:val>
                                        </p:tav>
                                        <p:tav tm="100000">
                                          <p:val>
                                            <p:strVal val="#ppt_x"/>
                                          </p:val>
                                        </p:tav>
                                      </p:tavLst>
                                    </p:anim>
                                    <p:anim calcmode="lin" valueType="num">
                                      <p:cBhvr>
                                        <p:cTn id="103" dur="500" fill="hold"/>
                                        <p:tgtEl>
                                          <p:spTgt spid="22"/>
                                        </p:tgtEl>
                                        <p:attrNameLst>
                                          <p:attrName>ppt_y</p:attrName>
                                        </p:attrNameLst>
                                      </p:cBhvr>
                                      <p:tavLst>
                                        <p:tav tm="0">
                                          <p:val>
                                            <p:strVal val="#ppt_y"/>
                                          </p:val>
                                        </p:tav>
                                        <p:tav tm="100000">
                                          <p:val>
                                            <p:strVal val="#ppt_y"/>
                                          </p:val>
                                        </p:tav>
                                      </p:tavLst>
                                    </p:anim>
                                    <p:anim calcmode="lin" valueType="num">
                                      <p:cBhvr>
                                        <p:cTn id="104" dur="500" fill="hold"/>
                                        <p:tgtEl>
                                          <p:spTgt spid="22"/>
                                        </p:tgtEl>
                                        <p:attrNameLst>
                                          <p:attrName>ppt_h</p:attrName>
                                        </p:attrNameLst>
                                      </p:cBhvr>
                                      <p:tavLst>
                                        <p:tav tm="0">
                                          <p:val>
                                            <p:strVal val="#ppt_h/10"/>
                                          </p:val>
                                        </p:tav>
                                        <p:tav tm="50000">
                                          <p:val>
                                            <p:strVal val="#ppt_h+.01"/>
                                          </p:val>
                                        </p:tav>
                                        <p:tav tm="100000">
                                          <p:val>
                                            <p:strVal val="#ppt_h"/>
                                          </p:val>
                                        </p:tav>
                                      </p:tavLst>
                                    </p:anim>
                                    <p:anim calcmode="lin" valueType="num">
                                      <p:cBhvr>
                                        <p:cTn id="105" dur="500" fill="hold"/>
                                        <p:tgtEl>
                                          <p:spTgt spid="22"/>
                                        </p:tgtEl>
                                        <p:attrNameLst>
                                          <p:attrName>ppt_w</p:attrName>
                                        </p:attrNameLst>
                                      </p:cBhvr>
                                      <p:tavLst>
                                        <p:tav tm="0">
                                          <p:val>
                                            <p:strVal val="#ppt_w/10"/>
                                          </p:val>
                                        </p:tav>
                                        <p:tav tm="50000">
                                          <p:val>
                                            <p:strVal val="#ppt_w+.01"/>
                                          </p:val>
                                        </p:tav>
                                        <p:tav tm="100000">
                                          <p:val>
                                            <p:strVal val="#ppt_w"/>
                                          </p:val>
                                        </p:tav>
                                      </p:tavLst>
                                    </p:anim>
                                    <p:animEffect transition="in" filter="fade">
                                      <p:cBhvr>
                                        <p:cTn id="106" dur="500" tmFilter="0,0; .5, 1; 1, 1"/>
                                        <p:tgtEl>
                                          <p:spTgt spid="22"/>
                                        </p:tgtEl>
                                      </p:cBhvr>
                                    </p:animEffect>
                                  </p:childTnLst>
                                </p:cTn>
                              </p:par>
                            </p:childTnLst>
                          </p:cTn>
                        </p:par>
                        <p:par>
                          <p:cTn id="107" fill="hold">
                            <p:stCondLst>
                              <p:cond delay="8500"/>
                            </p:stCondLst>
                            <p:childTnLst>
                              <p:par>
                                <p:cTn id="108" presetID="42" presetClass="entr" presetSubtype="0" fill="hold" grpId="0" nodeType="afterEffect">
                                  <p:stCondLst>
                                    <p:cond delay="0"/>
                                  </p:stCondLst>
                                  <p:childTnLst>
                                    <p:set>
                                      <p:cBhvr>
                                        <p:cTn id="109" dur="1" fill="hold">
                                          <p:stCondLst>
                                            <p:cond delay="0"/>
                                          </p:stCondLst>
                                        </p:cTn>
                                        <p:tgtEl>
                                          <p:spTgt spid="18"/>
                                        </p:tgtEl>
                                        <p:attrNameLst>
                                          <p:attrName>style.visibility</p:attrName>
                                        </p:attrNameLst>
                                      </p:cBhvr>
                                      <p:to>
                                        <p:strVal val="visible"/>
                                      </p:to>
                                    </p:set>
                                    <p:animEffect transition="in" filter="fade">
                                      <p:cBhvr>
                                        <p:cTn id="110" dur="1000"/>
                                        <p:tgtEl>
                                          <p:spTgt spid="18"/>
                                        </p:tgtEl>
                                      </p:cBhvr>
                                    </p:animEffect>
                                    <p:anim calcmode="lin" valueType="num">
                                      <p:cBhvr>
                                        <p:cTn id="111" dur="1000" fill="hold"/>
                                        <p:tgtEl>
                                          <p:spTgt spid="18"/>
                                        </p:tgtEl>
                                        <p:attrNameLst>
                                          <p:attrName>ppt_x</p:attrName>
                                        </p:attrNameLst>
                                      </p:cBhvr>
                                      <p:tavLst>
                                        <p:tav tm="0">
                                          <p:val>
                                            <p:strVal val="#ppt_x"/>
                                          </p:val>
                                        </p:tav>
                                        <p:tav tm="100000">
                                          <p:val>
                                            <p:strVal val="#ppt_x"/>
                                          </p:val>
                                        </p:tav>
                                      </p:tavLst>
                                    </p:anim>
                                    <p:anim calcmode="lin" valueType="num">
                                      <p:cBhvr>
                                        <p:cTn id="112"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p:bldP spid="26" grpId="0"/>
      <p:bldP spid="27" grpId="0" animBg="1"/>
      <p:bldP spid="7" grpId="0" animBg="1"/>
      <p:bldP spid="8" grpId="0"/>
      <p:bldP spid="9" grpId="0" animBg="1"/>
      <p:bldP spid="10" grpId="0" animBg="1"/>
      <p:bldP spid="11" grpId="0" animBg="1"/>
      <p:bldP spid="12" grpId="0" animBg="1"/>
      <p:bldP spid="13" grpId="0" animBg="1"/>
      <p:bldP spid="14" grpId="0" animBg="1"/>
      <p:bldP spid="15" grpId="0" animBg="1"/>
      <p:bldP spid="16" grpId="0"/>
      <p:bldP spid="17" grpId="0"/>
      <p:bldP spid="18" grpId="0"/>
      <p:bldP spid="19" grpId="0"/>
      <p:bldP spid="20" grpId="0"/>
      <p:bldP spid="21" grpId="0"/>
      <p:bldP spid="2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blip>
          <a:srcRect/>
          <a:stretch>
            <a:fillRect/>
          </a:stretch>
        </a:blipFill>
        <a:effectLst/>
      </p:bgPr>
    </p:bg>
    <p:spTree>
      <p:nvGrpSpPr>
        <p:cNvPr id="1" name=""/>
        <p:cNvGrpSpPr/>
        <p:nvPr/>
      </p:nvGrpSpPr>
      <p:grpSpPr>
        <a:xfrm>
          <a:off x="0" y="0"/>
          <a:ext cx="0" cy="0"/>
          <a:chOff x="0" y="0"/>
          <a:chExt cx="0" cy="0"/>
        </a:xfrm>
      </p:grpSpPr>
      <p:sp>
        <p:nvSpPr>
          <p:cNvPr id="5" name="矩形 4"/>
          <p:cNvSpPr/>
          <p:nvPr/>
        </p:nvSpPr>
        <p:spPr>
          <a:xfrm>
            <a:off x="2991250" y="2079698"/>
            <a:ext cx="1421201" cy="1600426"/>
          </a:xfrm>
          <a:prstGeom prst="rect">
            <a:avLst/>
          </a:prstGeom>
        </p:spPr>
        <p:txBody>
          <a:bodyPr wrap="none" lIns="121909" tIns="60954" rIns="121909" bIns="60954">
            <a:spAutoFit/>
          </a:bodyPr>
          <a:lstStyle/>
          <a:p>
            <a:r>
              <a:rPr lang="en-US" altLang="zh-CN" sz="9600">
                <a:solidFill>
                  <a:schemeClr val="bg1"/>
                </a:solidFill>
                <a:latin typeface="Capture it" panose="02000500000000000000" pitchFamily="2" charset="0"/>
              </a:rPr>
              <a:t>03</a:t>
            </a:r>
            <a:endParaRPr lang="zh-CN" altLang="en-US" sz="9600" dirty="0">
              <a:solidFill>
                <a:schemeClr val="bg1"/>
              </a:solidFill>
              <a:latin typeface="Capture it" panose="02000500000000000000" pitchFamily="2" charset="0"/>
            </a:endParaRPr>
          </a:p>
        </p:txBody>
      </p:sp>
      <p:cxnSp>
        <p:nvCxnSpPr>
          <p:cNvPr id="3" name="直接连接符 2"/>
          <p:cNvCxnSpPr/>
          <p:nvPr/>
        </p:nvCxnSpPr>
        <p:spPr>
          <a:xfrm flipH="1">
            <a:off x="3379416" y="1669002"/>
            <a:ext cx="1583202" cy="3169328"/>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文本框 8"/>
          <p:cNvSpPr txBox="1"/>
          <p:nvPr/>
        </p:nvSpPr>
        <p:spPr>
          <a:xfrm>
            <a:off x="5059729" y="2310518"/>
            <a:ext cx="3898900" cy="523220"/>
          </a:xfrm>
          <a:prstGeom prst="rect">
            <a:avLst/>
          </a:prstGeom>
          <a:noFill/>
        </p:spPr>
        <p:txBody>
          <a:bodyPr wrap="square" rtlCol="0">
            <a:spAutoFit/>
          </a:bodyPr>
          <a:lstStyle/>
          <a:p>
            <a:r>
              <a:rPr lang="zh-CN" altLang="en-US" sz="2800">
                <a:solidFill>
                  <a:schemeClr val="bg1"/>
                </a:solidFill>
                <a:latin typeface="华康俪金黑W8(P)" panose="020B0800000000000000" pitchFamily="34" charset="-122"/>
                <a:ea typeface="华康俪金黑W8(P)" panose="020B0800000000000000" pitchFamily="34" charset="-122"/>
              </a:rPr>
              <a:t>工作成果展示</a:t>
            </a:r>
          </a:p>
        </p:txBody>
      </p:sp>
      <p:sp>
        <p:nvSpPr>
          <p:cNvPr id="10" name="矩形 9"/>
          <p:cNvSpPr/>
          <p:nvPr/>
        </p:nvSpPr>
        <p:spPr>
          <a:xfrm>
            <a:off x="2463800" y="1568510"/>
            <a:ext cx="7848600" cy="3441700"/>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1" name="组合 10"/>
          <p:cNvGrpSpPr/>
          <p:nvPr/>
        </p:nvGrpSpPr>
        <p:grpSpPr>
          <a:xfrm>
            <a:off x="4994384" y="3073249"/>
            <a:ext cx="1930400" cy="369332"/>
            <a:chOff x="5613400" y="3108970"/>
            <a:chExt cx="1930400" cy="369332"/>
          </a:xfrm>
        </p:grpSpPr>
        <p:sp>
          <p:nvSpPr>
            <p:cNvPr id="12" name="等腰三角形 11"/>
            <p:cNvSpPr/>
            <p:nvPr/>
          </p:nvSpPr>
          <p:spPr>
            <a:xfrm>
              <a:off x="5613400" y="3213100"/>
              <a:ext cx="196781" cy="169639"/>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3" name="文本框 12"/>
            <p:cNvSpPr txBox="1"/>
            <p:nvPr/>
          </p:nvSpPr>
          <p:spPr>
            <a:xfrm>
              <a:off x="5810181" y="3108970"/>
              <a:ext cx="1733619" cy="369332"/>
            </a:xfrm>
            <a:prstGeom prst="rect">
              <a:avLst/>
            </a:prstGeom>
            <a:noFill/>
          </p:spPr>
          <p:txBody>
            <a:bodyPr wrap="square" rtlCol="0">
              <a:spAutoFit/>
            </a:bodyPr>
            <a:lstStyle/>
            <a:p>
              <a:r>
                <a:rPr lang="zh-CN" altLang="en-US">
                  <a:solidFill>
                    <a:prstClr val="white"/>
                  </a:solidFill>
                  <a:latin typeface="微软雅黑" panose="020B0503020204020204" pitchFamily="34" charset="-122"/>
                  <a:ea typeface="微软雅黑" panose="020B0503020204020204" pitchFamily="34" charset="-122"/>
                </a:rPr>
                <a:t>添加小标题</a:t>
              </a:r>
            </a:p>
          </p:txBody>
        </p:sp>
      </p:grpSp>
      <p:grpSp>
        <p:nvGrpSpPr>
          <p:cNvPr id="14" name="组合 13"/>
          <p:cNvGrpSpPr/>
          <p:nvPr/>
        </p:nvGrpSpPr>
        <p:grpSpPr>
          <a:xfrm>
            <a:off x="6950184" y="3073249"/>
            <a:ext cx="1930400" cy="369332"/>
            <a:chOff x="5613400" y="3108970"/>
            <a:chExt cx="1930400" cy="369332"/>
          </a:xfrm>
        </p:grpSpPr>
        <p:sp>
          <p:nvSpPr>
            <p:cNvPr id="15" name="等腰三角形 14"/>
            <p:cNvSpPr/>
            <p:nvPr/>
          </p:nvSpPr>
          <p:spPr>
            <a:xfrm>
              <a:off x="5613400" y="3213100"/>
              <a:ext cx="196781" cy="169639"/>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6" name="文本框 15"/>
            <p:cNvSpPr txBox="1"/>
            <p:nvPr/>
          </p:nvSpPr>
          <p:spPr>
            <a:xfrm>
              <a:off x="5810181" y="3108970"/>
              <a:ext cx="1733619" cy="369332"/>
            </a:xfrm>
            <a:prstGeom prst="rect">
              <a:avLst/>
            </a:prstGeom>
            <a:noFill/>
          </p:spPr>
          <p:txBody>
            <a:bodyPr wrap="square" rtlCol="0">
              <a:spAutoFit/>
            </a:bodyPr>
            <a:lstStyle/>
            <a:p>
              <a:r>
                <a:rPr lang="zh-CN" altLang="en-US">
                  <a:solidFill>
                    <a:prstClr val="white"/>
                  </a:solidFill>
                  <a:latin typeface="微软雅黑" panose="020B0503020204020204" pitchFamily="34" charset="-122"/>
                  <a:ea typeface="微软雅黑" panose="020B0503020204020204" pitchFamily="34" charset="-122"/>
                </a:rPr>
                <a:t>添加小标题</a:t>
              </a:r>
            </a:p>
          </p:txBody>
        </p:sp>
      </p:grpSp>
      <p:grpSp>
        <p:nvGrpSpPr>
          <p:cNvPr id="17" name="组合 16"/>
          <p:cNvGrpSpPr/>
          <p:nvPr/>
        </p:nvGrpSpPr>
        <p:grpSpPr>
          <a:xfrm>
            <a:off x="4991633" y="3502529"/>
            <a:ext cx="1930400" cy="369332"/>
            <a:chOff x="5613400" y="3108970"/>
            <a:chExt cx="1930400" cy="369332"/>
          </a:xfrm>
        </p:grpSpPr>
        <p:sp>
          <p:nvSpPr>
            <p:cNvPr id="18" name="等腰三角形 17"/>
            <p:cNvSpPr/>
            <p:nvPr/>
          </p:nvSpPr>
          <p:spPr>
            <a:xfrm>
              <a:off x="5613400" y="3213100"/>
              <a:ext cx="196781" cy="169639"/>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9" name="文本框 18"/>
            <p:cNvSpPr txBox="1"/>
            <p:nvPr/>
          </p:nvSpPr>
          <p:spPr>
            <a:xfrm>
              <a:off x="5810181" y="3108970"/>
              <a:ext cx="1733619" cy="369332"/>
            </a:xfrm>
            <a:prstGeom prst="rect">
              <a:avLst/>
            </a:prstGeom>
            <a:noFill/>
          </p:spPr>
          <p:txBody>
            <a:bodyPr wrap="square" rtlCol="0">
              <a:spAutoFit/>
            </a:bodyPr>
            <a:lstStyle/>
            <a:p>
              <a:r>
                <a:rPr lang="zh-CN" altLang="en-US">
                  <a:solidFill>
                    <a:prstClr val="white"/>
                  </a:solidFill>
                  <a:latin typeface="微软雅黑" panose="020B0503020204020204" pitchFamily="34" charset="-122"/>
                  <a:ea typeface="微软雅黑" panose="020B0503020204020204" pitchFamily="34" charset="-122"/>
                </a:rPr>
                <a:t>添加小标题</a:t>
              </a:r>
            </a:p>
          </p:txBody>
        </p:sp>
      </p:grpSp>
      <p:grpSp>
        <p:nvGrpSpPr>
          <p:cNvPr id="20" name="组合 19"/>
          <p:cNvGrpSpPr/>
          <p:nvPr/>
        </p:nvGrpSpPr>
        <p:grpSpPr>
          <a:xfrm>
            <a:off x="6950184" y="3502326"/>
            <a:ext cx="1930400" cy="369332"/>
            <a:chOff x="5613400" y="3108970"/>
            <a:chExt cx="1930400" cy="369332"/>
          </a:xfrm>
        </p:grpSpPr>
        <p:sp>
          <p:nvSpPr>
            <p:cNvPr id="21" name="等腰三角形 20"/>
            <p:cNvSpPr/>
            <p:nvPr/>
          </p:nvSpPr>
          <p:spPr>
            <a:xfrm>
              <a:off x="5613400" y="3213100"/>
              <a:ext cx="196781" cy="169639"/>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2" name="文本框 21"/>
            <p:cNvSpPr txBox="1"/>
            <p:nvPr/>
          </p:nvSpPr>
          <p:spPr>
            <a:xfrm>
              <a:off x="5810181" y="3108970"/>
              <a:ext cx="1733619" cy="369332"/>
            </a:xfrm>
            <a:prstGeom prst="rect">
              <a:avLst/>
            </a:prstGeom>
            <a:noFill/>
          </p:spPr>
          <p:txBody>
            <a:bodyPr wrap="square" rtlCol="0">
              <a:spAutoFit/>
            </a:bodyPr>
            <a:lstStyle/>
            <a:p>
              <a:r>
                <a:rPr lang="zh-CN" altLang="en-US">
                  <a:solidFill>
                    <a:prstClr val="white"/>
                  </a:solidFill>
                  <a:latin typeface="微软雅黑" panose="020B0503020204020204" pitchFamily="34" charset="-122"/>
                  <a:ea typeface="微软雅黑" panose="020B0503020204020204" pitchFamily="34" charset="-122"/>
                </a:rPr>
                <a:t>添加小标题</a:t>
              </a: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heel(1)">
                                      <p:cBhvr>
                                        <p:cTn id="7" dur="2000"/>
                                        <p:tgtEl>
                                          <p:spTgt spid="10"/>
                                        </p:tgtEl>
                                      </p:cBhvr>
                                    </p:animEffect>
                                  </p:childTnLst>
                                </p:cTn>
                              </p:par>
                            </p:childTnLst>
                          </p:cTn>
                        </p:par>
                        <p:par>
                          <p:cTn id="8" fill="hold">
                            <p:stCondLst>
                              <p:cond delay="2000"/>
                            </p:stCondLst>
                            <p:childTnLst>
                              <p:par>
                                <p:cTn id="9" presetID="2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2000"/>
                                        <p:tgtEl>
                                          <p:spTgt spid="5"/>
                                        </p:tgtEl>
                                      </p:cBhvr>
                                    </p:animEffect>
                                  </p:childTnLst>
                                </p:cTn>
                              </p:par>
                            </p:childTnLst>
                          </p:cTn>
                        </p:par>
                        <p:par>
                          <p:cTn id="12" fill="hold">
                            <p:stCondLst>
                              <p:cond delay="4000"/>
                            </p:stCondLst>
                            <p:childTnLst>
                              <p:par>
                                <p:cTn id="13" presetID="22" presetClass="entr" presetSubtype="1"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up)">
                                      <p:cBhvr>
                                        <p:cTn id="15" dur="500"/>
                                        <p:tgtEl>
                                          <p:spTgt spid="3"/>
                                        </p:tgtEl>
                                      </p:cBhvr>
                                    </p:animEffect>
                                  </p:childTnLst>
                                </p:cTn>
                              </p:par>
                            </p:childTnLst>
                          </p:cTn>
                        </p:par>
                        <p:par>
                          <p:cTn id="16" fill="hold">
                            <p:stCondLst>
                              <p:cond delay="4500"/>
                            </p:stCondLst>
                            <p:childTnLst>
                              <p:par>
                                <p:cTn id="17" presetID="50" presetClass="entr" presetSubtype="0" decel="10000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1000" fill="hold"/>
                                        <p:tgtEl>
                                          <p:spTgt spid="9"/>
                                        </p:tgtEl>
                                        <p:attrNameLst>
                                          <p:attrName>ppt_w</p:attrName>
                                        </p:attrNameLst>
                                      </p:cBhvr>
                                      <p:tavLst>
                                        <p:tav tm="0">
                                          <p:val>
                                            <p:strVal val="#ppt_w+.3"/>
                                          </p:val>
                                        </p:tav>
                                        <p:tav tm="100000">
                                          <p:val>
                                            <p:strVal val="#ppt_w"/>
                                          </p:val>
                                        </p:tav>
                                      </p:tavLst>
                                    </p:anim>
                                    <p:anim calcmode="lin" valueType="num">
                                      <p:cBhvr>
                                        <p:cTn id="20" dur="1000" fill="hold"/>
                                        <p:tgtEl>
                                          <p:spTgt spid="9"/>
                                        </p:tgtEl>
                                        <p:attrNameLst>
                                          <p:attrName>ppt_h</p:attrName>
                                        </p:attrNameLst>
                                      </p:cBhvr>
                                      <p:tavLst>
                                        <p:tav tm="0">
                                          <p:val>
                                            <p:strVal val="#ppt_h"/>
                                          </p:val>
                                        </p:tav>
                                        <p:tav tm="100000">
                                          <p:val>
                                            <p:strVal val="#ppt_h"/>
                                          </p:val>
                                        </p:tav>
                                      </p:tavLst>
                                    </p:anim>
                                    <p:animEffect transition="in" filter="fade">
                                      <p:cBhvr>
                                        <p:cTn id="21" dur="1000"/>
                                        <p:tgtEl>
                                          <p:spTgt spid="9"/>
                                        </p:tgtEl>
                                      </p:cBhvr>
                                    </p:animEffect>
                                  </p:childTnLst>
                                </p:cTn>
                              </p:par>
                            </p:childTnLst>
                          </p:cTn>
                        </p:par>
                        <p:par>
                          <p:cTn id="22" fill="hold">
                            <p:stCondLst>
                              <p:cond delay="5500"/>
                            </p:stCondLst>
                            <p:childTnLst>
                              <p:par>
                                <p:cTn id="23" presetID="22" presetClass="entr" presetSubtype="8"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ipe(left)">
                                      <p:cBhvr>
                                        <p:cTn id="25" dur="500"/>
                                        <p:tgtEl>
                                          <p:spTgt spid="11"/>
                                        </p:tgtEl>
                                      </p:cBhvr>
                                    </p:animEffect>
                                  </p:childTnLst>
                                </p:cTn>
                              </p:par>
                              <p:par>
                                <p:cTn id="26" presetID="22" presetClass="entr" presetSubtype="8" fill="hold" nodeType="with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wipe(left)">
                                      <p:cBhvr>
                                        <p:cTn id="28" dur="500"/>
                                        <p:tgtEl>
                                          <p:spTgt spid="14"/>
                                        </p:tgtEl>
                                      </p:cBhvr>
                                    </p:animEffect>
                                  </p:childTnLst>
                                </p:cTn>
                              </p:par>
                              <p:par>
                                <p:cTn id="29" presetID="22" presetClass="entr" presetSubtype="8"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left)">
                                      <p:cBhvr>
                                        <p:cTn id="31" dur="500"/>
                                        <p:tgtEl>
                                          <p:spTgt spid="17"/>
                                        </p:tgtEl>
                                      </p:cBhvr>
                                    </p:animEffect>
                                  </p:childTnLst>
                                </p:cTn>
                              </p:par>
                              <p:par>
                                <p:cTn id="32" presetID="22" presetClass="entr" presetSubtype="8" fill="hold" nodeType="with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wipe(left)">
                                      <p:cBhvr>
                                        <p:cTn id="34"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P spid="1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blip>
          <a:srcRect/>
          <a:stretch>
            <a:fillRect t="-83000" b="-83000"/>
          </a:stretch>
        </a:blipFill>
        <a:effectLst/>
      </p:bgPr>
    </p:bg>
    <p:spTree>
      <p:nvGrpSpPr>
        <p:cNvPr id="1" name=""/>
        <p:cNvGrpSpPr/>
        <p:nvPr/>
      </p:nvGrpSpPr>
      <p:grpSpPr>
        <a:xfrm>
          <a:off x="0" y="0"/>
          <a:ext cx="0" cy="0"/>
          <a:chOff x="0" y="0"/>
          <a:chExt cx="0" cy="0"/>
        </a:xfrm>
      </p:grpSpPr>
      <p:sp>
        <p:nvSpPr>
          <p:cNvPr id="23" name="矩形 22"/>
          <p:cNvSpPr/>
          <p:nvPr/>
        </p:nvSpPr>
        <p:spPr>
          <a:xfrm>
            <a:off x="333475" y="157318"/>
            <a:ext cx="113573" cy="591328"/>
          </a:xfrm>
          <a:prstGeom prst="rect">
            <a:avLst/>
          </a:prstGeom>
          <a:blipFill>
            <a:blip r:embed="rId3" cstate="screen"/>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fontAlgn="base">
              <a:spcBef>
                <a:spcPct val="0"/>
              </a:spcBef>
              <a:spcAft>
                <a:spcPct val="0"/>
              </a:spcAft>
            </a:pPr>
            <a:endParaRPr lang="zh-CN" altLang="en-US" sz="2400">
              <a:solidFill>
                <a:prstClr val="white"/>
              </a:solidFill>
            </a:endParaRPr>
          </a:p>
        </p:txBody>
      </p:sp>
      <p:cxnSp>
        <p:nvCxnSpPr>
          <p:cNvPr id="24" name="直接连接符 23"/>
          <p:cNvCxnSpPr/>
          <p:nvPr/>
        </p:nvCxnSpPr>
        <p:spPr>
          <a:xfrm>
            <a:off x="158720" y="789551"/>
            <a:ext cx="9903519" cy="2315"/>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sp>
        <p:nvSpPr>
          <p:cNvPr id="25" name="TextBox 6"/>
          <p:cNvSpPr txBox="1"/>
          <p:nvPr/>
        </p:nvSpPr>
        <p:spPr>
          <a:xfrm>
            <a:off x="476815" y="78832"/>
            <a:ext cx="4320480" cy="502766"/>
          </a:xfrm>
          <a:prstGeom prst="rect">
            <a:avLst/>
          </a:prstGeom>
          <a:noFill/>
          <a:effectLst>
            <a:outerShdw blurRad="12700" dist="12700" dir="2700000" algn="tl" rotWithShape="0">
              <a:prstClr val="black">
                <a:alpha val="40000"/>
              </a:prstClr>
            </a:outerShdw>
          </a:effectLst>
        </p:spPr>
        <p:txBody>
          <a:bodyPr wrap="square">
            <a:spAutoFit/>
          </a:bodyPr>
          <a:lstStyle/>
          <a:p>
            <a:pPr defTabSz="1219200">
              <a:defRPr/>
            </a:pPr>
            <a:r>
              <a:rPr lang="zh-CN" altLang="en-US" sz="2665" b="1" dirty="0">
                <a:ln w="6350">
                  <a:noFill/>
                </a:ln>
                <a:solidFill>
                  <a:prstClr val="black">
                    <a:lumMod val="65000"/>
                    <a:lumOff val="35000"/>
                  </a:prstClr>
                </a:solidFill>
                <a:latin typeface="微软雅黑" panose="020B0503020204020204" pitchFamily="34" charset="-122"/>
                <a:ea typeface="微软雅黑" panose="020B0503020204020204" pitchFamily="34" charset="-122"/>
              </a:rPr>
              <a:t>在</a:t>
            </a:r>
            <a:r>
              <a:rPr lang="zh-CN" altLang="en-US" sz="2665" b="1">
                <a:ln w="6350">
                  <a:noFill/>
                </a:ln>
                <a:solidFill>
                  <a:prstClr val="black">
                    <a:lumMod val="65000"/>
                    <a:lumOff val="35000"/>
                  </a:prstClr>
                </a:solidFill>
                <a:latin typeface="微软雅黑" panose="020B0503020204020204" pitchFamily="34" charset="-122"/>
                <a:ea typeface="微软雅黑" panose="020B0503020204020204" pitchFamily="34" charset="-122"/>
              </a:rPr>
              <a:t>这里填写文本标题</a:t>
            </a:r>
            <a:endParaRPr lang="zh-CN" altLang="en-US" sz="2665" b="1" dirty="0">
              <a:ln w="6350">
                <a:noFill/>
              </a:ln>
              <a:solidFill>
                <a:prstClr val="black">
                  <a:lumMod val="65000"/>
                  <a:lumOff val="35000"/>
                </a:prstClr>
              </a:solidFill>
              <a:latin typeface="微软雅黑" panose="020B0503020204020204" pitchFamily="34" charset="-122"/>
              <a:ea typeface="微软雅黑" panose="020B0503020204020204" pitchFamily="34" charset="-122"/>
            </a:endParaRPr>
          </a:p>
        </p:txBody>
      </p:sp>
      <p:sp>
        <p:nvSpPr>
          <p:cNvPr id="26" name="矩形 25"/>
          <p:cNvSpPr/>
          <p:nvPr/>
        </p:nvSpPr>
        <p:spPr>
          <a:xfrm>
            <a:off x="499270" y="448383"/>
            <a:ext cx="3777381" cy="318100"/>
          </a:xfrm>
          <a:prstGeom prst="rect">
            <a:avLst/>
          </a:prstGeom>
        </p:spPr>
        <p:txBody>
          <a:bodyPr wrap="none">
            <a:spAutoFit/>
          </a:bodyPr>
          <a:lstStyle/>
          <a:p>
            <a:pPr defTabSz="1219200" fontAlgn="base">
              <a:spcBef>
                <a:spcPct val="0"/>
              </a:spcBef>
              <a:spcAft>
                <a:spcPct val="0"/>
              </a:spcAft>
            </a:pPr>
            <a:r>
              <a:rPr lang="en-US" altLang="zh-CN" sz="1465" dirty="0">
                <a:solidFill>
                  <a:prstClr val="black">
                    <a:lumMod val="65000"/>
                    <a:lumOff val="35000"/>
                  </a:prstClr>
                </a:solidFill>
                <a:latin typeface="微软雅黑" panose="020B0503020204020204" pitchFamily="34" charset="-122"/>
                <a:ea typeface="微软雅黑" panose="020B0503020204020204" pitchFamily="34" charset="-122"/>
              </a:rPr>
              <a:t>Here to fill in the title of the courseware</a:t>
            </a:r>
            <a:endParaRPr lang="zh-CN" altLang="en-US" sz="1465" dirty="0">
              <a:solidFill>
                <a:prstClr val="black">
                  <a:lumMod val="65000"/>
                  <a:lumOff val="35000"/>
                </a:prstClr>
              </a:solidFill>
              <a:latin typeface="微软雅黑" panose="020B0503020204020204" pitchFamily="34" charset="-122"/>
              <a:ea typeface="微软雅黑" panose="020B0503020204020204" pitchFamily="34" charset="-122"/>
            </a:endParaRPr>
          </a:p>
        </p:txBody>
      </p:sp>
      <p:sp>
        <p:nvSpPr>
          <p:cNvPr id="27" name="矩形 26"/>
          <p:cNvSpPr/>
          <p:nvPr/>
        </p:nvSpPr>
        <p:spPr>
          <a:xfrm>
            <a:off x="158720" y="157318"/>
            <a:ext cx="113573" cy="591328"/>
          </a:xfrm>
          <a:prstGeom prst="rect">
            <a:avLst/>
          </a:prstGeom>
          <a:blipFill>
            <a:blip r:embed="rId4" cstate="screen"/>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fontAlgn="base">
              <a:spcBef>
                <a:spcPct val="0"/>
              </a:spcBef>
              <a:spcAft>
                <a:spcPct val="0"/>
              </a:spcAft>
            </a:pPr>
            <a:endParaRPr lang="zh-CN" altLang="en-US" sz="2400">
              <a:solidFill>
                <a:prstClr val="white"/>
              </a:solidFill>
            </a:endParaRPr>
          </a:p>
        </p:txBody>
      </p:sp>
      <p:grpSp>
        <p:nvGrpSpPr>
          <p:cNvPr id="7" name="组合 6"/>
          <p:cNvGrpSpPr/>
          <p:nvPr/>
        </p:nvGrpSpPr>
        <p:grpSpPr>
          <a:xfrm>
            <a:off x="1760447" y="2122952"/>
            <a:ext cx="2532089" cy="824401"/>
            <a:chOff x="1324027" y="1558644"/>
            <a:chExt cx="1899067" cy="618301"/>
          </a:xfrm>
        </p:grpSpPr>
        <p:sp>
          <p:nvSpPr>
            <p:cNvPr id="8" name="Freeform 9"/>
            <p:cNvSpPr/>
            <p:nvPr/>
          </p:nvSpPr>
          <p:spPr bwMode="auto">
            <a:xfrm rot="5400000">
              <a:off x="1964410" y="918261"/>
              <a:ext cx="618301" cy="1899067"/>
            </a:xfrm>
            <a:custGeom>
              <a:avLst/>
              <a:gdLst>
                <a:gd name="T0" fmla="*/ 278 w 278"/>
                <a:gd name="T1" fmla="*/ 853 h 853"/>
                <a:gd name="T2" fmla="*/ 0 w 278"/>
                <a:gd name="T3" fmla="*/ 129 h 853"/>
                <a:gd name="T4" fmla="*/ 217 w 278"/>
                <a:gd name="T5" fmla="*/ 167 h 853"/>
                <a:gd name="T6" fmla="*/ 278 w 278"/>
                <a:gd name="T7" fmla="*/ 369 h 853"/>
                <a:gd name="T8" fmla="*/ 278 w 278"/>
                <a:gd name="T9" fmla="*/ 853 h 853"/>
              </a:gdLst>
              <a:ahLst/>
              <a:cxnLst>
                <a:cxn ang="0">
                  <a:pos x="T0" y="T1"/>
                </a:cxn>
                <a:cxn ang="0">
                  <a:pos x="T2" y="T3"/>
                </a:cxn>
                <a:cxn ang="0">
                  <a:pos x="T4" y="T5"/>
                </a:cxn>
                <a:cxn ang="0">
                  <a:pos x="T6" y="T7"/>
                </a:cxn>
                <a:cxn ang="0">
                  <a:pos x="T8" y="T9"/>
                </a:cxn>
              </a:cxnLst>
              <a:rect l="0" t="0" r="r" b="b"/>
              <a:pathLst>
                <a:path w="278" h="853">
                  <a:moveTo>
                    <a:pt x="278" y="853"/>
                  </a:moveTo>
                  <a:cubicBezTo>
                    <a:pt x="93" y="672"/>
                    <a:pt x="0" y="376"/>
                    <a:pt x="0" y="129"/>
                  </a:cubicBezTo>
                  <a:cubicBezTo>
                    <a:pt x="0" y="0"/>
                    <a:pt x="177" y="17"/>
                    <a:pt x="217" y="167"/>
                  </a:cubicBezTo>
                  <a:cubicBezTo>
                    <a:pt x="232" y="240"/>
                    <a:pt x="251" y="307"/>
                    <a:pt x="278" y="369"/>
                  </a:cubicBezTo>
                  <a:cubicBezTo>
                    <a:pt x="278" y="531"/>
                    <a:pt x="278" y="692"/>
                    <a:pt x="278" y="853"/>
                  </a:cubicBezTo>
                  <a:close/>
                </a:path>
              </a:pathLst>
            </a:custGeom>
            <a:blipFill>
              <a:blip r:embed="rId5" cstate="screen"/>
              <a:stretch>
                <a:fillRect/>
              </a:stretch>
            </a:blipFill>
            <a:ln>
              <a:noFill/>
            </a:ln>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black"/>
                </a:solidFill>
                <a:effectLst/>
                <a:uLnTx/>
                <a:uFillTx/>
                <a:ea typeface="微软雅黑" panose="020B0503020204020204" pitchFamily="34" charset="-122"/>
              </a:endParaRPr>
            </a:p>
          </p:txBody>
        </p:sp>
        <p:sp>
          <p:nvSpPr>
            <p:cNvPr id="9" name="标题层"/>
            <p:cNvSpPr txBox="1"/>
            <p:nvPr/>
          </p:nvSpPr>
          <p:spPr bwMode="auto">
            <a:xfrm>
              <a:off x="2267177" y="1667739"/>
              <a:ext cx="617718" cy="377075"/>
            </a:xfrm>
            <a:prstGeom prst="rect">
              <a:avLst/>
            </a:prstGeom>
            <a:noFill/>
            <a:effectLst>
              <a:outerShdw blurRad="12700" dist="12700" dir="4380000" algn="tl" rotWithShape="0">
                <a:prstClr val="black">
                  <a:alpha val="40000"/>
                </a:prstClr>
              </a:outerShdw>
            </a:effectLst>
          </p:spPr>
          <p:txBody>
            <a:bodyPr wrap="square">
              <a:spAutoFit/>
            </a:bodyPr>
            <a:lstStyle/>
            <a:p>
              <a:pPr marL="0" marR="0" lvl="0" indent="0" algn="ctr" defTabSz="1219200" eaLnBrk="1" fontAlgn="auto" latinLnBrk="0" hangingPunct="1">
                <a:lnSpc>
                  <a:spcPct val="100000"/>
                </a:lnSpc>
                <a:spcBef>
                  <a:spcPts val="0"/>
                </a:spcBef>
                <a:spcAft>
                  <a:spcPts val="0"/>
                </a:spcAft>
                <a:buClrTx/>
                <a:buSzTx/>
                <a:buFontTx/>
                <a:buNone/>
                <a:defRPr/>
              </a:pPr>
              <a:r>
                <a:rPr kumimoji="0" lang="en-US" altLang="zh-CN" sz="2665" b="0" i="0" u="none" strike="noStrike" kern="0" cap="none" spc="0" normalizeH="0" baseline="0" noProof="0" dirty="0">
                  <a:ln>
                    <a:noFill/>
                  </a:ln>
                  <a:solidFill>
                    <a:sysClr val="window" lastClr="FFFFFF"/>
                  </a:solidFill>
                  <a:effectLst/>
                  <a:uLnTx/>
                  <a:uFillTx/>
                  <a:latin typeface="Impact" panose="020B0806030902050204" pitchFamily="34" charset="0"/>
                  <a:ea typeface="微软雅黑" panose="020B0503020204020204" pitchFamily="34" charset="-122"/>
                  <a:cs typeface="Arial" panose="020B0604020202020204" pitchFamily="34" charset="0"/>
                </a:rPr>
                <a:t>01</a:t>
              </a:r>
              <a:endParaRPr kumimoji="0" lang="zh-CN" altLang="en-US" sz="2665" b="0" i="0" u="none" strike="noStrike" kern="0" cap="none" spc="0" normalizeH="0" baseline="0" noProof="0" dirty="0">
                <a:ln>
                  <a:noFill/>
                </a:ln>
                <a:solidFill>
                  <a:sysClr val="window" lastClr="FFFFFF"/>
                </a:solidFill>
                <a:effectLst/>
                <a:uLnTx/>
                <a:uFillTx/>
                <a:latin typeface="Impact" panose="020B0806030902050204" pitchFamily="34" charset="0"/>
                <a:ea typeface="微软雅黑" panose="020B0503020204020204" pitchFamily="34" charset="-122"/>
                <a:cs typeface="Arial" panose="020B0604020202020204" pitchFamily="34" charset="0"/>
              </a:endParaRPr>
            </a:p>
          </p:txBody>
        </p:sp>
      </p:grpSp>
      <p:grpSp>
        <p:nvGrpSpPr>
          <p:cNvPr id="10" name="组合 9"/>
          <p:cNvGrpSpPr/>
          <p:nvPr/>
        </p:nvGrpSpPr>
        <p:grpSpPr>
          <a:xfrm>
            <a:off x="4110458" y="2994348"/>
            <a:ext cx="2467725" cy="727171"/>
            <a:chOff x="3153253" y="2245760"/>
            <a:chExt cx="1850794" cy="545378"/>
          </a:xfrm>
        </p:grpSpPr>
        <p:sp>
          <p:nvSpPr>
            <p:cNvPr id="11" name="Freeform 11"/>
            <p:cNvSpPr/>
            <p:nvPr/>
          </p:nvSpPr>
          <p:spPr bwMode="auto">
            <a:xfrm rot="5400000">
              <a:off x="3805961" y="1593052"/>
              <a:ext cx="545378" cy="1850794"/>
            </a:xfrm>
            <a:custGeom>
              <a:avLst/>
              <a:gdLst>
                <a:gd name="T0" fmla="*/ 0 w 245"/>
                <a:gd name="T1" fmla="*/ 178 h 831"/>
                <a:gd name="T2" fmla="*/ 243 w 245"/>
                <a:gd name="T3" fmla="*/ 176 h 831"/>
                <a:gd name="T4" fmla="*/ 245 w 245"/>
                <a:gd name="T5" fmla="*/ 831 h 831"/>
                <a:gd name="T6" fmla="*/ 1 w 245"/>
                <a:gd name="T7" fmla="*/ 831 h 831"/>
                <a:gd name="T8" fmla="*/ 0 w 245"/>
                <a:gd name="T9" fmla="*/ 178 h 831"/>
              </a:gdLst>
              <a:ahLst/>
              <a:cxnLst>
                <a:cxn ang="0">
                  <a:pos x="T0" y="T1"/>
                </a:cxn>
                <a:cxn ang="0">
                  <a:pos x="T2" y="T3"/>
                </a:cxn>
                <a:cxn ang="0">
                  <a:pos x="T4" y="T5"/>
                </a:cxn>
                <a:cxn ang="0">
                  <a:pos x="T6" y="T7"/>
                </a:cxn>
                <a:cxn ang="0">
                  <a:pos x="T8" y="T9"/>
                </a:cxn>
              </a:cxnLst>
              <a:rect l="0" t="0" r="r" b="b"/>
              <a:pathLst>
                <a:path w="245" h="831">
                  <a:moveTo>
                    <a:pt x="0" y="178"/>
                  </a:moveTo>
                  <a:cubicBezTo>
                    <a:pt x="0" y="0"/>
                    <a:pt x="243" y="9"/>
                    <a:pt x="243" y="176"/>
                  </a:cubicBezTo>
                  <a:cubicBezTo>
                    <a:pt x="245" y="831"/>
                    <a:pt x="245" y="831"/>
                    <a:pt x="245" y="831"/>
                  </a:cubicBezTo>
                  <a:cubicBezTo>
                    <a:pt x="1" y="831"/>
                    <a:pt x="1" y="831"/>
                    <a:pt x="1" y="831"/>
                  </a:cubicBezTo>
                  <a:cubicBezTo>
                    <a:pt x="1" y="613"/>
                    <a:pt x="0" y="396"/>
                    <a:pt x="0" y="178"/>
                  </a:cubicBezTo>
                  <a:close/>
                </a:path>
              </a:pathLst>
            </a:custGeom>
            <a:blipFill>
              <a:blip r:embed="rId6" cstate="screen"/>
              <a:stretch>
                <a:fillRect/>
              </a:stretch>
            </a:blipFill>
            <a:ln>
              <a:noFill/>
            </a:ln>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black"/>
                </a:solidFill>
                <a:effectLst/>
                <a:uLnTx/>
                <a:uFillTx/>
                <a:ea typeface="微软雅黑" panose="020B0503020204020204" pitchFamily="34" charset="-122"/>
              </a:endParaRPr>
            </a:p>
          </p:txBody>
        </p:sp>
        <p:sp>
          <p:nvSpPr>
            <p:cNvPr id="12" name="标题层"/>
            <p:cNvSpPr txBox="1"/>
            <p:nvPr/>
          </p:nvSpPr>
          <p:spPr bwMode="auto">
            <a:xfrm>
              <a:off x="3273199" y="2318394"/>
              <a:ext cx="617718" cy="377075"/>
            </a:xfrm>
            <a:prstGeom prst="rect">
              <a:avLst/>
            </a:prstGeom>
            <a:noFill/>
            <a:effectLst>
              <a:outerShdw blurRad="12700" dist="12700" dir="4380000" algn="tl" rotWithShape="0">
                <a:prstClr val="black">
                  <a:alpha val="40000"/>
                </a:prstClr>
              </a:outerShdw>
            </a:effectLst>
          </p:spPr>
          <p:txBody>
            <a:bodyPr wrap="square">
              <a:spAutoFit/>
            </a:bodyPr>
            <a:lstStyle/>
            <a:p>
              <a:pPr marL="0" marR="0" lvl="0" indent="0" algn="ctr" defTabSz="1219200" eaLnBrk="1" fontAlgn="auto" latinLnBrk="0" hangingPunct="1">
                <a:lnSpc>
                  <a:spcPct val="100000"/>
                </a:lnSpc>
                <a:spcBef>
                  <a:spcPts val="0"/>
                </a:spcBef>
                <a:spcAft>
                  <a:spcPts val="0"/>
                </a:spcAft>
                <a:buClrTx/>
                <a:buSzTx/>
                <a:buFontTx/>
                <a:buNone/>
                <a:defRPr/>
              </a:pPr>
              <a:r>
                <a:rPr kumimoji="0" lang="en-US" altLang="zh-CN" sz="2665" b="0" i="0" u="none" strike="noStrike" kern="0" cap="none" spc="0" normalizeH="0" baseline="0" noProof="0" dirty="0">
                  <a:ln>
                    <a:noFill/>
                  </a:ln>
                  <a:solidFill>
                    <a:sysClr val="window" lastClr="FFFFFF"/>
                  </a:solidFill>
                  <a:effectLst/>
                  <a:uLnTx/>
                  <a:uFillTx/>
                  <a:latin typeface="Impact" panose="020B0806030902050204" pitchFamily="34" charset="0"/>
                  <a:ea typeface="微软雅黑" panose="020B0503020204020204" pitchFamily="34" charset="-122"/>
                  <a:cs typeface="Arial" panose="020B0604020202020204" pitchFamily="34" charset="0"/>
                </a:rPr>
                <a:t>02</a:t>
              </a:r>
              <a:endParaRPr kumimoji="0" lang="zh-CN" altLang="en-US" sz="2665" b="0" i="0" u="none" strike="noStrike" kern="0" cap="none" spc="0" normalizeH="0" baseline="0" noProof="0" dirty="0">
                <a:ln>
                  <a:noFill/>
                </a:ln>
                <a:solidFill>
                  <a:sysClr val="window" lastClr="FFFFFF"/>
                </a:solidFill>
                <a:effectLst/>
                <a:uLnTx/>
                <a:uFillTx/>
                <a:latin typeface="Impact" panose="020B0806030902050204" pitchFamily="34" charset="0"/>
                <a:ea typeface="微软雅黑" panose="020B0503020204020204" pitchFamily="34" charset="-122"/>
                <a:cs typeface="Arial" panose="020B0604020202020204" pitchFamily="34" charset="0"/>
              </a:endParaRPr>
            </a:p>
          </p:txBody>
        </p:sp>
      </p:grpSp>
      <p:grpSp>
        <p:nvGrpSpPr>
          <p:cNvPr id="13" name="组合 12"/>
          <p:cNvGrpSpPr/>
          <p:nvPr/>
        </p:nvGrpSpPr>
        <p:grpSpPr>
          <a:xfrm>
            <a:off x="4110457" y="3846140"/>
            <a:ext cx="2176036" cy="655960"/>
            <a:chOff x="3153252" y="2884603"/>
            <a:chExt cx="1632027" cy="491970"/>
          </a:xfrm>
        </p:grpSpPr>
        <p:sp>
          <p:nvSpPr>
            <p:cNvPr id="14" name="Freeform 7"/>
            <p:cNvSpPr/>
            <p:nvPr/>
          </p:nvSpPr>
          <p:spPr bwMode="auto">
            <a:xfrm rot="5400000">
              <a:off x="3723281" y="2314574"/>
              <a:ext cx="491970" cy="1632027"/>
            </a:xfrm>
            <a:custGeom>
              <a:avLst/>
              <a:gdLst>
                <a:gd name="T0" fmla="*/ 1 w 221"/>
                <a:gd name="T1" fmla="*/ 733 h 733"/>
                <a:gd name="T2" fmla="*/ 0 w 221"/>
                <a:gd name="T3" fmla="*/ 182 h 733"/>
                <a:gd name="T4" fmla="*/ 220 w 221"/>
                <a:gd name="T5" fmla="*/ 203 h 733"/>
                <a:gd name="T6" fmla="*/ 221 w 221"/>
                <a:gd name="T7" fmla="*/ 733 h 733"/>
                <a:gd name="T8" fmla="*/ 1 w 221"/>
                <a:gd name="T9" fmla="*/ 733 h 733"/>
              </a:gdLst>
              <a:ahLst/>
              <a:cxnLst>
                <a:cxn ang="0">
                  <a:pos x="T0" y="T1"/>
                </a:cxn>
                <a:cxn ang="0">
                  <a:pos x="T2" y="T3"/>
                </a:cxn>
                <a:cxn ang="0">
                  <a:pos x="T4" y="T5"/>
                </a:cxn>
                <a:cxn ang="0">
                  <a:pos x="T6" y="T7"/>
                </a:cxn>
                <a:cxn ang="0">
                  <a:pos x="T8" y="T9"/>
                </a:cxn>
              </a:cxnLst>
              <a:rect l="0" t="0" r="r" b="b"/>
              <a:pathLst>
                <a:path w="221" h="733">
                  <a:moveTo>
                    <a:pt x="1" y="733"/>
                  </a:moveTo>
                  <a:cubicBezTo>
                    <a:pt x="0" y="182"/>
                    <a:pt x="0" y="182"/>
                    <a:pt x="0" y="182"/>
                  </a:cubicBezTo>
                  <a:cubicBezTo>
                    <a:pt x="0" y="19"/>
                    <a:pt x="219" y="0"/>
                    <a:pt x="220" y="203"/>
                  </a:cubicBezTo>
                  <a:cubicBezTo>
                    <a:pt x="221" y="733"/>
                    <a:pt x="221" y="733"/>
                    <a:pt x="221" y="733"/>
                  </a:cubicBezTo>
                  <a:lnTo>
                    <a:pt x="1" y="733"/>
                  </a:lnTo>
                  <a:close/>
                </a:path>
              </a:pathLst>
            </a:custGeom>
            <a:blipFill>
              <a:blip r:embed="rId7" cstate="screen"/>
              <a:stretch>
                <a:fillRect/>
              </a:stretch>
            </a:blipFill>
            <a:ln>
              <a:noFill/>
            </a:ln>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black"/>
                </a:solidFill>
                <a:effectLst/>
                <a:uLnTx/>
                <a:uFillTx/>
                <a:ea typeface="微软雅黑" panose="020B0503020204020204" pitchFamily="34" charset="-122"/>
              </a:endParaRPr>
            </a:p>
          </p:txBody>
        </p:sp>
        <p:sp>
          <p:nvSpPr>
            <p:cNvPr id="15" name="标题层"/>
            <p:cNvSpPr txBox="1"/>
            <p:nvPr/>
          </p:nvSpPr>
          <p:spPr bwMode="auto">
            <a:xfrm>
              <a:off x="3273199" y="2930532"/>
              <a:ext cx="617718" cy="377075"/>
            </a:xfrm>
            <a:prstGeom prst="rect">
              <a:avLst/>
            </a:prstGeom>
            <a:noFill/>
            <a:effectLst>
              <a:outerShdw blurRad="12700" dist="12700" dir="4380000" algn="tl" rotWithShape="0">
                <a:prstClr val="black">
                  <a:alpha val="40000"/>
                </a:prstClr>
              </a:outerShdw>
            </a:effectLst>
          </p:spPr>
          <p:txBody>
            <a:bodyPr wrap="square">
              <a:spAutoFit/>
            </a:bodyPr>
            <a:lstStyle/>
            <a:p>
              <a:pPr marL="0" marR="0" lvl="0" indent="0" algn="ctr" defTabSz="1219200" eaLnBrk="1" fontAlgn="auto" latinLnBrk="0" hangingPunct="1">
                <a:lnSpc>
                  <a:spcPct val="100000"/>
                </a:lnSpc>
                <a:spcBef>
                  <a:spcPts val="0"/>
                </a:spcBef>
                <a:spcAft>
                  <a:spcPts val="0"/>
                </a:spcAft>
                <a:buClrTx/>
                <a:buSzTx/>
                <a:buFontTx/>
                <a:buNone/>
                <a:defRPr/>
              </a:pPr>
              <a:r>
                <a:rPr kumimoji="0" lang="en-US" altLang="zh-CN" sz="2665" b="0" i="0" u="none" strike="noStrike" kern="0" cap="none" spc="0" normalizeH="0" baseline="0" noProof="0" dirty="0">
                  <a:ln>
                    <a:noFill/>
                  </a:ln>
                  <a:solidFill>
                    <a:sysClr val="window" lastClr="FFFFFF"/>
                  </a:solidFill>
                  <a:effectLst/>
                  <a:uLnTx/>
                  <a:uFillTx/>
                  <a:latin typeface="Impact" panose="020B0806030902050204" pitchFamily="34" charset="0"/>
                  <a:ea typeface="微软雅黑" panose="020B0503020204020204" pitchFamily="34" charset="-122"/>
                  <a:cs typeface="Arial" panose="020B0604020202020204" pitchFamily="34" charset="0"/>
                </a:rPr>
                <a:t>03</a:t>
              </a:r>
              <a:endParaRPr kumimoji="0" lang="zh-CN" altLang="en-US" sz="2665" b="0" i="0" u="none" strike="noStrike" kern="0" cap="none" spc="0" normalizeH="0" baseline="0" noProof="0" dirty="0">
                <a:ln>
                  <a:noFill/>
                </a:ln>
                <a:solidFill>
                  <a:sysClr val="window" lastClr="FFFFFF"/>
                </a:solidFill>
                <a:effectLst/>
                <a:uLnTx/>
                <a:uFillTx/>
                <a:latin typeface="Impact" panose="020B0806030902050204" pitchFamily="34" charset="0"/>
                <a:ea typeface="微软雅黑" panose="020B0503020204020204" pitchFamily="34" charset="-122"/>
                <a:cs typeface="Arial" panose="020B0604020202020204" pitchFamily="34" charset="0"/>
              </a:endParaRPr>
            </a:p>
          </p:txBody>
        </p:sp>
      </p:grpSp>
      <p:grpSp>
        <p:nvGrpSpPr>
          <p:cNvPr id="16" name="组合 15"/>
          <p:cNvGrpSpPr/>
          <p:nvPr/>
        </p:nvGrpSpPr>
        <p:grpSpPr>
          <a:xfrm>
            <a:off x="4110459" y="4626718"/>
            <a:ext cx="1718644" cy="617616"/>
            <a:chOff x="3153253" y="3470037"/>
            <a:chExt cx="1288983" cy="463212"/>
          </a:xfrm>
        </p:grpSpPr>
        <p:sp>
          <p:nvSpPr>
            <p:cNvPr id="17" name="Freeform 6"/>
            <p:cNvSpPr/>
            <p:nvPr/>
          </p:nvSpPr>
          <p:spPr bwMode="auto">
            <a:xfrm rot="5400000">
              <a:off x="3566139" y="3057151"/>
              <a:ext cx="463212" cy="1288983"/>
            </a:xfrm>
            <a:custGeom>
              <a:avLst/>
              <a:gdLst>
                <a:gd name="T0" fmla="*/ 1 w 208"/>
                <a:gd name="T1" fmla="*/ 579 h 579"/>
                <a:gd name="T2" fmla="*/ 0 w 208"/>
                <a:gd name="T3" fmla="*/ 176 h 579"/>
                <a:gd name="T4" fmla="*/ 207 w 208"/>
                <a:gd name="T5" fmla="*/ 226 h 579"/>
                <a:gd name="T6" fmla="*/ 208 w 208"/>
                <a:gd name="T7" fmla="*/ 579 h 579"/>
                <a:gd name="T8" fmla="*/ 1 w 208"/>
                <a:gd name="T9" fmla="*/ 579 h 579"/>
              </a:gdLst>
              <a:ahLst/>
              <a:cxnLst>
                <a:cxn ang="0">
                  <a:pos x="T0" y="T1"/>
                </a:cxn>
                <a:cxn ang="0">
                  <a:pos x="T2" y="T3"/>
                </a:cxn>
                <a:cxn ang="0">
                  <a:pos x="T4" y="T5"/>
                </a:cxn>
                <a:cxn ang="0">
                  <a:pos x="T6" y="T7"/>
                </a:cxn>
                <a:cxn ang="0">
                  <a:pos x="T8" y="T9"/>
                </a:cxn>
              </a:cxnLst>
              <a:rect l="0" t="0" r="r" b="b"/>
              <a:pathLst>
                <a:path w="208" h="579">
                  <a:moveTo>
                    <a:pt x="1" y="579"/>
                  </a:moveTo>
                  <a:cubicBezTo>
                    <a:pt x="0" y="176"/>
                    <a:pt x="0" y="176"/>
                    <a:pt x="0" y="176"/>
                  </a:cubicBezTo>
                  <a:cubicBezTo>
                    <a:pt x="0" y="16"/>
                    <a:pt x="206" y="0"/>
                    <a:pt x="207" y="226"/>
                  </a:cubicBezTo>
                  <a:cubicBezTo>
                    <a:pt x="208" y="579"/>
                    <a:pt x="208" y="579"/>
                    <a:pt x="208" y="579"/>
                  </a:cubicBezTo>
                  <a:lnTo>
                    <a:pt x="1" y="579"/>
                  </a:lnTo>
                  <a:close/>
                </a:path>
              </a:pathLst>
            </a:custGeom>
            <a:blipFill>
              <a:blip r:embed="rId8" cstate="screen"/>
              <a:stretch>
                <a:fillRect/>
              </a:stretch>
            </a:blipFill>
            <a:ln>
              <a:noFill/>
            </a:ln>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black"/>
                </a:solidFill>
                <a:effectLst/>
                <a:uLnTx/>
                <a:uFillTx/>
                <a:ea typeface="微软雅黑" panose="020B0503020204020204" pitchFamily="34" charset="-122"/>
              </a:endParaRPr>
            </a:p>
          </p:txBody>
        </p:sp>
        <p:sp>
          <p:nvSpPr>
            <p:cNvPr id="18" name="标题层"/>
            <p:cNvSpPr txBox="1"/>
            <p:nvPr/>
          </p:nvSpPr>
          <p:spPr bwMode="auto">
            <a:xfrm>
              <a:off x="3273199" y="3501587"/>
              <a:ext cx="617718" cy="377075"/>
            </a:xfrm>
            <a:prstGeom prst="rect">
              <a:avLst/>
            </a:prstGeom>
            <a:noFill/>
            <a:effectLst>
              <a:outerShdw blurRad="12700" dist="12700" dir="4380000" algn="tl" rotWithShape="0">
                <a:prstClr val="black">
                  <a:alpha val="40000"/>
                </a:prstClr>
              </a:outerShdw>
            </a:effectLst>
          </p:spPr>
          <p:txBody>
            <a:bodyPr wrap="square">
              <a:spAutoFit/>
            </a:bodyPr>
            <a:lstStyle/>
            <a:p>
              <a:pPr marL="0" marR="0" lvl="0" indent="0" algn="ctr" defTabSz="1219200" eaLnBrk="1" fontAlgn="auto" latinLnBrk="0" hangingPunct="1">
                <a:lnSpc>
                  <a:spcPct val="100000"/>
                </a:lnSpc>
                <a:spcBef>
                  <a:spcPts val="0"/>
                </a:spcBef>
                <a:spcAft>
                  <a:spcPts val="0"/>
                </a:spcAft>
                <a:buClrTx/>
                <a:buSzTx/>
                <a:buFontTx/>
                <a:buNone/>
                <a:defRPr/>
              </a:pPr>
              <a:r>
                <a:rPr kumimoji="0" lang="en-US" altLang="zh-CN" sz="2665" b="0" i="0" u="none" strike="noStrike" kern="0" cap="none" spc="0" normalizeH="0" baseline="0" noProof="0" dirty="0">
                  <a:ln>
                    <a:noFill/>
                  </a:ln>
                  <a:solidFill>
                    <a:sysClr val="window" lastClr="FFFFFF"/>
                  </a:solidFill>
                  <a:effectLst/>
                  <a:uLnTx/>
                  <a:uFillTx/>
                  <a:latin typeface="Impact" panose="020B0806030902050204" pitchFamily="34" charset="0"/>
                  <a:ea typeface="微软雅黑" panose="020B0503020204020204" pitchFamily="34" charset="-122"/>
                  <a:cs typeface="Arial" panose="020B0604020202020204" pitchFamily="34" charset="0"/>
                </a:rPr>
                <a:t>04</a:t>
              </a:r>
              <a:endParaRPr kumimoji="0" lang="zh-CN" altLang="en-US" sz="2665" b="0" i="0" u="none" strike="noStrike" kern="0" cap="none" spc="0" normalizeH="0" baseline="0" noProof="0" dirty="0">
                <a:ln>
                  <a:noFill/>
                </a:ln>
                <a:solidFill>
                  <a:sysClr val="window" lastClr="FFFFFF"/>
                </a:solidFill>
                <a:effectLst/>
                <a:uLnTx/>
                <a:uFillTx/>
                <a:latin typeface="Impact" panose="020B0806030902050204" pitchFamily="34" charset="0"/>
                <a:ea typeface="微软雅黑" panose="020B0503020204020204" pitchFamily="34" charset="-122"/>
                <a:cs typeface="Arial" panose="020B0604020202020204" pitchFamily="34" charset="0"/>
              </a:endParaRPr>
            </a:p>
          </p:txBody>
        </p:sp>
      </p:grpSp>
      <p:grpSp>
        <p:nvGrpSpPr>
          <p:cNvPr id="19" name="组合 18"/>
          <p:cNvGrpSpPr/>
          <p:nvPr/>
        </p:nvGrpSpPr>
        <p:grpSpPr>
          <a:xfrm>
            <a:off x="4110459" y="5344693"/>
            <a:ext cx="1143480" cy="558342"/>
            <a:chOff x="3153254" y="4008517"/>
            <a:chExt cx="857610" cy="418756"/>
          </a:xfrm>
        </p:grpSpPr>
        <p:sp>
          <p:nvSpPr>
            <p:cNvPr id="20" name="Freeform 5"/>
            <p:cNvSpPr/>
            <p:nvPr/>
          </p:nvSpPr>
          <p:spPr bwMode="auto">
            <a:xfrm rot="5400000">
              <a:off x="3379724" y="3796134"/>
              <a:ext cx="404669" cy="857610"/>
            </a:xfrm>
            <a:custGeom>
              <a:avLst/>
              <a:gdLst>
                <a:gd name="T0" fmla="*/ 1 w 182"/>
                <a:gd name="T1" fmla="*/ 385 h 385"/>
                <a:gd name="T2" fmla="*/ 1 w 182"/>
                <a:gd name="T3" fmla="*/ 98 h 385"/>
                <a:gd name="T4" fmla="*/ 149 w 182"/>
                <a:gd name="T5" fmla="*/ 136 h 385"/>
                <a:gd name="T6" fmla="*/ 182 w 182"/>
                <a:gd name="T7" fmla="*/ 385 h 385"/>
                <a:gd name="T8" fmla="*/ 1 w 182"/>
                <a:gd name="T9" fmla="*/ 385 h 385"/>
              </a:gdLst>
              <a:ahLst/>
              <a:cxnLst>
                <a:cxn ang="0">
                  <a:pos x="T0" y="T1"/>
                </a:cxn>
                <a:cxn ang="0">
                  <a:pos x="T2" y="T3"/>
                </a:cxn>
                <a:cxn ang="0">
                  <a:pos x="T4" y="T5"/>
                </a:cxn>
                <a:cxn ang="0">
                  <a:pos x="T6" y="T7"/>
                </a:cxn>
                <a:cxn ang="0">
                  <a:pos x="T8" y="T9"/>
                </a:cxn>
              </a:cxnLst>
              <a:rect l="0" t="0" r="r" b="b"/>
              <a:pathLst>
                <a:path w="182" h="385">
                  <a:moveTo>
                    <a:pt x="1" y="385"/>
                  </a:moveTo>
                  <a:cubicBezTo>
                    <a:pt x="1" y="98"/>
                    <a:pt x="1" y="98"/>
                    <a:pt x="1" y="98"/>
                  </a:cubicBezTo>
                  <a:cubicBezTo>
                    <a:pt x="0" y="8"/>
                    <a:pt x="130" y="0"/>
                    <a:pt x="149" y="136"/>
                  </a:cubicBezTo>
                  <a:cubicBezTo>
                    <a:pt x="165" y="206"/>
                    <a:pt x="177" y="292"/>
                    <a:pt x="182" y="385"/>
                  </a:cubicBezTo>
                  <a:lnTo>
                    <a:pt x="1" y="385"/>
                  </a:lnTo>
                  <a:close/>
                </a:path>
              </a:pathLst>
            </a:custGeom>
            <a:blipFill>
              <a:blip r:embed="rId9" cstate="screen"/>
              <a:stretch>
                <a:fillRect/>
              </a:stretch>
            </a:blipFill>
            <a:ln>
              <a:noFill/>
            </a:ln>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black"/>
                </a:solidFill>
                <a:effectLst/>
                <a:uLnTx/>
                <a:uFillTx/>
                <a:ea typeface="微软雅黑" panose="020B0503020204020204" pitchFamily="34" charset="-122"/>
              </a:endParaRPr>
            </a:p>
          </p:txBody>
        </p:sp>
        <p:sp>
          <p:nvSpPr>
            <p:cNvPr id="21" name="标题层"/>
            <p:cNvSpPr txBox="1"/>
            <p:nvPr/>
          </p:nvSpPr>
          <p:spPr bwMode="auto">
            <a:xfrm>
              <a:off x="3273199" y="4008517"/>
              <a:ext cx="617718" cy="377074"/>
            </a:xfrm>
            <a:prstGeom prst="rect">
              <a:avLst/>
            </a:prstGeom>
            <a:noFill/>
            <a:effectLst>
              <a:outerShdw blurRad="12700" dist="12700" dir="4380000" algn="tl" rotWithShape="0">
                <a:prstClr val="black">
                  <a:alpha val="40000"/>
                </a:prstClr>
              </a:outerShdw>
            </a:effectLst>
          </p:spPr>
          <p:txBody>
            <a:bodyPr wrap="square">
              <a:spAutoFit/>
            </a:bodyPr>
            <a:lstStyle/>
            <a:p>
              <a:pPr marL="0" marR="0" lvl="0" indent="0" algn="ctr" defTabSz="1219200" eaLnBrk="1" fontAlgn="auto" latinLnBrk="0" hangingPunct="1">
                <a:lnSpc>
                  <a:spcPct val="100000"/>
                </a:lnSpc>
                <a:spcBef>
                  <a:spcPts val="0"/>
                </a:spcBef>
                <a:spcAft>
                  <a:spcPts val="0"/>
                </a:spcAft>
                <a:buClrTx/>
                <a:buSzTx/>
                <a:buFontTx/>
                <a:buNone/>
                <a:defRPr/>
              </a:pPr>
              <a:r>
                <a:rPr kumimoji="0" lang="en-US" altLang="zh-CN" sz="2665" b="0" i="0" u="none" strike="noStrike" kern="0" cap="none" spc="0" normalizeH="0" baseline="0" noProof="0" dirty="0">
                  <a:ln>
                    <a:noFill/>
                  </a:ln>
                  <a:solidFill>
                    <a:sysClr val="window" lastClr="FFFFFF"/>
                  </a:solidFill>
                  <a:effectLst/>
                  <a:uLnTx/>
                  <a:uFillTx/>
                  <a:latin typeface="Impact" panose="020B0806030902050204" pitchFamily="34" charset="0"/>
                  <a:ea typeface="微软雅黑" panose="020B0503020204020204" pitchFamily="34" charset="-122"/>
                  <a:cs typeface="Arial" panose="020B0604020202020204" pitchFamily="34" charset="0"/>
                </a:rPr>
                <a:t>05</a:t>
              </a:r>
              <a:endParaRPr kumimoji="0" lang="zh-CN" altLang="en-US" sz="2665" b="0" i="0" u="none" strike="noStrike" kern="0" cap="none" spc="0" normalizeH="0" baseline="0" noProof="0" dirty="0">
                <a:ln>
                  <a:noFill/>
                </a:ln>
                <a:solidFill>
                  <a:sysClr val="window" lastClr="FFFFFF"/>
                </a:solidFill>
                <a:effectLst/>
                <a:uLnTx/>
                <a:uFillTx/>
                <a:latin typeface="Impact" panose="020B0806030902050204" pitchFamily="34" charset="0"/>
                <a:ea typeface="微软雅黑" panose="020B0503020204020204" pitchFamily="34" charset="-122"/>
                <a:cs typeface="Arial" panose="020B0604020202020204" pitchFamily="34" charset="0"/>
              </a:endParaRPr>
            </a:p>
          </p:txBody>
        </p:sp>
      </p:grpSp>
      <p:grpSp>
        <p:nvGrpSpPr>
          <p:cNvPr id="22" name="组合 21"/>
          <p:cNvGrpSpPr/>
          <p:nvPr/>
        </p:nvGrpSpPr>
        <p:grpSpPr>
          <a:xfrm>
            <a:off x="1296261" y="2994349"/>
            <a:ext cx="2750900" cy="2895779"/>
            <a:chOff x="971600" y="2245761"/>
            <a:chExt cx="2063175" cy="2171834"/>
          </a:xfrm>
        </p:grpSpPr>
        <p:sp>
          <p:nvSpPr>
            <p:cNvPr id="28" name="Freeform 10"/>
            <p:cNvSpPr/>
            <p:nvPr/>
          </p:nvSpPr>
          <p:spPr bwMode="auto">
            <a:xfrm rot="5400000">
              <a:off x="917271" y="2300090"/>
              <a:ext cx="2171834" cy="2063175"/>
            </a:xfrm>
            <a:custGeom>
              <a:avLst/>
              <a:gdLst/>
              <a:ahLst/>
              <a:cxnLst/>
              <a:rect l="l" t="t" r="r" b="b"/>
              <a:pathLst>
                <a:path w="2171834" h="2063175">
                  <a:moveTo>
                    <a:pt x="0" y="1753735"/>
                  </a:moveTo>
                  <a:lnTo>
                    <a:pt x="0" y="1012699"/>
                  </a:lnTo>
                  <a:lnTo>
                    <a:pt x="0" y="1012698"/>
                  </a:lnTo>
                  <a:lnTo>
                    <a:pt x="0" y="1012698"/>
                  </a:lnTo>
                  <a:cubicBezTo>
                    <a:pt x="0" y="683293"/>
                    <a:pt x="4416" y="347211"/>
                    <a:pt x="2208" y="0"/>
                  </a:cubicBezTo>
                  <a:lnTo>
                    <a:pt x="2168267" y="0"/>
                  </a:lnTo>
                  <a:cubicBezTo>
                    <a:pt x="2181515" y="331631"/>
                    <a:pt x="2159435" y="696648"/>
                    <a:pt x="2075531" y="1012699"/>
                  </a:cubicBezTo>
                  <a:lnTo>
                    <a:pt x="2072643" y="1012699"/>
                  </a:lnTo>
                  <a:cubicBezTo>
                    <a:pt x="1907900" y="1557905"/>
                    <a:pt x="1435934" y="2056380"/>
                    <a:pt x="837072" y="2063056"/>
                  </a:cubicBezTo>
                  <a:cubicBezTo>
                    <a:pt x="503134" y="2067507"/>
                    <a:pt x="224852" y="1947339"/>
                    <a:pt x="0" y="1753735"/>
                  </a:cubicBezTo>
                  <a:close/>
                </a:path>
              </a:pathLst>
            </a:custGeom>
            <a:blipFill>
              <a:blip r:embed="rId10" cstate="screen"/>
              <a:stretch>
                <a:fillRect/>
              </a:stretch>
            </a:blipFill>
            <a:ln>
              <a:noFill/>
            </a:ln>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black"/>
                </a:solidFill>
                <a:effectLst/>
                <a:uLnTx/>
                <a:uFillTx/>
                <a:ea typeface="微软雅黑" panose="020B0503020204020204" pitchFamily="34" charset="-122"/>
              </a:endParaRPr>
            </a:p>
          </p:txBody>
        </p:sp>
        <p:sp>
          <p:nvSpPr>
            <p:cNvPr id="29" name="Freeform 44"/>
            <p:cNvSpPr>
              <a:spLocks noEditPoints="1"/>
            </p:cNvSpPr>
            <p:nvPr/>
          </p:nvSpPr>
          <p:spPr bwMode="auto">
            <a:xfrm>
              <a:off x="1831365" y="2607027"/>
              <a:ext cx="541351" cy="468779"/>
            </a:xfrm>
            <a:custGeom>
              <a:avLst/>
              <a:gdLst>
                <a:gd name="T0" fmla="*/ 139 w 276"/>
                <a:gd name="T1" fmla="*/ 161 h 239"/>
                <a:gd name="T2" fmla="*/ 111 w 276"/>
                <a:gd name="T3" fmla="*/ 161 h 239"/>
                <a:gd name="T4" fmla="*/ 111 w 276"/>
                <a:gd name="T5" fmla="*/ 190 h 239"/>
                <a:gd name="T6" fmla="*/ 139 w 276"/>
                <a:gd name="T7" fmla="*/ 190 h 239"/>
                <a:gd name="T8" fmla="*/ 139 w 276"/>
                <a:gd name="T9" fmla="*/ 161 h 239"/>
                <a:gd name="T10" fmla="*/ 63 w 276"/>
                <a:gd name="T11" fmla="*/ 112 h 239"/>
                <a:gd name="T12" fmla="*/ 137 w 276"/>
                <a:gd name="T13" fmla="*/ 38 h 239"/>
                <a:gd name="T14" fmla="*/ 210 w 276"/>
                <a:gd name="T15" fmla="*/ 112 h 239"/>
                <a:gd name="T16" fmla="*/ 63 w 276"/>
                <a:gd name="T17" fmla="*/ 112 h 239"/>
                <a:gd name="T18" fmla="*/ 137 w 276"/>
                <a:gd name="T19" fmla="*/ 0 h 239"/>
                <a:gd name="T20" fmla="*/ 127 w 276"/>
                <a:gd name="T21" fmla="*/ 10 h 239"/>
                <a:gd name="T22" fmla="*/ 21 w 276"/>
                <a:gd name="T23" fmla="*/ 116 h 239"/>
                <a:gd name="T24" fmla="*/ 0 w 276"/>
                <a:gd name="T25" fmla="*/ 140 h 239"/>
                <a:gd name="T26" fmla="*/ 56 w 276"/>
                <a:gd name="T27" fmla="*/ 140 h 239"/>
                <a:gd name="T28" fmla="*/ 56 w 276"/>
                <a:gd name="T29" fmla="*/ 239 h 239"/>
                <a:gd name="T30" fmla="*/ 85 w 276"/>
                <a:gd name="T31" fmla="*/ 239 h 239"/>
                <a:gd name="T32" fmla="*/ 85 w 276"/>
                <a:gd name="T33" fmla="*/ 140 h 239"/>
                <a:gd name="T34" fmla="*/ 184 w 276"/>
                <a:gd name="T35" fmla="*/ 140 h 239"/>
                <a:gd name="T36" fmla="*/ 184 w 276"/>
                <a:gd name="T37" fmla="*/ 239 h 239"/>
                <a:gd name="T38" fmla="*/ 213 w 276"/>
                <a:gd name="T39" fmla="*/ 239 h 239"/>
                <a:gd name="T40" fmla="*/ 213 w 276"/>
                <a:gd name="T41" fmla="*/ 140 h 239"/>
                <a:gd name="T42" fmla="*/ 276 w 276"/>
                <a:gd name="T43" fmla="*/ 140 h 239"/>
                <a:gd name="T44" fmla="*/ 253 w 276"/>
                <a:gd name="T45" fmla="*/ 116 h 239"/>
                <a:gd name="T46" fmla="*/ 146 w 276"/>
                <a:gd name="T47" fmla="*/ 10 h 239"/>
                <a:gd name="T48" fmla="*/ 137 w 276"/>
                <a:gd name="T49" fmla="*/ 0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76" h="239">
                  <a:moveTo>
                    <a:pt x="139" y="161"/>
                  </a:moveTo>
                  <a:lnTo>
                    <a:pt x="111" y="161"/>
                  </a:lnTo>
                  <a:lnTo>
                    <a:pt x="111" y="190"/>
                  </a:lnTo>
                  <a:lnTo>
                    <a:pt x="139" y="190"/>
                  </a:lnTo>
                  <a:lnTo>
                    <a:pt x="139" y="161"/>
                  </a:lnTo>
                  <a:moveTo>
                    <a:pt x="63" y="112"/>
                  </a:moveTo>
                  <a:lnTo>
                    <a:pt x="137" y="38"/>
                  </a:lnTo>
                  <a:lnTo>
                    <a:pt x="210" y="112"/>
                  </a:lnTo>
                  <a:lnTo>
                    <a:pt x="63" y="112"/>
                  </a:lnTo>
                  <a:moveTo>
                    <a:pt x="137" y="0"/>
                  </a:moveTo>
                  <a:lnTo>
                    <a:pt x="127" y="10"/>
                  </a:lnTo>
                  <a:lnTo>
                    <a:pt x="21" y="116"/>
                  </a:lnTo>
                  <a:lnTo>
                    <a:pt x="0" y="140"/>
                  </a:lnTo>
                  <a:lnTo>
                    <a:pt x="56" y="140"/>
                  </a:lnTo>
                  <a:lnTo>
                    <a:pt x="56" y="239"/>
                  </a:lnTo>
                  <a:lnTo>
                    <a:pt x="85" y="239"/>
                  </a:lnTo>
                  <a:lnTo>
                    <a:pt x="85" y="140"/>
                  </a:lnTo>
                  <a:lnTo>
                    <a:pt x="184" y="140"/>
                  </a:lnTo>
                  <a:lnTo>
                    <a:pt x="184" y="239"/>
                  </a:lnTo>
                  <a:lnTo>
                    <a:pt x="213" y="239"/>
                  </a:lnTo>
                  <a:lnTo>
                    <a:pt x="213" y="140"/>
                  </a:lnTo>
                  <a:lnTo>
                    <a:pt x="276" y="140"/>
                  </a:lnTo>
                  <a:lnTo>
                    <a:pt x="253" y="116"/>
                  </a:lnTo>
                  <a:lnTo>
                    <a:pt x="146" y="10"/>
                  </a:lnTo>
                  <a:lnTo>
                    <a:pt x="137" y="0"/>
                  </a:lnTo>
                </a:path>
              </a:pathLst>
            </a:custGeom>
            <a:solidFill>
              <a:sysClr val="window" lastClr="FFFFFF"/>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black"/>
                </a:solidFill>
                <a:effectLst/>
                <a:uLnTx/>
                <a:uFillTx/>
                <a:ea typeface="微软雅黑" panose="020B0503020204020204" pitchFamily="34" charset="-122"/>
              </a:endParaRPr>
            </a:p>
          </p:txBody>
        </p:sp>
        <p:sp>
          <p:nvSpPr>
            <p:cNvPr id="30" name="矩形 29"/>
            <p:cNvSpPr/>
            <p:nvPr/>
          </p:nvSpPr>
          <p:spPr>
            <a:xfrm>
              <a:off x="1318054" y="3168485"/>
              <a:ext cx="1521423" cy="684803"/>
            </a:xfrm>
            <a:prstGeom prst="rect">
              <a:avLst/>
            </a:prstGeom>
            <a:effectLst>
              <a:outerShdw blurRad="50800" dist="38100" dir="2700000" algn="tl" rotWithShape="0">
                <a:prstClr val="black">
                  <a:alpha val="40000"/>
                </a:prstClr>
              </a:outerShdw>
            </a:effectLst>
          </p:spPr>
          <p:txBody>
            <a:bodyPr wrap="square">
              <a:spAutoFit/>
            </a:bodyPr>
            <a:lstStyle/>
            <a:p>
              <a:pPr marL="0" marR="0" lvl="0" indent="0" algn="just" defTabSz="914400" eaLnBrk="1" fontAlgn="auto" latinLnBrk="0" hangingPunct="1">
                <a:lnSpc>
                  <a:spcPts val="1600"/>
                </a:lnSpc>
                <a:spcBef>
                  <a:spcPts val="0"/>
                </a:spcBef>
                <a:spcAft>
                  <a:spcPts val="0"/>
                </a:spcAft>
                <a:buClrTx/>
                <a:buSzTx/>
                <a:buFontTx/>
                <a:buNone/>
                <a:defRPr/>
              </a:pPr>
              <a:r>
                <a:rPr kumimoji="0" lang="zh-CN" altLang="en-US" sz="1335"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rPr>
                <a:t>随着计算机技术发展及印刷技术的进步，平面设计在熊猫感观领域的表现和应用越来越丰富。</a:t>
              </a:r>
            </a:p>
          </p:txBody>
        </p:sp>
      </p:grpSp>
      <p:sp>
        <p:nvSpPr>
          <p:cNvPr id="31" name="Freeform 42"/>
          <p:cNvSpPr>
            <a:spLocks noEditPoints="1"/>
          </p:cNvSpPr>
          <p:nvPr/>
        </p:nvSpPr>
        <p:spPr bwMode="auto">
          <a:xfrm>
            <a:off x="6770205" y="2261467"/>
            <a:ext cx="370768" cy="372269"/>
          </a:xfrm>
          <a:custGeom>
            <a:avLst/>
            <a:gdLst>
              <a:gd name="T0" fmla="*/ 58 w 104"/>
              <a:gd name="T1" fmla="*/ 46 h 105"/>
              <a:gd name="T2" fmla="*/ 58 w 104"/>
              <a:gd name="T3" fmla="*/ 23 h 105"/>
              <a:gd name="T4" fmla="*/ 45 w 104"/>
              <a:gd name="T5" fmla="*/ 23 h 105"/>
              <a:gd name="T6" fmla="*/ 45 w 104"/>
              <a:gd name="T7" fmla="*/ 46 h 105"/>
              <a:gd name="T8" fmla="*/ 23 w 104"/>
              <a:gd name="T9" fmla="*/ 46 h 105"/>
              <a:gd name="T10" fmla="*/ 23 w 104"/>
              <a:gd name="T11" fmla="*/ 58 h 105"/>
              <a:gd name="T12" fmla="*/ 45 w 104"/>
              <a:gd name="T13" fmla="*/ 58 h 105"/>
              <a:gd name="T14" fmla="*/ 45 w 104"/>
              <a:gd name="T15" fmla="*/ 82 h 105"/>
              <a:gd name="T16" fmla="*/ 58 w 104"/>
              <a:gd name="T17" fmla="*/ 82 h 105"/>
              <a:gd name="T18" fmla="*/ 58 w 104"/>
              <a:gd name="T19" fmla="*/ 58 h 105"/>
              <a:gd name="T20" fmla="*/ 80 w 104"/>
              <a:gd name="T21" fmla="*/ 58 h 105"/>
              <a:gd name="T22" fmla="*/ 80 w 104"/>
              <a:gd name="T23" fmla="*/ 46 h 105"/>
              <a:gd name="T24" fmla="*/ 58 w 104"/>
              <a:gd name="T25" fmla="*/ 46 h 105"/>
              <a:gd name="T26" fmla="*/ 52 w 104"/>
              <a:gd name="T27" fmla="*/ 0 h 105"/>
              <a:gd name="T28" fmla="*/ 0 w 104"/>
              <a:gd name="T29" fmla="*/ 52 h 105"/>
              <a:gd name="T30" fmla="*/ 52 w 104"/>
              <a:gd name="T31" fmla="*/ 105 h 105"/>
              <a:gd name="T32" fmla="*/ 104 w 104"/>
              <a:gd name="T33" fmla="*/ 52 h 105"/>
              <a:gd name="T34" fmla="*/ 52 w 104"/>
              <a:gd name="T35" fmla="*/ 0 h 105"/>
              <a:gd name="T36" fmla="*/ 52 w 104"/>
              <a:gd name="T37" fmla="*/ 93 h 105"/>
              <a:gd name="T38" fmla="*/ 11 w 104"/>
              <a:gd name="T39" fmla="*/ 52 h 105"/>
              <a:gd name="T40" fmla="*/ 52 w 104"/>
              <a:gd name="T41" fmla="*/ 12 h 105"/>
              <a:gd name="T42" fmla="*/ 92 w 104"/>
              <a:gd name="T43" fmla="*/ 52 h 105"/>
              <a:gd name="T44" fmla="*/ 52 w 104"/>
              <a:gd name="T45" fmla="*/ 93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4" h="105">
                <a:moveTo>
                  <a:pt x="58" y="46"/>
                </a:moveTo>
                <a:cubicBezTo>
                  <a:pt x="58" y="23"/>
                  <a:pt x="58" y="23"/>
                  <a:pt x="58" y="23"/>
                </a:cubicBezTo>
                <a:cubicBezTo>
                  <a:pt x="45" y="23"/>
                  <a:pt x="45" y="23"/>
                  <a:pt x="45" y="23"/>
                </a:cubicBezTo>
                <a:cubicBezTo>
                  <a:pt x="45" y="46"/>
                  <a:pt x="45" y="46"/>
                  <a:pt x="45" y="46"/>
                </a:cubicBezTo>
                <a:cubicBezTo>
                  <a:pt x="23" y="46"/>
                  <a:pt x="23" y="46"/>
                  <a:pt x="23" y="46"/>
                </a:cubicBezTo>
                <a:cubicBezTo>
                  <a:pt x="23" y="58"/>
                  <a:pt x="23" y="58"/>
                  <a:pt x="23" y="58"/>
                </a:cubicBezTo>
                <a:cubicBezTo>
                  <a:pt x="45" y="58"/>
                  <a:pt x="45" y="58"/>
                  <a:pt x="45" y="58"/>
                </a:cubicBezTo>
                <a:cubicBezTo>
                  <a:pt x="45" y="82"/>
                  <a:pt x="45" y="82"/>
                  <a:pt x="45" y="82"/>
                </a:cubicBezTo>
                <a:cubicBezTo>
                  <a:pt x="58" y="82"/>
                  <a:pt x="58" y="82"/>
                  <a:pt x="58" y="82"/>
                </a:cubicBezTo>
                <a:cubicBezTo>
                  <a:pt x="58" y="58"/>
                  <a:pt x="58" y="58"/>
                  <a:pt x="58" y="58"/>
                </a:cubicBezTo>
                <a:cubicBezTo>
                  <a:pt x="80" y="58"/>
                  <a:pt x="80" y="58"/>
                  <a:pt x="80" y="58"/>
                </a:cubicBezTo>
                <a:cubicBezTo>
                  <a:pt x="80" y="46"/>
                  <a:pt x="80" y="46"/>
                  <a:pt x="80" y="46"/>
                </a:cubicBezTo>
                <a:lnTo>
                  <a:pt x="58" y="46"/>
                </a:lnTo>
                <a:close/>
                <a:moveTo>
                  <a:pt x="52" y="0"/>
                </a:moveTo>
                <a:cubicBezTo>
                  <a:pt x="23" y="0"/>
                  <a:pt x="0" y="24"/>
                  <a:pt x="0" y="52"/>
                </a:cubicBezTo>
                <a:cubicBezTo>
                  <a:pt x="0" y="81"/>
                  <a:pt x="23" y="105"/>
                  <a:pt x="52" y="105"/>
                </a:cubicBezTo>
                <a:cubicBezTo>
                  <a:pt x="81" y="105"/>
                  <a:pt x="104" y="81"/>
                  <a:pt x="104" y="52"/>
                </a:cubicBezTo>
                <a:cubicBezTo>
                  <a:pt x="104" y="24"/>
                  <a:pt x="81" y="0"/>
                  <a:pt x="52" y="0"/>
                </a:cubicBezTo>
                <a:close/>
                <a:moveTo>
                  <a:pt x="52" y="93"/>
                </a:moveTo>
                <a:cubicBezTo>
                  <a:pt x="29" y="93"/>
                  <a:pt x="11" y="75"/>
                  <a:pt x="11" y="52"/>
                </a:cubicBezTo>
                <a:cubicBezTo>
                  <a:pt x="11" y="30"/>
                  <a:pt x="29" y="12"/>
                  <a:pt x="52" y="12"/>
                </a:cubicBezTo>
                <a:cubicBezTo>
                  <a:pt x="74" y="12"/>
                  <a:pt x="92" y="30"/>
                  <a:pt x="92" y="52"/>
                </a:cubicBezTo>
                <a:cubicBezTo>
                  <a:pt x="92" y="75"/>
                  <a:pt x="74" y="93"/>
                  <a:pt x="52" y="93"/>
                </a:cubicBezTo>
                <a:close/>
              </a:path>
            </a:pathLst>
          </a:custGeom>
          <a:solidFill>
            <a:srgbClr val="B3343F"/>
          </a:solidFill>
          <a:ln>
            <a:noFill/>
          </a:ln>
        </p:spPr>
        <p:txBody>
          <a:bodyPr vert="horz" wrap="square" lIns="121920" tIns="60960" rIns="121920" bIns="60960" numCol="1" anchor="t" anchorCtr="0" compatLnSpc="1"/>
          <a:lstStyle/>
          <a:p>
            <a:pPr marL="0" marR="0" lvl="0" indent="0" defTabSz="12192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black"/>
              </a:solidFill>
              <a:effectLst/>
              <a:uLnTx/>
              <a:uFillTx/>
              <a:ea typeface="微软雅黑" panose="020B0503020204020204" pitchFamily="34" charset="-122"/>
            </a:endParaRPr>
          </a:p>
        </p:txBody>
      </p:sp>
      <p:sp>
        <p:nvSpPr>
          <p:cNvPr id="32" name="矩形 31"/>
          <p:cNvSpPr/>
          <p:nvPr/>
        </p:nvSpPr>
        <p:spPr>
          <a:xfrm>
            <a:off x="7215389" y="2180861"/>
            <a:ext cx="3776117" cy="502702"/>
          </a:xfrm>
          <a:prstGeom prst="rect">
            <a:avLst/>
          </a:prstGeom>
        </p:spPr>
        <p:txBody>
          <a:bodyPr wrap="square">
            <a:spAutoFit/>
          </a:bodyPr>
          <a:lstStyle/>
          <a:p>
            <a:pPr algn="just" defTabSz="914400">
              <a:lnSpc>
                <a:spcPts val="1600"/>
              </a:lnSpc>
            </a:pPr>
            <a:r>
              <a:rPr lang="zh-CN" altLang="en-US" sz="1335" dirty="0">
                <a:solidFill>
                  <a:prstClr val="black"/>
                </a:solidFill>
                <a:latin typeface="微软雅黑" panose="020B0503020204020204" pitchFamily="34" charset="-122"/>
                <a:ea typeface="微软雅黑" panose="020B0503020204020204" pitchFamily="34" charset="-122"/>
              </a:rPr>
              <a:t>随着计算机技术发展印刷技术的进步，平面设计在熊猫感观领域的表现和应用也越来越丰富。</a:t>
            </a:r>
          </a:p>
        </p:txBody>
      </p:sp>
      <p:sp>
        <p:nvSpPr>
          <p:cNvPr id="33" name="Freeform 42"/>
          <p:cNvSpPr>
            <a:spLocks noEditPoints="1"/>
          </p:cNvSpPr>
          <p:nvPr/>
        </p:nvSpPr>
        <p:spPr bwMode="auto">
          <a:xfrm>
            <a:off x="6770205" y="3058639"/>
            <a:ext cx="370768" cy="372269"/>
          </a:xfrm>
          <a:custGeom>
            <a:avLst/>
            <a:gdLst>
              <a:gd name="T0" fmla="*/ 58 w 104"/>
              <a:gd name="T1" fmla="*/ 46 h 105"/>
              <a:gd name="T2" fmla="*/ 58 w 104"/>
              <a:gd name="T3" fmla="*/ 23 h 105"/>
              <a:gd name="T4" fmla="*/ 45 w 104"/>
              <a:gd name="T5" fmla="*/ 23 h 105"/>
              <a:gd name="T6" fmla="*/ 45 w 104"/>
              <a:gd name="T7" fmla="*/ 46 h 105"/>
              <a:gd name="T8" fmla="*/ 23 w 104"/>
              <a:gd name="T9" fmla="*/ 46 h 105"/>
              <a:gd name="T10" fmla="*/ 23 w 104"/>
              <a:gd name="T11" fmla="*/ 58 h 105"/>
              <a:gd name="T12" fmla="*/ 45 w 104"/>
              <a:gd name="T13" fmla="*/ 58 h 105"/>
              <a:gd name="T14" fmla="*/ 45 w 104"/>
              <a:gd name="T15" fmla="*/ 82 h 105"/>
              <a:gd name="T16" fmla="*/ 58 w 104"/>
              <a:gd name="T17" fmla="*/ 82 h 105"/>
              <a:gd name="T18" fmla="*/ 58 w 104"/>
              <a:gd name="T19" fmla="*/ 58 h 105"/>
              <a:gd name="T20" fmla="*/ 80 w 104"/>
              <a:gd name="T21" fmla="*/ 58 h 105"/>
              <a:gd name="T22" fmla="*/ 80 w 104"/>
              <a:gd name="T23" fmla="*/ 46 h 105"/>
              <a:gd name="T24" fmla="*/ 58 w 104"/>
              <a:gd name="T25" fmla="*/ 46 h 105"/>
              <a:gd name="T26" fmla="*/ 52 w 104"/>
              <a:gd name="T27" fmla="*/ 0 h 105"/>
              <a:gd name="T28" fmla="*/ 0 w 104"/>
              <a:gd name="T29" fmla="*/ 52 h 105"/>
              <a:gd name="T30" fmla="*/ 52 w 104"/>
              <a:gd name="T31" fmla="*/ 105 h 105"/>
              <a:gd name="T32" fmla="*/ 104 w 104"/>
              <a:gd name="T33" fmla="*/ 52 h 105"/>
              <a:gd name="T34" fmla="*/ 52 w 104"/>
              <a:gd name="T35" fmla="*/ 0 h 105"/>
              <a:gd name="T36" fmla="*/ 52 w 104"/>
              <a:gd name="T37" fmla="*/ 93 h 105"/>
              <a:gd name="T38" fmla="*/ 11 w 104"/>
              <a:gd name="T39" fmla="*/ 52 h 105"/>
              <a:gd name="T40" fmla="*/ 52 w 104"/>
              <a:gd name="T41" fmla="*/ 12 h 105"/>
              <a:gd name="T42" fmla="*/ 92 w 104"/>
              <a:gd name="T43" fmla="*/ 52 h 105"/>
              <a:gd name="T44" fmla="*/ 52 w 104"/>
              <a:gd name="T45" fmla="*/ 93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4" h="105">
                <a:moveTo>
                  <a:pt x="58" y="46"/>
                </a:moveTo>
                <a:cubicBezTo>
                  <a:pt x="58" y="23"/>
                  <a:pt x="58" y="23"/>
                  <a:pt x="58" y="23"/>
                </a:cubicBezTo>
                <a:cubicBezTo>
                  <a:pt x="45" y="23"/>
                  <a:pt x="45" y="23"/>
                  <a:pt x="45" y="23"/>
                </a:cubicBezTo>
                <a:cubicBezTo>
                  <a:pt x="45" y="46"/>
                  <a:pt x="45" y="46"/>
                  <a:pt x="45" y="46"/>
                </a:cubicBezTo>
                <a:cubicBezTo>
                  <a:pt x="23" y="46"/>
                  <a:pt x="23" y="46"/>
                  <a:pt x="23" y="46"/>
                </a:cubicBezTo>
                <a:cubicBezTo>
                  <a:pt x="23" y="58"/>
                  <a:pt x="23" y="58"/>
                  <a:pt x="23" y="58"/>
                </a:cubicBezTo>
                <a:cubicBezTo>
                  <a:pt x="45" y="58"/>
                  <a:pt x="45" y="58"/>
                  <a:pt x="45" y="58"/>
                </a:cubicBezTo>
                <a:cubicBezTo>
                  <a:pt x="45" y="82"/>
                  <a:pt x="45" y="82"/>
                  <a:pt x="45" y="82"/>
                </a:cubicBezTo>
                <a:cubicBezTo>
                  <a:pt x="58" y="82"/>
                  <a:pt x="58" y="82"/>
                  <a:pt x="58" y="82"/>
                </a:cubicBezTo>
                <a:cubicBezTo>
                  <a:pt x="58" y="58"/>
                  <a:pt x="58" y="58"/>
                  <a:pt x="58" y="58"/>
                </a:cubicBezTo>
                <a:cubicBezTo>
                  <a:pt x="80" y="58"/>
                  <a:pt x="80" y="58"/>
                  <a:pt x="80" y="58"/>
                </a:cubicBezTo>
                <a:cubicBezTo>
                  <a:pt x="80" y="46"/>
                  <a:pt x="80" y="46"/>
                  <a:pt x="80" y="46"/>
                </a:cubicBezTo>
                <a:lnTo>
                  <a:pt x="58" y="46"/>
                </a:lnTo>
                <a:close/>
                <a:moveTo>
                  <a:pt x="52" y="0"/>
                </a:moveTo>
                <a:cubicBezTo>
                  <a:pt x="23" y="0"/>
                  <a:pt x="0" y="24"/>
                  <a:pt x="0" y="52"/>
                </a:cubicBezTo>
                <a:cubicBezTo>
                  <a:pt x="0" y="81"/>
                  <a:pt x="23" y="105"/>
                  <a:pt x="52" y="105"/>
                </a:cubicBezTo>
                <a:cubicBezTo>
                  <a:pt x="81" y="105"/>
                  <a:pt x="104" y="81"/>
                  <a:pt x="104" y="52"/>
                </a:cubicBezTo>
                <a:cubicBezTo>
                  <a:pt x="104" y="24"/>
                  <a:pt x="81" y="0"/>
                  <a:pt x="52" y="0"/>
                </a:cubicBezTo>
                <a:close/>
                <a:moveTo>
                  <a:pt x="52" y="93"/>
                </a:moveTo>
                <a:cubicBezTo>
                  <a:pt x="29" y="93"/>
                  <a:pt x="11" y="75"/>
                  <a:pt x="11" y="52"/>
                </a:cubicBezTo>
                <a:cubicBezTo>
                  <a:pt x="11" y="30"/>
                  <a:pt x="29" y="12"/>
                  <a:pt x="52" y="12"/>
                </a:cubicBezTo>
                <a:cubicBezTo>
                  <a:pt x="74" y="12"/>
                  <a:pt x="92" y="30"/>
                  <a:pt x="92" y="52"/>
                </a:cubicBezTo>
                <a:cubicBezTo>
                  <a:pt x="92" y="75"/>
                  <a:pt x="74" y="93"/>
                  <a:pt x="52" y="93"/>
                </a:cubicBezTo>
                <a:close/>
              </a:path>
            </a:pathLst>
          </a:custGeom>
          <a:solidFill>
            <a:srgbClr val="447197"/>
          </a:solidFill>
          <a:ln>
            <a:noFill/>
          </a:ln>
        </p:spPr>
        <p:txBody>
          <a:bodyPr vert="horz" wrap="square" lIns="121920" tIns="60960" rIns="121920" bIns="60960" numCol="1" anchor="t" anchorCtr="0" compatLnSpc="1"/>
          <a:lstStyle/>
          <a:p>
            <a:pPr marL="0" marR="0" lvl="0" indent="0" defTabSz="12192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black"/>
              </a:solidFill>
              <a:effectLst/>
              <a:uLnTx/>
              <a:uFillTx/>
              <a:ea typeface="微软雅黑" panose="020B0503020204020204" pitchFamily="34" charset="-122"/>
            </a:endParaRPr>
          </a:p>
        </p:txBody>
      </p:sp>
      <p:sp>
        <p:nvSpPr>
          <p:cNvPr id="34" name="矩形 33"/>
          <p:cNvSpPr/>
          <p:nvPr/>
        </p:nvSpPr>
        <p:spPr>
          <a:xfrm>
            <a:off x="7215389" y="2978033"/>
            <a:ext cx="3776117" cy="502702"/>
          </a:xfrm>
          <a:prstGeom prst="rect">
            <a:avLst/>
          </a:prstGeom>
        </p:spPr>
        <p:txBody>
          <a:bodyPr wrap="square">
            <a:spAutoFit/>
          </a:bodyPr>
          <a:lstStyle/>
          <a:p>
            <a:pPr algn="just" defTabSz="914400">
              <a:lnSpc>
                <a:spcPts val="1600"/>
              </a:lnSpc>
            </a:pPr>
            <a:r>
              <a:rPr lang="zh-CN" altLang="en-US" sz="1335" dirty="0">
                <a:solidFill>
                  <a:prstClr val="black"/>
                </a:solidFill>
                <a:latin typeface="微软雅黑" panose="020B0503020204020204" pitchFamily="34" charset="-122"/>
                <a:ea typeface="微软雅黑" panose="020B0503020204020204" pitchFamily="34" charset="-122"/>
              </a:rPr>
              <a:t>随着计算机技术发展印刷技术的进步，平面设计在熊猫感观领域的表现和应用也越来越丰富。</a:t>
            </a:r>
          </a:p>
        </p:txBody>
      </p:sp>
      <p:sp>
        <p:nvSpPr>
          <p:cNvPr id="35" name="Freeform 42"/>
          <p:cNvSpPr>
            <a:spLocks noEditPoints="1"/>
          </p:cNvSpPr>
          <p:nvPr/>
        </p:nvSpPr>
        <p:spPr bwMode="auto">
          <a:xfrm>
            <a:off x="6770205" y="3855811"/>
            <a:ext cx="370768" cy="372269"/>
          </a:xfrm>
          <a:custGeom>
            <a:avLst/>
            <a:gdLst>
              <a:gd name="T0" fmla="*/ 58 w 104"/>
              <a:gd name="T1" fmla="*/ 46 h 105"/>
              <a:gd name="T2" fmla="*/ 58 w 104"/>
              <a:gd name="T3" fmla="*/ 23 h 105"/>
              <a:gd name="T4" fmla="*/ 45 w 104"/>
              <a:gd name="T5" fmla="*/ 23 h 105"/>
              <a:gd name="T6" fmla="*/ 45 w 104"/>
              <a:gd name="T7" fmla="*/ 46 h 105"/>
              <a:gd name="T8" fmla="*/ 23 w 104"/>
              <a:gd name="T9" fmla="*/ 46 h 105"/>
              <a:gd name="T10" fmla="*/ 23 w 104"/>
              <a:gd name="T11" fmla="*/ 58 h 105"/>
              <a:gd name="T12" fmla="*/ 45 w 104"/>
              <a:gd name="T13" fmla="*/ 58 h 105"/>
              <a:gd name="T14" fmla="*/ 45 w 104"/>
              <a:gd name="T15" fmla="*/ 82 h 105"/>
              <a:gd name="T16" fmla="*/ 58 w 104"/>
              <a:gd name="T17" fmla="*/ 82 h 105"/>
              <a:gd name="T18" fmla="*/ 58 w 104"/>
              <a:gd name="T19" fmla="*/ 58 h 105"/>
              <a:gd name="T20" fmla="*/ 80 w 104"/>
              <a:gd name="T21" fmla="*/ 58 h 105"/>
              <a:gd name="T22" fmla="*/ 80 w 104"/>
              <a:gd name="T23" fmla="*/ 46 h 105"/>
              <a:gd name="T24" fmla="*/ 58 w 104"/>
              <a:gd name="T25" fmla="*/ 46 h 105"/>
              <a:gd name="T26" fmla="*/ 52 w 104"/>
              <a:gd name="T27" fmla="*/ 0 h 105"/>
              <a:gd name="T28" fmla="*/ 0 w 104"/>
              <a:gd name="T29" fmla="*/ 52 h 105"/>
              <a:gd name="T30" fmla="*/ 52 w 104"/>
              <a:gd name="T31" fmla="*/ 105 h 105"/>
              <a:gd name="T32" fmla="*/ 104 w 104"/>
              <a:gd name="T33" fmla="*/ 52 h 105"/>
              <a:gd name="T34" fmla="*/ 52 w 104"/>
              <a:gd name="T35" fmla="*/ 0 h 105"/>
              <a:gd name="T36" fmla="*/ 52 w 104"/>
              <a:gd name="T37" fmla="*/ 93 h 105"/>
              <a:gd name="T38" fmla="*/ 11 w 104"/>
              <a:gd name="T39" fmla="*/ 52 h 105"/>
              <a:gd name="T40" fmla="*/ 52 w 104"/>
              <a:gd name="T41" fmla="*/ 12 h 105"/>
              <a:gd name="T42" fmla="*/ 92 w 104"/>
              <a:gd name="T43" fmla="*/ 52 h 105"/>
              <a:gd name="T44" fmla="*/ 52 w 104"/>
              <a:gd name="T45" fmla="*/ 93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4" h="105">
                <a:moveTo>
                  <a:pt x="58" y="46"/>
                </a:moveTo>
                <a:cubicBezTo>
                  <a:pt x="58" y="23"/>
                  <a:pt x="58" y="23"/>
                  <a:pt x="58" y="23"/>
                </a:cubicBezTo>
                <a:cubicBezTo>
                  <a:pt x="45" y="23"/>
                  <a:pt x="45" y="23"/>
                  <a:pt x="45" y="23"/>
                </a:cubicBezTo>
                <a:cubicBezTo>
                  <a:pt x="45" y="46"/>
                  <a:pt x="45" y="46"/>
                  <a:pt x="45" y="46"/>
                </a:cubicBezTo>
                <a:cubicBezTo>
                  <a:pt x="23" y="46"/>
                  <a:pt x="23" y="46"/>
                  <a:pt x="23" y="46"/>
                </a:cubicBezTo>
                <a:cubicBezTo>
                  <a:pt x="23" y="58"/>
                  <a:pt x="23" y="58"/>
                  <a:pt x="23" y="58"/>
                </a:cubicBezTo>
                <a:cubicBezTo>
                  <a:pt x="45" y="58"/>
                  <a:pt x="45" y="58"/>
                  <a:pt x="45" y="58"/>
                </a:cubicBezTo>
                <a:cubicBezTo>
                  <a:pt x="45" y="82"/>
                  <a:pt x="45" y="82"/>
                  <a:pt x="45" y="82"/>
                </a:cubicBezTo>
                <a:cubicBezTo>
                  <a:pt x="58" y="82"/>
                  <a:pt x="58" y="82"/>
                  <a:pt x="58" y="82"/>
                </a:cubicBezTo>
                <a:cubicBezTo>
                  <a:pt x="58" y="58"/>
                  <a:pt x="58" y="58"/>
                  <a:pt x="58" y="58"/>
                </a:cubicBezTo>
                <a:cubicBezTo>
                  <a:pt x="80" y="58"/>
                  <a:pt x="80" y="58"/>
                  <a:pt x="80" y="58"/>
                </a:cubicBezTo>
                <a:cubicBezTo>
                  <a:pt x="80" y="46"/>
                  <a:pt x="80" y="46"/>
                  <a:pt x="80" y="46"/>
                </a:cubicBezTo>
                <a:lnTo>
                  <a:pt x="58" y="46"/>
                </a:lnTo>
                <a:close/>
                <a:moveTo>
                  <a:pt x="52" y="0"/>
                </a:moveTo>
                <a:cubicBezTo>
                  <a:pt x="23" y="0"/>
                  <a:pt x="0" y="24"/>
                  <a:pt x="0" y="52"/>
                </a:cubicBezTo>
                <a:cubicBezTo>
                  <a:pt x="0" y="81"/>
                  <a:pt x="23" y="105"/>
                  <a:pt x="52" y="105"/>
                </a:cubicBezTo>
                <a:cubicBezTo>
                  <a:pt x="81" y="105"/>
                  <a:pt x="104" y="81"/>
                  <a:pt x="104" y="52"/>
                </a:cubicBezTo>
                <a:cubicBezTo>
                  <a:pt x="104" y="24"/>
                  <a:pt x="81" y="0"/>
                  <a:pt x="52" y="0"/>
                </a:cubicBezTo>
                <a:close/>
                <a:moveTo>
                  <a:pt x="52" y="93"/>
                </a:moveTo>
                <a:cubicBezTo>
                  <a:pt x="29" y="93"/>
                  <a:pt x="11" y="75"/>
                  <a:pt x="11" y="52"/>
                </a:cubicBezTo>
                <a:cubicBezTo>
                  <a:pt x="11" y="30"/>
                  <a:pt x="29" y="12"/>
                  <a:pt x="52" y="12"/>
                </a:cubicBezTo>
                <a:cubicBezTo>
                  <a:pt x="74" y="12"/>
                  <a:pt x="92" y="30"/>
                  <a:pt x="92" y="52"/>
                </a:cubicBezTo>
                <a:cubicBezTo>
                  <a:pt x="92" y="75"/>
                  <a:pt x="74" y="93"/>
                  <a:pt x="52" y="93"/>
                </a:cubicBezTo>
                <a:close/>
              </a:path>
            </a:pathLst>
          </a:custGeom>
          <a:solidFill>
            <a:srgbClr val="B3343F"/>
          </a:solidFill>
          <a:ln>
            <a:noFill/>
          </a:ln>
        </p:spPr>
        <p:txBody>
          <a:bodyPr vert="horz" wrap="square" lIns="121920" tIns="60960" rIns="121920" bIns="60960" numCol="1" anchor="t" anchorCtr="0" compatLnSpc="1"/>
          <a:lstStyle/>
          <a:p>
            <a:pPr marL="0" marR="0" lvl="0" indent="0" defTabSz="12192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black"/>
              </a:solidFill>
              <a:effectLst/>
              <a:uLnTx/>
              <a:uFillTx/>
              <a:ea typeface="微软雅黑" panose="020B0503020204020204" pitchFamily="34" charset="-122"/>
            </a:endParaRPr>
          </a:p>
        </p:txBody>
      </p:sp>
      <p:sp>
        <p:nvSpPr>
          <p:cNvPr id="36" name="矩形 35"/>
          <p:cNvSpPr/>
          <p:nvPr/>
        </p:nvSpPr>
        <p:spPr>
          <a:xfrm>
            <a:off x="7215389" y="3775205"/>
            <a:ext cx="3776117" cy="502702"/>
          </a:xfrm>
          <a:prstGeom prst="rect">
            <a:avLst/>
          </a:prstGeom>
        </p:spPr>
        <p:txBody>
          <a:bodyPr wrap="square">
            <a:spAutoFit/>
          </a:bodyPr>
          <a:lstStyle/>
          <a:p>
            <a:pPr algn="just" defTabSz="914400">
              <a:lnSpc>
                <a:spcPts val="1600"/>
              </a:lnSpc>
            </a:pPr>
            <a:r>
              <a:rPr lang="zh-CN" altLang="en-US" sz="1335" dirty="0">
                <a:solidFill>
                  <a:prstClr val="black"/>
                </a:solidFill>
                <a:latin typeface="微软雅黑" panose="020B0503020204020204" pitchFamily="34" charset="-122"/>
                <a:ea typeface="微软雅黑" panose="020B0503020204020204" pitchFamily="34" charset="-122"/>
              </a:rPr>
              <a:t>随着计算机技术发展印刷技术的进步，平面设计在熊猫感观领域的表现和应用也越来越丰富。</a:t>
            </a:r>
          </a:p>
        </p:txBody>
      </p:sp>
      <p:sp>
        <p:nvSpPr>
          <p:cNvPr id="37" name="Freeform 42"/>
          <p:cNvSpPr>
            <a:spLocks noEditPoints="1"/>
          </p:cNvSpPr>
          <p:nvPr/>
        </p:nvSpPr>
        <p:spPr bwMode="auto">
          <a:xfrm>
            <a:off x="6770205" y="4652983"/>
            <a:ext cx="370768" cy="372269"/>
          </a:xfrm>
          <a:custGeom>
            <a:avLst/>
            <a:gdLst>
              <a:gd name="T0" fmla="*/ 58 w 104"/>
              <a:gd name="T1" fmla="*/ 46 h 105"/>
              <a:gd name="T2" fmla="*/ 58 w 104"/>
              <a:gd name="T3" fmla="*/ 23 h 105"/>
              <a:gd name="T4" fmla="*/ 45 w 104"/>
              <a:gd name="T5" fmla="*/ 23 h 105"/>
              <a:gd name="T6" fmla="*/ 45 w 104"/>
              <a:gd name="T7" fmla="*/ 46 h 105"/>
              <a:gd name="T8" fmla="*/ 23 w 104"/>
              <a:gd name="T9" fmla="*/ 46 h 105"/>
              <a:gd name="T10" fmla="*/ 23 w 104"/>
              <a:gd name="T11" fmla="*/ 58 h 105"/>
              <a:gd name="T12" fmla="*/ 45 w 104"/>
              <a:gd name="T13" fmla="*/ 58 h 105"/>
              <a:gd name="T14" fmla="*/ 45 w 104"/>
              <a:gd name="T15" fmla="*/ 82 h 105"/>
              <a:gd name="T16" fmla="*/ 58 w 104"/>
              <a:gd name="T17" fmla="*/ 82 h 105"/>
              <a:gd name="T18" fmla="*/ 58 w 104"/>
              <a:gd name="T19" fmla="*/ 58 h 105"/>
              <a:gd name="T20" fmla="*/ 80 w 104"/>
              <a:gd name="T21" fmla="*/ 58 h 105"/>
              <a:gd name="T22" fmla="*/ 80 w 104"/>
              <a:gd name="T23" fmla="*/ 46 h 105"/>
              <a:gd name="T24" fmla="*/ 58 w 104"/>
              <a:gd name="T25" fmla="*/ 46 h 105"/>
              <a:gd name="T26" fmla="*/ 52 w 104"/>
              <a:gd name="T27" fmla="*/ 0 h 105"/>
              <a:gd name="T28" fmla="*/ 0 w 104"/>
              <a:gd name="T29" fmla="*/ 52 h 105"/>
              <a:gd name="T30" fmla="*/ 52 w 104"/>
              <a:gd name="T31" fmla="*/ 105 h 105"/>
              <a:gd name="T32" fmla="*/ 104 w 104"/>
              <a:gd name="T33" fmla="*/ 52 h 105"/>
              <a:gd name="T34" fmla="*/ 52 w 104"/>
              <a:gd name="T35" fmla="*/ 0 h 105"/>
              <a:gd name="T36" fmla="*/ 52 w 104"/>
              <a:gd name="T37" fmla="*/ 93 h 105"/>
              <a:gd name="T38" fmla="*/ 11 w 104"/>
              <a:gd name="T39" fmla="*/ 52 h 105"/>
              <a:gd name="T40" fmla="*/ 52 w 104"/>
              <a:gd name="T41" fmla="*/ 12 h 105"/>
              <a:gd name="T42" fmla="*/ 92 w 104"/>
              <a:gd name="T43" fmla="*/ 52 h 105"/>
              <a:gd name="T44" fmla="*/ 52 w 104"/>
              <a:gd name="T45" fmla="*/ 93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4" h="105">
                <a:moveTo>
                  <a:pt x="58" y="46"/>
                </a:moveTo>
                <a:cubicBezTo>
                  <a:pt x="58" y="23"/>
                  <a:pt x="58" y="23"/>
                  <a:pt x="58" y="23"/>
                </a:cubicBezTo>
                <a:cubicBezTo>
                  <a:pt x="45" y="23"/>
                  <a:pt x="45" y="23"/>
                  <a:pt x="45" y="23"/>
                </a:cubicBezTo>
                <a:cubicBezTo>
                  <a:pt x="45" y="46"/>
                  <a:pt x="45" y="46"/>
                  <a:pt x="45" y="46"/>
                </a:cubicBezTo>
                <a:cubicBezTo>
                  <a:pt x="23" y="46"/>
                  <a:pt x="23" y="46"/>
                  <a:pt x="23" y="46"/>
                </a:cubicBezTo>
                <a:cubicBezTo>
                  <a:pt x="23" y="58"/>
                  <a:pt x="23" y="58"/>
                  <a:pt x="23" y="58"/>
                </a:cubicBezTo>
                <a:cubicBezTo>
                  <a:pt x="45" y="58"/>
                  <a:pt x="45" y="58"/>
                  <a:pt x="45" y="58"/>
                </a:cubicBezTo>
                <a:cubicBezTo>
                  <a:pt x="45" y="82"/>
                  <a:pt x="45" y="82"/>
                  <a:pt x="45" y="82"/>
                </a:cubicBezTo>
                <a:cubicBezTo>
                  <a:pt x="58" y="82"/>
                  <a:pt x="58" y="82"/>
                  <a:pt x="58" y="82"/>
                </a:cubicBezTo>
                <a:cubicBezTo>
                  <a:pt x="58" y="58"/>
                  <a:pt x="58" y="58"/>
                  <a:pt x="58" y="58"/>
                </a:cubicBezTo>
                <a:cubicBezTo>
                  <a:pt x="80" y="58"/>
                  <a:pt x="80" y="58"/>
                  <a:pt x="80" y="58"/>
                </a:cubicBezTo>
                <a:cubicBezTo>
                  <a:pt x="80" y="46"/>
                  <a:pt x="80" y="46"/>
                  <a:pt x="80" y="46"/>
                </a:cubicBezTo>
                <a:lnTo>
                  <a:pt x="58" y="46"/>
                </a:lnTo>
                <a:close/>
                <a:moveTo>
                  <a:pt x="52" y="0"/>
                </a:moveTo>
                <a:cubicBezTo>
                  <a:pt x="23" y="0"/>
                  <a:pt x="0" y="24"/>
                  <a:pt x="0" y="52"/>
                </a:cubicBezTo>
                <a:cubicBezTo>
                  <a:pt x="0" y="81"/>
                  <a:pt x="23" y="105"/>
                  <a:pt x="52" y="105"/>
                </a:cubicBezTo>
                <a:cubicBezTo>
                  <a:pt x="81" y="105"/>
                  <a:pt x="104" y="81"/>
                  <a:pt x="104" y="52"/>
                </a:cubicBezTo>
                <a:cubicBezTo>
                  <a:pt x="104" y="24"/>
                  <a:pt x="81" y="0"/>
                  <a:pt x="52" y="0"/>
                </a:cubicBezTo>
                <a:close/>
                <a:moveTo>
                  <a:pt x="52" y="93"/>
                </a:moveTo>
                <a:cubicBezTo>
                  <a:pt x="29" y="93"/>
                  <a:pt x="11" y="75"/>
                  <a:pt x="11" y="52"/>
                </a:cubicBezTo>
                <a:cubicBezTo>
                  <a:pt x="11" y="30"/>
                  <a:pt x="29" y="12"/>
                  <a:pt x="52" y="12"/>
                </a:cubicBezTo>
                <a:cubicBezTo>
                  <a:pt x="74" y="12"/>
                  <a:pt x="92" y="30"/>
                  <a:pt x="92" y="52"/>
                </a:cubicBezTo>
                <a:cubicBezTo>
                  <a:pt x="92" y="75"/>
                  <a:pt x="74" y="93"/>
                  <a:pt x="52" y="93"/>
                </a:cubicBezTo>
                <a:close/>
              </a:path>
            </a:pathLst>
          </a:custGeom>
          <a:solidFill>
            <a:srgbClr val="447197"/>
          </a:solidFill>
          <a:ln>
            <a:noFill/>
          </a:ln>
        </p:spPr>
        <p:txBody>
          <a:bodyPr vert="horz" wrap="square" lIns="121920" tIns="60960" rIns="121920" bIns="60960" numCol="1" anchor="t" anchorCtr="0" compatLnSpc="1"/>
          <a:lstStyle/>
          <a:p>
            <a:pPr marL="0" marR="0" lvl="0" indent="0" defTabSz="12192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black"/>
              </a:solidFill>
              <a:effectLst/>
              <a:uLnTx/>
              <a:uFillTx/>
              <a:ea typeface="微软雅黑" panose="020B0503020204020204" pitchFamily="34" charset="-122"/>
            </a:endParaRPr>
          </a:p>
        </p:txBody>
      </p:sp>
      <p:sp>
        <p:nvSpPr>
          <p:cNvPr id="38" name="矩形 37"/>
          <p:cNvSpPr/>
          <p:nvPr/>
        </p:nvSpPr>
        <p:spPr>
          <a:xfrm>
            <a:off x="7215389" y="4572377"/>
            <a:ext cx="3776117" cy="502702"/>
          </a:xfrm>
          <a:prstGeom prst="rect">
            <a:avLst/>
          </a:prstGeom>
        </p:spPr>
        <p:txBody>
          <a:bodyPr wrap="square">
            <a:spAutoFit/>
          </a:bodyPr>
          <a:lstStyle/>
          <a:p>
            <a:pPr algn="just" defTabSz="914400">
              <a:lnSpc>
                <a:spcPts val="1600"/>
              </a:lnSpc>
            </a:pPr>
            <a:r>
              <a:rPr lang="zh-CN" altLang="en-US" sz="1335" dirty="0">
                <a:solidFill>
                  <a:prstClr val="black"/>
                </a:solidFill>
                <a:latin typeface="微软雅黑" panose="020B0503020204020204" pitchFamily="34" charset="-122"/>
                <a:ea typeface="微软雅黑" panose="020B0503020204020204" pitchFamily="34" charset="-122"/>
              </a:rPr>
              <a:t>随着计算机技术发展印刷技术的进步，平面设计在熊猫感观领域的表现和应用也越来越丰富。</a:t>
            </a:r>
          </a:p>
        </p:txBody>
      </p:sp>
      <p:sp>
        <p:nvSpPr>
          <p:cNvPr id="39" name="Freeform 42"/>
          <p:cNvSpPr>
            <a:spLocks noEditPoints="1"/>
          </p:cNvSpPr>
          <p:nvPr/>
        </p:nvSpPr>
        <p:spPr bwMode="auto">
          <a:xfrm>
            <a:off x="6770205" y="5450158"/>
            <a:ext cx="370768" cy="372269"/>
          </a:xfrm>
          <a:custGeom>
            <a:avLst/>
            <a:gdLst>
              <a:gd name="T0" fmla="*/ 58 w 104"/>
              <a:gd name="T1" fmla="*/ 46 h 105"/>
              <a:gd name="T2" fmla="*/ 58 w 104"/>
              <a:gd name="T3" fmla="*/ 23 h 105"/>
              <a:gd name="T4" fmla="*/ 45 w 104"/>
              <a:gd name="T5" fmla="*/ 23 h 105"/>
              <a:gd name="T6" fmla="*/ 45 w 104"/>
              <a:gd name="T7" fmla="*/ 46 h 105"/>
              <a:gd name="T8" fmla="*/ 23 w 104"/>
              <a:gd name="T9" fmla="*/ 46 h 105"/>
              <a:gd name="T10" fmla="*/ 23 w 104"/>
              <a:gd name="T11" fmla="*/ 58 h 105"/>
              <a:gd name="T12" fmla="*/ 45 w 104"/>
              <a:gd name="T13" fmla="*/ 58 h 105"/>
              <a:gd name="T14" fmla="*/ 45 w 104"/>
              <a:gd name="T15" fmla="*/ 82 h 105"/>
              <a:gd name="T16" fmla="*/ 58 w 104"/>
              <a:gd name="T17" fmla="*/ 82 h 105"/>
              <a:gd name="T18" fmla="*/ 58 w 104"/>
              <a:gd name="T19" fmla="*/ 58 h 105"/>
              <a:gd name="T20" fmla="*/ 80 w 104"/>
              <a:gd name="T21" fmla="*/ 58 h 105"/>
              <a:gd name="T22" fmla="*/ 80 w 104"/>
              <a:gd name="T23" fmla="*/ 46 h 105"/>
              <a:gd name="T24" fmla="*/ 58 w 104"/>
              <a:gd name="T25" fmla="*/ 46 h 105"/>
              <a:gd name="T26" fmla="*/ 52 w 104"/>
              <a:gd name="T27" fmla="*/ 0 h 105"/>
              <a:gd name="T28" fmla="*/ 0 w 104"/>
              <a:gd name="T29" fmla="*/ 52 h 105"/>
              <a:gd name="T30" fmla="*/ 52 w 104"/>
              <a:gd name="T31" fmla="*/ 105 h 105"/>
              <a:gd name="T32" fmla="*/ 104 w 104"/>
              <a:gd name="T33" fmla="*/ 52 h 105"/>
              <a:gd name="T34" fmla="*/ 52 w 104"/>
              <a:gd name="T35" fmla="*/ 0 h 105"/>
              <a:gd name="T36" fmla="*/ 52 w 104"/>
              <a:gd name="T37" fmla="*/ 93 h 105"/>
              <a:gd name="T38" fmla="*/ 11 w 104"/>
              <a:gd name="T39" fmla="*/ 52 h 105"/>
              <a:gd name="T40" fmla="*/ 52 w 104"/>
              <a:gd name="T41" fmla="*/ 12 h 105"/>
              <a:gd name="T42" fmla="*/ 92 w 104"/>
              <a:gd name="T43" fmla="*/ 52 h 105"/>
              <a:gd name="T44" fmla="*/ 52 w 104"/>
              <a:gd name="T45" fmla="*/ 93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4" h="105">
                <a:moveTo>
                  <a:pt x="58" y="46"/>
                </a:moveTo>
                <a:cubicBezTo>
                  <a:pt x="58" y="23"/>
                  <a:pt x="58" y="23"/>
                  <a:pt x="58" y="23"/>
                </a:cubicBezTo>
                <a:cubicBezTo>
                  <a:pt x="45" y="23"/>
                  <a:pt x="45" y="23"/>
                  <a:pt x="45" y="23"/>
                </a:cubicBezTo>
                <a:cubicBezTo>
                  <a:pt x="45" y="46"/>
                  <a:pt x="45" y="46"/>
                  <a:pt x="45" y="46"/>
                </a:cubicBezTo>
                <a:cubicBezTo>
                  <a:pt x="23" y="46"/>
                  <a:pt x="23" y="46"/>
                  <a:pt x="23" y="46"/>
                </a:cubicBezTo>
                <a:cubicBezTo>
                  <a:pt x="23" y="58"/>
                  <a:pt x="23" y="58"/>
                  <a:pt x="23" y="58"/>
                </a:cubicBezTo>
                <a:cubicBezTo>
                  <a:pt x="45" y="58"/>
                  <a:pt x="45" y="58"/>
                  <a:pt x="45" y="58"/>
                </a:cubicBezTo>
                <a:cubicBezTo>
                  <a:pt x="45" y="82"/>
                  <a:pt x="45" y="82"/>
                  <a:pt x="45" y="82"/>
                </a:cubicBezTo>
                <a:cubicBezTo>
                  <a:pt x="58" y="82"/>
                  <a:pt x="58" y="82"/>
                  <a:pt x="58" y="82"/>
                </a:cubicBezTo>
                <a:cubicBezTo>
                  <a:pt x="58" y="58"/>
                  <a:pt x="58" y="58"/>
                  <a:pt x="58" y="58"/>
                </a:cubicBezTo>
                <a:cubicBezTo>
                  <a:pt x="80" y="58"/>
                  <a:pt x="80" y="58"/>
                  <a:pt x="80" y="58"/>
                </a:cubicBezTo>
                <a:cubicBezTo>
                  <a:pt x="80" y="46"/>
                  <a:pt x="80" y="46"/>
                  <a:pt x="80" y="46"/>
                </a:cubicBezTo>
                <a:lnTo>
                  <a:pt x="58" y="46"/>
                </a:lnTo>
                <a:close/>
                <a:moveTo>
                  <a:pt x="52" y="0"/>
                </a:moveTo>
                <a:cubicBezTo>
                  <a:pt x="23" y="0"/>
                  <a:pt x="0" y="24"/>
                  <a:pt x="0" y="52"/>
                </a:cubicBezTo>
                <a:cubicBezTo>
                  <a:pt x="0" y="81"/>
                  <a:pt x="23" y="105"/>
                  <a:pt x="52" y="105"/>
                </a:cubicBezTo>
                <a:cubicBezTo>
                  <a:pt x="81" y="105"/>
                  <a:pt x="104" y="81"/>
                  <a:pt x="104" y="52"/>
                </a:cubicBezTo>
                <a:cubicBezTo>
                  <a:pt x="104" y="24"/>
                  <a:pt x="81" y="0"/>
                  <a:pt x="52" y="0"/>
                </a:cubicBezTo>
                <a:close/>
                <a:moveTo>
                  <a:pt x="52" y="93"/>
                </a:moveTo>
                <a:cubicBezTo>
                  <a:pt x="29" y="93"/>
                  <a:pt x="11" y="75"/>
                  <a:pt x="11" y="52"/>
                </a:cubicBezTo>
                <a:cubicBezTo>
                  <a:pt x="11" y="30"/>
                  <a:pt x="29" y="12"/>
                  <a:pt x="52" y="12"/>
                </a:cubicBezTo>
                <a:cubicBezTo>
                  <a:pt x="74" y="12"/>
                  <a:pt x="92" y="30"/>
                  <a:pt x="92" y="52"/>
                </a:cubicBezTo>
                <a:cubicBezTo>
                  <a:pt x="92" y="75"/>
                  <a:pt x="74" y="93"/>
                  <a:pt x="52" y="93"/>
                </a:cubicBezTo>
                <a:close/>
              </a:path>
            </a:pathLst>
          </a:custGeom>
          <a:solidFill>
            <a:srgbClr val="B3343F"/>
          </a:solidFill>
          <a:ln>
            <a:noFill/>
          </a:ln>
        </p:spPr>
        <p:txBody>
          <a:bodyPr vert="horz" wrap="square" lIns="121920" tIns="60960" rIns="121920" bIns="60960" numCol="1" anchor="t" anchorCtr="0" compatLnSpc="1"/>
          <a:lstStyle/>
          <a:p>
            <a:pPr marL="0" marR="0" lvl="0" indent="0" defTabSz="12192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black"/>
              </a:solidFill>
              <a:effectLst/>
              <a:uLnTx/>
              <a:uFillTx/>
              <a:ea typeface="微软雅黑" panose="020B0503020204020204" pitchFamily="34" charset="-122"/>
            </a:endParaRPr>
          </a:p>
        </p:txBody>
      </p:sp>
      <p:sp>
        <p:nvSpPr>
          <p:cNvPr id="40" name="矩形 39"/>
          <p:cNvSpPr/>
          <p:nvPr/>
        </p:nvSpPr>
        <p:spPr>
          <a:xfrm>
            <a:off x="7215389" y="5369552"/>
            <a:ext cx="3776117" cy="502702"/>
          </a:xfrm>
          <a:prstGeom prst="rect">
            <a:avLst/>
          </a:prstGeom>
        </p:spPr>
        <p:txBody>
          <a:bodyPr wrap="square">
            <a:spAutoFit/>
          </a:bodyPr>
          <a:lstStyle/>
          <a:p>
            <a:pPr algn="just" defTabSz="914400">
              <a:lnSpc>
                <a:spcPts val="1600"/>
              </a:lnSpc>
            </a:pPr>
            <a:r>
              <a:rPr lang="zh-CN" altLang="en-US" sz="1335" dirty="0">
                <a:solidFill>
                  <a:prstClr val="black"/>
                </a:solidFill>
                <a:latin typeface="微软雅黑" panose="020B0503020204020204" pitchFamily="34" charset="-122"/>
                <a:ea typeface="微软雅黑" panose="020B0503020204020204" pitchFamily="34" charset="-122"/>
              </a:rPr>
              <a:t>随着计算机技术发展印刷技术的进步，平面设计在熊猫感观领域的表现和应用也越来越丰富。</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500"/>
                                        <p:tgtEl>
                                          <p:spTgt spid="23"/>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left)">
                                      <p:cBhvr>
                                        <p:cTn id="15" dur="500"/>
                                        <p:tgtEl>
                                          <p:spTgt spid="24"/>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fade">
                                      <p:cBhvr>
                                        <p:cTn id="19" dur="500"/>
                                        <p:tgtEl>
                                          <p:spTgt spid="25"/>
                                        </p:tgtEl>
                                      </p:cBhvr>
                                    </p:animEffect>
                                  </p:childTnLst>
                                </p:cTn>
                              </p:par>
                              <p:par>
                                <p:cTn id="20" presetID="2" presetClass="entr" presetSubtype="8" fill="hold" grpId="0" nodeType="withEffect">
                                  <p:stCondLst>
                                    <p:cond delay="0"/>
                                  </p:stCondLst>
                                  <p:childTnLst>
                                    <p:set>
                                      <p:cBhvr>
                                        <p:cTn id="21" dur="1" fill="hold">
                                          <p:stCondLst>
                                            <p:cond delay="0"/>
                                          </p:stCondLst>
                                        </p:cTn>
                                        <p:tgtEl>
                                          <p:spTgt spid="26"/>
                                        </p:tgtEl>
                                        <p:attrNameLst>
                                          <p:attrName>style.visibility</p:attrName>
                                        </p:attrNameLst>
                                      </p:cBhvr>
                                      <p:to>
                                        <p:strVal val="visible"/>
                                      </p:to>
                                    </p:set>
                                    <p:anim calcmode="lin" valueType="num">
                                      <p:cBhvr additive="base">
                                        <p:cTn id="22" dur="500" fill="hold"/>
                                        <p:tgtEl>
                                          <p:spTgt spid="26"/>
                                        </p:tgtEl>
                                        <p:attrNameLst>
                                          <p:attrName>ppt_x</p:attrName>
                                        </p:attrNameLst>
                                      </p:cBhvr>
                                      <p:tavLst>
                                        <p:tav tm="0">
                                          <p:val>
                                            <p:strVal val="0-#ppt_w/2"/>
                                          </p:val>
                                        </p:tav>
                                        <p:tav tm="100000">
                                          <p:val>
                                            <p:strVal val="#ppt_x"/>
                                          </p:val>
                                        </p:tav>
                                      </p:tavLst>
                                    </p:anim>
                                    <p:anim calcmode="lin" valueType="num">
                                      <p:cBhvr additive="base">
                                        <p:cTn id="23" dur="500" fill="hold"/>
                                        <p:tgtEl>
                                          <p:spTgt spid="26"/>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10" presetClass="entr" presetSubtype="0"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500"/>
                                        <p:tgtEl>
                                          <p:spTgt spid="22"/>
                                        </p:tgtEl>
                                      </p:cBhvr>
                                    </p:animEffect>
                                  </p:childTnLst>
                                </p:cTn>
                              </p:par>
                            </p:childTnLst>
                          </p:cTn>
                        </p:par>
                        <p:par>
                          <p:cTn id="28" fill="hold">
                            <p:stCondLst>
                              <p:cond delay="2500"/>
                            </p:stCondLst>
                            <p:childTnLst>
                              <p:par>
                                <p:cTn id="29" presetID="12" presetClass="entr" presetSubtype="4" fill="hold" nodeType="after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400"/>
                                        <p:tgtEl>
                                          <p:spTgt spid="7"/>
                                        </p:tgtEl>
                                        <p:attrNameLst>
                                          <p:attrName>ppt_y</p:attrName>
                                        </p:attrNameLst>
                                      </p:cBhvr>
                                      <p:tavLst>
                                        <p:tav tm="0">
                                          <p:val>
                                            <p:strVal val="#ppt_y+#ppt_h*1.125000"/>
                                          </p:val>
                                        </p:tav>
                                        <p:tav tm="100000">
                                          <p:val>
                                            <p:strVal val="#ppt_y"/>
                                          </p:val>
                                        </p:tav>
                                      </p:tavLst>
                                    </p:anim>
                                    <p:animEffect transition="in" filter="wipe(up)">
                                      <p:cBhvr>
                                        <p:cTn id="32" dur="400"/>
                                        <p:tgtEl>
                                          <p:spTgt spid="7"/>
                                        </p:tgtEl>
                                      </p:cBhvr>
                                    </p:animEffect>
                                  </p:childTnLst>
                                </p:cTn>
                              </p:par>
                            </p:childTnLst>
                          </p:cTn>
                        </p:par>
                        <p:par>
                          <p:cTn id="33" fill="hold">
                            <p:stCondLst>
                              <p:cond delay="3000"/>
                            </p:stCondLst>
                            <p:childTnLst>
                              <p:par>
                                <p:cTn id="34" presetID="12" presetClass="entr" presetSubtype="8" fill="hold" nodeType="afterEffect">
                                  <p:stCondLst>
                                    <p:cond delay="0"/>
                                  </p:stCondLst>
                                  <p:childTnLst>
                                    <p:set>
                                      <p:cBhvr>
                                        <p:cTn id="35" dur="1" fill="hold">
                                          <p:stCondLst>
                                            <p:cond delay="0"/>
                                          </p:stCondLst>
                                        </p:cTn>
                                        <p:tgtEl>
                                          <p:spTgt spid="10"/>
                                        </p:tgtEl>
                                        <p:attrNameLst>
                                          <p:attrName>style.visibility</p:attrName>
                                        </p:attrNameLst>
                                      </p:cBhvr>
                                      <p:to>
                                        <p:strVal val="visible"/>
                                      </p:to>
                                    </p:set>
                                    <p:anim calcmode="lin" valueType="num">
                                      <p:cBhvr additive="base">
                                        <p:cTn id="36" dur="400"/>
                                        <p:tgtEl>
                                          <p:spTgt spid="10"/>
                                        </p:tgtEl>
                                        <p:attrNameLst>
                                          <p:attrName>ppt_x</p:attrName>
                                        </p:attrNameLst>
                                      </p:cBhvr>
                                      <p:tavLst>
                                        <p:tav tm="0">
                                          <p:val>
                                            <p:strVal val="#ppt_x-#ppt_w*1.125000"/>
                                          </p:val>
                                        </p:tav>
                                        <p:tav tm="100000">
                                          <p:val>
                                            <p:strVal val="#ppt_x"/>
                                          </p:val>
                                        </p:tav>
                                      </p:tavLst>
                                    </p:anim>
                                    <p:animEffect transition="in" filter="wipe(right)">
                                      <p:cBhvr>
                                        <p:cTn id="37" dur="400"/>
                                        <p:tgtEl>
                                          <p:spTgt spid="10"/>
                                        </p:tgtEl>
                                      </p:cBhvr>
                                    </p:animEffect>
                                  </p:childTnLst>
                                </p:cTn>
                              </p:par>
                            </p:childTnLst>
                          </p:cTn>
                        </p:par>
                        <p:par>
                          <p:cTn id="38" fill="hold">
                            <p:stCondLst>
                              <p:cond delay="3500"/>
                            </p:stCondLst>
                            <p:childTnLst>
                              <p:par>
                                <p:cTn id="39" presetID="12" presetClass="entr" presetSubtype="8" fill="hold"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400"/>
                                        <p:tgtEl>
                                          <p:spTgt spid="13"/>
                                        </p:tgtEl>
                                        <p:attrNameLst>
                                          <p:attrName>ppt_x</p:attrName>
                                        </p:attrNameLst>
                                      </p:cBhvr>
                                      <p:tavLst>
                                        <p:tav tm="0">
                                          <p:val>
                                            <p:strVal val="#ppt_x-#ppt_w*1.125000"/>
                                          </p:val>
                                        </p:tav>
                                        <p:tav tm="100000">
                                          <p:val>
                                            <p:strVal val="#ppt_x"/>
                                          </p:val>
                                        </p:tav>
                                      </p:tavLst>
                                    </p:anim>
                                    <p:animEffect transition="in" filter="wipe(right)">
                                      <p:cBhvr>
                                        <p:cTn id="42" dur="400"/>
                                        <p:tgtEl>
                                          <p:spTgt spid="13"/>
                                        </p:tgtEl>
                                      </p:cBhvr>
                                    </p:animEffect>
                                  </p:childTnLst>
                                </p:cTn>
                              </p:par>
                            </p:childTnLst>
                          </p:cTn>
                        </p:par>
                        <p:par>
                          <p:cTn id="43" fill="hold">
                            <p:stCondLst>
                              <p:cond delay="4000"/>
                            </p:stCondLst>
                            <p:childTnLst>
                              <p:par>
                                <p:cTn id="44" presetID="12" presetClass="entr" presetSubtype="8" fill="hold"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additive="base">
                                        <p:cTn id="46" dur="400"/>
                                        <p:tgtEl>
                                          <p:spTgt spid="16"/>
                                        </p:tgtEl>
                                        <p:attrNameLst>
                                          <p:attrName>ppt_x</p:attrName>
                                        </p:attrNameLst>
                                      </p:cBhvr>
                                      <p:tavLst>
                                        <p:tav tm="0">
                                          <p:val>
                                            <p:strVal val="#ppt_x-#ppt_w*1.125000"/>
                                          </p:val>
                                        </p:tav>
                                        <p:tav tm="100000">
                                          <p:val>
                                            <p:strVal val="#ppt_x"/>
                                          </p:val>
                                        </p:tav>
                                      </p:tavLst>
                                    </p:anim>
                                    <p:animEffect transition="in" filter="wipe(right)">
                                      <p:cBhvr>
                                        <p:cTn id="47" dur="400"/>
                                        <p:tgtEl>
                                          <p:spTgt spid="16"/>
                                        </p:tgtEl>
                                      </p:cBhvr>
                                    </p:animEffect>
                                  </p:childTnLst>
                                </p:cTn>
                              </p:par>
                            </p:childTnLst>
                          </p:cTn>
                        </p:par>
                        <p:par>
                          <p:cTn id="48" fill="hold">
                            <p:stCondLst>
                              <p:cond delay="4500"/>
                            </p:stCondLst>
                            <p:childTnLst>
                              <p:par>
                                <p:cTn id="49" presetID="12" presetClass="entr" presetSubtype="8" fill="hold" nodeType="after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400"/>
                                        <p:tgtEl>
                                          <p:spTgt spid="19"/>
                                        </p:tgtEl>
                                        <p:attrNameLst>
                                          <p:attrName>ppt_x</p:attrName>
                                        </p:attrNameLst>
                                      </p:cBhvr>
                                      <p:tavLst>
                                        <p:tav tm="0">
                                          <p:val>
                                            <p:strVal val="#ppt_x-#ppt_w*1.125000"/>
                                          </p:val>
                                        </p:tav>
                                        <p:tav tm="100000">
                                          <p:val>
                                            <p:strVal val="#ppt_x"/>
                                          </p:val>
                                        </p:tav>
                                      </p:tavLst>
                                    </p:anim>
                                    <p:animEffect transition="in" filter="wipe(right)">
                                      <p:cBhvr>
                                        <p:cTn id="52" dur="400"/>
                                        <p:tgtEl>
                                          <p:spTgt spid="19"/>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31"/>
                                        </p:tgtEl>
                                        <p:attrNameLst>
                                          <p:attrName>style.visibility</p:attrName>
                                        </p:attrNameLst>
                                      </p:cBhvr>
                                      <p:to>
                                        <p:strVal val="visible"/>
                                      </p:to>
                                    </p:set>
                                    <p:anim calcmode="lin" valueType="num">
                                      <p:cBhvr>
                                        <p:cTn id="56" dur="200" fill="hold"/>
                                        <p:tgtEl>
                                          <p:spTgt spid="31"/>
                                        </p:tgtEl>
                                        <p:attrNameLst>
                                          <p:attrName>ppt_w</p:attrName>
                                        </p:attrNameLst>
                                      </p:cBhvr>
                                      <p:tavLst>
                                        <p:tav tm="0">
                                          <p:val>
                                            <p:fltVal val="0"/>
                                          </p:val>
                                        </p:tav>
                                        <p:tav tm="100000">
                                          <p:val>
                                            <p:strVal val="#ppt_w"/>
                                          </p:val>
                                        </p:tav>
                                      </p:tavLst>
                                    </p:anim>
                                    <p:anim calcmode="lin" valueType="num">
                                      <p:cBhvr>
                                        <p:cTn id="57" dur="200" fill="hold"/>
                                        <p:tgtEl>
                                          <p:spTgt spid="31"/>
                                        </p:tgtEl>
                                        <p:attrNameLst>
                                          <p:attrName>ppt_h</p:attrName>
                                        </p:attrNameLst>
                                      </p:cBhvr>
                                      <p:tavLst>
                                        <p:tav tm="0">
                                          <p:val>
                                            <p:fltVal val="0"/>
                                          </p:val>
                                        </p:tav>
                                        <p:tav tm="100000">
                                          <p:val>
                                            <p:strVal val="#ppt_h"/>
                                          </p:val>
                                        </p:tav>
                                      </p:tavLst>
                                    </p:anim>
                                    <p:animEffect transition="in" filter="fade">
                                      <p:cBhvr>
                                        <p:cTn id="58" dur="200"/>
                                        <p:tgtEl>
                                          <p:spTgt spid="31"/>
                                        </p:tgtEl>
                                      </p:cBhvr>
                                    </p:animEffect>
                                  </p:childTnLst>
                                </p:cTn>
                              </p:par>
                              <p:par>
                                <p:cTn id="59" presetID="6" presetClass="emph" presetSubtype="0" autoRev="1" fill="hold" grpId="1" nodeType="withEffect">
                                  <p:stCondLst>
                                    <p:cond delay="150"/>
                                  </p:stCondLst>
                                  <p:childTnLst>
                                    <p:animScale>
                                      <p:cBhvr>
                                        <p:cTn id="60" dur="100" fill="hold"/>
                                        <p:tgtEl>
                                          <p:spTgt spid="31"/>
                                        </p:tgtEl>
                                      </p:cBhvr>
                                      <p:by x="130000" y="130000"/>
                                    </p:animScale>
                                  </p:childTnLst>
                                </p:cTn>
                              </p:par>
                            </p:childTnLst>
                          </p:cTn>
                        </p:par>
                        <p:par>
                          <p:cTn id="61" fill="hold">
                            <p:stCondLst>
                              <p:cond delay="5500"/>
                            </p:stCondLst>
                            <p:childTnLst>
                              <p:par>
                                <p:cTn id="62" presetID="10" presetClass="entr" presetSubtype="0" fill="hold" grpId="0" nodeType="afterEffect">
                                  <p:stCondLst>
                                    <p:cond delay="0"/>
                                  </p:stCondLst>
                                  <p:childTnLst>
                                    <p:set>
                                      <p:cBhvr>
                                        <p:cTn id="63" dur="1" fill="hold">
                                          <p:stCondLst>
                                            <p:cond delay="0"/>
                                          </p:stCondLst>
                                        </p:cTn>
                                        <p:tgtEl>
                                          <p:spTgt spid="32"/>
                                        </p:tgtEl>
                                        <p:attrNameLst>
                                          <p:attrName>style.visibility</p:attrName>
                                        </p:attrNameLst>
                                      </p:cBhvr>
                                      <p:to>
                                        <p:strVal val="visible"/>
                                      </p:to>
                                    </p:set>
                                    <p:animEffect transition="in" filter="fade">
                                      <p:cBhvr>
                                        <p:cTn id="64" dur="500"/>
                                        <p:tgtEl>
                                          <p:spTgt spid="32"/>
                                        </p:tgtEl>
                                      </p:cBhvr>
                                    </p:animEffect>
                                  </p:childTnLst>
                                </p:cTn>
                              </p:par>
                            </p:childTnLst>
                          </p:cTn>
                        </p:par>
                        <p:par>
                          <p:cTn id="65" fill="hold">
                            <p:stCondLst>
                              <p:cond delay="6000"/>
                            </p:stCondLst>
                            <p:childTnLst>
                              <p:par>
                                <p:cTn id="66" presetID="53" presetClass="entr" presetSubtype="16"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200" fill="hold"/>
                                        <p:tgtEl>
                                          <p:spTgt spid="33"/>
                                        </p:tgtEl>
                                        <p:attrNameLst>
                                          <p:attrName>ppt_w</p:attrName>
                                        </p:attrNameLst>
                                      </p:cBhvr>
                                      <p:tavLst>
                                        <p:tav tm="0">
                                          <p:val>
                                            <p:fltVal val="0"/>
                                          </p:val>
                                        </p:tav>
                                        <p:tav tm="100000">
                                          <p:val>
                                            <p:strVal val="#ppt_w"/>
                                          </p:val>
                                        </p:tav>
                                      </p:tavLst>
                                    </p:anim>
                                    <p:anim calcmode="lin" valueType="num">
                                      <p:cBhvr>
                                        <p:cTn id="69" dur="200" fill="hold"/>
                                        <p:tgtEl>
                                          <p:spTgt spid="33"/>
                                        </p:tgtEl>
                                        <p:attrNameLst>
                                          <p:attrName>ppt_h</p:attrName>
                                        </p:attrNameLst>
                                      </p:cBhvr>
                                      <p:tavLst>
                                        <p:tav tm="0">
                                          <p:val>
                                            <p:fltVal val="0"/>
                                          </p:val>
                                        </p:tav>
                                        <p:tav tm="100000">
                                          <p:val>
                                            <p:strVal val="#ppt_h"/>
                                          </p:val>
                                        </p:tav>
                                      </p:tavLst>
                                    </p:anim>
                                    <p:animEffect transition="in" filter="fade">
                                      <p:cBhvr>
                                        <p:cTn id="70" dur="200"/>
                                        <p:tgtEl>
                                          <p:spTgt spid="33"/>
                                        </p:tgtEl>
                                      </p:cBhvr>
                                    </p:animEffect>
                                  </p:childTnLst>
                                </p:cTn>
                              </p:par>
                              <p:par>
                                <p:cTn id="71" presetID="6" presetClass="emph" presetSubtype="0" autoRev="1" fill="hold" grpId="1" nodeType="withEffect">
                                  <p:stCondLst>
                                    <p:cond delay="150"/>
                                  </p:stCondLst>
                                  <p:childTnLst>
                                    <p:animScale>
                                      <p:cBhvr>
                                        <p:cTn id="72" dur="100" fill="hold"/>
                                        <p:tgtEl>
                                          <p:spTgt spid="33"/>
                                        </p:tgtEl>
                                      </p:cBhvr>
                                      <p:by x="130000" y="130000"/>
                                    </p:animScale>
                                  </p:childTnLst>
                                </p:cTn>
                              </p:par>
                            </p:childTnLst>
                          </p:cTn>
                        </p:par>
                        <p:par>
                          <p:cTn id="73" fill="hold">
                            <p:stCondLst>
                              <p:cond delay="6500"/>
                            </p:stCondLst>
                            <p:childTnLst>
                              <p:par>
                                <p:cTn id="74" presetID="10" presetClass="entr" presetSubtype="0" fill="hold" grpId="0" nodeType="afterEffect">
                                  <p:stCondLst>
                                    <p:cond delay="0"/>
                                  </p:stCondLst>
                                  <p:childTnLst>
                                    <p:set>
                                      <p:cBhvr>
                                        <p:cTn id="75" dur="1" fill="hold">
                                          <p:stCondLst>
                                            <p:cond delay="0"/>
                                          </p:stCondLst>
                                        </p:cTn>
                                        <p:tgtEl>
                                          <p:spTgt spid="34"/>
                                        </p:tgtEl>
                                        <p:attrNameLst>
                                          <p:attrName>style.visibility</p:attrName>
                                        </p:attrNameLst>
                                      </p:cBhvr>
                                      <p:to>
                                        <p:strVal val="visible"/>
                                      </p:to>
                                    </p:set>
                                    <p:animEffect transition="in" filter="fade">
                                      <p:cBhvr>
                                        <p:cTn id="76" dur="500"/>
                                        <p:tgtEl>
                                          <p:spTgt spid="34"/>
                                        </p:tgtEl>
                                      </p:cBhvr>
                                    </p:animEffect>
                                  </p:childTnLst>
                                </p:cTn>
                              </p:par>
                            </p:childTnLst>
                          </p:cTn>
                        </p:par>
                        <p:par>
                          <p:cTn id="77" fill="hold">
                            <p:stCondLst>
                              <p:cond delay="7000"/>
                            </p:stCondLst>
                            <p:childTnLst>
                              <p:par>
                                <p:cTn id="78" presetID="53" presetClass="entr" presetSubtype="16" fill="hold" grpId="0" nodeType="afterEffect">
                                  <p:stCondLst>
                                    <p:cond delay="0"/>
                                  </p:stCondLst>
                                  <p:childTnLst>
                                    <p:set>
                                      <p:cBhvr>
                                        <p:cTn id="79" dur="1" fill="hold">
                                          <p:stCondLst>
                                            <p:cond delay="0"/>
                                          </p:stCondLst>
                                        </p:cTn>
                                        <p:tgtEl>
                                          <p:spTgt spid="35"/>
                                        </p:tgtEl>
                                        <p:attrNameLst>
                                          <p:attrName>style.visibility</p:attrName>
                                        </p:attrNameLst>
                                      </p:cBhvr>
                                      <p:to>
                                        <p:strVal val="visible"/>
                                      </p:to>
                                    </p:set>
                                    <p:anim calcmode="lin" valueType="num">
                                      <p:cBhvr>
                                        <p:cTn id="80" dur="200" fill="hold"/>
                                        <p:tgtEl>
                                          <p:spTgt spid="35"/>
                                        </p:tgtEl>
                                        <p:attrNameLst>
                                          <p:attrName>ppt_w</p:attrName>
                                        </p:attrNameLst>
                                      </p:cBhvr>
                                      <p:tavLst>
                                        <p:tav tm="0">
                                          <p:val>
                                            <p:fltVal val="0"/>
                                          </p:val>
                                        </p:tav>
                                        <p:tav tm="100000">
                                          <p:val>
                                            <p:strVal val="#ppt_w"/>
                                          </p:val>
                                        </p:tav>
                                      </p:tavLst>
                                    </p:anim>
                                    <p:anim calcmode="lin" valueType="num">
                                      <p:cBhvr>
                                        <p:cTn id="81" dur="200" fill="hold"/>
                                        <p:tgtEl>
                                          <p:spTgt spid="35"/>
                                        </p:tgtEl>
                                        <p:attrNameLst>
                                          <p:attrName>ppt_h</p:attrName>
                                        </p:attrNameLst>
                                      </p:cBhvr>
                                      <p:tavLst>
                                        <p:tav tm="0">
                                          <p:val>
                                            <p:fltVal val="0"/>
                                          </p:val>
                                        </p:tav>
                                        <p:tav tm="100000">
                                          <p:val>
                                            <p:strVal val="#ppt_h"/>
                                          </p:val>
                                        </p:tav>
                                      </p:tavLst>
                                    </p:anim>
                                    <p:animEffect transition="in" filter="fade">
                                      <p:cBhvr>
                                        <p:cTn id="82" dur="200"/>
                                        <p:tgtEl>
                                          <p:spTgt spid="35"/>
                                        </p:tgtEl>
                                      </p:cBhvr>
                                    </p:animEffect>
                                  </p:childTnLst>
                                </p:cTn>
                              </p:par>
                              <p:par>
                                <p:cTn id="83" presetID="6" presetClass="emph" presetSubtype="0" autoRev="1" fill="hold" grpId="1" nodeType="withEffect">
                                  <p:stCondLst>
                                    <p:cond delay="150"/>
                                  </p:stCondLst>
                                  <p:childTnLst>
                                    <p:animScale>
                                      <p:cBhvr>
                                        <p:cTn id="84" dur="100" fill="hold"/>
                                        <p:tgtEl>
                                          <p:spTgt spid="35"/>
                                        </p:tgtEl>
                                      </p:cBhvr>
                                      <p:by x="130000" y="130000"/>
                                    </p:animScale>
                                  </p:childTnLst>
                                </p:cTn>
                              </p:par>
                            </p:childTnLst>
                          </p:cTn>
                        </p:par>
                        <p:par>
                          <p:cTn id="85" fill="hold">
                            <p:stCondLst>
                              <p:cond delay="7500"/>
                            </p:stCondLst>
                            <p:childTnLst>
                              <p:par>
                                <p:cTn id="86" presetID="10" presetClass="entr" presetSubtype="0" fill="hold" grpId="0" nodeType="afterEffect">
                                  <p:stCondLst>
                                    <p:cond delay="0"/>
                                  </p:stCondLst>
                                  <p:childTnLst>
                                    <p:set>
                                      <p:cBhvr>
                                        <p:cTn id="87" dur="1" fill="hold">
                                          <p:stCondLst>
                                            <p:cond delay="0"/>
                                          </p:stCondLst>
                                        </p:cTn>
                                        <p:tgtEl>
                                          <p:spTgt spid="36"/>
                                        </p:tgtEl>
                                        <p:attrNameLst>
                                          <p:attrName>style.visibility</p:attrName>
                                        </p:attrNameLst>
                                      </p:cBhvr>
                                      <p:to>
                                        <p:strVal val="visible"/>
                                      </p:to>
                                    </p:set>
                                    <p:animEffect transition="in" filter="fade">
                                      <p:cBhvr>
                                        <p:cTn id="88" dur="500"/>
                                        <p:tgtEl>
                                          <p:spTgt spid="36"/>
                                        </p:tgtEl>
                                      </p:cBhvr>
                                    </p:animEffect>
                                  </p:childTnLst>
                                </p:cTn>
                              </p:par>
                            </p:childTnLst>
                          </p:cTn>
                        </p:par>
                        <p:par>
                          <p:cTn id="89" fill="hold">
                            <p:stCondLst>
                              <p:cond delay="8000"/>
                            </p:stCondLst>
                            <p:childTnLst>
                              <p:par>
                                <p:cTn id="90" presetID="53" presetClass="entr" presetSubtype="16" fill="hold" grpId="0" nodeType="afterEffect">
                                  <p:stCondLst>
                                    <p:cond delay="0"/>
                                  </p:stCondLst>
                                  <p:childTnLst>
                                    <p:set>
                                      <p:cBhvr>
                                        <p:cTn id="91" dur="1" fill="hold">
                                          <p:stCondLst>
                                            <p:cond delay="0"/>
                                          </p:stCondLst>
                                        </p:cTn>
                                        <p:tgtEl>
                                          <p:spTgt spid="37"/>
                                        </p:tgtEl>
                                        <p:attrNameLst>
                                          <p:attrName>style.visibility</p:attrName>
                                        </p:attrNameLst>
                                      </p:cBhvr>
                                      <p:to>
                                        <p:strVal val="visible"/>
                                      </p:to>
                                    </p:set>
                                    <p:anim calcmode="lin" valueType="num">
                                      <p:cBhvr>
                                        <p:cTn id="92" dur="200" fill="hold"/>
                                        <p:tgtEl>
                                          <p:spTgt spid="37"/>
                                        </p:tgtEl>
                                        <p:attrNameLst>
                                          <p:attrName>ppt_w</p:attrName>
                                        </p:attrNameLst>
                                      </p:cBhvr>
                                      <p:tavLst>
                                        <p:tav tm="0">
                                          <p:val>
                                            <p:fltVal val="0"/>
                                          </p:val>
                                        </p:tav>
                                        <p:tav tm="100000">
                                          <p:val>
                                            <p:strVal val="#ppt_w"/>
                                          </p:val>
                                        </p:tav>
                                      </p:tavLst>
                                    </p:anim>
                                    <p:anim calcmode="lin" valueType="num">
                                      <p:cBhvr>
                                        <p:cTn id="93" dur="200" fill="hold"/>
                                        <p:tgtEl>
                                          <p:spTgt spid="37"/>
                                        </p:tgtEl>
                                        <p:attrNameLst>
                                          <p:attrName>ppt_h</p:attrName>
                                        </p:attrNameLst>
                                      </p:cBhvr>
                                      <p:tavLst>
                                        <p:tav tm="0">
                                          <p:val>
                                            <p:fltVal val="0"/>
                                          </p:val>
                                        </p:tav>
                                        <p:tav tm="100000">
                                          <p:val>
                                            <p:strVal val="#ppt_h"/>
                                          </p:val>
                                        </p:tav>
                                      </p:tavLst>
                                    </p:anim>
                                    <p:animEffect transition="in" filter="fade">
                                      <p:cBhvr>
                                        <p:cTn id="94" dur="200"/>
                                        <p:tgtEl>
                                          <p:spTgt spid="37"/>
                                        </p:tgtEl>
                                      </p:cBhvr>
                                    </p:animEffect>
                                  </p:childTnLst>
                                </p:cTn>
                              </p:par>
                              <p:par>
                                <p:cTn id="95" presetID="6" presetClass="emph" presetSubtype="0" autoRev="1" fill="hold" grpId="1" nodeType="withEffect">
                                  <p:stCondLst>
                                    <p:cond delay="150"/>
                                  </p:stCondLst>
                                  <p:childTnLst>
                                    <p:animScale>
                                      <p:cBhvr>
                                        <p:cTn id="96" dur="100" fill="hold"/>
                                        <p:tgtEl>
                                          <p:spTgt spid="37"/>
                                        </p:tgtEl>
                                      </p:cBhvr>
                                      <p:by x="130000" y="130000"/>
                                    </p:animScale>
                                  </p:childTnLst>
                                </p:cTn>
                              </p:par>
                            </p:childTnLst>
                          </p:cTn>
                        </p:par>
                        <p:par>
                          <p:cTn id="97" fill="hold">
                            <p:stCondLst>
                              <p:cond delay="8500"/>
                            </p:stCondLst>
                            <p:childTnLst>
                              <p:par>
                                <p:cTn id="98" presetID="10" presetClass="entr" presetSubtype="0" fill="hold" grpId="0" nodeType="afterEffect">
                                  <p:stCondLst>
                                    <p:cond delay="0"/>
                                  </p:stCondLst>
                                  <p:childTnLst>
                                    <p:set>
                                      <p:cBhvr>
                                        <p:cTn id="99" dur="1" fill="hold">
                                          <p:stCondLst>
                                            <p:cond delay="0"/>
                                          </p:stCondLst>
                                        </p:cTn>
                                        <p:tgtEl>
                                          <p:spTgt spid="38"/>
                                        </p:tgtEl>
                                        <p:attrNameLst>
                                          <p:attrName>style.visibility</p:attrName>
                                        </p:attrNameLst>
                                      </p:cBhvr>
                                      <p:to>
                                        <p:strVal val="visible"/>
                                      </p:to>
                                    </p:set>
                                    <p:animEffect transition="in" filter="fade">
                                      <p:cBhvr>
                                        <p:cTn id="100" dur="500"/>
                                        <p:tgtEl>
                                          <p:spTgt spid="38"/>
                                        </p:tgtEl>
                                      </p:cBhvr>
                                    </p:animEffect>
                                  </p:childTnLst>
                                </p:cTn>
                              </p:par>
                            </p:childTnLst>
                          </p:cTn>
                        </p:par>
                        <p:par>
                          <p:cTn id="101" fill="hold">
                            <p:stCondLst>
                              <p:cond delay="9000"/>
                            </p:stCondLst>
                            <p:childTnLst>
                              <p:par>
                                <p:cTn id="102" presetID="53" presetClass="entr" presetSubtype="16" fill="hold" grpId="0" nodeType="afterEffect">
                                  <p:stCondLst>
                                    <p:cond delay="0"/>
                                  </p:stCondLst>
                                  <p:childTnLst>
                                    <p:set>
                                      <p:cBhvr>
                                        <p:cTn id="103" dur="1" fill="hold">
                                          <p:stCondLst>
                                            <p:cond delay="0"/>
                                          </p:stCondLst>
                                        </p:cTn>
                                        <p:tgtEl>
                                          <p:spTgt spid="39"/>
                                        </p:tgtEl>
                                        <p:attrNameLst>
                                          <p:attrName>style.visibility</p:attrName>
                                        </p:attrNameLst>
                                      </p:cBhvr>
                                      <p:to>
                                        <p:strVal val="visible"/>
                                      </p:to>
                                    </p:set>
                                    <p:anim calcmode="lin" valueType="num">
                                      <p:cBhvr>
                                        <p:cTn id="104" dur="200" fill="hold"/>
                                        <p:tgtEl>
                                          <p:spTgt spid="39"/>
                                        </p:tgtEl>
                                        <p:attrNameLst>
                                          <p:attrName>ppt_w</p:attrName>
                                        </p:attrNameLst>
                                      </p:cBhvr>
                                      <p:tavLst>
                                        <p:tav tm="0">
                                          <p:val>
                                            <p:fltVal val="0"/>
                                          </p:val>
                                        </p:tav>
                                        <p:tav tm="100000">
                                          <p:val>
                                            <p:strVal val="#ppt_w"/>
                                          </p:val>
                                        </p:tav>
                                      </p:tavLst>
                                    </p:anim>
                                    <p:anim calcmode="lin" valueType="num">
                                      <p:cBhvr>
                                        <p:cTn id="105" dur="200" fill="hold"/>
                                        <p:tgtEl>
                                          <p:spTgt spid="39"/>
                                        </p:tgtEl>
                                        <p:attrNameLst>
                                          <p:attrName>ppt_h</p:attrName>
                                        </p:attrNameLst>
                                      </p:cBhvr>
                                      <p:tavLst>
                                        <p:tav tm="0">
                                          <p:val>
                                            <p:fltVal val="0"/>
                                          </p:val>
                                        </p:tav>
                                        <p:tav tm="100000">
                                          <p:val>
                                            <p:strVal val="#ppt_h"/>
                                          </p:val>
                                        </p:tav>
                                      </p:tavLst>
                                    </p:anim>
                                    <p:animEffect transition="in" filter="fade">
                                      <p:cBhvr>
                                        <p:cTn id="106" dur="200"/>
                                        <p:tgtEl>
                                          <p:spTgt spid="39"/>
                                        </p:tgtEl>
                                      </p:cBhvr>
                                    </p:animEffect>
                                  </p:childTnLst>
                                </p:cTn>
                              </p:par>
                              <p:par>
                                <p:cTn id="107" presetID="6" presetClass="emph" presetSubtype="0" autoRev="1" fill="hold" grpId="1" nodeType="withEffect">
                                  <p:stCondLst>
                                    <p:cond delay="150"/>
                                  </p:stCondLst>
                                  <p:childTnLst>
                                    <p:animScale>
                                      <p:cBhvr>
                                        <p:cTn id="108" dur="100" fill="hold"/>
                                        <p:tgtEl>
                                          <p:spTgt spid="39"/>
                                        </p:tgtEl>
                                      </p:cBhvr>
                                      <p:by x="130000" y="130000"/>
                                    </p:animScale>
                                  </p:childTnLst>
                                </p:cTn>
                              </p:par>
                            </p:childTnLst>
                          </p:cTn>
                        </p:par>
                        <p:par>
                          <p:cTn id="109" fill="hold">
                            <p:stCondLst>
                              <p:cond delay="9500"/>
                            </p:stCondLst>
                            <p:childTnLst>
                              <p:par>
                                <p:cTn id="110" presetID="10" presetClass="entr" presetSubtype="0"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fade">
                                      <p:cBhvr>
                                        <p:cTn id="112"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p:bldP spid="26" grpId="0"/>
      <p:bldP spid="27" grpId="0" animBg="1"/>
      <p:bldP spid="31" grpId="0" animBg="1"/>
      <p:bldP spid="31" grpId="1" animBg="1"/>
      <p:bldP spid="32" grpId="0"/>
      <p:bldP spid="33" grpId="0" animBg="1"/>
      <p:bldP spid="33" grpId="1" animBg="1"/>
      <p:bldP spid="34" grpId="0"/>
      <p:bldP spid="35" grpId="0" animBg="1"/>
      <p:bldP spid="35" grpId="1" animBg="1"/>
      <p:bldP spid="36" grpId="0"/>
      <p:bldP spid="37" grpId="0" animBg="1"/>
      <p:bldP spid="37" grpId="1" animBg="1"/>
      <p:bldP spid="38" grpId="0"/>
      <p:bldP spid="39" grpId="0" animBg="1"/>
      <p:bldP spid="39" grpId="1" animBg="1"/>
      <p:bldP spid="4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blip>
          <a:srcRect/>
          <a:stretch>
            <a:fillRect t="-83000" b="-83000"/>
          </a:stretch>
        </a:blipFill>
        <a:effectLst/>
      </p:bgPr>
    </p:bg>
    <p:spTree>
      <p:nvGrpSpPr>
        <p:cNvPr id="1" name=""/>
        <p:cNvGrpSpPr/>
        <p:nvPr/>
      </p:nvGrpSpPr>
      <p:grpSpPr>
        <a:xfrm>
          <a:off x="0" y="0"/>
          <a:ext cx="0" cy="0"/>
          <a:chOff x="0" y="0"/>
          <a:chExt cx="0" cy="0"/>
        </a:xfrm>
      </p:grpSpPr>
      <p:sp>
        <p:nvSpPr>
          <p:cNvPr id="23" name="矩形 22"/>
          <p:cNvSpPr/>
          <p:nvPr/>
        </p:nvSpPr>
        <p:spPr>
          <a:xfrm>
            <a:off x="333475" y="157318"/>
            <a:ext cx="113573" cy="591328"/>
          </a:xfrm>
          <a:prstGeom prst="rect">
            <a:avLst/>
          </a:prstGeom>
          <a:blipFill>
            <a:blip r:embed="rId3" cstate="screen"/>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fontAlgn="base">
              <a:spcBef>
                <a:spcPct val="0"/>
              </a:spcBef>
              <a:spcAft>
                <a:spcPct val="0"/>
              </a:spcAft>
            </a:pPr>
            <a:endParaRPr lang="zh-CN" altLang="en-US" sz="2400">
              <a:solidFill>
                <a:prstClr val="white"/>
              </a:solidFill>
            </a:endParaRPr>
          </a:p>
        </p:txBody>
      </p:sp>
      <p:cxnSp>
        <p:nvCxnSpPr>
          <p:cNvPr id="24" name="直接连接符 23"/>
          <p:cNvCxnSpPr/>
          <p:nvPr/>
        </p:nvCxnSpPr>
        <p:spPr>
          <a:xfrm>
            <a:off x="158720" y="789551"/>
            <a:ext cx="9903519" cy="2315"/>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sp>
        <p:nvSpPr>
          <p:cNvPr id="25" name="TextBox 6"/>
          <p:cNvSpPr txBox="1"/>
          <p:nvPr/>
        </p:nvSpPr>
        <p:spPr>
          <a:xfrm>
            <a:off x="476815" y="78832"/>
            <a:ext cx="4320480" cy="502766"/>
          </a:xfrm>
          <a:prstGeom prst="rect">
            <a:avLst/>
          </a:prstGeom>
          <a:noFill/>
          <a:effectLst>
            <a:outerShdw blurRad="12700" dist="12700" dir="2700000" algn="tl" rotWithShape="0">
              <a:prstClr val="black">
                <a:alpha val="40000"/>
              </a:prstClr>
            </a:outerShdw>
          </a:effectLst>
        </p:spPr>
        <p:txBody>
          <a:bodyPr wrap="square">
            <a:spAutoFit/>
          </a:bodyPr>
          <a:lstStyle/>
          <a:p>
            <a:pPr defTabSz="1219200">
              <a:defRPr/>
            </a:pPr>
            <a:r>
              <a:rPr lang="zh-CN" altLang="en-US" sz="2665" b="1" dirty="0">
                <a:ln w="6350">
                  <a:noFill/>
                </a:ln>
                <a:solidFill>
                  <a:prstClr val="black">
                    <a:lumMod val="65000"/>
                    <a:lumOff val="35000"/>
                  </a:prstClr>
                </a:solidFill>
                <a:latin typeface="微软雅黑" panose="020B0503020204020204" pitchFamily="34" charset="-122"/>
                <a:ea typeface="微软雅黑" panose="020B0503020204020204" pitchFamily="34" charset="-122"/>
              </a:rPr>
              <a:t>在</a:t>
            </a:r>
            <a:r>
              <a:rPr lang="zh-CN" altLang="en-US" sz="2665" b="1">
                <a:ln w="6350">
                  <a:noFill/>
                </a:ln>
                <a:solidFill>
                  <a:prstClr val="black">
                    <a:lumMod val="65000"/>
                    <a:lumOff val="35000"/>
                  </a:prstClr>
                </a:solidFill>
                <a:latin typeface="微软雅黑" panose="020B0503020204020204" pitchFamily="34" charset="-122"/>
                <a:ea typeface="微软雅黑" panose="020B0503020204020204" pitchFamily="34" charset="-122"/>
              </a:rPr>
              <a:t>这里填写文本标题</a:t>
            </a:r>
            <a:endParaRPr lang="zh-CN" altLang="en-US" sz="2665" b="1" dirty="0">
              <a:ln w="6350">
                <a:noFill/>
              </a:ln>
              <a:solidFill>
                <a:prstClr val="black">
                  <a:lumMod val="65000"/>
                  <a:lumOff val="35000"/>
                </a:prstClr>
              </a:solidFill>
              <a:latin typeface="微软雅黑" panose="020B0503020204020204" pitchFamily="34" charset="-122"/>
              <a:ea typeface="微软雅黑" panose="020B0503020204020204" pitchFamily="34" charset="-122"/>
            </a:endParaRPr>
          </a:p>
        </p:txBody>
      </p:sp>
      <p:sp>
        <p:nvSpPr>
          <p:cNvPr id="26" name="矩形 25"/>
          <p:cNvSpPr/>
          <p:nvPr/>
        </p:nvSpPr>
        <p:spPr>
          <a:xfrm>
            <a:off x="499270" y="448383"/>
            <a:ext cx="3777381" cy="318100"/>
          </a:xfrm>
          <a:prstGeom prst="rect">
            <a:avLst/>
          </a:prstGeom>
        </p:spPr>
        <p:txBody>
          <a:bodyPr wrap="none">
            <a:spAutoFit/>
          </a:bodyPr>
          <a:lstStyle/>
          <a:p>
            <a:pPr defTabSz="1219200" fontAlgn="base">
              <a:spcBef>
                <a:spcPct val="0"/>
              </a:spcBef>
              <a:spcAft>
                <a:spcPct val="0"/>
              </a:spcAft>
            </a:pPr>
            <a:r>
              <a:rPr lang="en-US" altLang="zh-CN" sz="1465" dirty="0">
                <a:solidFill>
                  <a:prstClr val="black">
                    <a:lumMod val="65000"/>
                    <a:lumOff val="35000"/>
                  </a:prstClr>
                </a:solidFill>
                <a:latin typeface="微软雅黑" panose="020B0503020204020204" pitchFamily="34" charset="-122"/>
                <a:ea typeface="微软雅黑" panose="020B0503020204020204" pitchFamily="34" charset="-122"/>
              </a:rPr>
              <a:t>Here to fill in the title of the courseware</a:t>
            </a:r>
            <a:endParaRPr lang="zh-CN" altLang="en-US" sz="1465" dirty="0">
              <a:solidFill>
                <a:prstClr val="black">
                  <a:lumMod val="65000"/>
                  <a:lumOff val="35000"/>
                </a:prstClr>
              </a:solidFill>
              <a:latin typeface="微软雅黑" panose="020B0503020204020204" pitchFamily="34" charset="-122"/>
              <a:ea typeface="微软雅黑" panose="020B0503020204020204" pitchFamily="34" charset="-122"/>
            </a:endParaRPr>
          </a:p>
        </p:txBody>
      </p:sp>
      <p:sp>
        <p:nvSpPr>
          <p:cNvPr id="27" name="矩形 26"/>
          <p:cNvSpPr/>
          <p:nvPr/>
        </p:nvSpPr>
        <p:spPr>
          <a:xfrm>
            <a:off x="158720" y="157318"/>
            <a:ext cx="113573" cy="591328"/>
          </a:xfrm>
          <a:prstGeom prst="rect">
            <a:avLst/>
          </a:prstGeom>
          <a:blipFill>
            <a:blip r:embed="rId4" cstate="screen"/>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fontAlgn="base">
              <a:spcBef>
                <a:spcPct val="0"/>
              </a:spcBef>
              <a:spcAft>
                <a:spcPct val="0"/>
              </a:spcAft>
            </a:pPr>
            <a:endParaRPr lang="zh-CN" altLang="en-US" sz="2400">
              <a:solidFill>
                <a:prstClr val="white"/>
              </a:solidFill>
            </a:endParaRPr>
          </a:p>
        </p:txBody>
      </p:sp>
      <p:grpSp>
        <p:nvGrpSpPr>
          <p:cNvPr id="7" name="Group 29"/>
          <p:cNvGrpSpPr/>
          <p:nvPr/>
        </p:nvGrpSpPr>
        <p:grpSpPr>
          <a:xfrm>
            <a:off x="1691398" y="3281715"/>
            <a:ext cx="914400" cy="914400"/>
            <a:chOff x="1253782" y="3281715"/>
            <a:chExt cx="914400" cy="914400"/>
          </a:xfrm>
        </p:grpSpPr>
        <p:sp>
          <p:nvSpPr>
            <p:cNvPr id="8" name="Rounded Rectangle 5"/>
            <p:cNvSpPr/>
            <p:nvPr/>
          </p:nvSpPr>
          <p:spPr>
            <a:xfrm>
              <a:off x="1253782" y="3281715"/>
              <a:ext cx="914400" cy="914400"/>
            </a:xfrm>
            <a:prstGeom prst="roundRect">
              <a:avLst/>
            </a:prstGeom>
            <a:blipFill>
              <a:blip r:embed="rId5" cstate="screen"/>
              <a:stretch>
                <a:fillRect/>
              </a:stretch>
            </a:blipFill>
            <a:ln w="25400" cap="flat" cmpd="sng" algn="ctr">
              <a:noFill/>
              <a:prstDash val="solid"/>
            </a:ln>
            <a:effectLst/>
          </p:spPr>
          <p:txBody>
            <a:bodyPr rtlCol="0" anchor="ct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en-GB" sz="3200" b="0" i="0" u="none" strike="noStrike" kern="0" cap="none" spc="0" normalizeH="0" baseline="0" noProof="0">
                <a:ln>
                  <a:noFill/>
                </a:ln>
                <a:solidFill>
                  <a:prstClr val="white"/>
                </a:solidFill>
                <a:effectLst/>
                <a:uLnTx/>
                <a:uFillTx/>
                <a:latin typeface="Calibri" panose="020F0502020204030204"/>
              </a:endParaRPr>
            </a:p>
          </p:txBody>
        </p:sp>
        <p:grpSp>
          <p:nvGrpSpPr>
            <p:cNvPr id="9" name="Group 59"/>
            <p:cNvGrpSpPr/>
            <p:nvPr/>
          </p:nvGrpSpPr>
          <p:grpSpPr>
            <a:xfrm>
              <a:off x="1478810" y="3521030"/>
              <a:ext cx="464344" cy="465138"/>
              <a:chOff x="9145588" y="4435475"/>
              <a:chExt cx="464344" cy="465138"/>
            </a:xfrm>
            <a:solidFill>
              <a:srgbClr val="EEECE1"/>
            </a:solidFill>
          </p:grpSpPr>
          <p:sp>
            <p:nvSpPr>
              <p:cNvPr id="10" name="AutoShape 7"/>
              <p:cNvSpPr/>
              <p:nvPr/>
            </p:nvSpPr>
            <p:spPr bwMode="auto">
              <a:xfrm>
                <a:off x="9145588" y="4435475"/>
                <a:ext cx="464344" cy="465138"/>
              </a:xfrm>
              <a:custGeom>
                <a:avLst/>
                <a:gdLst>
                  <a:gd name="T0" fmla="+- 0 10800 1271"/>
                  <a:gd name="T1" fmla="*/ T0 w 19058"/>
                  <a:gd name="T2" fmla="+- 0 10799 1270"/>
                  <a:gd name="T3" fmla="*/ 10799 h 19059"/>
                  <a:gd name="T4" fmla="+- 0 10800 1271"/>
                  <a:gd name="T5" fmla="*/ T4 w 19058"/>
                  <a:gd name="T6" fmla="+- 0 10799 1270"/>
                  <a:gd name="T7" fmla="*/ 10799 h 19059"/>
                  <a:gd name="T8" fmla="+- 0 10800 1271"/>
                  <a:gd name="T9" fmla="*/ T8 w 19058"/>
                  <a:gd name="T10" fmla="+- 0 10799 1270"/>
                  <a:gd name="T11" fmla="*/ 10799 h 19059"/>
                  <a:gd name="T12" fmla="+- 0 10800 1271"/>
                  <a:gd name="T13" fmla="*/ T12 w 19058"/>
                  <a:gd name="T14" fmla="+- 0 10799 1270"/>
                  <a:gd name="T15" fmla="*/ 10799 h 19059"/>
                </a:gdLst>
                <a:ahLst/>
                <a:cxnLst>
                  <a:cxn ang="0">
                    <a:pos x="T1" y="T3"/>
                  </a:cxn>
                  <a:cxn ang="0">
                    <a:pos x="T5" y="T7"/>
                  </a:cxn>
                  <a:cxn ang="0">
                    <a:pos x="T9" y="T11"/>
                  </a:cxn>
                  <a:cxn ang="0">
                    <a:pos x="T13" y="T15"/>
                  </a:cxn>
                </a:cxnLst>
                <a:rect l="0" t="0" r="r" b="b"/>
                <a:pathLst>
                  <a:path w="19058" h="19059">
                    <a:moveTo>
                      <a:pt x="6430" y="17268"/>
                    </a:moveTo>
                    <a:cubicBezTo>
                      <a:pt x="2162" y="15559"/>
                      <a:pt x="82" y="10698"/>
                      <a:pt x="1790" y="6431"/>
                    </a:cubicBezTo>
                    <a:cubicBezTo>
                      <a:pt x="3499" y="2164"/>
                      <a:pt x="8360" y="81"/>
                      <a:pt x="12627" y="1791"/>
                    </a:cubicBezTo>
                    <a:cubicBezTo>
                      <a:pt x="16894" y="3499"/>
                      <a:pt x="18975" y="8361"/>
                      <a:pt x="17267" y="12628"/>
                    </a:cubicBezTo>
                    <a:cubicBezTo>
                      <a:pt x="15558" y="16895"/>
                      <a:pt x="10696" y="18976"/>
                      <a:pt x="6430" y="17268"/>
                    </a:cubicBezTo>
                    <a:moveTo>
                      <a:pt x="13070" y="685"/>
                    </a:moveTo>
                    <a:cubicBezTo>
                      <a:pt x="8186" y="-1270"/>
                      <a:pt x="2641" y="1103"/>
                      <a:pt x="685" y="5987"/>
                    </a:cubicBezTo>
                    <a:cubicBezTo>
                      <a:pt x="-1271" y="10872"/>
                      <a:pt x="1103" y="16418"/>
                      <a:pt x="5987" y="18373"/>
                    </a:cubicBezTo>
                    <a:cubicBezTo>
                      <a:pt x="10871" y="20330"/>
                      <a:pt x="16416" y="17955"/>
                      <a:pt x="18373" y="13071"/>
                    </a:cubicBezTo>
                    <a:cubicBezTo>
                      <a:pt x="20329" y="8186"/>
                      <a:pt x="17954" y="2641"/>
                      <a:pt x="13070" y="685"/>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3200" b="0" i="0" u="none" strike="noStrike" kern="0" cap="none" spc="0" normalizeH="0" baseline="0" noProof="0">
                  <a:ln>
                    <a:noFill/>
                  </a:ln>
                  <a:solidFill>
                    <a:prstClr val="black"/>
                  </a:solidFill>
                  <a:effectLst/>
                  <a:uLnTx/>
                  <a:uFillTx/>
                  <a:sym typeface="Gill Sans" charset="0"/>
                </a:endParaRPr>
              </a:p>
            </p:txBody>
          </p:sp>
          <p:sp>
            <p:nvSpPr>
              <p:cNvPr id="11" name="AutoShape 8"/>
              <p:cNvSpPr/>
              <p:nvPr/>
            </p:nvSpPr>
            <p:spPr bwMode="auto">
              <a:xfrm>
                <a:off x="9348788" y="4638675"/>
                <a:ext cx="57944" cy="57944"/>
              </a:xfrm>
              <a:custGeom>
                <a:avLst/>
                <a:gdLst>
                  <a:gd name="T0" fmla="+- 0 10801 1272"/>
                  <a:gd name="T1" fmla="*/ T0 w 19059"/>
                  <a:gd name="T2" fmla="+- 0 10800 1272"/>
                  <a:gd name="T3" fmla="*/ 10800 h 19056"/>
                  <a:gd name="T4" fmla="+- 0 10801 1272"/>
                  <a:gd name="T5" fmla="*/ T4 w 19059"/>
                  <a:gd name="T6" fmla="+- 0 10800 1272"/>
                  <a:gd name="T7" fmla="*/ 10800 h 19056"/>
                  <a:gd name="T8" fmla="+- 0 10801 1272"/>
                  <a:gd name="T9" fmla="*/ T8 w 19059"/>
                  <a:gd name="T10" fmla="+- 0 10800 1272"/>
                  <a:gd name="T11" fmla="*/ 10800 h 19056"/>
                  <a:gd name="T12" fmla="+- 0 10801 1272"/>
                  <a:gd name="T13" fmla="*/ T12 w 19059"/>
                  <a:gd name="T14" fmla="+- 0 10800 1272"/>
                  <a:gd name="T15" fmla="*/ 10800 h 19056"/>
                </a:gdLst>
                <a:ahLst/>
                <a:cxnLst>
                  <a:cxn ang="0">
                    <a:pos x="T1" y="T3"/>
                  </a:cxn>
                  <a:cxn ang="0">
                    <a:pos x="T5" y="T7"/>
                  </a:cxn>
                  <a:cxn ang="0">
                    <a:pos x="T9" y="T11"/>
                  </a:cxn>
                  <a:cxn ang="0">
                    <a:pos x="T13" y="T15"/>
                  </a:cxn>
                </a:cxnLst>
                <a:rect l="0" t="0" r="r" b="b"/>
                <a:pathLst>
                  <a:path w="19059" h="19056">
                    <a:moveTo>
                      <a:pt x="7753" y="13951"/>
                    </a:moveTo>
                    <a:cubicBezTo>
                      <a:pt x="5315" y="12969"/>
                      <a:pt x="4129" y="10197"/>
                      <a:pt x="5101" y="7755"/>
                    </a:cubicBezTo>
                    <a:cubicBezTo>
                      <a:pt x="6083" y="5323"/>
                      <a:pt x="8860" y="4132"/>
                      <a:pt x="11298" y="5104"/>
                    </a:cubicBezTo>
                    <a:cubicBezTo>
                      <a:pt x="13735" y="6081"/>
                      <a:pt x="14926" y="8858"/>
                      <a:pt x="13949" y="11300"/>
                    </a:cubicBezTo>
                    <a:cubicBezTo>
                      <a:pt x="12972" y="13737"/>
                      <a:pt x="10195" y="14923"/>
                      <a:pt x="7753" y="13951"/>
                    </a:cubicBezTo>
                    <a:moveTo>
                      <a:pt x="13070" y="686"/>
                    </a:moveTo>
                    <a:cubicBezTo>
                      <a:pt x="8190" y="-1272"/>
                      <a:pt x="2640" y="1104"/>
                      <a:pt x="686" y="5988"/>
                    </a:cubicBezTo>
                    <a:cubicBezTo>
                      <a:pt x="-1272" y="10872"/>
                      <a:pt x="1105" y="16416"/>
                      <a:pt x="5985" y="18369"/>
                    </a:cubicBezTo>
                    <a:cubicBezTo>
                      <a:pt x="10870" y="20328"/>
                      <a:pt x="16415" y="17951"/>
                      <a:pt x="18374" y="13072"/>
                    </a:cubicBezTo>
                    <a:cubicBezTo>
                      <a:pt x="20328" y="8188"/>
                      <a:pt x="17960" y="2644"/>
                      <a:pt x="13070" y="686"/>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3200" b="0" i="0" u="none" strike="noStrike" kern="0" cap="none" spc="0" normalizeH="0" baseline="0" noProof="0">
                  <a:ln>
                    <a:noFill/>
                  </a:ln>
                  <a:solidFill>
                    <a:prstClr val="black"/>
                  </a:solidFill>
                  <a:effectLst/>
                  <a:uLnTx/>
                  <a:uFillTx/>
                  <a:sym typeface="Gill Sans" charset="0"/>
                </a:endParaRPr>
              </a:p>
            </p:txBody>
          </p:sp>
          <p:sp>
            <p:nvSpPr>
              <p:cNvPr id="12" name="AutoShape 9"/>
              <p:cNvSpPr/>
              <p:nvPr/>
            </p:nvSpPr>
            <p:spPr bwMode="auto">
              <a:xfrm>
                <a:off x="9290050" y="4580732"/>
                <a:ext cx="174625" cy="174625"/>
              </a:xfrm>
              <a:custGeom>
                <a:avLst/>
                <a:gdLst>
                  <a:gd name="T0" fmla="+- 0 10800 1271"/>
                  <a:gd name="T1" fmla="*/ T0 w 19059"/>
                  <a:gd name="T2" fmla="+- 0 10800 1271"/>
                  <a:gd name="T3" fmla="*/ 10800 h 19058"/>
                  <a:gd name="T4" fmla="+- 0 10800 1271"/>
                  <a:gd name="T5" fmla="*/ T4 w 19059"/>
                  <a:gd name="T6" fmla="+- 0 10800 1271"/>
                  <a:gd name="T7" fmla="*/ 10800 h 19058"/>
                  <a:gd name="T8" fmla="+- 0 10800 1271"/>
                  <a:gd name="T9" fmla="*/ T8 w 19059"/>
                  <a:gd name="T10" fmla="+- 0 10800 1271"/>
                  <a:gd name="T11" fmla="*/ 10800 h 19058"/>
                  <a:gd name="T12" fmla="+- 0 10800 1271"/>
                  <a:gd name="T13" fmla="*/ T12 w 19059"/>
                  <a:gd name="T14" fmla="+- 0 10800 1271"/>
                  <a:gd name="T15" fmla="*/ 10800 h 19058"/>
                </a:gdLst>
                <a:ahLst/>
                <a:cxnLst>
                  <a:cxn ang="0">
                    <a:pos x="T1" y="T3"/>
                  </a:cxn>
                  <a:cxn ang="0">
                    <a:pos x="T5" y="T7"/>
                  </a:cxn>
                  <a:cxn ang="0">
                    <a:pos x="T9" y="T11"/>
                  </a:cxn>
                  <a:cxn ang="0">
                    <a:pos x="T13" y="T15"/>
                  </a:cxn>
                </a:cxnLst>
                <a:rect l="0" t="0" r="r" b="b"/>
                <a:pathLst>
                  <a:path w="19059" h="19058">
                    <a:moveTo>
                      <a:pt x="7169" y="15424"/>
                    </a:moveTo>
                    <a:cubicBezTo>
                      <a:pt x="3916" y="14123"/>
                      <a:pt x="2331" y="10417"/>
                      <a:pt x="3632" y="7167"/>
                    </a:cubicBezTo>
                    <a:cubicBezTo>
                      <a:pt x="4934" y="3917"/>
                      <a:pt x="8638" y="2331"/>
                      <a:pt x="11889" y="3632"/>
                    </a:cubicBezTo>
                    <a:cubicBezTo>
                      <a:pt x="15141" y="4934"/>
                      <a:pt x="16728" y="8640"/>
                      <a:pt x="15425" y="11890"/>
                    </a:cubicBezTo>
                    <a:cubicBezTo>
                      <a:pt x="14124" y="15140"/>
                      <a:pt x="10419" y="16728"/>
                      <a:pt x="7169" y="15424"/>
                    </a:cubicBezTo>
                    <a:moveTo>
                      <a:pt x="13071" y="685"/>
                    </a:moveTo>
                    <a:cubicBezTo>
                      <a:pt x="8186" y="-1271"/>
                      <a:pt x="2639" y="1104"/>
                      <a:pt x="686" y="5987"/>
                    </a:cubicBezTo>
                    <a:cubicBezTo>
                      <a:pt x="-1271" y="10871"/>
                      <a:pt x="1104" y="16416"/>
                      <a:pt x="5987" y="18372"/>
                    </a:cubicBezTo>
                    <a:cubicBezTo>
                      <a:pt x="10874" y="20329"/>
                      <a:pt x="16418" y="17955"/>
                      <a:pt x="18375" y="13070"/>
                    </a:cubicBezTo>
                    <a:cubicBezTo>
                      <a:pt x="20328" y="8186"/>
                      <a:pt x="17956" y="2641"/>
                      <a:pt x="13071" y="685"/>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3200" b="0" i="0" u="none" strike="noStrike" kern="0" cap="none" spc="0" normalizeH="0" baseline="0" noProof="0">
                  <a:ln>
                    <a:noFill/>
                  </a:ln>
                  <a:solidFill>
                    <a:prstClr val="black"/>
                  </a:solidFill>
                  <a:effectLst/>
                  <a:uLnTx/>
                  <a:uFillTx/>
                  <a:sym typeface="Gill Sans" charset="0"/>
                </a:endParaRPr>
              </a:p>
            </p:txBody>
          </p:sp>
          <p:sp>
            <p:nvSpPr>
              <p:cNvPr id="13" name="AutoShape 10"/>
              <p:cNvSpPr/>
              <p:nvPr/>
            </p:nvSpPr>
            <p:spPr bwMode="auto">
              <a:xfrm>
                <a:off x="9406732" y="4696619"/>
                <a:ext cx="72231" cy="74613"/>
              </a:xfrm>
              <a:custGeom>
                <a:avLst/>
                <a:gdLst>
                  <a:gd name="T0" fmla="+- 0 10804 288"/>
                  <a:gd name="T1" fmla="*/ T0 w 21033"/>
                  <a:gd name="T2" fmla="+- 0 10798 277"/>
                  <a:gd name="T3" fmla="*/ 10798 h 21043"/>
                  <a:gd name="T4" fmla="+- 0 10804 288"/>
                  <a:gd name="T5" fmla="*/ T4 w 21033"/>
                  <a:gd name="T6" fmla="+- 0 10798 277"/>
                  <a:gd name="T7" fmla="*/ 10798 h 21043"/>
                  <a:gd name="T8" fmla="+- 0 10804 288"/>
                  <a:gd name="T9" fmla="*/ T8 w 21033"/>
                  <a:gd name="T10" fmla="+- 0 10798 277"/>
                  <a:gd name="T11" fmla="*/ 10798 h 21043"/>
                  <a:gd name="T12" fmla="+- 0 10804 288"/>
                  <a:gd name="T13" fmla="*/ T12 w 21033"/>
                  <a:gd name="T14" fmla="+- 0 10798 277"/>
                  <a:gd name="T15" fmla="*/ 10798 h 21043"/>
                </a:gdLst>
                <a:ahLst/>
                <a:cxnLst>
                  <a:cxn ang="0">
                    <a:pos x="T1" y="T3"/>
                  </a:cxn>
                  <a:cxn ang="0">
                    <a:pos x="T5" y="T7"/>
                  </a:cxn>
                  <a:cxn ang="0">
                    <a:pos x="T9" y="T11"/>
                  </a:cxn>
                  <a:cxn ang="0">
                    <a:pos x="T13" y="T15"/>
                  </a:cxn>
                </a:cxnLst>
                <a:rect l="0" t="0" r="r" b="b"/>
                <a:pathLst>
                  <a:path w="21033" h="21043">
                    <a:moveTo>
                      <a:pt x="20881" y="2825"/>
                    </a:moveTo>
                    <a:cubicBezTo>
                      <a:pt x="21312" y="1771"/>
                      <a:pt x="20787" y="572"/>
                      <a:pt x="19713" y="149"/>
                    </a:cubicBezTo>
                    <a:cubicBezTo>
                      <a:pt x="18636" y="-277"/>
                      <a:pt x="17414" y="238"/>
                      <a:pt x="16984" y="1296"/>
                    </a:cubicBezTo>
                    <a:lnTo>
                      <a:pt x="16980" y="1292"/>
                    </a:lnTo>
                    <a:cubicBezTo>
                      <a:pt x="13964" y="8692"/>
                      <a:pt x="8182" y="14184"/>
                      <a:pt x="1269" y="17089"/>
                    </a:cubicBezTo>
                    <a:cubicBezTo>
                      <a:pt x="207" y="17536"/>
                      <a:pt x="-288" y="18747"/>
                      <a:pt x="170" y="19789"/>
                    </a:cubicBezTo>
                    <a:cubicBezTo>
                      <a:pt x="629" y="20840"/>
                      <a:pt x="1863" y="21323"/>
                      <a:pt x="2924" y="20876"/>
                    </a:cubicBezTo>
                    <a:cubicBezTo>
                      <a:pt x="2961" y="20860"/>
                      <a:pt x="2982" y="20828"/>
                      <a:pt x="3014" y="20815"/>
                    </a:cubicBezTo>
                    <a:cubicBezTo>
                      <a:pt x="10874" y="17480"/>
                      <a:pt x="17451" y="11227"/>
                      <a:pt x="20877" y="2825"/>
                    </a:cubicBezTo>
                    <a:cubicBezTo>
                      <a:pt x="20877" y="2825"/>
                      <a:pt x="20881" y="2825"/>
                      <a:pt x="20881" y="2825"/>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3200" b="0" i="0" u="none" strike="noStrike" kern="0" cap="none" spc="0" normalizeH="0" baseline="0" noProof="0">
                  <a:ln>
                    <a:noFill/>
                  </a:ln>
                  <a:solidFill>
                    <a:prstClr val="black"/>
                  </a:solidFill>
                  <a:effectLst/>
                  <a:uLnTx/>
                  <a:uFillTx/>
                  <a:sym typeface="Gill Sans" charset="0"/>
                </a:endParaRPr>
              </a:p>
            </p:txBody>
          </p:sp>
          <p:sp>
            <p:nvSpPr>
              <p:cNvPr id="14" name="AutoShape 11"/>
              <p:cNvSpPr/>
              <p:nvPr/>
            </p:nvSpPr>
            <p:spPr bwMode="auto">
              <a:xfrm>
                <a:off x="9435307" y="4725988"/>
                <a:ext cx="103981" cy="106363"/>
              </a:xfrm>
              <a:custGeom>
                <a:avLst/>
                <a:gdLst>
                  <a:gd name="T0" fmla="+- 0 10803 203"/>
                  <a:gd name="T1" fmla="*/ T0 w 21201"/>
                  <a:gd name="T2" fmla="+- 0 10798 194"/>
                  <a:gd name="T3" fmla="*/ 10798 h 21209"/>
                  <a:gd name="T4" fmla="+- 0 10803 203"/>
                  <a:gd name="T5" fmla="*/ T4 w 21201"/>
                  <a:gd name="T6" fmla="+- 0 10798 194"/>
                  <a:gd name="T7" fmla="*/ 10798 h 21209"/>
                  <a:gd name="T8" fmla="+- 0 10803 203"/>
                  <a:gd name="T9" fmla="*/ T8 w 21201"/>
                  <a:gd name="T10" fmla="+- 0 10798 194"/>
                  <a:gd name="T11" fmla="*/ 10798 h 21209"/>
                  <a:gd name="T12" fmla="+- 0 10803 203"/>
                  <a:gd name="T13" fmla="*/ T12 w 21201"/>
                  <a:gd name="T14" fmla="+- 0 10798 194"/>
                  <a:gd name="T15" fmla="*/ 10798 h 21209"/>
                </a:gdLst>
                <a:ahLst/>
                <a:cxnLst>
                  <a:cxn ang="0">
                    <a:pos x="T1" y="T3"/>
                  </a:cxn>
                  <a:cxn ang="0">
                    <a:pos x="T5" y="T7"/>
                  </a:cxn>
                  <a:cxn ang="0">
                    <a:pos x="T9" y="T11"/>
                  </a:cxn>
                  <a:cxn ang="0">
                    <a:pos x="T13" y="T15"/>
                  </a:cxn>
                </a:cxnLst>
                <a:rect l="0" t="0" r="r" b="b"/>
                <a:pathLst>
                  <a:path w="21201" h="21209">
                    <a:moveTo>
                      <a:pt x="20267" y="104"/>
                    </a:moveTo>
                    <a:cubicBezTo>
                      <a:pt x="19508" y="-194"/>
                      <a:pt x="18645" y="169"/>
                      <a:pt x="18339" y="912"/>
                    </a:cubicBezTo>
                    <a:cubicBezTo>
                      <a:pt x="14991" y="9110"/>
                      <a:pt x="8568" y="15198"/>
                      <a:pt x="894" y="18420"/>
                    </a:cubicBezTo>
                    <a:cubicBezTo>
                      <a:pt x="144" y="18735"/>
                      <a:pt x="-203" y="19589"/>
                      <a:pt x="121" y="20327"/>
                    </a:cubicBezTo>
                    <a:cubicBezTo>
                      <a:pt x="442" y="21068"/>
                      <a:pt x="1314" y="21406"/>
                      <a:pt x="2067" y="21090"/>
                    </a:cubicBezTo>
                    <a:cubicBezTo>
                      <a:pt x="2102" y="21073"/>
                      <a:pt x="2125" y="21042"/>
                      <a:pt x="2159" y="21025"/>
                    </a:cubicBezTo>
                    <a:cubicBezTo>
                      <a:pt x="10491" y="17500"/>
                      <a:pt x="17461" y="10881"/>
                      <a:pt x="21095" y="1994"/>
                    </a:cubicBezTo>
                    <a:cubicBezTo>
                      <a:pt x="21397" y="1250"/>
                      <a:pt x="21026" y="404"/>
                      <a:pt x="20267" y="104"/>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3200" b="0" i="0" u="none" strike="noStrike" kern="0" cap="none" spc="0" normalizeH="0" baseline="0" noProof="0">
                  <a:ln>
                    <a:noFill/>
                  </a:ln>
                  <a:solidFill>
                    <a:prstClr val="black"/>
                  </a:solidFill>
                  <a:effectLst/>
                  <a:uLnTx/>
                  <a:uFillTx/>
                  <a:sym typeface="Gill Sans" charset="0"/>
                </a:endParaRPr>
              </a:p>
            </p:txBody>
          </p:sp>
          <p:sp>
            <p:nvSpPr>
              <p:cNvPr id="15" name="AutoShape 12"/>
              <p:cNvSpPr/>
              <p:nvPr/>
            </p:nvSpPr>
            <p:spPr bwMode="auto">
              <a:xfrm>
                <a:off x="9421019" y="4711700"/>
                <a:ext cx="88106" cy="89694"/>
              </a:xfrm>
              <a:custGeom>
                <a:avLst/>
                <a:gdLst>
                  <a:gd name="T0" fmla="+- 0 10802 238"/>
                  <a:gd name="T1" fmla="*/ T0 w 21128"/>
                  <a:gd name="T2" fmla="+- 0 10797 227"/>
                  <a:gd name="T3" fmla="*/ 10797 h 21141"/>
                  <a:gd name="T4" fmla="+- 0 10802 238"/>
                  <a:gd name="T5" fmla="*/ T4 w 21128"/>
                  <a:gd name="T6" fmla="+- 0 10797 227"/>
                  <a:gd name="T7" fmla="*/ 10797 h 21141"/>
                  <a:gd name="T8" fmla="+- 0 10802 238"/>
                  <a:gd name="T9" fmla="*/ T8 w 21128"/>
                  <a:gd name="T10" fmla="+- 0 10797 227"/>
                  <a:gd name="T11" fmla="*/ 10797 h 21141"/>
                  <a:gd name="T12" fmla="+- 0 10802 238"/>
                  <a:gd name="T13" fmla="*/ T12 w 21128"/>
                  <a:gd name="T14" fmla="+- 0 10797 227"/>
                  <a:gd name="T15" fmla="*/ 10797 h 21141"/>
                </a:gdLst>
                <a:ahLst/>
                <a:cxnLst>
                  <a:cxn ang="0">
                    <a:pos x="T1" y="T3"/>
                  </a:cxn>
                  <a:cxn ang="0">
                    <a:pos x="T5" y="T7"/>
                  </a:cxn>
                  <a:cxn ang="0">
                    <a:pos x="T9" y="T11"/>
                  </a:cxn>
                  <a:cxn ang="0">
                    <a:pos x="T13" y="T15"/>
                  </a:cxn>
                </a:cxnLst>
                <a:rect l="0" t="0" r="r" b="b"/>
                <a:pathLst>
                  <a:path w="21128" h="21141">
                    <a:moveTo>
                      <a:pt x="20035" y="122"/>
                    </a:moveTo>
                    <a:cubicBezTo>
                      <a:pt x="19142" y="-227"/>
                      <a:pt x="18134" y="195"/>
                      <a:pt x="17778" y="1071"/>
                    </a:cubicBezTo>
                    <a:cubicBezTo>
                      <a:pt x="14571" y="8936"/>
                      <a:pt x="8412" y="14778"/>
                      <a:pt x="1051" y="17867"/>
                    </a:cubicBezTo>
                    <a:lnTo>
                      <a:pt x="1054" y="17867"/>
                    </a:lnTo>
                    <a:cubicBezTo>
                      <a:pt x="172" y="18240"/>
                      <a:pt x="-238" y="19242"/>
                      <a:pt x="142" y="20108"/>
                    </a:cubicBezTo>
                    <a:cubicBezTo>
                      <a:pt x="522" y="20973"/>
                      <a:pt x="1543" y="21372"/>
                      <a:pt x="2425" y="21003"/>
                    </a:cubicBezTo>
                    <a:cubicBezTo>
                      <a:pt x="2459" y="20986"/>
                      <a:pt x="2476" y="20956"/>
                      <a:pt x="2514" y="20936"/>
                    </a:cubicBezTo>
                    <a:cubicBezTo>
                      <a:pt x="10651" y="17491"/>
                      <a:pt x="17459" y="11027"/>
                      <a:pt x="21002" y="2339"/>
                    </a:cubicBezTo>
                    <a:cubicBezTo>
                      <a:pt x="21361" y="1463"/>
                      <a:pt x="20927" y="472"/>
                      <a:pt x="20035" y="122"/>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3200" b="0" i="0" u="none" strike="noStrike" kern="0" cap="none" spc="0" normalizeH="0" baseline="0" noProof="0">
                  <a:ln>
                    <a:noFill/>
                  </a:ln>
                  <a:solidFill>
                    <a:prstClr val="black"/>
                  </a:solidFill>
                  <a:effectLst/>
                  <a:uLnTx/>
                  <a:uFillTx/>
                  <a:sym typeface="Gill Sans" charset="0"/>
                </a:endParaRPr>
              </a:p>
            </p:txBody>
          </p:sp>
          <p:sp>
            <p:nvSpPr>
              <p:cNvPr id="16" name="AutoShape 13"/>
              <p:cNvSpPr/>
              <p:nvPr/>
            </p:nvSpPr>
            <p:spPr bwMode="auto">
              <a:xfrm>
                <a:off x="9275763" y="4566444"/>
                <a:ext cx="73025" cy="73819"/>
              </a:xfrm>
              <a:custGeom>
                <a:avLst/>
                <a:gdLst>
                  <a:gd name="T0" fmla="+- 0 10797 278"/>
                  <a:gd name="T1" fmla="*/ T0 w 21039"/>
                  <a:gd name="T2" fmla="+- 0 10803 281"/>
                  <a:gd name="T3" fmla="*/ 10803 h 21044"/>
                  <a:gd name="T4" fmla="+- 0 10797 278"/>
                  <a:gd name="T5" fmla="*/ T4 w 21039"/>
                  <a:gd name="T6" fmla="+- 0 10803 281"/>
                  <a:gd name="T7" fmla="*/ 10803 h 21044"/>
                  <a:gd name="T8" fmla="+- 0 10797 278"/>
                  <a:gd name="T9" fmla="*/ T8 w 21039"/>
                  <a:gd name="T10" fmla="+- 0 10803 281"/>
                  <a:gd name="T11" fmla="*/ 10803 h 21044"/>
                  <a:gd name="T12" fmla="+- 0 10797 278"/>
                  <a:gd name="T13" fmla="*/ T12 w 21039"/>
                  <a:gd name="T14" fmla="+- 0 10803 281"/>
                  <a:gd name="T15" fmla="*/ 10803 h 21044"/>
                </a:gdLst>
                <a:ahLst/>
                <a:cxnLst>
                  <a:cxn ang="0">
                    <a:pos x="T1" y="T3"/>
                  </a:cxn>
                  <a:cxn ang="0">
                    <a:pos x="T5" y="T7"/>
                  </a:cxn>
                  <a:cxn ang="0">
                    <a:pos x="T9" y="T11"/>
                  </a:cxn>
                  <a:cxn ang="0">
                    <a:pos x="T13" y="T15"/>
                  </a:cxn>
                </a:cxnLst>
                <a:rect l="0" t="0" r="r" b="b"/>
                <a:pathLst>
                  <a:path w="21039" h="21044">
                    <a:moveTo>
                      <a:pt x="20871" y="1248"/>
                    </a:moveTo>
                    <a:cubicBezTo>
                      <a:pt x="20411" y="197"/>
                      <a:pt x="19177" y="-281"/>
                      <a:pt x="18112" y="169"/>
                    </a:cubicBezTo>
                    <a:cubicBezTo>
                      <a:pt x="18075" y="181"/>
                      <a:pt x="18050" y="214"/>
                      <a:pt x="18021" y="226"/>
                    </a:cubicBezTo>
                    <a:cubicBezTo>
                      <a:pt x="10159" y="3562"/>
                      <a:pt x="3583" y="9820"/>
                      <a:pt x="152" y="18220"/>
                    </a:cubicBezTo>
                    <a:lnTo>
                      <a:pt x="148" y="18220"/>
                    </a:lnTo>
                    <a:cubicBezTo>
                      <a:pt x="-278" y="19278"/>
                      <a:pt x="242" y="20473"/>
                      <a:pt x="1320" y="20896"/>
                    </a:cubicBezTo>
                    <a:cubicBezTo>
                      <a:pt x="2398" y="21318"/>
                      <a:pt x="3620" y="20803"/>
                      <a:pt x="4046" y="19749"/>
                    </a:cubicBezTo>
                    <a:lnTo>
                      <a:pt x="4051" y="19749"/>
                    </a:lnTo>
                    <a:cubicBezTo>
                      <a:pt x="7068" y="12356"/>
                      <a:pt x="12856" y="6858"/>
                      <a:pt x="19764" y="3956"/>
                    </a:cubicBezTo>
                    <a:cubicBezTo>
                      <a:pt x="20830" y="3506"/>
                      <a:pt x="21322" y="2298"/>
                      <a:pt x="20871" y="1248"/>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3200" b="0" i="0" u="none" strike="noStrike" kern="0" cap="none" spc="0" normalizeH="0" baseline="0" noProof="0">
                  <a:ln>
                    <a:noFill/>
                  </a:ln>
                  <a:solidFill>
                    <a:prstClr val="black"/>
                  </a:solidFill>
                  <a:effectLst/>
                  <a:uLnTx/>
                  <a:uFillTx/>
                  <a:sym typeface="Gill Sans" charset="0"/>
                </a:endParaRPr>
              </a:p>
            </p:txBody>
          </p:sp>
          <p:sp>
            <p:nvSpPr>
              <p:cNvPr id="17" name="AutoShape 14"/>
              <p:cNvSpPr/>
              <p:nvPr/>
            </p:nvSpPr>
            <p:spPr bwMode="auto">
              <a:xfrm>
                <a:off x="9217819" y="4508500"/>
                <a:ext cx="103981" cy="105569"/>
              </a:xfrm>
              <a:custGeom>
                <a:avLst/>
                <a:gdLst>
                  <a:gd name="T0" fmla="+- 0 10797 198"/>
                  <a:gd name="T1" fmla="*/ T0 w 21199"/>
                  <a:gd name="T2" fmla="+- 0 10802 198"/>
                  <a:gd name="T3" fmla="*/ 10802 h 21208"/>
                  <a:gd name="T4" fmla="+- 0 10797 198"/>
                  <a:gd name="T5" fmla="*/ T4 w 21199"/>
                  <a:gd name="T6" fmla="+- 0 10802 198"/>
                  <a:gd name="T7" fmla="*/ 10802 h 21208"/>
                  <a:gd name="T8" fmla="+- 0 10797 198"/>
                  <a:gd name="T9" fmla="*/ T8 w 21199"/>
                  <a:gd name="T10" fmla="+- 0 10802 198"/>
                  <a:gd name="T11" fmla="*/ 10802 h 21208"/>
                  <a:gd name="T12" fmla="+- 0 10797 198"/>
                  <a:gd name="T13" fmla="*/ T12 w 21199"/>
                  <a:gd name="T14" fmla="+- 0 10802 198"/>
                  <a:gd name="T15" fmla="*/ 10802 h 21208"/>
                </a:gdLst>
                <a:ahLst/>
                <a:cxnLst>
                  <a:cxn ang="0">
                    <a:pos x="T1" y="T3"/>
                  </a:cxn>
                  <a:cxn ang="0">
                    <a:pos x="T5" y="T7"/>
                  </a:cxn>
                  <a:cxn ang="0">
                    <a:pos x="T9" y="T11"/>
                  </a:cxn>
                  <a:cxn ang="0">
                    <a:pos x="T13" y="T15"/>
                  </a:cxn>
                </a:cxnLst>
                <a:rect l="0" t="0" r="r" b="b"/>
                <a:pathLst>
                  <a:path w="21199" h="21208">
                    <a:moveTo>
                      <a:pt x="21077" y="880"/>
                    </a:moveTo>
                    <a:cubicBezTo>
                      <a:pt x="20753" y="142"/>
                      <a:pt x="19881" y="-198"/>
                      <a:pt x="19129" y="117"/>
                    </a:cubicBezTo>
                    <a:cubicBezTo>
                      <a:pt x="19097" y="131"/>
                      <a:pt x="19071" y="162"/>
                      <a:pt x="19039" y="179"/>
                    </a:cubicBezTo>
                    <a:cubicBezTo>
                      <a:pt x="10706" y="3707"/>
                      <a:pt x="3739" y="10322"/>
                      <a:pt x="106" y="19208"/>
                    </a:cubicBezTo>
                    <a:cubicBezTo>
                      <a:pt x="-198" y="19957"/>
                      <a:pt x="172" y="20803"/>
                      <a:pt x="934" y="21101"/>
                    </a:cubicBezTo>
                    <a:cubicBezTo>
                      <a:pt x="1689" y="21401"/>
                      <a:pt x="2552" y="21041"/>
                      <a:pt x="2859" y="20292"/>
                    </a:cubicBezTo>
                    <a:cubicBezTo>
                      <a:pt x="6206" y="12096"/>
                      <a:pt x="12625" y="6008"/>
                      <a:pt x="20301" y="2787"/>
                    </a:cubicBezTo>
                    <a:cubicBezTo>
                      <a:pt x="21051" y="2469"/>
                      <a:pt x="21402" y="1618"/>
                      <a:pt x="21077" y="88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3200" b="0" i="0" u="none" strike="noStrike" kern="0" cap="none" spc="0" normalizeH="0" baseline="0" noProof="0">
                  <a:ln>
                    <a:noFill/>
                  </a:ln>
                  <a:solidFill>
                    <a:prstClr val="black"/>
                  </a:solidFill>
                  <a:effectLst/>
                  <a:uLnTx/>
                  <a:uFillTx/>
                  <a:sym typeface="Gill Sans" charset="0"/>
                </a:endParaRPr>
              </a:p>
            </p:txBody>
          </p:sp>
          <p:sp>
            <p:nvSpPr>
              <p:cNvPr id="18" name="AutoShape 15"/>
              <p:cNvSpPr/>
              <p:nvPr/>
            </p:nvSpPr>
            <p:spPr bwMode="auto">
              <a:xfrm>
                <a:off x="9247188" y="4537075"/>
                <a:ext cx="88107" cy="90488"/>
              </a:xfrm>
              <a:custGeom>
                <a:avLst/>
                <a:gdLst>
                  <a:gd name="T0" fmla="+- 0 10796 232"/>
                  <a:gd name="T1" fmla="*/ T0 w 21129"/>
                  <a:gd name="T2" fmla="+- 0 10804 234"/>
                  <a:gd name="T3" fmla="*/ 10804 h 21141"/>
                  <a:gd name="T4" fmla="+- 0 10796 232"/>
                  <a:gd name="T5" fmla="*/ T4 w 21129"/>
                  <a:gd name="T6" fmla="+- 0 10804 234"/>
                  <a:gd name="T7" fmla="*/ 10804 h 21141"/>
                  <a:gd name="T8" fmla="+- 0 10796 232"/>
                  <a:gd name="T9" fmla="*/ T8 w 21129"/>
                  <a:gd name="T10" fmla="+- 0 10804 234"/>
                  <a:gd name="T11" fmla="*/ 10804 h 21141"/>
                  <a:gd name="T12" fmla="+- 0 10796 232"/>
                  <a:gd name="T13" fmla="*/ T12 w 21129"/>
                  <a:gd name="T14" fmla="+- 0 10804 234"/>
                  <a:gd name="T15" fmla="*/ 10804 h 21141"/>
                </a:gdLst>
                <a:ahLst/>
                <a:cxnLst>
                  <a:cxn ang="0">
                    <a:pos x="T1" y="T3"/>
                  </a:cxn>
                  <a:cxn ang="0">
                    <a:pos x="T5" y="T7"/>
                  </a:cxn>
                  <a:cxn ang="0">
                    <a:pos x="T9" y="T11"/>
                  </a:cxn>
                  <a:cxn ang="0">
                    <a:pos x="T13" y="T15"/>
                  </a:cxn>
                </a:cxnLst>
                <a:rect l="0" t="0" r="r" b="b"/>
                <a:pathLst>
                  <a:path w="21129" h="21141">
                    <a:moveTo>
                      <a:pt x="20075" y="3267"/>
                    </a:moveTo>
                    <a:cubicBezTo>
                      <a:pt x="20953" y="2898"/>
                      <a:pt x="21368" y="1899"/>
                      <a:pt x="20987" y="1030"/>
                    </a:cubicBezTo>
                    <a:cubicBezTo>
                      <a:pt x="20611" y="168"/>
                      <a:pt x="19589" y="-234"/>
                      <a:pt x="18707" y="138"/>
                    </a:cubicBezTo>
                    <a:cubicBezTo>
                      <a:pt x="18670" y="152"/>
                      <a:pt x="18649" y="185"/>
                      <a:pt x="18615" y="198"/>
                    </a:cubicBezTo>
                    <a:cubicBezTo>
                      <a:pt x="10481" y="3647"/>
                      <a:pt x="3673" y="10118"/>
                      <a:pt x="124" y="18802"/>
                    </a:cubicBezTo>
                    <a:cubicBezTo>
                      <a:pt x="-232" y="19678"/>
                      <a:pt x="205" y="20666"/>
                      <a:pt x="1094" y="21019"/>
                    </a:cubicBezTo>
                    <a:cubicBezTo>
                      <a:pt x="1983" y="21366"/>
                      <a:pt x="2991" y="20946"/>
                      <a:pt x="3354" y="20071"/>
                    </a:cubicBezTo>
                    <a:cubicBezTo>
                      <a:pt x="6561" y="12205"/>
                      <a:pt x="12717" y="6360"/>
                      <a:pt x="20075" y="3274"/>
                    </a:cubicBezTo>
                    <a:cubicBezTo>
                      <a:pt x="20075" y="3274"/>
                      <a:pt x="20075" y="3267"/>
                      <a:pt x="20075" y="3267"/>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3200" b="0" i="0" u="none" strike="noStrike" kern="0" cap="none" spc="0" normalizeH="0" baseline="0" noProof="0">
                  <a:ln>
                    <a:noFill/>
                  </a:ln>
                  <a:solidFill>
                    <a:prstClr val="black"/>
                  </a:solidFill>
                  <a:effectLst/>
                  <a:uLnTx/>
                  <a:uFillTx/>
                  <a:sym typeface="Gill Sans" charset="0"/>
                </a:endParaRPr>
              </a:p>
            </p:txBody>
          </p:sp>
        </p:grpSp>
      </p:grpSp>
      <p:grpSp>
        <p:nvGrpSpPr>
          <p:cNvPr id="19" name="Group 32"/>
          <p:cNvGrpSpPr/>
          <p:nvPr/>
        </p:nvGrpSpPr>
        <p:grpSpPr>
          <a:xfrm>
            <a:off x="6629626" y="3281715"/>
            <a:ext cx="914400" cy="914400"/>
            <a:chOff x="6528170" y="3281715"/>
            <a:chExt cx="914400" cy="914400"/>
          </a:xfrm>
        </p:grpSpPr>
        <p:sp>
          <p:nvSpPr>
            <p:cNvPr id="20" name="Rounded Rectangle 8"/>
            <p:cNvSpPr/>
            <p:nvPr/>
          </p:nvSpPr>
          <p:spPr>
            <a:xfrm>
              <a:off x="6528170" y="3281715"/>
              <a:ext cx="914400" cy="914400"/>
            </a:xfrm>
            <a:prstGeom prst="roundRect">
              <a:avLst/>
            </a:prstGeom>
            <a:blipFill>
              <a:blip r:embed="rId6" cstate="screen"/>
              <a:stretch>
                <a:fillRect/>
              </a:stretch>
            </a:blipFill>
            <a:ln w="25400" cap="flat" cmpd="sng" algn="ctr">
              <a:noFill/>
              <a:prstDash val="solid"/>
            </a:ln>
            <a:effectLst/>
          </p:spPr>
          <p:txBody>
            <a:bodyPr rtlCol="0" anchor="ct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en-GB" sz="3200" b="0" i="0" u="none" strike="noStrike" kern="0" cap="none" spc="0" normalizeH="0" baseline="0" noProof="0">
                <a:ln>
                  <a:noFill/>
                </a:ln>
                <a:solidFill>
                  <a:prstClr val="white"/>
                </a:solidFill>
                <a:effectLst/>
                <a:uLnTx/>
                <a:uFillTx/>
                <a:latin typeface="Calibri" panose="020F0502020204030204"/>
              </a:endParaRPr>
            </a:p>
          </p:txBody>
        </p:sp>
        <p:grpSp>
          <p:nvGrpSpPr>
            <p:cNvPr id="21" name="Group 69"/>
            <p:cNvGrpSpPr/>
            <p:nvPr/>
          </p:nvGrpSpPr>
          <p:grpSpPr>
            <a:xfrm>
              <a:off x="6759757" y="3506346"/>
              <a:ext cx="464344" cy="465138"/>
              <a:chOff x="7287419" y="3505994"/>
              <a:chExt cx="464344" cy="465138"/>
            </a:xfrm>
            <a:solidFill>
              <a:srgbClr val="EEECE1"/>
            </a:solidFill>
          </p:grpSpPr>
          <p:sp>
            <p:nvSpPr>
              <p:cNvPr id="22" name="AutoShape 37"/>
              <p:cNvSpPr/>
              <p:nvPr/>
            </p:nvSpPr>
            <p:spPr bwMode="auto">
              <a:xfrm>
                <a:off x="7287419" y="3549650"/>
                <a:ext cx="423069" cy="421482"/>
              </a:xfrm>
              <a:custGeom>
                <a:avLst/>
                <a:gdLst>
                  <a:gd name="T0" fmla="+- 0 10849 98"/>
                  <a:gd name="T1" fmla="*/ T0 w 21502"/>
                  <a:gd name="T2" fmla="*/ 10800 h 21600"/>
                  <a:gd name="T3" fmla="+- 0 10849 98"/>
                  <a:gd name="T4" fmla="*/ T3 w 21502"/>
                  <a:gd name="T5" fmla="*/ 10800 h 21600"/>
                  <a:gd name="T6" fmla="+- 0 10849 98"/>
                  <a:gd name="T7" fmla="*/ T6 w 21502"/>
                  <a:gd name="T8" fmla="*/ 10800 h 21600"/>
                  <a:gd name="T9" fmla="+- 0 10849 98"/>
                  <a:gd name="T10" fmla="*/ T9 w 21502"/>
                  <a:gd name="T11" fmla="*/ 10800 h 21600"/>
                </a:gdLst>
                <a:ahLst/>
                <a:cxnLst>
                  <a:cxn ang="0">
                    <a:pos x="T1" y="T2"/>
                  </a:cxn>
                  <a:cxn ang="0">
                    <a:pos x="T4" y="T5"/>
                  </a:cxn>
                  <a:cxn ang="0">
                    <a:pos x="T7" y="T8"/>
                  </a:cxn>
                  <a:cxn ang="0">
                    <a:pos x="T10" y="T11"/>
                  </a:cxn>
                </a:cxnLst>
                <a:rect l="0" t="0" r="r" b="b"/>
                <a:pathLst>
                  <a:path w="21502" h="21600">
                    <a:moveTo>
                      <a:pt x="19917" y="7880"/>
                    </a:moveTo>
                    <a:lnTo>
                      <a:pt x="18875" y="8932"/>
                    </a:lnTo>
                    <a:cubicBezTo>
                      <a:pt x="18730" y="9079"/>
                      <a:pt x="18497" y="9079"/>
                      <a:pt x="18353" y="8932"/>
                    </a:cubicBezTo>
                    <a:lnTo>
                      <a:pt x="17048" y="7617"/>
                    </a:lnTo>
                    <a:lnTo>
                      <a:pt x="15991" y="10290"/>
                    </a:lnTo>
                    <a:lnTo>
                      <a:pt x="16080" y="10064"/>
                    </a:lnTo>
                    <a:cubicBezTo>
                      <a:pt x="13859" y="7826"/>
                      <a:pt x="11601" y="7544"/>
                      <a:pt x="9565" y="7291"/>
                    </a:cubicBezTo>
                    <a:cubicBezTo>
                      <a:pt x="8910" y="7210"/>
                      <a:pt x="8276" y="7126"/>
                      <a:pt x="7652" y="6990"/>
                    </a:cubicBezTo>
                    <a:lnTo>
                      <a:pt x="13918" y="4456"/>
                    </a:lnTo>
                    <a:lnTo>
                      <a:pt x="12652" y="3179"/>
                    </a:lnTo>
                    <a:cubicBezTo>
                      <a:pt x="12508" y="3033"/>
                      <a:pt x="12508" y="2798"/>
                      <a:pt x="12652" y="2652"/>
                    </a:cubicBezTo>
                    <a:lnTo>
                      <a:pt x="13695" y="1598"/>
                    </a:lnTo>
                    <a:cubicBezTo>
                      <a:pt x="13840" y="1453"/>
                      <a:pt x="14073" y="1453"/>
                      <a:pt x="14217" y="1598"/>
                    </a:cubicBezTo>
                    <a:lnTo>
                      <a:pt x="19917" y="7353"/>
                    </a:lnTo>
                    <a:cubicBezTo>
                      <a:pt x="20062" y="7499"/>
                      <a:pt x="20062" y="7734"/>
                      <a:pt x="19917" y="7880"/>
                    </a:cubicBezTo>
                    <a:moveTo>
                      <a:pt x="12292" y="19639"/>
                    </a:moveTo>
                    <a:cubicBezTo>
                      <a:pt x="12200" y="19872"/>
                      <a:pt x="11999" y="20044"/>
                      <a:pt x="11756" y="20095"/>
                    </a:cubicBezTo>
                    <a:cubicBezTo>
                      <a:pt x="11700" y="20106"/>
                      <a:pt x="11643" y="20111"/>
                      <a:pt x="11587" y="20110"/>
                    </a:cubicBezTo>
                    <a:cubicBezTo>
                      <a:pt x="11400" y="20105"/>
                      <a:pt x="11219" y="20030"/>
                      <a:pt x="11084" y="19892"/>
                    </a:cubicBezTo>
                    <a:lnTo>
                      <a:pt x="1692" y="10517"/>
                    </a:lnTo>
                    <a:cubicBezTo>
                      <a:pt x="1519" y="10343"/>
                      <a:pt x="1443" y="10094"/>
                      <a:pt x="1488" y="9852"/>
                    </a:cubicBezTo>
                    <a:cubicBezTo>
                      <a:pt x="1533" y="9610"/>
                      <a:pt x="1695" y="9407"/>
                      <a:pt x="1917" y="9308"/>
                    </a:cubicBezTo>
                    <a:lnTo>
                      <a:pt x="6505" y="7453"/>
                    </a:lnTo>
                    <a:cubicBezTo>
                      <a:pt x="9597" y="8490"/>
                      <a:pt x="12689" y="7491"/>
                      <a:pt x="15781" y="10821"/>
                    </a:cubicBezTo>
                    <a:cubicBezTo>
                      <a:pt x="15781" y="10821"/>
                      <a:pt x="12292" y="19639"/>
                      <a:pt x="12292" y="19639"/>
                    </a:cubicBezTo>
                    <a:close/>
                    <a:moveTo>
                      <a:pt x="15260" y="545"/>
                    </a:moveTo>
                    <a:cubicBezTo>
                      <a:pt x="14912" y="193"/>
                      <a:pt x="14449" y="0"/>
                      <a:pt x="13956" y="0"/>
                    </a:cubicBezTo>
                    <a:cubicBezTo>
                      <a:pt x="13463" y="0"/>
                      <a:pt x="13000" y="193"/>
                      <a:pt x="12651" y="546"/>
                    </a:cubicBezTo>
                    <a:lnTo>
                      <a:pt x="11610" y="1598"/>
                    </a:lnTo>
                    <a:cubicBezTo>
                      <a:pt x="11261" y="1949"/>
                      <a:pt x="11068" y="2417"/>
                      <a:pt x="11068" y="2915"/>
                    </a:cubicBezTo>
                    <a:cubicBezTo>
                      <a:pt x="11068" y="3265"/>
                      <a:pt x="11164" y="3601"/>
                      <a:pt x="11342" y="3893"/>
                    </a:cubicBezTo>
                    <a:lnTo>
                      <a:pt x="1324" y="7944"/>
                    </a:lnTo>
                    <a:cubicBezTo>
                      <a:pt x="654" y="8241"/>
                      <a:pt x="173" y="8851"/>
                      <a:pt x="38" y="9575"/>
                    </a:cubicBezTo>
                    <a:cubicBezTo>
                      <a:pt x="-98" y="10302"/>
                      <a:pt x="130" y="11048"/>
                      <a:pt x="654" y="11576"/>
                    </a:cubicBezTo>
                    <a:lnTo>
                      <a:pt x="10041" y="20946"/>
                    </a:lnTo>
                    <a:cubicBezTo>
                      <a:pt x="10445" y="21354"/>
                      <a:pt x="10982" y="21586"/>
                      <a:pt x="11549" y="21599"/>
                    </a:cubicBezTo>
                    <a:cubicBezTo>
                      <a:pt x="11562" y="21599"/>
                      <a:pt x="11593" y="21599"/>
                      <a:pt x="11605" y="21599"/>
                    </a:cubicBezTo>
                    <a:cubicBezTo>
                      <a:pt x="11754" y="21599"/>
                      <a:pt x="11906" y="21584"/>
                      <a:pt x="12056" y="21553"/>
                    </a:cubicBezTo>
                    <a:cubicBezTo>
                      <a:pt x="12789" y="21399"/>
                      <a:pt x="13390" y="20888"/>
                      <a:pt x="13662" y="20191"/>
                    </a:cubicBezTo>
                    <a:lnTo>
                      <a:pt x="17604" y="10229"/>
                    </a:lnTo>
                    <a:cubicBezTo>
                      <a:pt x="17902" y="10426"/>
                      <a:pt x="18250" y="10532"/>
                      <a:pt x="18613" y="10532"/>
                    </a:cubicBezTo>
                    <a:cubicBezTo>
                      <a:pt x="19107" y="10532"/>
                      <a:pt x="19570" y="10338"/>
                      <a:pt x="19918" y="9986"/>
                    </a:cubicBezTo>
                    <a:lnTo>
                      <a:pt x="20957" y="8937"/>
                    </a:lnTo>
                    <a:cubicBezTo>
                      <a:pt x="21308" y="8585"/>
                      <a:pt x="21502" y="8116"/>
                      <a:pt x="21502" y="7617"/>
                    </a:cubicBezTo>
                    <a:cubicBezTo>
                      <a:pt x="21502" y="7117"/>
                      <a:pt x="21308" y="6648"/>
                      <a:pt x="20961" y="6300"/>
                    </a:cubicBezTo>
                    <a:cubicBezTo>
                      <a:pt x="20961" y="6300"/>
                      <a:pt x="15260" y="545"/>
                      <a:pt x="15260" y="545"/>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3200" b="0" i="0" u="none" strike="noStrike" kern="0" cap="none" spc="0" normalizeH="0" baseline="0" noProof="0">
                  <a:ln>
                    <a:noFill/>
                  </a:ln>
                  <a:solidFill>
                    <a:prstClr val="black"/>
                  </a:solidFill>
                  <a:effectLst/>
                  <a:uLnTx/>
                  <a:uFillTx/>
                  <a:sym typeface="Gill Sans" charset="0"/>
                </a:endParaRPr>
              </a:p>
            </p:txBody>
          </p:sp>
          <p:sp>
            <p:nvSpPr>
              <p:cNvPr id="28" name="AutoShape 38"/>
              <p:cNvSpPr/>
              <p:nvPr/>
            </p:nvSpPr>
            <p:spPr bwMode="auto">
              <a:xfrm>
                <a:off x="7490619" y="3738563"/>
                <a:ext cx="72231" cy="730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4320"/>
                    </a:moveTo>
                    <a:cubicBezTo>
                      <a:pt x="14381" y="4320"/>
                      <a:pt x="17279" y="7222"/>
                      <a:pt x="17279" y="10800"/>
                    </a:cubicBezTo>
                    <a:cubicBezTo>
                      <a:pt x="17279" y="14377"/>
                      <a:pt x="14381" y="17279"/>
                      <a:pt x="10800" y="17279"/>
                    </a:cubicBezTo>
                    <a:cubicBezTo>
                      <a:pt x="7218" y="17279"/>
                      <a:pt x="4319" y="14377"/>
                      <a:pt x="4319" y="10800"/>
                    </a:cubicBezTo>
                    <a:cubicBezTo>
                      <a:pt x="4319" y="7222"/>
                      <a:pt x="7218" y="4320"/>
                      <a:pt x="10800" y="4320"/>
                    </a:cubicBezTo>
                    <a:moveTo>
                      <a:pt x="10800" y="21599"/>
                    </a:moveTo>
                    <a:cubicBezTo>
                      <a:pt x="16752" y="21599"/>
                      <a:pt x="21600" y="16756"/>
                      <a:pt x="21600" y="10800"/>
                    </a:cubicBezTo>
                    <a:cubicBezTo>
                      <a:pt x="21600" y="4843"/>
                      <a:pt x="16752" y="0"/>
                      <a:pt x="10800" y="0"/>
                    </a:cubicBezTo>
                    <a:cubicBezTo>
                      <a:pt x="4847" y="0"/>
                      <a:pt x="0" y="4843"/>
                      <a:pt x="0" y="10800"/>
                    </a:cubicBezTo>
                    <a:cubicBezTo>
                      <a:pt x="0" y="16756"/>
                      <a:pt x="4847" y="21599"/>
                      <a:pt x="10800" y="2159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3200" b="0" i="0" u="none" strike="noStrike" kern="0" cap="none" spc="0" normalizeH="0" baseline="0" noProof="0">
                  <a:ln>
                    <a:noFill/>
                  </a:ln>
                  <a:solidFill>
                    <a:prstClr val="black"/>
                  </a:solidFill>
                  <a:effectLst/>
                  <a:uLnTx/>
                  <a:uFillTx/>
                  <a:sym typeface="Gill Sans" charset="0"/>
                </a:endParaRPr>
              </a:p>
            </p:txBody>
          </p:sp>
          <p:sp>
            <p:nvSpPr>
              <p:cNvPr id="29" name="AutoShape 39"/>
              <p:cNvSpPr/>
              <p:nvPr/>
            </p:nvSpPr>
            <p:spPr bwMode="auto">
              <a:xfrm>
                <a:off x="7679532" y="3505994"/>
                <a:ext cx="72231" cy="730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7279"/>
                    </a:moveTo>
                    <a:cubicBezTo>
                      <a:pt x="7218" y="17279"/>
                      <a:pt x="4320" y="14377"/>
                      <a:pt x="4320" y="10800"/>
                    </a:cubicBezTo>
                    <a:cubicBezTo>
                      <a:pt x="4320" y="7222"/>
                      <a:pt x="7218" y="4320"/>
                      <a:pt x="10800" y="4320"/>
                    </a:cubicBezTo>
                    <a:cubicBezTo>
                      <a:pt x="14381" y="4320"/>
                      <a:pt x="17280" y="7222"/>
                      <a:pt x="17280" y="10800"/>
                    </a:cubicBezTo>
                    <a:cubicBezTo>
                      <a:pt x="17280" y="14377"/>
                      <a:pt x="14381" y="17279"/>
                      <a:pt x="10800" y="17279"/>
                    </a:cubicBezTo>
                    <a:moveTo>
                      <a:pt x="10800" y="0"/>
                    </a:moveTo>
                    <a:cubicBezTo>
                      <a:pt x="4847" y="0"/>
                      <a:pt x="0" y="4843"/>
                      <a:pt x="0" y="10800"/>
                    </a:cubicBezTo>
                    <a:cubicBezTo>
                      <a:pt x="0" y="16756"/>
                      <a:pt x="4847" y="21599"/>
                      <a:pt x="10800" y="21599"/>
                    </a:cubicBezTo>
                    <a:cubicBezTo>
                      <a:pt x="16752" y="21599"/>
                      <a:pt x="21600" y="16756"/>
                      <a:pt x="21600" y="10800"/>
                    </a:cubicBezTo>
                    <a:cubicBezTo>
                      <a:pt x="21600" y="4843"/>
                      <a:pt x="16752"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3200" b="0" i="0" u="none" strike="noStrike" kern="0" cap="none" spc="0" normalizeH="0" baseline="0" noProof="0">
                  <a:ln>
                    <a:noFill/>
                  </a:ln>
                  <a:solidFill>
                    <a:prstClr val="black"/>
                  </a:solidFill>
                  <a:effectLst/>
                  <a:uLnTx/>
                  <a:uFillTx/>
                  <a:sym typeface="Gill Sans" charset="0"/>
                </a:endParaRPr>
              </a:p>
            </p:txBody>
          </p:sp>
          <p:sp>
            <p:nvSpPr>
              <p:cNvPr id="30" name="AutoShape 40"/>
              <p:cNvSpPr/>
              <p:nvPr/>
            </p:nvSpPr>
            <p:spPr bwMode="auto">
              <a:xfrm>
                <a:off x="7403307" y="3724275"/>
                <a:ext cx="57944" cy="579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5400"/>
                    </a:moveTo>
                    <a:cubicBezTo>
                      <a:pt x="13779" y="5400"/>
                      <a:pt x="16199" y="7815"/>
                      <a:pt x="16199" y="10800"/>
                    </a:cubicBezTo>
                    <a:cubicBezTo>
                      <a:pt x="16199" y="13784"/>
                      <a:pt x="13779" y="16200"/>
                      <a:pt x="10800" y="16200"/>
                    </a:cubicBezTo>
                    <a:cubicBezTo>
                      <a:pt x="7820" y="16200"/>
                      <a:pt x="5399" y="13784"/>
                      <a:pt x="5399" y="10800"/>
                    </a:cubicBezTo>
                    <a:cubicBezTo>
                      <a:pt x="5399" y="7815"/>
                      <a:pt x="7820" y="5400"/>
                      <a:pt x="10800" y="5400"/>
                    </a:cubicBezTo>
                    <a:moveTo>
                      <a:pt x="0" y="10800"/>
                    </a:moveTo>
                    <a:cubicBezTo>
                      <a:pt x="0" y="16753"/>
                      <a:pt x="4843" y="21599"/>
                      <a:pt x="10800" y="21599"/>
                    </a:cubicBezTo>
                    <a:cubicBezTo>
                      <a:pt x="16756" y="21599"/>
                      <a:pt x="21600" y="16753"/>
                      <a:pt x="21600" y="10800"/>
                    </a:cubicBezTo>
                    <a:cubicBezTo>
                      <a:pt x="21600" y="4846"/>
                      <a:pt x="16756" y="0"/>
                      <a:pt x="10800" y="0"/>
                    </a:cubicBezTo>
                    <a:cubicBezTo>
                      <a:pt x="4843" y="0"/>
                      <a:pt x="0" y="4846"/>
                      <a:pt x="0" y="1080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3200" b="0" i="0" u="none" strike="noStrike" kern="0" cap="none" spc="0" normalizeH="0" baseline="0" noProof="0">
                  <a:ln>
                    <a:noFill/>
                  </a:ln>
                  <a:solidFill>
                    <a:prstClr val="black"/>
                  </a:solidFill>
                  <a:effectLst/>
                  <a:uLnTx/>
                  <a:uFillTx/>
                  <a:sym typeface="Gill Sans" charset="0"/>
                </a:endParaRPr>
              </a:p>
            </p:txBody>
          </p:sp>
          <p:sp>
            <p:nvSpPr>
              <p:cNvPr id="31" name="AutoShape 41"/>
              <p:cNvSpPr/>
              <p:nvPr/>
            </p:nvSpPr>
            <p:spPr bwMode="auto">
              <a:xfrm>
                <a:off x="7461250" y="3825875"/>
                <a:ext cx="29369" cy="285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599"/>
                    </a:moveTo>
                    <a:cubicBezTo>
                      <a:pt x="16758" y="21599"/>
                      <a:pt x="21600" y="16769"/>
                      <a:pt x="21600" y="10800"/>
                    </a:cubicBezTo>
                    <a:cubicBezTo>
                      <a:pt x="21600" y="4830"/>
                      <a:pt x="16758" y="0"/>
                      <a:pt x="10800" y="0"/>
                    </a:cubicBezTo>
                    <a:cubicBezTo>
                      <a:pt x="4841" y="0"/>
                      <a:pt x="0" y="4830"/>
                      <a:pt x="0" y="10800"/>
                    </a:cubicBezTo>
                    <a:cubicBezTo>
                      <a:pt x="0" y="16769"/>
                      <a:pt x="4841" y="21599"/>
                      <a:pt x="10800" y="2159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3200" b="0" i="0" u="none" strike="noStrike" kern="0" cap="none" spc="0" normalizeH="0" baseline="0" noProof="0">
                  <a:ln>
                    <a:noFill/>
                  </a:ln>
                  <a:solidFill>
                    <a:prstClr val="black"/>
                  </a:solidFill>
                  <a:effectLst/>
                  <a:uLnTx/>
                  <a:uFillTx/>
                  <a:sym typeface="Gill Sans" charset="0"/>
                </a:endParaRPr>
              </a:p>
            </p:txBody>
          </p:sp>
          <p:sp>
            <p:nvSpPr>
              <p:cNvPr id="32" name="AutoShape 42"/>
              <p:cNvSpPr/>
              <p:nvPr/>
            </p:nvSpPr>
            <p:spPr bwMode="auto">
              <a:xfrm>
                <a:off x="7693819" y="3607594"/>
                <a:ext cx="28575" cy="293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41" y="0"/>
                      <a:pt x="0" y="4830"/>
                      <a:pt x="0" y="10800"/>
                    </a:cubicBezTo>
                    <a:cubicBezTo>
                      <a:pt x="0" y="16769"/>
                      <a:pt x="4841" y="21599"/>
                      <a:pt x="10800" y="21599"/>
                    </a:cubicBezTo>
                    <a:cubicBezTo>
                      <a:pt x="16758" y="21599"/>
                      <a:pt x="21600" y="16769"/>
                      <a:pt x="21600" y="10800"/>
                    </a:cubicBezTo>
                    <a:cubicBezTo>
                      <a:pt x="21600" y="4830"/>
                      <a:pt x="16758"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3200" b="0" i="0" u="none" strike="noStrike" kern="0" cap="none" spc="0" normalizeH="0" baseline="0" noProof="0">
                  <a:ln>
                    <a:noFill/>
                  </a:ln>
                  <a:solidFill>
                    <a:prstClr val="black"/>
                  </a:solidFill>
                  <a:effectLst/>
                  <a:uLnTx/>
                  <a:uFillTx/>
                  <a:sym typeface="Gill Sans" charset="0"/>
                </a:endParaRPr>
              </a:p>
            </p:txBody>
          </p:sp>
        </p:grpSp>
      </p:grpSp>
      <p:grpSp>
        <p:nvGrpSpPr>
          <p:cNvPr id="33" name="Group 33"/>
          <p:cNvGrpSpPr/>
          <p:nvPr/>
        </p:nvGrpSpPr>
        <p:grpSpPr>
          <a:xfrm>
            <a:off x="6629626" y="4684221"/>
            <a:ext cx="914400" cy="914400"/>
            <a:chOff x="6528170" y="4684221"/>
            <a:chExt cx="914400" cy="914400"/>
          </a:xfrm>
        </p:grpSpPr>
        <p:sp>
          <p:nvSpPr>
            <p:cNvPr id="34" name="Rounded Rectangle 9"/>
            <p:cNvSpPr/>
            <p:nvPr/>
          </p:nvSpPr>
          <p:spPr>
            <a:xfrm>
              <a:off x="6528170" y="4684221"/>
              <a:ext cx="914400" cy="914400"/>
            </a:xfrm>
            <a:prstGeom prst="roundRect">
              <a:avLst/>
            </a:prstGeom>
            <a:blipFill>
              <a:blip r:embed="rId5" cstate="screen"/>
              <a:stretch>
                <a:fillRect/>
              </a:stretch>
            </a:blipFill>
            <a:ln w="25400" cap="flat" cmpd="sng" algn="ctr">
              <a:noFill/>
              <a:prstDash val="solid"/>
            </a:ln>
            <a:effectLst/>
          </p:spPr>
          <p:txBody>
            <a:bodyPr rtlCol="0" anchor="ct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en-GB" sz="3200" b="0" i="0" u="none" strike="noStrike" kern="0" cap="none" spc="0" normalizeH="0" baseline="0" noProof="0">
                <a:ln>
                  <a:noFill/>
                </a:ln>
                <a:solidFill>
                  <a:prstClr val="white"/>
                </a:solidFill>
                <a:effectLst/>
                <a:uLnTx/>
                <a:uFillTx/>
                <a:latin typeface="Calibri" panose="020F0502020204030204"/>
              </a:endParaRPr>
            </a:p>
          </p:txBody>
        </p:sp>
        <p:grpSp>
          <p:nvGrpSpPr>
            <p:cNvPr id="35" name="Group 76"/>
            <p:cNvGrpSpPr/>
            <p:nvPr/>
          </p:nvGrpSpPr>
          <p:grpSpPr>
            <a:xfrm>
              <a:off x="6748385" y="4909249"/>
              <a:ext cx="464344" cy="464344"/>
              <a:chOff x="7287419" y="2577307"/>
              <a:chExt cx="464344" cy="464344"/>
            </a:xfrm>
            <a:solidFill>
              <a:srgbClr val="EEECE1"/>
            </a:solidFill>
          </p:grpSpPr>
          <p:sp>
            <p:nvSpPr>
              <p:cNvPr id="36" name="AutoShape 56"/>
              <p:cNvSpPr/>
              <p:nvPr/>
            </p:nvSpPr>
            <p:spPr bwMode="auto">
              <a:xfrm>
                <a:off x="7287419" y="2577307"/>
                <a:ext cx="145256"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88" y="7316"/>
                    </a:moveTo>
                    <a:cubicBezTo>
                      <a:pt x="16954" y="7352"/>
                      <a:pt x="16923" y="7387"/>
                      <a:pt x="16883" y="7423"/>
                    </a:cubicBezTo>
                    <a:cubicBezTo>
                      <a:pt x="16677" y="7601"/>
                      <a:pt x="16414" y="7770"/>
                      <a:pt x="16066" y="7920"/>
                    </a:cubicBezTo>
                    <a:cubicBezTo>
                      <a:pt x="16057" y="7924"/>
                      <a:pt x="16044" y="7927"/>
                      <a:pt x="16038" y="7931"/>
                    </a:cubicBezTo>
                    <a:cubicBezTo>
                      <a:pt x="15662" y="8092"/>
                      <a:pt x="15214" y="8234"/>
                      <a:pt x="14705" y="8354"/>
                    </a:cubicBezTo>
                    <a:cubicBezTo>
                      <a:pt x="14697" y="8357"/>
                      <a:pt x="14692" y="8358"/>
                      <a:pt x="14686" y="8359"/>
                    </a:cubicBezTo>
                    <a:cubicBezTo>
                      <a:pt x="14163" y="8482"/>
                      <a:pt x="13584" y="8581"/>
                      <a:pt x="12960" y="8649"/>
                    </a:cubicBezTo>
                    <a:cubicBezTo>
                      <a:pt x="12279" y="8726"/>
                      <a:pt x="11560" y="8774"/>
                      <a:pt x="10800" y="8774"/>
                    </a:cubicBezTo>
                    <a:cubicBezTo>
                      <a:pt x="10037" y="8774"/>
                      <a:pt x="9318" y="8726"/>
                      <a:pt x="8640" y="8649"/>
                    </a:cubicBezTo>
                    <a:cubicBezTo>
                      <a:pt x="8016" y="8581"/>
                      <a:pt x="7435" y="8482"/>
                      <a:pt x="6914" y="8359"/>
                    </a:cubicBezTo>
                    <a:cubicBezTo>
                      <a:pt x="6908" y="8358"/>
                      <a:pt x="6901" y="8357"/>
                      <a:pt x="6893" y="8354"/>
                    </a:cubicBezTo>
                    <a:cubicBezTo>
                      <a:pt x="6385" y="8234"/>
                      <a:pt x="5937" y="8092"/>
                      <a:pt x="5562" y="7931"/>
                    </a:cubicBezTo>
                    <a:cubicBezTo>
                      <a:pt x="5553" y="7927"/>
                      <a:pt x="5541" y="7924"/>
                      <a:pt x="5531" y="7920"/>
                    </a:cubicBezTo>
                    <a:cubicBezTo>
                      <a:pt x="5184" y="7770"/>
                      <a:pt x="4921" y="7601"/>
                      <a:pt x="4715" y="7423"/>
                    </a:cubicBezTo>
                    <a:cubicBezTo>
                      <a:pt x="4676" y="7387"/>
                      <a:pt x="4644" y="7352"/>
                      <a:pt x="4612" y="7316"/>
                    </a:cubicBezTo>
                    <a:cubicBezTo>
                      <a:pt x="4437" y="7136"/>
                      <a:pt x="4320" y="6947"/>
                      <a:pt x="4320" y="6750"/>
                    </a:cubicBezTo>
                    <a:cubicBezTo>
                      <a:pt x="4320" y="6550"/>
                      <a:pt x="4437" y="6362"/>
                      <a:pt x="4612" y="6181"/>
                    </a:cubicBezTo>
                    <a:cubicBezTo>
                      <a:pt x="4644" y="6146"/>
                      <a:pt x="4676" y="6110"/>
                      <a:pt x="4715" y="6076"/>
                    </a:cubicBezTo>
                    <a:cubicBezTo>
                      <a:pt x="4921" y="5898"/>
                      <a:pt x="5184" y="5729"/>
                      <a:pt x="5531" y="5577"/>
                    </a:cubicBezTo>
                    <a:cubicBezTo>
                      <a:pt x="5541" y="5574"/>
                      <a:pt x="5553" y="5571"/>
                      <a:pt x="5562" y="5567"/>
                    </a:cubicBezTo>
                    <a:cubicBezTo>
                      <a:pt x="5937" y="5407"/>
                      <a:pt x="6385" y="5264"/>
                      <a:pt x="6893" y="5144"/>
                    </a:cubicBezTo>
                    <a:cubicBezTo>
                      <a:pt x="6901" y="5142"/>
                      <a:pt x="6908" y="5140"/>
                      <a:pt x="6914" y="5138"/>
                    </a:cubicBezTo>
                    <a:cubicBezTo>
                      <a:pt x="7435" y="5017"/>
                      <a:pt x="8016" y="4918"/>
                      <a:pt x="8640" y="4848"/>
                    </a:cubicBezTo>
                    <a:cubicBezTo>
                      <a:pt x="9318" y="4773"/>
                      <a:pt x="10037" y="4725"/>
                      <a:pt x="10800" y="4725"/>
                    </a:cubicBezTo>
                    <a:cubicBezTo>
                      <a:pt x="11560" y="4725"/>
                      <a:pt x="12279" y="4773"/>
                      <a:pt x="12960" y="4848"/>
                    </a:cubicBezTo>
                    <a:cubicBezTo>
                      <a:pt x="13584" y="4918"/>
                      <a:pt x="14163" y="5017"/>
                      <a:pt x="14686" y="5138"/>
                    </a:cubicBezTo>
                    <a:cubicBezTo>
                      <a:pt x="14692" y="5140"/>
                      <a:pt x="14697" y="5142"/>
                      <a:pt x="14705" y="5144"/>
                    </a:cubicBezTo>
                    <a:cubicBezTo>
                      <a:pt x="15214" y="5264"/>
                      <a:pt x="15662" y="5407"/>
                      <a:pt x="16038" y="5567"/>
                    </a:cubicBezTo>
                    <a:cubicBezTo>
                      <a:pt x="16044" y="5571"/>
                      <a:pt x="16057" y="5574"/>
                      <a:pt x="16066" y="5577"/>
                    </a:cubicBezTo>
                    <a:cubicBezTo>
                      <a:pt x="16414" y="5729"/>
                      <a:pt x="16677" y="5898"/>
                      <a:pt x="16883" y="6076"/>
                    </a:cubicBezTo>
                    <a:cubicBezTo>
                      <a:pt x="16923" y="6110"/>
                      <a:pt x="16954" y="6146"/>
                      <a:pt x="16988" y="6181"/>
                    </a:cubicBezTo>
                    <a:cubicBezTo>
                      <a:pt x="17161" y="6362"/>
                      <a:pt x="17280" y="6550"/>
                      <a:pt x="17280" y="6750"/>
                    </a:cubicBezTo>
                    <a:cubicBezTo>
                      <a:pt x="17280" y="6947"/>
                      <a:pt x="17161" y="7136"/>
                      <a:pt x="16988" y="7316"/>
                    </a:cubicBezTo>
                    <a:moveTo>
                      <a:pt x="12960" y="19575"/>
                    </a:moveTo>
                    <a:cubicBezTo>
                      <a:pt x="12960" y="19948"/>
                      <a:pt x="11992" y="20249"/>
                      <a:pt x="10800" y="20249"/>
                    </a:cubicBezTo>
                    <a:cubicBezTo>
                      <a:pt x="9606" y="20249"/>
                      <a:pt x="8640" y="19948"/>
                      <a:pt x="8640" y="19575"/>
                    </a:cubicBezTo>
                    <a:lnTo>
                      <a:pt x="8640" y="10056"/>
                    </a:lnTo>
                    <a:cubicBezTo>
                      <a:pt x="9338" y="10101"/>
                      <a:pt x="10059" y="10124"/>
                      <a:pt x="10800" y="10124"/>
                    </a:cubicBezTo>
                    <a:cubicBezTo>
                      <a:pt x="11541" y="10124"/>
                      <a:pt x="12262" y="10101"/>
                      <a:pt x="12960" y="10056"/>
                    </a:cubicBezTo>
                    <a:cubicBezTo>
                      <a:pt x="12960" y="10056"/>
                      <a:pt x="12960" y="19575"/>
                      <a:pt x="12960" y="19575"/>
                    </a:cubicBezTo>
                    <a:close/>
                    <a:moveTo>
                      <a:pt x="8640" y="2025"/>
                    </a:moveTo>
                    <a:cubicBezTo>
                      <a:pt x="8640" y="1651"/>
                      <a:pt x="9606" y="1350"/>
                      <a:pt x="10800" y="1350"/>
                    </a:cubicBezTo>
                    <a:cubicBezTo>
                      <a:pt x="11992" y="1350"/>
                      <a:pt x="12960" y="1651"/>
                      <a:pt x="12960" y="2025"/>
                    </a:cubicBezTo>
                    <a:lnTo>
                      <a:pt x="12960" y="3442"/>
                    </a:lnTo>
                    <a:cubicBezTo>
                      <a:pt x="12262" y="3398"/>
                      <a:pt x="11541" y="3375"/>
                      <a:pt x="10800" y="3375"/>
                    </a:cubicBezTo>
                    <a:cubicBezTo>
                      <a:pt x="10059" y="3375"/>
                      <a:pt x="9338" y="3398"/>
                      <a:pt x="8640" y="3442"/>
                    </a:cubicBezTo>
                    <a:cubicBezTo>
                      <a:pt x="8640" y="3442"/>
                      <a:pt x="8640" y="2025"/>
                      <a:pt x="8640" y="2025"/>
                    </a:cubicBezTo>
                    <a:close/>
                    <a:moveTo>
                      <a:pt x="17280" y="4064"/>
                    </a:moveTo>
                    <a:lnTo>
                      <a:pt x="17280" y="2025"/>
                    </a:lnTo>
                    <a:cubicBezTo>
                      <a:pt x="17280" y="908"/>
                      <a:pt x="14373" y="0"/>
                      <a:pt x="10800" y="0"/>
                    </a:cubicBezTo>
                    <a:cubicBezTo>
                      <a:pt x="7225" y="0"/>
                      <a:pt x="4320" y="908"/>
                      <a:pt x="4320" y="2025"/>
                    </a:cubicBezTo>
                    <a:lnTo>
                      <a:pt x="4320" y="4064"/>
                    </a:lnTo>
                    <a:cubicBezTo>
                      <a:pt x="1710" y="4681"/>
                      <a:pt x="0" y="5649"/>
                      <a:pt x="0" y="6750"/>
                    </a:cubicBezTo>
                    <a:cubicBezTo>
                      <a:pt x="0" y="7850"/>
                      <a:pt x="1710" y="8818"/>
                      <a:pt x="4320" y="9434"/>
                    </a:cubicBezTo>
                    <a:lnTo>
                      <a:pt x="4320" y="19575"/>
                    </a:lnTo>
                    <a:cubicBezTo>
                      <a:pt x="4320" y="20691"/>
                      <a:pt x="7225" y="21599"/>
                      <a:pt x="10800" y="21599"/>
                    </a:cubicBezTo>
                    <a:cubicBezTo>
                      <a:pt x="14373" y="21599"/>
                      <a:pt x="17280" y="20691"/>
                      <a:pt x="17280" y="19575"/>
                    </a:cubicBezTo>
                    <a:lnTo>
                      <a:pt x="17280" y="9434"/>
                    </a:lnTo>
                    <a:cubicBezTo>
                      <a:pt x="19889" y="8818"/>
                      <a:pt x="21600" y="7850"/>
                      <a:pt x="21600" y="6750"/>
                    </a:cubicBezTo>
                    <a:cubicBezTo>
                      <a:pt x="21600" y="5649"/>
                      <a:pt x="19889" y="4681"/>
                      <a:pt x="17280" y="4064"/>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465"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37" name="AutoShape 57"/>
              <p:cNvSpPr/>
              <p:nvPr/>
            </p:nvSpPr>
            <p:spPr bwMode="auto">
              <a:xfrm>
                <a:off x="7606507" y="2577307"/>
                <a:ext cx="145256"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88" y="7316"/>
                    </a:moveTo>
                    <a:cubicBezTo>
                      <a:pt x="16954" y="7352"/>
                      <a:pt x="16923" y="7387"/>
                      <a:pt x="16883" y="7423"/>
                    </a:cubicBezTo>
                    <a:cubicBezTo>
                      <a:pt x="16677" y="7601"/>
                      <a:pt x="16414" y="7770"/>
                      <a:pt x="16066" y="7920"/>
                    </a:cubicBezTo>
                    <a:cubicBezTo>
                      <a:pt x="16057" y="7924"/>
                      <a:pt x="16044" y="7927"/>
                      <a:pt x="16038" y="7931"/>
                    </a:cubicBezTo>
                    <a:cubicBezTo>
                      <a:pt x="15662" y="8092"/>
                      <a:pt x="15214" y="8234"/>
                      <a:pt x="14705" y="8354"/>
                    </a:cubicBezTo>
                    <a:cubicBezTo>
                      <a:pt x="14697" y="8357"/>
                      <a:pt x="14692" y="8358"/>
                      <a:pt x="14686" y="8359"/>
                    </a:cubicBezTo>
                    <a:cubicBezTo>
                      <a:pt x="14163" y="8482"/>
                      <a:pt x="13584" y="8581"/>
                      <a:pt x="12960" y="8649"/>
                    </a:cubicBezTo>
                    <a:cubicBezTo>
                      <a:pt x="12279" y="8726"/>
                      <a:pt x="11560" y="8774"/>
                      <a:pt x="10800" y="8774"/>
                    </a:cubicBezTo>
                    <a:cubicBezTo>
                      <a:pt x="10037" y="8774"/>
                      <a:pt x="9318" y="8726"/>
                      <a:pt x="8640" y="8649"/>
                    </a:cubicBezTo>
                    <a:cubicBezTo>
                      <a:pt x="8016" y="8581"/>
                      <a:pt x="7435" y="8482"/>
                      <a:pt x="6914" y="8359"/>
                    </a:cubicBezTo>
                    <a:cubicBezTo>
                      <a:pt x="6908" y="8358"/>
                      <a:pt x="6901" y="8357"/>
                      <a:pt x="6893" y="8354"/>
                    </a:cubicBezTo>
                    <a:cubicBezTo>
                      <a:pt x="6385" y="8234"/>
                      <a:pt x="5937" y="8092"/>
                      <a:pt x="5562" y="7931"/>
                    </a:cubicBezTo>
                    <a:cubicBezTo>
                      <a:pt x="5553" y="7927"/>
                      <a:pt x="5541" y="7924"/>
                      <a:pt x="5531" y="7920"/>
                    </a:cubicBezTo>
                    <a:cubicBezTo>
                      <a:pt x="5184" y="7770"/>
                      <a:pt x="4921" y="7601"/>
                      <a:pt x="4715" y="7423"/>
                    </a:cubicBezTo>
                    <a:cubicBezTo>
                      <a:pt x="4676" y="7387"/>
                      <a:pt x="4644" y="7352"/>
                      <a:pt x="4612" y="7316"/>
                    </a:cubicBezTo>
                    <a:cubicBezTo>
                      <a:pt x="4437" y="7136"/>
                      <a:pt x="4320" y="6947"/>
                      <a:pt x="4320" y="6750"/>
                    </a:cubicBezTo>
                    <a:cubicBezTo>
                      <a:pt x="4320" y="6550"/>
                      <a:pt x="4437" y="6362"/>
                      <a:pt x="4612" y="6181"/>
                    </a:cubicBezTo>
                    <a:cubicBezTo>
                      <a:pt x="4644" y="6146"/>
                      <a:pt x="4676" y="6110"/>
                      <a:pt x="4715" y="6076"/>
                    </a:cubicBezTo>
                    <a:cubicBezTo>
                      <a:pt x="4921" y="5898"/>
                      <a:pt x="5184" y="5729"/>
                      <a:pt x="5531" y="5577"/>
                    </a:cubicBezTo>
                    <a:cubicBezTo>
                      <a:pt x="5541" y="5574"/>
                      <a:pt x="5553" y="5571"/>
                      <a:pt x="5562" y="5567"/>
                    </a:cubicBezTo>
                    <a:cubicBezTo>
                      <a:pt x="5937" y="5407"/>
                      <a:pt x="6385" y="5264"/>
                      <a:pt x="6893" y="5144"/>
                    </a:cubicBezTo>
                    <a:cubicBezTo>
                      <a:pt x="6901" y="5142"/>
                      <a:pt x="6908" y="5140"/>
                      <a:pt x="6914" y="5138"/>
                    </a:cubicBezTo>
                    <a:cubicBezTo>
                      <a:pt x="7435" y="5017"/>
                      <a:pt x="8016" y="4918"/>
                      <a:pt x="8640" y="4848"/>
                    </a:cubicBezTo>
                    <a:cubicBezTo>
                      <a:pt x="9318" y="4773"/>
                      <a:pt x="10037" y="4725"/>
                      <a:pt x="10800" y="4725"/>
                    </a:cubicBezTo>
                    <a:cubicBezTo>
                      <a:pt x="11560" y="4725"/>
                      <a:pt x="12279" y="4773"/>
                      <a:pt x="12960" y="4848"/>
                    </a:cubicBezTo>
                    <a:cubicBezTo>
                      <a:pt x="13584" y="4918"/>
                      <a:pt x="14163" y="5017"/>
                      <a:pt x="14686" y="5138"/>
                    </a:cubicBezTo>
                    <a:cubicBezTo>
                      <a:pt x="14692" y="5140"/>
                      <a:pt x="14697" y="5142"/>
                      <a:pt x="14705" y="5144"/>
                    </a:cubicBezTo>
                    <a:cubicBezTo>
                      <a:pt x="15214" y="5264"/>
                      <a:pt x="15662" y="5407"/>
                      <a:pt x="16038" y="5567"/>
                    </a:cubicBezTo>
                    <a:cubicBezTo>
                      <a:pt x="16044" y="5571"/>
                      <a:pt x="16057" y="5574"/>
                      <a:pt x="16066" y="5577"/>
                    </a:cubicBezTo>
                    <a:cubicBezTo>
                      <a:pt x="16414" y="5729"/>
                      <a:pt x="16677" y="5898"/>
                      <a:pt x="16883" y="6076"/>
                    </a:cubicBezTo>
                    <a:cubicBezTo>
                      <a:pt x="16923" y="6110"/>
                      <a:pt x="16954" y="6146"/>
                      <a:pt x="16988" y="6181"/>
                    </a:cubicBezTo>
                    <a:cubicBezTo>
                      <a:pt x="17161" y="6362"/>
                      <a:pt x="17280" y="6550"/>
                      <a:pt x="17280" y="6750"/>
                    </a:cubicBezTo>
                    <a:cubicBezTo>
                      <a:pt x="17280" y="6947"/>
                      <a:pt x="17161" y="7136"/>
                      <a:pt x="16988" y="7316"/>
                    </a:cubicBezTo>
                    <a:moveTo>
                      <a:pt x="12960" y="19575"/>
                    </a:moveTo>
                    <a:cubicBezTo>
                      <a:pt x="12960" y="19948"/>
                      <a:pt x="11992" y="20249"/>
                      <a:pt x="10800" y="20249"/>
                    </a:cubicBezTo>
                    <a:cubicBezTo>
                      <a:pt x="9606" y="20249"/>
                      <a:pt x="8640" y="19948"/>
                      <a:pt x="8640" y="19575"/>
                    </a:cubicBezTo>
                    <a:lnTo>
                      <a:pt x="8640" y="10056"/>
                    </a:lnTo>
                    <a:cubicBezTo>
                      <a:pt x="9338" y="10101"/>
                      <a:pt x="10059" y="10124"/>
                      <a:pt x="10800" y="10124"/>
                    </a:cubicBezTo>
                    <a:cubicBezTo>
                      <a:pt x="11541" y="10124"/>
                      <a:pt x="12262" y="10101"/>
                      <a:pt x="12960" y="10056"/>
                    </a:cubicBezTo>
                    <a:cubicBezTo>
                      <a:pt x="12960" y="10056"/>
                      <a:pt x="12960" y="19575"/>
                      <a:pt x="12960" y="19575"/>
                    </a:cubicBezTo>
                    <a:close/>
                    <a:moveTo>
                      <a:pt x="8640" y="2025"/>
                    </a:moveTo>
                    <a:cubicBezTo>
                      <a:pt x="8640" y="1651"/>
                      <a:pt x="9606" y="1350"/>
                      <a:pt x="10800" y="1350"/>
                    </a:cubicBezTo>
                    <a:cubicBezTo>
                      <a:pt x="11992" y="1350"/>
                      <a:pt x="12960" y="1651"/>
                      <a:pt x="12960" y="2025"/>
                    </a:cubicBezTo>
                    <a:lnTo>
                      <a:pt x="12960" y="3442"/>
                    </a:lnTo>
                    <a:cubicBezTo>
                      <a:pt x="12262" y="3398"/>
                      <a:pt x="11541" y="3375"/>
                      <a:pt x="10800" y="3375"/>
                    </a:cubicBezTo>
                    <a:cubicBezTo>
                      <a:pt x="10059" y="3375"/>
                      <a:pt x="9338" y="3398"/>
                      <a:pt x="8640" y="3442"/>
                    </a:cubicBezTo>
                    <a:cubicBezTo>
                      <a:pt x="8640" y="3442"/>
                      <a:pt x="8640" y="2025"/>
                      <a:pt x="8640" y="2025"/>
                    </a:cubicBezTo>
                    <a:close/>
                    <a:moveTo>
                      <a:pt x="17280" y="4064"/>
                    </a:moveTo>
                    <a:lnTo>
                      <a:pt x="17280" y="2025"/>
                    </a:lnTo>
                    <a:cubicBezTo>
                      <a:pt x="17280" y="908"/>
                      <a:pt x="14373" y="0"/>
                      <a:pt x="10800" y="0"/>
                    </a:cubicBezTo>
                    <a:cubicBezTo>
                      <a:pt x="7225" y="0"/>
                      <a:pt x="4320" y="908"/>
                      <a:pt x="4320" y="2025"/>
                    </a:cubicBezTo>
                    <a:lnTo>
                      <a:pt x="4320" y="4064"/>
                    </a:lnTo>
                    <a:cubicBezTo>
                      <a:pt x="1710" y="4681"/>
                      <a:pt x="0" y="5649"/>
                      <a:pt x="0" y="6750"/>
                    </a:cubicBezTo>
                    <a:cubicBezTo>
                      <a:pt x="0" y="7850"/>
                      <a:pt x="1710" y="8818"/>
                      <a:pt x="4320" y="9434"/>
                    </a:cubicBezTo>
                    <a:lnTo>
                      <a:pt x="4320" y="19575"/>
                    </a:lnTo>
                    <a:cubicBezTo>
                      <a:pt x="4320" y="20691"/>
                      <a:pt x="7225" y="21599"/>
                      <a:pt x="10800" y="21599"/>
                    </a:cubicBezTo>
                    <a:cubicBezTo>
                      <a:pt x="14373" y="21599"/>
                      <a:pt x="17280" y="20691"/>
                      <a:pt x="17280" y="19575"/>
                    </a:cubicBezTo>
                    <a:lnTo>
                      <a:pt x="17280" y="9434"/>
                    </a:lnTo>
                    <a:cubicBezTo>
                      <a:pt x="19889" y="8818"/>
                      <a:pt x="21600" y="7850"/>
                      <a:pt x="21600" y="6750"/>
                    </a:cubicBezTo>
                    <a:cubicBezTo>
                      <a:pt x="21600" y="5649"/>
                      <a:pt x="19889" y="4681"/>
                      <a:pt x="17280" y="4064"/>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465"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38" name="AutoShape 58"/>
              <p:cNvSpPr/>
              <p:nvPr/>
            </p:nvSpPr>
            <p:spPr bwMode="auto">
              <a:xfrm>
                <a:off x="7446963" y="2577307"/>
                <a:ext cx="145257"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88" y="15416"/>
                    </a:moveTo>
                    <a:cubicBezTo>
                      <a:pt x="16954" y="15452"/>
                      <a:pt x="16923" y="15487"/>
                      <a:pt x="16883" y="15523"/>
                    </a:cubicBezTo>
                    <a:cubicBezTo>
                      <a:pt x="16677" y="15701"/>
                      <a:pt x="16414" y="15870"/>
                      <a:pt x="16066" y="16020"/>
                    </a:cubicBezTo>
                    <a:cubicBezTo>
                      <a:pt x="16057" y="16024"/>
                      <a:pt x="16044" y="16027"/>
                      <a:pt x="16038" y="16031"/>
                    </a:cubicBezTo>
                    <a:cubicBezTo>
                      <a:pt x="15662" y="16192"/>
                      <a:pt x="15214" y="16334"/>
                      <a:pt x="14705" y="16454"/>
                    </a:cubicBezTo>
                    <a:cubicBezTo>
                      <a:pt x="14697" y="16457"/>
                      <a:pt x="14692" y="16458"/>
                      <a:pt x="14686" y="16459"/>
                    </a:cubicBezTo>
                    <a:cubicBezTo>
                      <a:pt x="14163" y="16582"/>
                      <a:pt x="13584" y="16681"/>
                      <a:pt x="12960" y="16749"/>
                    </a:cubicBezTo>
                    <a:cubicBezTo>
                      <a:pt x="12279" y="16826"/>
                      <a:pt x="11560" y="16875"/>
                      <a:pt x="10800" y="16875"/>
                    </a:cubicBezTo>
                    <a:cubicBezTo>
                      <a:pt x="10037" y="16875"/>
                      <a:pt x="9318" y="16826"/>
                      <a:pt x="8640" y="16749"/>
                    </a:cubicBezTo>
                    <a:cubicBezTo>
                      <a:pt x="8016" y="16681"/>
                      <a:pt x="7435" y="16582"/>
                      <a:pt x="6914" y="16459"/>
                    </a:cubicBezTo>
                    <a:cubicBezTo>
                      <a:pt x="6908" y="16458"/>
                      <a:pt x="6901" y="16457"/>
                      <a:pt x="6893" y="16454"/>
                    </a:cubicBezTo>
                    <a:cubicBezTo>
                      <a:pt x="6385" y="16334"/>
                      <a:pt x="5937" y="16192"/>
                      <a:pt x="5562" y="16031"/>
                    </a:cubicBezTo>
                    <a:cubicBezTo>
                      <a:pt x="5553" y="16027"/>
                      <a:pt x="5541" y="16024"/>
                      <a:pt x="5531" y="16020"/>
                    </a:cubicBezTo>
                    <a:cubicBezTo>
                      <a:pt x="5184" y="15870"/>
                      <a:pt x="4921" y="15701"/>
                      <a:pt x="4715" y="15523"/>
                    </a:cubicBezTo>
                    <a:cubicBezTo>
                      <a:pt x="4676" y="15487"/>
                      <a:pt x="4644" y="15452"/>
                      <a:pt x="4612" y="15416"/>
                    </a:cubicBezTo>
                    <a:cubicBezTo>
                      <a:pt x="4437" y="15236"/>
                      <a:pt x="4320" y="15047"/>
                      <a:pt x="4320" y="14850"/>
                    </a:cubicBezTo>
                    <a:cubicBezTo>
                      <a:pt x="4320" y="14650"/>
                      <a:pt x="4437" y="14462"/>
                      <a:pt x="4612" y="14281"/>
                    </a:cubicBezTo>
                    <a:cubicBezTo>
                      <a:pt x="4644" y="14246"/>
                      <a:pt x="4676" y="14210"/>
                      <a:pt x="4715" y="14176"/>
                    </a:cubicBezTo>
                    <a:cubicBezTo>
                      <a:pt x="4921" y="13998"/>
                      <a:pt x="5184" y="13829"/>
                      <a:pt x="5531" y="13677"/>
                    </a:cubicBezTo>
                    <a:cubicBezTo>
                      <a:pt x="5541" y="13674"/>
                      <a:pt x="5553" y="13671"/>
                      <a:pt x="5562" y="13667"/>
                    </a:cubicBezTo>
                    <a:cubicBezTo>
                      <a:pt x="5937" y="13507"/>
                      <a:pt x="6385" y="13364"/>
                      <a:pt x="6893" y="13244"/>
                    </a:cubicBezTo>
                    <a:cubicBezTo>
                      <a:pt x="6901" y="13242"/>
                      <a:pt x="6908" y="13240"/>
                      <a:pt x="6914" y="13238"/>
                    </a:cubicBezTo>
                    <a:cubicBezTo>
                      <a:pt x="7435" y="13117"/>
                      <a:pt x="8016" y="13018"/>
                      <a:pt x="8640" y="12948"/>
                    </a:cubicBezTo>
                    <a:cubicBezTo>
                      <a:pt x="9318" y="12873"/>
                      <a:pt x="10037" y="12825"/>
                      <a:pt x="10800" y="12825"/>
                    </a:cubicBezTo>
                    <a:cubicBezTo>
                      <a:pt x="11560" y="12825"/>
                      <a:pt x="12279" y="12873"/>
                      <a:pt x="12960" y="12948"/>
                    </a:cubicBezTo>
                    <a:cubicBezTo>
                      <a:pt x="13584" y="13018"/>
                      <a:pt x="14163" y="13117"/>
                      <a:pt x="14686" y="13238"/>
                    </a:cubicBezTo>
                    <a:cubicBezTo>
                      <a:pt x="14692" y="13240"/>
                      <a:pt x="14697" y="13242"/>
                      <a:pt x="14705" y="13244"/>
                    </a:cubicBezTo>
                    <a:cubicBezTo>
                      <a:pt x="15214" y="13364"/>
                      <a:pt x="15662" y="13507"/>
                      <a:pt x="16038" y="13667"/>
                    </a:cubicBezTo>
                    <a:cubicBezTo>
                      <a:pt x="16044" y="13671"/>
                      <a:pt x="16057" y="13674"/>
                      <a:pt x="16066" y="13677"/>
                    </a:cubicBezTo>
                    <a:cubicBezTo>
                      <a:pt x="16414" y="13829"/>
                      <a:pt x="16677" y="13998"/>
                      <a:pt x="16883" y="14176"/>
                    </a:cubicBezTo>
                    <a:cubicBezTo>
                      <a:pt x="16923" y="14210"/>
                      <a:pt x="16954" y="14246"/>
                      <a:pt x="16988" y="14281"/>
                    </a:cubicBezTo>
                    <a:cubicBezTo>
                      <a:pt x="17161" y="14462"/>
                      <a:pt x="17280" y="14650"/>
                      <a:pt x="17280" y="14850"/>
                    </a:cubicBezTo>
                    <a:cubicBezTo>
                      <a:pt x="17280" y="15047"/>
                      <a:pt x="17161" y="15236"/>
                      <a:pt x="16988" y="15416"/>
                    </a:cubicBezTo>
                    <a:moveTo>
                      <a:pt x="12960" y="19575"/>
                    </a:moveTo>
                    <a:cubicBezTo>
                      <a:pt x="12960" y="19948"/>
                      <a:pt x="11992" y="20249"/>
                      <a:pt x="10800" y="20249"/>
                    </a:cubicBezTo>
                    <a:cubicBezTo>
                      <a:pt x="9606" y="20249"/>
                      <a:pt x="8640" y="19948"/>
                      <a:pt x="8640" y="19575"/>
                    </a:cubicBezTo>
                    <a:lnTo>
                      <a:pt x="8640" y="18156"/>
                    </a:lnTo>
                    <a:cubicBezTo>
                      <a:pt x="9338" y="18201"/>
                      <a:pt x="10059" y="18225"/>
                      <a:pt x="10800" y="18225"/>
                    </a:cubicBezTo>
                    <a:cubicBezTo>
                      <a:pt x="11541" y="18225"/>
                      <a:pt x="12262" y="18201"/>
                      <a:pt x="12960" y="18156"/>
                    </a:cubicBezTo>
                    <a:cubicBezTo>
                      <a:pt x="12960" y="18156"/>
                      <a:pt x="12960" y="19575"/>
                      <a:pt x="12960" y="19575"/>
                    </a:cubicBezTo>
                    <a:close/>
                    <a:moveTo>
                      <a:pt x="8640" y="2025"/>
                    </a:moveTo>
                    <a:cubicBezTo>
                      <a:pt x="8640" y="1651"/>
                      <a:pt x="9606" y="1350"/>
                      <a:pt x="10800" y="1350"/>
                    </a:cubicBezTo>
                    <a:cubicBezTo>
                      <a:pt x="11992" y="1350"/>
                      <a:pt x="12960" y="1651"/>
                      <a:pt x="12960" y="2025"/>
                    </a:cubicBezTo>
                    <a:lnTo>
                      <a:pt x="12960" y="11542"/>
                    </a:lnTo>
                    <a:cubicBezTo>
                      <a:pt x="12262" y="11498"/>
                      <a:pt x="11541" y="11475"/>
                      <a:pt x="10800" y="11475"/>
                    </a:cubicBezTo>
                    <a:cubicBezTo>
                      <a:pt x="10059" y="11475"/>
                      <a:pt x="9338" y="11498"/>
                      <a:pt x="8640" y="11542"/>
                    </a:cubicBezTo>
                    <a:cubicBezTo>
                      <a:pt x="8640" y="11542"/>
                      <a:pt x="8640" y="2025"/>
                      <a:pt x="8640" y="2025"/>
                    </a:cubicBezTo>
                    <a:close/>
                    <a:moveTo>
                      <a:pt x="17280" y="12164"/>
                    </a:moveTo>
                    <a:lnTo>
                      <a:pt x="17280" y="2025"/>
                    </a:lnTo>
                    <a:cubicBezTo>
                      <a:pt x="17280" y="908"/>
                      <a:pt x="14373" y="0"/>
                      <a:pt x="10800" y="0"/>
                    </a:cubicBezTo>
                    <a:cubicBezTo>
                      <a:pt x="7225" y="0"/>
                      <a:pt x="4320" y="908"/>
                      <a:pt x="4320" y="2025"/>
                    </a:cubicBezTo>
                    <a:lnTo>
                      <a:pt x="4320" y="12164"/>
                    </a:lnTo>
                    <a:cubicBezTo>
                      <a:pt x="1710" y="12781"/>
                      <a:pt x="0" y="13749"/>
                      <a:pt x="0" y="14850"/>
                    </a:cubicBezTo>
                    <a:cubicBezTo>
                      <a:pt x="0" y="15950"/>
                      <a:pt x="1710" y="16918"/>
                      <a:pt x="4320" y="17534"/>
                    </a:cubicBezTo>
                    <a:lnTo>
                      <a:pt x="4320" y="19575"/>
                    </a:lnTo>
                    <a:cubicBezTo>
                      <a:pt x="4320" y="20691"/>
                      <a:pt x="7225" y="21599"/>
                      <a:pt x="10800" y="21599"/>
                    </a:cubicBezTo>
                    <a:cubicBezTo>
                      <a:pt x="14373" y="21599"/>
                      <a:pt x="17280" y="20691"/>
                      <a:pt x="17280" y="19575"/>
                    </a:cubicBezTo>
                    <a:lnTo>
                      <a:pt x="17280" y="17534"/>
                    </a:lnTo>
                    <a:cubicBezTo>
                      <a:pt x="19889" y="16918"/>
                      <a:pt x="21600" y="15950"/>
                      <a:pt x="21600" y="14850"/>
                    </a:cubicBezTo>
                    <a:cubicBezTo>
                      <a:pt x="21600" y="13749"/>
                      <a:pt x="19889" y="12781"/>
                      <a:pt x="17280" y="12164"/>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465"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grpSp>
      </p:grpSp>
      <p:grpSp>
        <p:nvGrpSpPr>
          <p:cNvPr id="39" name="Group 28"/>
          <p:cNvGrpSpPr/>
          <p:nvPr/>
        </p:nvGrpSpPr>
        <p:grpSpPr>
          <a:xfrm>
            <a:off x="1691398" y="1885071"/>
            <a:ext cx="914400" cy="914400"/>
            <a:chOff x="1253782" y="1885071"/>
            <a:chExt cx="914400" cy="914400"/>
          </a:xfrm>
        </p:grpSpPr>
        <p:sp>
          <p:nvSpPr>
            <p:cNvPr id="40" name="Rounded Rectangle 4"/>
            <p:cNvSpPr/>
            <p:nvPr/>
          </p:nvSpPr>
          <p:spPr>
            <a:xfrm>
              <a:off x="1253782" y="1885071"/>
              <a:ext cx="914400" cy="914400"/>
            </a:xfrm>
            <a:prstGeom prst="roundRect">
              <a:avLst/>
            </a:prstGeom>
            <a:blipFill>
              <a:blip r:embed="rId6" cstate="screen"/>
              <a:stretch>
                <a:fillRect/>
              </a:stretch>
            </a:blipFill>
            <a:ln w="25400" cap="flat" cmpd="sng" algn="ctr">
              <a:noFill/>
              <a:prstDash val="solid"/>
            </a:ln>
            <a:effectLst/>
          </p:spPr>
          <p:txBody>
            <a:bodyPr rtlCol="0" anchor="ct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en-GB" sz="3200" b="0" i="0" u="none" strike="noStrike" kern="0" cap="none" spc="0" normalizeH="0" baseline="0" noProof="0">
                <a:ln>
                  <a:noFill/>
                </a:ln>
                <a:solidFill>
                  <a:prstClr val="white"/>
                </a:solidFill>
                <a:effectLst/>
                <a:uLnTx/>
                <a:uFillTx/>
                <a:latin typeface="Calibri" panose="020F0502020204030204"/>
              </a:endParaRPr>
            </a:p>
          </p:txBody>
        </p:sp>
        <p:grpSp>
          <p:nvGrpSpPr>
            <p:cNvPr id="41" name="Group 80"/>
            <p:cNvGrpSpPr/>
            <p:nvPr/>
          </p:nvGrpSpPr>
          <p:grpSpPr>
            <a:xfrm>
              <a:off x="1551438" y="2110099"/>
              <a:ext cx="319088" cy="465138"/>
              <a:chOff x="3582988" y="3510757"/>
              <a:chExt cx="319088" cy="465138"/>
            </a:xfrm>
            <a:solidFill>
              <a:srgbClr val="EEECE1"/>
            </a:solidFill>
          </p:grpSpPr>
          <p:sp>
            <p:nvSpPr>
              <p:cNvPr id="42" name="AutoShape 113"/>
              <p:cNvSpPr/>
              <p:nvPr/>
            </p:nvSpPr>
            <p:spPr bwMode="auto">
              <a:xfrm>
                <a:off x="3582988" y="3510757"/>
                <a:ext cx="319088" cy="465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386" y="14175"/>
                    </a:moveTo>
                    <a:lnTo>
                      <a:pt x="6223" y="14175"/>
                    </a:lnTo>
                    <a:cubicBezTo>
                      <a:pt x="5734" y="13446"/>
                      <a:pt x="5147" y="12716"/>
                      <a:pt x="4568" y="12003"/>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1"/>
                    </a:cubicBezTo>
                    <a:cubicBezTo>
                      <a:pt x="16455" y="12723"/>
                      <a:pt x="15873" y="13449"/>
                      <a:pt x="15386" y="14175"/>
                    </a:cubicBezTo>
                    <a:moveTo>
                      <a:pt x="10800" y="20249"/>
                    </a:moveTo>
                    <a:cubicBezTo>
                      <a:pt x="9805" y="20249"/>
                      <a:pt x="9347" y="20171"/>
                      <a:pt x="8839" y="19406"/>
                    </a:cubicBezTo>
                    <a:lnTo>
                      <a:pt x="13000" y="19048"/>
                    </a:lnTo>
                    <a:cubicBezTo>
                      <a:pt x="12398" y="20184"/>
                      <a:pt x="11959" y="20249"/>
                      <a:pt x="10800" y="20249"/>
                    </a:cubicBezTo>
                    <a:moveTo>
                      <a:pt x="7595" y="16813"/>
                    </a:moveTo>
                    <a:cubicBezTo>
                      <a:pt x="7417" y="16407"/>
                      <a:pt x="7215" y="15978"/>
                      <a:pt x="6991" y="15525"/>
                    </a:cubicBezTo>
                    <a:lnTo>
                      <a:pt x="14616" y="15525"/>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90"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5"/>
                    </a:cubicBezTo>
                    <a:cubicBezTo>
                      <a:pt x="0" y="10146"/>
                      <a:pt x="3621" y="13029"/>
                      <a:pt x="4939" y="15562"/>
                    </a:cubicBezTo>
                    <a:cubicBezTo>
                      <a:pt x="6906" y="19339"/>
                      <a:pt x="6688" y="21599"/>
                      <a:pt x="10800" y="21599"/>
                    </a:cubicBezTo>
                    <a:cubicBezTo>
                      <a:pt x="14972" y="21599"/>
                      <a:pt x="14692" y="19349"/>
                      <a:pt x="16660" y="15577"/>
                    </a:cubicBezTo>
                    <a:cubicBezTo>
                      <a:pt x="17983" y="13039"/>
                      <a:pt x="21600" y="10124"/>
                      <a:pt x="21600" y="7425"/>
                    </a:cubicBezTo>
                    <a:cubicBezTo>
                      <a:pt x="21600" y="3324"/>
                      <a:pt x="16764"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3200" b="0" i="0" u="none" strike="noStrike" kern="0" cap="none" spc="0" normalizeH="0" baseline="0" noProof="0">
                  <a:ln>
                    <a:noFill/>
                  </a:ln>
                  <a:solidFill>
                    <a:prstClr val="black"/>
                  </a:solidFill>
                  <a:effectLst/>
                  <a:uLnTx/>
                  <a:uFillTx/>
                  <a:sym typeface="Gill Sans" charset="0"/>
                </a:endParaRPr>
              </a:p>
            </p:txBody>
          </p:sp>
          <p:sp>
            <p:nvSpPr>
              <p:cNvPr id="43" name="AutoShape 114"/>
              <p:cNvSpPr/>
              <p:nvPr/>
            </p:nvSpPr>
            <p:spPr bwMode="auto">
              <a:xfrm>
                <a:off x="3655219" y="3583782"/>
                <a:ext cx="94456" cy="94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3200" b="0" i="0" u="none" strike="noStrike" kern="0" cap="none" spc="0" normalizeH="0" baseline="0" noProof="0">
                  <a:ln>
                    <a:noFill/>
                  </a:ln>
                  <a:solidFill>
                    <a:prstClr val="black"/>
                  </a:solidFill>
                  <a:effectLst/>
                  <a:uLnTx/>
                  <a:uFillTx/>
                  <a:sym typeface="Gill Sans" charset="0"/>
                </a:endParaRPr>
              </a:p>
            </p:txBody>
          </p:sp>
        </p:grpSp>
      </p:grpSp>
      <p:grpSp>
        <p:nvGrpSpPr>
          <p:cNvPr id="44" name="Group 31"/>
          <p:cNvGrpSpPr/>
          <p:nvPr/>
        </p:nvGrpSpPr>
        <p:grpSpPr>
          <a:xfrm>
            <a:off x="6629626" y="1885071"/>
            <a:ext cx="914400" cy="914400"/>
            <a:chOff x="6528170" y="1885071"/>
            <a:chExt cx="914400" cy="914400"/>
          </a:xfrm>
        </p:grpSpPr>
        <p:sp>
          <p:nvSpPr>
            <p:cNvPr id="45" name="Rounded Rectangle 7"/>
            <p:cNvSpPr/>
            <p:nvPr/>
          </p:nvSpPr>
          <p:spPr>
            <a:xfrm>
              <a:off x="6528170" y="1885071"/>
              <a:ext cx="914400" cy="914400"/>
            </a:xfrm>
            <a:prstGeom prst="roundRect">
              <a:avLst/>
            </a:prstGeom>
            <a:blipFill>
              <a:blip r:embed="rId5" cstate="screen"/>
              <a:stretch>
                <a:fillRect/>
              </a:stretch>
            </a:blipFill>
            <a:ln w="25400" cap="flat" cmpd="sng" algn="ctr">
              <a:noFill/>
              <a:prstDash val="solid"/>
            </a:ln>
            <a:effectLst/>
          </p:spPr>
          <p:txBody>
            <a:bodyPr rtlCol="0" anchor="ct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en-GB" sz="3200" b="0" i="0" u="none" strike="noStrike" kern="0" cap="none" spc="0" normalizeH="0" baseline="0" noProof="0">
                <a:ln>
                  <a:noFill/>
                </a:ln>
                <a:solidFill>
                  <a:prstClr val="white"/>
                </a:solidFill>
                <a:effectLst/>
                <a:uLnTx/>
                <a:uFillTx/>
                <a:latin typeface="Calibri" panose="020F0502020204030204"/>
              </a:endParaRPr>
            </a:p>
          </p:txBody>
        </p:sp>
        <p:grpSp>
          <p:nvGrpSpPr>
            <p:cNvPr id="46" name="Group 83"/>
            <p:cNvGrpSpPr/>
            <p:nvPr/>
          </p:nvGrpSpPr>
          <p:grpSpPr>
            <a:xfrm>
              <a:off x="6758963" y="2110099"/>
              <a:ext cx="465138" cy="464344"/>
              <a:chOff x="2581275" y="2582069"/>
              <a:chExt cx="465138" cy="464344"/>
            </a:xfrm>
            <a:solidFill>
              <a:srgbClr val="EEECE1"/>
            </a:solidFill>
          </p:grpSpPr>
          <p:sp>
            <p:nvSpPr>
              <p:cNvPr id="47" name="AutoShape 128"/>
              <p:cNvSpPr/>
              <p:nvPr/>
            </p:nvSpPr>
            <p:spPr bwMode="auto">
              <a:xfrm>
                <a:off x="2581275" y="2582069"/>
                <a:ext cx="465138"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850" y="12150"/>
                    </a:moveTo>
                    <a:cubicBezTo>
                      <a:pt x="13851" y="12150"/>
                      <a:pt x="12926" y="11859"/>
                      <a:pt x="12124" y="11386"/>
                    </a:cubicBezTo>
                    <a:lnTo>
                      <a:pt x="11892" y="11618"/>
                    </a:lnTo>
                    <a:lnTo>
                      <a:pt x="11132" y="12377"/>
                    </a:lnTo>
                    <a:lnTo>
                      <a:pt x="9846" y="13663"/>
                    </a:lnTo>
                    <a:cubicBezTo>
                      <a:pt x="9593" y="13916"/>
                      <a:pt x="9451" y="14260"/>
                      <a:pt x="9451" y="14617"/>
                    </a:cubicBezTo>
                    <a:lnTo>
                      <a:pt x="9451" y="16200"/>
                    </a:lnTo>
                    <a:lnTo>
                      <a:pt x="8101" y="16200"/>
                    </a:lnTo>
                    <a:cubicBezTo>
                      <a:pt x="7356" y="16200"/>
                      <a:pt x="6751" y="16804"/>
                      <a:pt x="6751" y="17549"/>
                    </a:cubicBezTo>
                    <a:lnTo>
                      <a:pt x="6751" y="18900"/>
                    </a:lnTo>
                    <a:lnTo>
                      <a:pt x="5170" y="18900"/>
                    </a:lnTo>
                    <a:cubicBezTo>
                      <a:pt x="4812" y="18900"/>
                      <a:pt x="4469" y="19042"/>
                      <a:pt x="4216" y="19295"/>
                    </a:cubicBezTo>
                    <a:lnTo>
                      <a:pt x="3259" y="20252"/>
                    </a:lnTo>
                    <a:lnTo>
                      <a:pt x="1352" y="20249"/>
                    </a:lnTo>
                    <a:lnTo>
                      <a:pt x="1350" y="18326"/>
                    </a:lnTo>
                    <a:lnTo>
                      <a:pt x="9223" y="10467"/>
                    </a:lnTo>
                    <a:cubicBezTo>
                      <a:pt x="9223" y="10467"/>
                      <a:pt x="9223" y="10467"/>
                      <a:pt x="9224" y="10468"/>
                    </a:cubicBezTo>
                    <a:lnTo>
                      <a:pt x="10215" y="9477"/>
                    </a:lnTo>
                    <a:cubicBezTo>
                      <a:pt x="9741" y="8674"/>
                      <a:pt x="9451" y="7748"/>
                      <a:pt x="9451" y="6750"/>
                    </a:cubicBezTo>
                    <a:cubicBezTo>
                      <a:pt x="9451" y="3767"/>
                      <a:pt x="11869" y="1350"/>
                      <a:pt x="14850" y="1350"/>
                    </a:cubicBezTo>
                    <a:cubicBezTo>
                      <a:pt x="17832" y="1350"/>
                      <a:pt x="20250" y="3767"/>
                      <a:pt x="20250" y="6750"/>
                    </a:cubicBezTo>
                    <a:cubicBezTo>
                      <a:pt x="20250" y="9732"/>
                      <a:pt x="17832" y="12150"/>
                      <a:pt x="14850" y="12150"/>
                    </a:cubicBezTo>
                    <a:moveTo>
                      <a:pt x="14850" y="0"/>
                    </a:moveTo>
                    <a:cubicBezTo>
                      <a:pt x="11123" y="0"/>
                      <a:pt x="8101" y="3022"/>
                      <a:pt x="8101" y="6750"/>
                    </a:cubicBezTo>
                    <a:cubicBezTo>
                      <a:pt x="8101" y="7617"/>
                      <a:pt x="8283" y="8438"/>
                      <a:pt x="8582" y="9199"/>
                    </a:cubicBezTo>
                    <a:lnTo>
                      <a:pt x="383" y="17400"/>
                    </a:lnTo>
                    <a:cubicBezTo>
                      <a:pt x="146" y="17637"/>
                      <a:pt x="0" y="17863"/>
                      <a:pt x="0" y="18225"/>
                    </a:cubicBezTo>
                    <a:lnTo>
                      <a:pt x="0" y="20249"/>
                    </a:lnTo>
                    <a:cubicBezTo>
                      <a:pt x="0" y="20972"/>
                      <a:pt x="626" y="21599"/>
                      <a:pt x="1349" y="21599"/>
                    </a:cubicBezTo>
                    <a:lnTo>
                      <a:pt x="3374" y="21599"/>
                    </a:lnTo>
                    <a:cubicBezTo>
                      <a:pt x="3736" y="21599"/>
                      <a:pt x="3965" y="21455"/>
                      <a:pt x="4202" y="21219"/>
                    </a:cubicBezTo>
                    <a:lnTo>
                      <a:pt x="5170" y="20249"/>
                    </a:lnTo>
                    <a:lnTo>
                      <a:pt x="6751" y="20249"/>
                    </a:lnTo>
                    <a:cubicBezTo>
                      <a:pt x="7496" y="20249"/>
                      <a:pt x="8101" y="19645"/>
                      <a:pt x="8101" y="18900"/>
                    </a:cubicBezTo>
                    <a:lnTo>
                      <a:pt x="8101" y="17549"/>
                    </a:lnTo>
                    <a:lnTo>
                      <a:pt x="9451" y="17549"/>
                    </a:lnTo>
                    <a:cubicBezTo>
                      <a:pt x="10196" y="17549"/>
                      <a:pt x="10801" y="16945"/>
                      <a:pt x="10801" y="16200"/>
                    </a:cubicBezTo>
                    <a:lnTo>
                      <a:pt x="10801" y="14617"/>
                    </a:lnTo>
                    <a:lnTo>
                      <a:pt x="12400" y="13018"/>
                    </a:lnTo>
                    <a:cubicBezTo>
                      <a:pt x="13162" y="13317"/>
                      <a:pt x="13982" y="13500"/>
                      <a:pt x="14850" y="13500"/>
                    </a:cubicBezTo>
                    <a:cubicBezTo>
                      <a:pt x="18577" y="13500"/>
                      <a:pt x="21599" y="10477"/>
                      <a:pt x="21599" y="6750"/>
                    </a:cubicBezTo>
                    <a:cubicBezTo>
                      <a:pt x="21599" y="3022"/>
                      <a:pt x="18577" y="0"/>
                      <a:pt x="1485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465"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48" name="AutoShape 129"/>
              <p:cNvSpPr/>
              <p:nvPr/>
            </p:nvSpPr>
            <p:spPr bwMode="auto">
              <a:xfrm>
                <a:off x="2871788" y="2640013"/>
                <a:ext cx="115888" cy="115888"/>
              </a:xfrm>
              <a:custGeom>
                <a:avLst/>
                <a:gdLst>
                  <a:gd name="T0" fmla="*/ 10800 w 21600"/>
                  <a:gd name="T1" fmla="+- 0 10800 134"/>
                  <a:gd name="T2" fmla="*/ 10800 h 21333"/>
                  <a:gd name="T3" fmla="*/ 10800 w 21600"/>
                  <a:gd name="T4" fmla="+- 0 10800 134"/>
                  <a:gd name="T5" fmla="*/ 10800 h 21333"/>
                  <a:gd name="T6" fmla="*/ 10800 w 21600"/>
                  <a:gd name="T7" fmla="+- 0 10800 134"/>
                  <a:gd name="T8" fmla="*/ 10800 h 21333"/>
                  <a:gd name="T9" fmla="*/ 10800 w 21600"/>
                  <a:gd name="T10" fmla="+- 0 10800 134"/>
                  <a:gd name="T11" fmla="*/ 10800 h 21333"/>
                </a:gdLst>
                <a:ahLst/>
                <a:cxnLst>
                  <a:cxn ang="0">
                    <a:pos x="T0" y="T2"/>
                  </a:cxn>
                  <a:cxn ang="0">
                    <a:pos x="T3" y="T5"/>
                  </a:cxn>
                  <a:cxn ang="0">
                    <a:pos x="T6" y="T8"/>
                  </a:cxn>
                  <a:cxn ang="0">
                    <a:pos x="T9" y="T11"/>
                  </a:cxn>
                </a:cxnLst>
                <a:rect l="0" t="0" r="r" b="b"/>
                <a:pathLst>
                  <a:path w="21600" h="21333">
                    <a:moveTo>
                      <a:pt x="13008" y="18684"/>
                    </a:moveTo>
                    <a:cubicBezTo>
                      <a:pt x="9017" y="15850"/>
                      <a:pt x="5542" y="12415"/>
                      <a:pt x="2694" y="8570"/>
                    </a:cubicBezTo>
                    <a:cubicBezTo>
                      <a:pt x="3736" y="5628"/>
                      <a:pt x="5693" y="3697"/>
                      <a:pt x="8585" y="2647"/>
                    </a:cubicBezTo>
                    <a:cubicBezTo>
                      <a:pt x="12578" y="5489"/>
                      <a:pt x="16048" y="8911"/>
                      <a:pt x="18889" y="12809"/>
                    </a:cubicBezTo>
                    <a:cubicBezTo>
                      <a:pt x="17836" y="15730"/>
                      <a:pt x="15883" y="17647"/>
                      <a:pt x="13008" y="18684"/>
                    </a:cubicBezTo>
                    <a:moveTo>
                      <a:pt x="21110" y="11295"/>
                    </a:moveTo>
                    <a:cubicBezTo>
                      <a:pt x="18081" y="7130"/>
                      <a:pt x="14396" y="3496"/>
                      <a:pt x="10161" y="484"/>
                    </a:cubicBezTo>
                    <a:cubicBezTo>
                      <a:pt x="9468" y="-8"/>
                      <a:pt x="8579" y="-134"/>
                      <a:pt x="7778" y="145"/>
                    </a:cubicBezTo>
                    <a:cubicBezTo>
                      <a:pt x="4027" y="1450"/>
                      <a:pt x="1463" y="3983"/>
                      <a:pt x="145" y="7687"/>
                    </a:cubicBezTo>
                    <a:cubicBezTo>
                      <a:pt x="46" y="7962"/>
                      <a:pt x="0" y="8252"/>
                      <a:pt x="0" y="8537"/>
                    </a:cubicBezTo>
                    <a:cubicBezTo>
                      <a:pt x="0" y="9071"/>
                      <a:pt x="167" y="9596"/>
                      <a:pt x="487" y="10041"/>
                    </a:cubicBezTo>
                    <a:cubicBezTo>
                      <a:pt x="3525" y="14213"/>
                      <a:pt x="7211" y="17850"/>
                      <a:pt x="11431" y="20850"/>
                    </a:cubicBezTo>
                    <a:cubicBezTo>
                      <a:pt x="12122" y="21338"/>
                      <a:pt x="13010" y="21466"/>
                      <a:pt x="13812" y="21188"/>
                    </a:cubicBezTo>
                    <a:cubicBezTo>
                      <a:pt x="17563" y="19893"/>
                      <a:pt x="20133" y="17356"/>
                      <a:pt x="21451" y="13647"/>
                    </a:cubicBezTo>
                    <a:cubicBezTo>
                      <a:pt x="21551" y="13372"/>
                      <a:pt x="21600" y="13081"/>
                      <a:pt x="21600" y="12796"/>
                    </a:cubicBezTo>
                    <a:cubicBezTo>
                      <a:pt x="21600" y="12265"/>
                      <a:pt x="21429" y="11740"/>
                      <a:pt x="21110" y="11295"/>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465"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grpSp>
      </p:grpSp>
      <p:grpSp>
        <p:nvGrpSpPr>
          <p:cNvPr id="49" name="Group 30"/>
          <p:cNvGrpSpPr/>
          <p:nvPr/>
        </p:nvGrpSpPr>
        <p:grpSpPr>
          <a:xfrm>
            <a:off x="1691398" y="4684221"/>
            <a:ext cx="914400" cy="914400"/>
            <a:chOff x="1253782" y="4684221"/>
            <a:chExt cx="914400" cy="914400"/>
          </a:xfrm>
        </p:grpSpPr>
        <p:sp>
          <p:nvSpPr>
            <p:cNvPr id="50" name="Rounded Rectangle 6"/>
            <p:cNvSpPr/>
            <p:nvPr/>
          </p:nvSpPr>
          <p:spPr>
            <a:xfrm>
              <a:off x="1253782" y="4684221"/>
              <a:ext cx="914400" cy="914400"/>
            </a:xfrm>
            <a:prstGeom prst="roundRect">
              <a:avLst/>
            </a:prstGeom>
            <a:blipFill>
              <a:blip r:embed="rId6" cstate="screen"/>
              <a:stretch>
                <a:fillRect/>
              </a:stretch>
            </a:blipFill>
            <a:ln w="25400" cap="flat" cmpd="sng" algn="ctr">
              <a:noFill/>
              <a:prstDash val="solid"/>
            </a:ln>
            <a:effectLst/>
          </p:spPr>
          <p:txBody>
            <a:bodyPr rtlCol="0" anchor="ct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en-GB" sz="3200" b="0" i="0" u="none" strike="noStrike" kern="0" cap="none" spc="0" normalizeH="0" baseline="0" noProof="0">
                <a:ln>
                  <a:noFill/>
                </a:ln>
                <a:solidFill>
                  <a:prstClr val="white"/>
                </a:solidFill>
                <a:effectLst/>
                <a:uLnTx/>
                <a:uFillTx/>
                <a:latin typeface="Calibri" panose="020F0502020204030204"/>
              </a:endParaRPr>
            </a:p>
          </p:txBody>
        </p:sp>
        <p:grpSp>
          <p:nvGrpSpPr>
            <p:cNvPr id="51" name="Group 86"/>
            <p:cNvGrpSpPr/>
            <p:nvPr/>
          </p:nvGrpSpPr>
          <p:grpSpPr>
            <a:xfrm>
              <a:off x="1485953" y="4909249"/>
              <a:ext cx="464344" cy="464344"/>
              <a:chOff x="4439444" y="1652588"/>
              <a:chExt cx="464344" cy="464344"/>
            </a:xfrm>
            <a:solidFill>
              <a:srgbClr val="EEECE1"/>
            </a:solidFill>
          </p:grpSpPr>
          <p:sp>
            <p:nvSpPr>
              <p:cNvPr id="52" name="AutoShape 136"/>
              <p:cNvSpPr/>
              <p:nvPr/>
            </p:nvSpPr>
            <p:spPr bwMode="auto">
              <a:xfrm>
                <a:off x="4686300" y="1710532"/>
                <a:ext cx="152400" cy="152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538" y="20579"/>
                    </a:moveTo>
                    <a:lnTo>
                      <a:pt x="19542" y="20579"/>
                    </a:lnTo>
                    <a:cubicBezTo>
                      <a:pt x="19546" y="21142"/>
                      <a:pt x="20004" y="21600"/>
                      <a:pt x="20571" y="21600"/>
                    </a:cubicBezTo>
                    <a:cubicBezTo>
                      <a:pt x="21137" y="21600"/>
                      <a:pt x="21599" y="21138"/>
                      <a:pt x="21599" y="20571"/>
                    </a:cubicBezTo>
                    <a:cubicBezTo>
                      <a:pt x="21599" y="20565"/>
                      <a:pt x="21595" y="20561"/>
                      <a:pt x="21595" y="20555"/>
                    </a:cubicBezTo>
                    <a:cubicBezTo>
                      <a:pt x="21583" y="9221"/>
                      <a:pt x="12411" y="41"/>
                      <a:pt x="1080" y="12"/>
                    </a:cubicBezTo>
                    <a:cubicBezTo>
                      <a:pt x="1064" y="10"/>
                      <a:pt x="1048" y="0"/>
                      <a:pt x="1028" y="0"/>
                    </a:cubicBezTo>
                    <a:cubicBezTo>
                      <a:pt x="458" y="0"/>
                      <a:pt x="0" y="461"/>
                      <a:pt x="0" y="1028"/>
                    </a:cubicBezTo>
                    <a:cubicBezTo>
                      <a:pt x="0" y="1594"/>
                      <a:pt x="458" y="2055"/>
                      <a:pt x="1024" y="2057"/>
                    </a:cubicBezTo>
                    <a:lnTo>
                      <a:pt x="1024" y="2065"/>
                    </a:lnTo>
                    <a:cubicBezTo>
                      <a:pt x="11233" y="2065"/>
                      <a:pt x="19538" y="10370"/>
                      <a:pt x="19538" y="2057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3200" b="0" i="0" u="none" strike="noStrike" kern="0" cap="none" spc="0" normalizeH="0" baseline="0" noProof="0">
                  <a:ln>
                    <a:noFill/>
                  </a:ln>
                  <a:solidFill>
                    <a:prstClr val="black"/>
                  </a:solidFill>
                  <a:effectLst/>
                  <a:uLnTx/>
                  <a:uFillTx/>
                  <a:sym typeface="Gill Sans" charset="0"/>
                </a:endParaRPr>
              </a:p>
            </p:txBody>
          </p:sp>
          <p:sp>
            <p:nvSpPr>
              <p:cNvPr id="53" name="AutoShape 137"/>
              <p:cNvSpPr/>
              <p:nvPr/>
            </p:nvSpPr>
            <p:spPr bwMode="auto">
              <a:xfrm>
                <a:off x="4439444" y="1652588"/>
                <a:ext cx="464344" cy="464344"/>
              </a:xfrm>
              <a:custGeom>
                <a:avLst/>
                <a:gdLst>
                  <a:gd name="T0" fmla="+- 0 10819 195"/>
                  <a:gd name="T1" fmla="*/ T0 w 21248"/>
                  <a:gd name="T2" fmla="*/ 10800 h 21600"/>
                  <a:gd name="T3" fmla="+- 0 10819 195"/>
                  <a:gd name="T4" fmla="*/ T3 w 21248"/>
                  <a:gd name="T5" fmla="*/ 10800 h 21600"/>
                  <a:gd name="T6" fmla="+- 0 10819 195"/>
                  <a:gd name="T7" fmla="*/ T6 w 21248"/>
                  <a:gd name="T8" fmla="*/ 10800 h 21600"/>
                  <a:gd name="T9" fmla="+- 0 10819 195"/>
                  <a:gd name="T10" fmla="*/ T9 w 21248"/>
                  <a:gd name="T11" fmla="*/ 10800 h 21600"/>
                </a:gdLst>
                <a:ahLst/>
                <a:cxnLst>
                  <a:cxn ang="0">
                    <a:pos x="T1" y="T2"/>
                  </a:cxn>
                  <a:cxn ang="0">
                    <a:pos x="T4" y="T5"/>
                  </a:cxn>
                  <a:cxn ang="0">
                    <a:pos x="T7" y="T8"/>
                  </a:cxn>
                  <a:cxn ang="0">
                    <a:pos x="T10" y="T11"/>
                  </a:cxn>
                </a:cxnLst>
                <a:rect l="0" t="0" r="r" b="b"/>
                <a:pathLst>
                  <a:path w="21248" h="21600">
                    <a:moveTo>
                      <a:pt x="19868" y="17133"/>
                    </a:moveTo>
                    <a:cubicBezTo>
                      <a:pt x="19766" y="17386"/>
                      <a:pt x="19525" y="17549"/>
                      <a:pt x="19255" y="17549"/>
                    </a:cubicBezTo>
                    <a:lnTo>
                      <a:pt x="19058" y="17549"/>
                    </a:lnTo>
                    <a:lnTo>
                      <a:pt x="3983" y="2226"/>
                    </a:lnTo>
                    <a:lnTo>
                      <a:pt x="3983" y="2025"/>
                    </a:lnTo>
                    <a:cubicBezTo>
                      <a:pt x="3983" y="1750"/>
                      <a:pt x="4144" y="1506"/>
                      <a:pt x="4393" y="1401"/>
                    </a:cubicBezTo>
                    <a:cubicBezTo>
                      <a:pt x="4475" y="1367"/>
                      <a:pt x="4560" y="1350"/>
                      <a:pt x="4647" y="1350"/>
                    </a:cubicBezTo>
                    <a:cubicBezTo>
                      <a:pt x="4824" y="1350"/>
                      <a:pt x="4991" y="1420"/>
                      <a:pt x="5116" y="1547"/>
                    </a:cubicBezTo>
                    <a:lnTo>
                      <a:pt x="19724" y="16397"/>
                    </a:lnTo>
                    <a:cubicBezTo>
                      <a:pt x="19915" y="16591"/>
                      <a:pt x="19972" y="16880"/>
                      <a:pt x="19868" y="17133"/>
                    </a:cubicBezTo>
                    <a:moveTo>
                      <a:pt x="10121" y="17549"/>
                    </a:moveTo>
                    <a:cubicBezTo>
                      <a:pt x="10017" y="17549"/>
                      <a:pt x="9922" y="17586"/>
                      <a:pt x="9824" y="17609"/>
                    </a:cubicBezTo>
                    <a:lnTo>
                      <a:pt x="3923" y="11612"/>
                    </a:lnTo>
                    <a:cubicBezTo>
                      <a:pt x="3946" y="11512"/>
                      <a:pt x="3982" y="11415"/>
                      <a:pt x="3982" y="11311"/>
                    </a:cubicBezTo>
                    <a:lnTo>
                      <a:pt x="3983" y="3180"/>
                    </a:lnTo>
                    <a:lnTo>
                      <a:pt x="18119" y="17549"/>
                    </a:lnTo>
                    <a:cubicBezTo>
                      <a:pt x="18119" y="17549"/>
                      <a:pt x="10121" y="17549"/>
                      <a:pt x="10121" y="17549"/>
                    </a:cubicBezTo>
                    <a:close/>
                    <a:moveTo>
                      <a:pt x="9182" y="17945"/>
                    </a:moveTo>
                    <a:lnTo>
                      <a:pt x="7109" y="20052"/>
                    </a:lnTo>
                    <a:cubicBezTo>
                      <a:pt x="6939" y="20224"/>
                      <a:pt x="6742" y="20249"/>
                      <a:pt x="6640" y="20249"/>
                    </a:cubicBezTo>
                    <a:cubicBezTo>
                      <a:pt x="6537" y="20249"/>
                      <a:pt x="6339" y="20224"/>
                      <a:pt x="6170" y="20052"/>
                    </a:cubicBezTo>
                    <a:lnTo>
                      <a:pt x="1522" y="15327"/>
                    </a:lnTo>
                    <a:cubicBezTo>
                      <a:pt x="1352" y="15154"/>
                      <a:pt x="1327" y="14953"/>
                      <a:pt x="1327" y="14850"/>
                    </a:cubicBezTo>
                    <a:cubicBezTo>
                      <a:pt x="1327" y="14745"/>
                      <a:pt x="1352" y="14544"/>
                      <a:pt x="1522" y="14373"/>
                    </a:cubicBezTo>
                    <a:lnTo>
                      <a:pt x="3593" y="12266"/>
                    </a:lnTo>
                    <a:cubicBezTo>
                      <a:pt x="3599" y="12260"/>
                      <a:pt x="3601" y="12251"/>
                      <a:pt x="3607" y="12245"/>
                    </a:cubicBezTo>
                    <a:lnTo>
                      <a:pt x="9202" y="17932"/>
                    </a:lnTo>
                    <a:cubicBezTo>
                      <a:pt x="9196" y="17937"/>
                      <a:pt x="9187" y="17939"/>
                      <a:pt x="9182" y="17945"/>
                    </a:cubicBezTo>
                    <a:moveTo>
                      <a:pt x="6056" y="593"/>
                    </a:moveTo>
                    <a:cubicBezTo>
                      <a:pt x="5675" y="205"/>
                      <a:pt x="5165" y="0"/>
                      <a:pt x="4647" y="0"/>
                    </a:cubicBezTo>
                    <a:cubicBezTo>
                      <a:pt x="4390" y="0"/>
                      <a:pt x="4132" y="49"/>
                      <a:pt x="3885" y="154"/>
                    </a:cubicBezTo>
                    <a:cubicBezTo>
                      <a:pt x="3141" y="467"/>
                      <a:pt x="2655" y="1205"/>
                      <a:pt x="2655" y="2025"/>
                    </a:cubicBezTo>
                    <a:lnTo>
                      <a:pt x="2654" y="11311"/>
                    </a:lnTo>
                    <a:lnTo>
                      <a:pt x="583" y="13418"/>
                    </a:lnTo>
                    <a:cubicBezTo>
                      <a:pt x="-195" y="14208"/>
                      <a:pt x="-195" y="15491"/>
                      <a:pt x="583" y="16281"/>
                    </a:cubicBezTo>
                    <a:lnTo>
                      <a:pt x="5231" y="21006"/>
                    </a:lnTo>
                    <a:cubicBezTo>
                      <a:pt x="5620" y="21402"/>
                      <a:pt x="6131" y="21599"/>
                      <a:pt x="6640" y="21599"/>
                    </a:cubicBezTo>
                    <a:cubicBezTo>
                      <a:pt x="7150" y="21599"/>
                      <a:pt x="7659" y="21402"/>
                      <a:pt x="8048" y="21006"/>
                    </a:cubicBezTo>
                    <a:lnTo>
                      <a:pt x="10121" y="18900"/>
                    </a:lnTo>
                    <a:lnTo>
                      <a:pt x="19255" y="18900"/>
                    </a:lnTo>
                    <a:cubicBezTo>
                      <a:pt x="20062" y="18900"/>
                      <a:pt x="20788" y="18407"/>
                      <a:pt x="21095" y="17650"/>
                    </a:cubicBezTo>
                    <a:cubicBezTo>
                      <a:pt x="21405" y="16893"/>
                      <a:pt x="21234" y="16022"/>
                      <a:pt x="20663" y="15443"/>
                    </a:cubicBezTo>
                    <a:cubicBezTo>
                      <a:pt x="20663" y="15443"/>
                      <a:pt x="6056" y="593"/>
                      <a:pt x="6056" y="593"/>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3200" b="0" i="0" u="none" strike="noStrike" kern="0" cap="none" spc="0" normalizeH="0" baseline="0" noProof="0">
                  <a:ln>
                    <a:noFill/>
                  </a:ln>
                  <a:solidFill>
                    <a:prstClr val="black"/>
                  </a:solidFill>
                  <a:effectLst/>
                  <a:uLnTx/>
                  <a:uFillTx/>
                  <a:sym typeface="Gill Sans" charset="0"/>
                </a:endParaRPr>
              </a:p>
            </p:txBody>
          </p:sp>
          <p:sp>
            <p:nvSpPr>
              <p:cNvPr id="54" name="AutoShape 138"/>
              <p:cNvSpPr/>
              <p:nvPr/>
            </p:nvSpPr>
            <p:spPr bwMode="auto">
              <a:xfrm>
                <a:off x="4686300" y="1652588"/>
                <a:ext cx="217488" cy="2174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7" y="2880"/>
                    </a:moveTo>
                    <a:lnTo>
                      <a:pt x="1437" y="2885"/>
                    </a:lnTo>
                    <a:cubicBezTo>
                      <a:pt x="10965" y="2885"/>
                      <a:pt x="18717" y="10637"/>
                      <a:pt x="18717" y="20185"/>
                    </a:cubicBezTo>
                    <a:lnTo>
                      <a:pt x="18720" y="20185"/>
                    </a:lnTo>
                    <a:cubicBezTo>
                      <a:pt x="18722" y="20959"/>
                      <a:pt x="19366" y="21600"/>
                      <a:pt x="20180" y="21600"/>
                    </a:cubicBezTo>
                    <a:cubicBezTo>
                      <a:pt x="20955" y="21600"/>
                      <a:pt x="21599" y="20956"/>
                      <a:pt x="21599" y="20180"/>
                    </a:cubicBezTo>
                    <a:cubicBezTo>
                      <a:pt x="21599" y="20185"/>
                      <a:pt x="21597" y="20182"/>
                      <a:pt x="21597" y="20148"/>
                    </a:cubicBezTo>
                    <a:cubicBezTo>
                      <a:pt x="21588" y="9034"/>
                      <a:pt x="12588" y="28"/>
                      <a:pt x="1476" y="8"/>
                    </a:cubicBezTo>
                    <a:cubicBezTo>
                      <a:pt x="1465" y="7"/>
                      <a:pt x="1454" y="0"/>
                      <a:pt x="1440" y="0"/>
                    </a:cubicBezTo>
                    <a:cubicBezTo>
                      <a:pt x="644" y="0"/>
                      <a:pt x="0" y="644"/>
                      <a:pt x="0" y="1440"/>
                    </a:cubicBezTo>
                    <a:cubicBezTo>
                      <a:pt x="0" y="2234"/>
                      <a:pt x="644" y="2878"/>
                      <a:pt x="1437" y="288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3200" b="0" i="0" u="none" strike="noStrike" kern="0" cap="none" spc="0" normalizeH="0" baseline="0" noProof="0">
                  <a:ln>
                    <a:noFill/>
                  </a:ln>
                  <a:solidFill>
                    <a:prstClr val="black"/>
                  </a:solidFill>
                  <a:effectLst/>
                  <a:uLnTx/>
                  <a:uFillTx/>
                  <a:sym typeface="Gill Sans" charset="0"/>
                </a:endParaRPr>
              </a:p>
            </p:txBody>
          </p:sp>
        </p:grpSp>
      </p:grpSp>
      <p:sp>
        <p:nvSpPr>
          <p:cNvPr id="55" name="TextBox 63"/>
          <p:cNvSpPr txBox="1"/>
          <p:nvPr/>
        </p:nvSpPr>
        <p:spPr>
          <a:xfrm>
            <a:off x="2640410" y="1892830"/>
            <a:ext cx="1415772" cy="338554"/>
          </a:xfrm>
          <a:prstGeom prst="rect">
            <a:avLst/>
          </a:prstGeom>
          <a:noFill/>
        </p:spPr>
        <p:txBody>
          <a:bodyPr wrap="none" rtlCol="0">
            <a:spAutoFit/>
          </a:bodyPr>
          <a:lstStyle/>
          <a:p>
            <a:pPr defTabSz="1219200"/>
            <a:r>
              <a:rPr lang="zh-CN" altLang="en-US" sz="1600" b="1" dirty="0">
                <a:solidFill>
                  <a:prstClr val="black">
                    <a:lumMod val="65000"/>
                    <a:lumOff val="35000"/>
                  </a:prstClr>
                </a:solidFill>
                <a:latin typeface="微软雅黑" panose="020B0503020204020204" pitchFamily="34" charset="-122"/>
                <a:ea typeface="微软雅黑" panose="020B0503020204020204" pitchFamily="34" charset="-122"/>
              </a:rPr>
              <a:t>点击添加文本</a:t>
            </a:r>
          </a:p>
        </p:txBody>
      </p:sp>
      <p:sp>
        <p:nvSpPr>
          <p:cNvPr id="56" name="TextBox 64"/>
          <p:cNvSpPr txBox="1"/>
          <p:nvPr/>
        </p:nvSpPr>
        <p:spPr>
          <a:xfrm>
            <a:off x="2640410" y="2206845"/>
            <a:ext cx="2779659" cy="646331"/>
          </a:xfrm>
          <a:prstGeom prst="rect">
            <a:avLst/>
          </a:prstGeom>
          <a:noFill/>
        </p:spPr>
        <p:txBody>
          <a:bodyPr wrap="square" rtlCol="0">
            <a:spAutoFit/>
          </a:bodyPr>
          <a:lstStyle/>
          <a:p>
            <a:pPr defTabSz="1219200"/>
            <a:r>
              <a:rPr lang="zh-CN" altLang="en-US" sz="1200" dirty="0">
                <a:solidFill>
                  <a:prstClr val="black">
                    <a:lumMod val="65000"/>
                    <a:lumOff val="35000"/>
                  </a:prstClr>
                </a:solidFill>
                <a:latin typeface="微软雅黑" panose="020B0503020204020204" pitchFamily="34" charset="-122"/>
                <a:ea typeface="微软雅黑" panose="020B0503020204020204" pitchFamily="34" charset="-122"/>
              </a:rPr>
              <a:t>点击输入简要文本内容，文字内容需概况精炼的说明该分</a:t>
            </a:r>
            <a:r>
              <a:rPr lang="zh-CN" altLang="en-US" sz="1200">
                <a:solidFill>
                  <a:prstClr val="black">
                    <a:lumMod val="65000"/>
                    <a:lumOff val="35000"/>
                  </a:prstClr>
                </a:solidFill>
                <a:latin typeface="微软雅黑" panose="020B0503020204020204" pitchFamily="34" charset="-122"/>
                <a:ea typeface="微软雅黑" panose="020B0503020204020204" pitchFamily="34" charset="-122"/>
              </a:rPr>
              <a:t>项内容熊猫熊猫专业</a:t>
            </a:r>
            <a:r>
              <a:rPr lang="zh-CN" altLang="en-US" sz="1200" dirty="0">
                <a:solidFill>
                  <a:prstClr val="black">
                    <a:lumMod val="65000"/>
                    <a:lumOff val="35000"/>
                  </a:prstClr>
                </a:solidFill>
                <a:latin typeface="微软雅黑" panose="020B0503020204020204" pitchFamily="34" charset="-122"/>
                <a:ea typeface="微软雅黑" panose="020B0503020204020204" pitchFamily="34" charset="-122"/>
              </a:rPr>
              <a:t>设计</a:t>
            </a:r>
            <a:r>
              <a:rPr lang="en-US" altLang="zh-CN" sz="1200" dirty="0">
                <a:solidFill>
                  <a:prstClr val="black">
                    <a:lumMod val="65000"/>
                    <a:lumOff val="35000"/>
                  </a:prstClr>
                </a:solidFill>
                <a:latin typeface="微软雅黑" panose="020B0503020204020204" pitchFamily="34" charset="-122"/>
                <a:ea typeface="微软雅黑" panose="020B0503020204020204" pitchFamily="34" charset="-122"/>
              </a:rPr>
              <a:t>……</a:t>
            </a:r>
          </a:p>
        </p:txBody>
      </p:sp>
      <p:sp>
        <p:nvSpPr>
          <p:cNvPr id="57" name="TextBox 65"/>
          <p:cNvSpPr txBox="1"/>
          <p:nvPr/>
        </p:nvSpPr>
        <p:spPr>
          <a:xfrm>
            <a:off x="2640410" y="3267983"/>
            <a:ext cx="1415772" cy="338554"/>
          </a:xfrm>
          <a:prstGeom prst="rect">
            <a:avLst/>
          </a:prstGeom>
          <a:noFill/>
        </p:spPr>
        <p:txBody>
          <a:bodyPr wrap="none" rtlCol="0">
            <a:spAutoFit/>
          </a:bodyPr>
          <a:lstStyle/>
          <a:p>
            <a:pPr defTabSz="1219200"/>
            <a:r>
              <a:rPr lang="zh-CN" altLang="en-US" sz="1600" b="1" dirty="0">
                <a:solidFill>
                  <a:prstClr val="black">
                    <a:lumMod val="65000"/>
                    <a:lumOff val="35000"/>
                  </a:prstClr>
                </a:solidFill>
                <a:latin typeface="微软雅黑" panose="020B0503020204020204" pitchFamily="34" charset="-122"/>
                <a:ea typeface="微软雅黑" panose="020B0503020204020204" pitchFamily="34" charset="-122"/>
              </a:rPr>
              <a:t>点击添加文本</a:t>
            </a:r>
          </a:p>
        </p:txBody>
      </p:sp>
      <p:sp>
        <p:nvSpPr>
          <p:cNvPr id="58" name="TextBox 66"/>
          <p:cNvSpPr txBox="1"/>
          <p:nvPr/>
        </p:nvSpPr>
        <p:spPr>
          <a:xfrm>
            <a:off x="2640410" y="3581998"/>
            <a:ext cx="2779659" cy="646331"/>
          </a:xfrm>
          <a:prstGeom prst="rect">
            <a:avLst/>
          </a:prstGeom>
          <a:noFill/>
        </p:spPr>
        <p:txBody>
          <a:bodyPr wrap="square" rtlCol="0">
            <a:spAutoFit/>
          </a:bodyPr>
          <a:lstStyle/>
          <a:p>
            <a:pPr defTabSz="1219200"/>
            <a:r>
              <a:rPr lang="zh-CN" altLang="en-US" sz="1200" dirty="0">
                <a:solidFill>
                  <a:prstClr val="black">
                    <a:lumMod val="65000"/>
                    <a:lumOff val="35000"/>
                  </a:prstClr>
                </a:solidFill>
                <a:latin typeface="微软雅黑" panose="020B0503020204020204" pitchFamily="34" charset="-122"/>
                <a:ea typeface="微软雅黑" panose="020B0503020204020204" pitchFamily="34" charset="-122"/>
              </a:rPr>
              <a:t>点击输入简要文本内容，文字内容需概况精炼的说明该分</a:t>
            </a:r>
            <a:r>
              <a:rPr lang="zh-CN" altLang="en-US" sz="1200">
                <a:solidFill>
                  <a:prstClr val="black">
                    <a:lumMod val="65000"/>
                    <a:lumOff val="35000"/>
                  </a:prstClr>
                </a:solidFill>
                <a:latin typeface="微软雅黑" panose="020B0503020204020204" pitchFamily="34" charset="-122"/>
                <a:ea typeface="微软雅黑" panose="020B0503020204020204" pitchFamily="34" charset="-122"/>
              </a:rPr>
              <a:t>项内容熊猫熊猫专业</a:t>
            </a:r>
            <a:r>
              <a:rPr lang="zh-CN" altLang="en-US" sz="1200" dirty="0">
                <a:solidFill>
                  <a:prstClr val="black">
                    <a:lumMod val="65000"/>
                    <a:lumOff val="35000"/>
                  </a:prstClr>
                </a:solidFill>
                <a:latin typeface="微软雅黑" panose="020B0503020204020204" pitchFamily="34" charset="-122"/>
                <a:ea typeface="微软雅黑" panose="020B0503020204020204" pitchFamily="34" charset="-122"/>
              </a:rPr>
              <a:t>设计</a:t>
            </a:r>
            <a:r>
              <a:rPr lang="en-US" altLang="zh-CN" sz="1200" dirty="0">
                <a:solidFill>
                  <a:prstClr val="black">
                    <a:lumMod val="65000"/>
                    <a:lumOff val="35000"/>
                  </a:prstClr>
                </a:solidFill>
                <a:latin typeface="微软雅黑" panose="020B0503020204020204" pitchFamily="34" charset="-122"/>
                <a:ea typeface="微软雅黑" panose="020B0503020204020204" pitchFamily="34" charset="-122"/>
              </a:rPr>
              <a:t>……</a:t>
            </a:r>
          </a:p>
        </p:txBody>
      </p:sp>
      <p:sp>
        <p:nvSpPr>
          <p:cNvPr id="59" name="TextBox 67"/>
          <p:cNvSpPr txBox="1"/>
          <p:nvPr/>
        </p:nvSpPr>
        <p:spPr>
          <a:xfrm>
            <a:off x="2640410" y="4648662"/>
            <a:ext cx="1415772" cy="338554"/>
          </a:xfrm>
          <a:prstGeom prst="rect">
            <a:avLst/>
          </a:prstGeom>
          <a:noFill/>
        </p:spPr>
        <p:txBody>
          <a:bodyPr wrap="none" rtlCol="0">
            <a:spAutoFit/>
          </a:bodyPr>
          <a:lstStyle/>
          <a:p>
            <a:pPr defTabSz="1219200"/>
            <a:r>
              <a:rPr lang="zh-CN" altLang="en-US" sz="1600" b="1" dirty="0">
                <a:solidFill>
                  <a:prstClr val="black">
                    <a:lumMod val="65000"/>
                    <a:lumOff val="35000"/>
                  </a:prstClr>
                </a:solidFill>
                <a:latin typeface="微软雅黑" panose="020B0503020204020204" pitchFamily="34" charset="-122"/>
                <a:ea typeface="微软雅黑" panose="020B0503020204020204" pitchFamily="34" charset="-122"/>
              </a:rPr>
              <a:t>点击添加文本</a:t>
            </a:r>
          </a:p>
        </p:txBody>
      </p:sp>
      <p:sp>
        <p:nvSpPr>
          <p:cNvPr id="60" name="TextBox 68"/>
          <p:cNvSpPr txBox="1"/>
          <p:nvPr/>
        </p:nvSpPr>
        <p:spPr>
          <a:xfrm>
            <a:off x="2640410" y="4962677"/>
            <a:ext cx="2779659" cy="646331"/>
          </a:xfrm>
          <a:prstGeom prst="rect">
            <a:avLst/>
          </a:prstGeom>
          <a:noFill/>
        </p:spPr>
        <p:txBody>
          <a:bodyPr wrap="square" rtlCol="0">
            <a:spAutoFit/>
          </a:bodyPr>
          <a:lstStyle/>
          <a:p>
            <a:pPr defTabSz="1219200"/>
            <a:r>
              <a:rPr lang="zh-CN" altLang="en-US" sz="1200" dirty="0">
                <a:solidFill>
                  <a:prstClr val="black">
                    <a:lumMod val="65000"/>
                    <a:lumOff val="35000"/>
                  </a:prstClr>
                </a:solidFill>
                <a:latin typeface="微软雅黑" panose="020B0503020204020204" pitchFamily="34" charset="-122"/>
                <a:ea typeface="微软雅黑" panose="020B0503020204020204" pitchFamily="34" charset="-122"/>
              </a:rPr>
              <a:t>点击输入简要文本内容，文字内容需概况精炼的说明该分</a:t>
            </a:r>
            <a:r>
              <a:rPr lang="zh-CN" altLang="en-US" sz="1200">
                <a:solidFill>
                  <a:prstClr val="black">
                    <a:lumMod val="65000"/>
                    <a:lumOff val="35000"/>
                  </a:prstClr>
                </a:solidFill>
                <a:latin typeface="微软雅黑" panose="020B0503020204020204" pitchFamily="34" charset="-122"/>
                <a:ea typeface="微软雅黑" panose="020B0503020204020204" pitchFamily="34" charset="-122"/>
              </a:rPr>
              <a:t>项内容熊猫熊猫专业</a:t>
            </a:r>
            <a:r>
              <a:rPr lang="zh-CN" altLang="en-US" sz="1200" dirty="0">
                <a:solidFill>
                  <a:prstClr val="black">
                    <a:lumMod val="65000"/>
                    <a:lumOff val="35000"/>
                  </a:prstClr>
                </a:solidFill>
                <a:latin typeface="微软雅黑" panose="020B0503020204020204" pitchFamily="34" charset="-122"/>
                <a:ea typeface="微软雅黑" panose="020B0503020204020204" pitchFamily="34" charset="-122"/>
              </a:rPr>
              <a:t>设计</a:t>
            </a:r>
            <a:r>
              <a:rPr lang="en-US" altLang="zh-CN" sz="1200" dirty="0">
                <a:solidFill>
                  <a:prstClr val="black">
                    <a:lumMod val="65000"/>
                    <a:lumOff val="35000"/>
                  </a:prstClr>
                </a:solidFill>
                <a:latin typeface="微软雅黑" panose="020B0503020204020204" pitchFamily="34" charset="-122"/>
                <a:ea typeface="微软雅黑" panose="020B0503020204020204" pitchFamily="34" charset="-122"/>
              </a:rPr>
              <a:t>……</a:t>
            </a:r>
          </a:p>
        </p:txBody>
      </p:sp>
      <p:sp>
        <p:nvSpPr>
          <p:cNvPr id="61" name="TextBox 69"/>
          <p:cNvSpPr txBox="1"/>
          <p:nvPr/>
        </p:nvSpPr>
        <p:spPr>
          <a:xfrm>
            <a:off x="7668015" y="1880131"/>
            <a:ext cx="1415772" cy="338554"/>
          </a:xfrm>
          <a:prstGeom prst="rect">
            <a:avLst/>
          </a:prstGeom>
          <a:noFill/>
        </p:spPr>
        <p:txBody>
          <a:bodyPr wrap="none" rtlCol="0">
            <a:spAutoFit/>
          </a:bodyPr>
          <a:lstStyle/>
          <a:p>
            <a:pPr defTabSz="1219200"/>
            <a:r>
              <a:rPr lang="zh-CN" altLang="en-US" sz="1600" b="1" dirty="0">
                <a:solidFill>
                  <a:prstClr val="black">
                    <a:lumMod val="65000"/>
                    <a:lumOff val="35000"/>
                  </a:prstClr>
                </a:solidFill>
                <a:latin typeface="微软雅黑" panose="020B0503020204020204" pitchFamily="34" charset="-122"/>
                <a:ea typeface="微软雅黑" panose="020B0503020204020204" pitchFamily="34" charset="-122"/>
              </a:rPr>
              <a:t>点击添加文本</a:t>
            </a:r>
          </a:p>
        </p:txBody>
      </p:sp>
      <p:sp>
        <p:nvSpPr>
          <p:cNvPr id="62" name="TextBox 70"/>
          <p:cNvSpPr txBox="1"/>
          <p:nvPr/>
        </p:nvSpPr>
        <p:spPr>
          <a:xfrm>
            <a:off x="7668015" y="2194146"/>
            <a:ext cx="2779659" cy="646331"/>
          </a:xfrm>
          <a:prstGeom prst="rect">
            <a:avLst/>
          </a:prstGeom>
          <a:noFill/>
        </p:spPr>
        <p:txBody>
          <a:bodyPr wrap="square" rtlCol="0">
            <a:spAutoFit/>
          </a:bodyPr>
          <a:lstStyle/>
          <a:p>
            <a:pPr defTabSz="1219200"/>
            <a:r>
              <a:rPr lang="zh-CN" altLang="en-US" sz="1200" dirty="0">
                <a:solidFill>
                  <a:prstClr val="black">
                    <a:lumMod val="65000"/>
                    <a:lumOff val="35000"/>
                  </a:prstClr>
                </a:solidFill>
                <a:latin typeface="微软雅黑" panose="020B0503020204020204" pitchFamily="34" charset="-122"/>
                <a:ea typeface="微软雅黑" panose="020B0503020204020204" pitchFamily="34" charset="-122"/>
              </a:rPr>
              <a:t>点击输入简要文本内容，文字内容需概况精炼的说明该分</a:t>
            </a:r>
            <a:r>
              <a:rPr lang="zh-CN" altLang="en-US" sz="1200">
                <a:solidFill>
                  <a:prstClr val="black">
                    <a:lumMod val="65000"/>
                    <a:lumOff val="35000"/>
                  </a:prstClr>
                </a:solidFill>
                <a:latin typeface="微软雅黑" panose="020B0503020204020204" pitchFamily="34" charset="-122"/>
                <a:ea typeface="微软雅黑" panose="020B0503020204020204" pitchFamily="34" charset="-122"/>
              </a:rPr>
              <a:t>项内容熊猫熊猫专业</a:t>
            </a:r>
            <a:r>
              <a:rPr lang="zh-CN" altLang="en-US" sz="1200" dirty="0">
                <a:solidFill>
                  <a:prstClr val="black">
                    <a:lumMod val="65000"/>
                    <a:lumOff val="35000"/>
                  </a:prstClr>
                </a:solidFill>
                <a:latin typeface="微软雅黑" panose="020B0503020204020204" pitchFamily="34" charset="-122"/>
                <a:ea typeface="微软雅黑" panose="020B0503020204020204" pitchFamily="34" charset="-122"/>
              </a:rPr>
              <a:t>设计</a:t>
            </a:r>
            <a:r>
              <a:rPr lang="en-US" altLang="zh-CN" sz="1200" dirty="0">
                <a:solidFill>
                  <a:prstClr val="black">
                    <a:lumMod val="65000"/>
                    <a:lumOff val="35000"/>
                  </a:prstClr>
                </a:solidFill>
                <a:latin typeface="微软雅黑" panose="020B0503020204020204" pitchFamily="34" charset="-122"/>
                <a:ea typeface="微软雅黑" panose="020B0503020204020204" pitchFamily="34" charset="-122"/>
              </a:rPr>
              <a:t>……</a:t>
            </a:r>
          </a:p>
        </p:txBody>
      </p:sp>
      <p:sp>
        <p:nvSpPr>
          <p:cNvPr id="63" name="TextBox 71"/>
          <p:cNvSpPr txBox="1"/>
          <p:nvPr/>
        </p:nvSpPr>
        <p:spPr>
          <a:xfrm>
            <a:off x="7668015" y="3255284"/>
            <a:ext cx="1415772" cy="338554"/>
          </a:xfrm>
          <a:prstGeom prst="rect">
            <a:avLst/>
          </a:prstGeom>
          <a:noFill/>
        </p:spPr>
        <p:txBody>
          <a:bodyPr wrap="none" rtlCol="0">
            <a:spAutoFit/>
          </a:bodyPr>
          <a:lstStyle/>
          <a:p>
            <a:pPr defTabSz="1219200"/>
            <a:r>
              <a:rPr lang="zh-CN" altLang="en-US" sz="1600" b="1" dirty="0">
                <a:solidFill>
                  <a:prstClr val="black">
                    <a:lumMod val="65000"/>
                    <a:lumOff val="35000"/>
                  </a:prstClr>
                </a:solidFill>
                <a:latin typeface="微软雅黑" panose="020B0503020204020204" pitchFamily="34" charset="-122"/>
                <a:ea typeface="微软雅黑" panose="020B0503020204020204" pitchFamily="34" charset="-122"/>
              </a:rPr>
              <a:t>点击添加文本</a:t>
            </a:r>
          </a:p>
        </p:txBody>
      </p:sp>
      <p:sp>
        <p:nvSpPr>
          <p:cNvPr id="64" name="TextBox 72"/>
          <p:cNvSpPr txBox="1"/>
          <p:nvPr/>
        </p:nvSpPr>
        <p:spPr>
          <a:xfrm>
            <a:off x="7668015" y="3569299"/>
            <a:ext cx="2779659" cy="646331"/>
          </a:xfrm>
          <a:prstGeom prst="rect">
            <a:avLst/>
          </a:prstGeom>
          <a:noFill/>
        </p:spPr>
        <p:txBody>
          <a:bodyPr wrap="square" rtlCol="0">
            <a:spAutoFit/>
          </a:bodyPr>
          <a:lstStyle/>
          <a:p>
            <a:pPr defTabSz="1219200"/>
            <a:r>
              <a:rPr lang="zh-CN" altLang="en-US" sz="1200" dirty="0">
                <a:solidFill>
                  <a:prstClr val="black">
                    <a:lumMod val="65000"/>
                    <a:lumOff val="35000"/>
                  </a:prstClr>
                </a:solidFill>
                <a:latin typeface="微软雅黑" panose="020B0503020204020204" pitchFamily="34" charset="-122"/>
                <a:ea typeface="微软雅黑" panose="020B0503020204020204" pitchFamily="34" charset="-122"/>
              </a:rPr>
              <a:t>点击输入简要文本内容，文字内容需概况精炼的说明该分</a:t>
            </a:r>
            <a:r>
              <a:rPr lang="zh-CN" altLang="en-US" sz="1200">
                <a:solidFill>
                  <a:prstClr val="black">
                    <a:lumMod val="65000"/>
                    <a:lumOff val="35000"/>
                  </a:prstClr>
                </a:solidFill>
                <a:latin typeface="微软雅黑" panose="020B0503020204020204" pitchFamily="34" charset="-122"/>
                <a:ea typeface="微软雅黑" panose="020B0503020204020204" pitchFamily="34" charset="-122"/>
              </a:rPr>
              <a:t>项内容熊猫熊猫专业</a:t>
            </a:r>
            <a:r>
              <a:rPr lang="zh-CN" altLang="en-US" sz="1200" dirty="0">
                <a:solidFill>
                  <a:prstClr val="black">
                    <a:lumMod val="65000"/>
                    <a:lumOff val="35000"/>
                  </a:prstClr>
                </a:solidFill>
                <a:latin typeface="微软雅黑" panose="020B0503020204020204" pitchFamily="34" charset="-122"/>
                <a:ea typeface="微软雅黑" panose="020B0503020204020204" pitchFamily="34" charset="-122"/>
              </a:rPr>
              <a:t>设计</a:t>
            </a:r>
            <a:r>
              <a:rPr lang="en-US" altLang="zh-CN" sz="1200" dirty="0">
                <a:solidFill>
                  <a:prstClr val="black">
                    <a:lumMod val="65000"/>
                    <a:lumOff val="35000"/>
                  </a:prstClr>
                </a:solidFill>
                <a:latin typeface="微软雅黑" panose="020B0503020204020204" pitchFamily="34" charset="-122"/>
                <a:ea typeface="微软雅黑" panose="020B0503020204020204" pitchFamily="34" charset="-122"/>
              </a:rPr>
              <a:t>……</a:t>
            </a:r>
          </a:p>
        </p:txBody>
      </p:sp>
      <p:sp>
        <p:nvSpPr>
          <p:cNvPr id="65" name="TextBox 73"/>
          <p:cNvSpPr txBox="1"/>
          <p:nvPr/>
        </p:nvSpPr>
        <p:spPr>
          <a:xfrm>
            <a:off x="7668015" y="4635963"/>
            <a:ext cx="1415772" cy="338554"/>
          </a:xfrm>
          <a:prstGeom prst="rect">
            <a:avLst/>
          </a:prstGeom>
          <a:noFill/>
        </p:spPr>
        <p:txBody>
          <a:bodyPr wrap="none" rtlCol="0">
            <a:spAutoFit/>
          </a:bodyPr>
          <a:lstStyle/>
          <a:p>
            <a:pPr defTabSz="1219200"/>
            <a:r>
              <a:rPr lang="zh-CN" altLang="en-US" sz="1600" b="1" dirty="0">
                <a:solidFill>
                  <a:prstClr val="black">
                    <a:lumMod val="65000"/>
                    <a:lumOff val="35000"/>
                  </a:prstClr>
                </a:solidFill>
                <a:latin typeface="微软雅黑" panose="020B0503020204020204" pitchFamily="34" charset="-122"/>
                <a:ea typeface="微软雅黑" panose="020B0503020204020204" pitchFamily="34" charset="-122"/>
              </a:rPr>
              <a:t>点击添加文本</a:t>
            </a:r>
          </a:p>
        </p:txBody>
      </p:sp>
      <p:sp>
        <p:nvSpPr>
          <p:cNvPr id="66" name="TextBox 74"/>
          <p:cNvSpPr txBox="1"/>
          <p:nvPr/>
        </p:nvSpPr>
        <p:spPr>
          <a:xfrm>
            <a:off x="7668015" y="4949978"/>
            <a:ext cx="2779659" cy="646331"/>
          </a:xfrm>
          <a:prstGeom prst="rect">
            <a:avLst/>
          </a:prstGeom>
          <a:noFill/>
        </p:spPr>
        <p:txBody>
          <a:bodyPr wrap="square" rtlCol="0">
            <a:spAutoFit/>
          </a:bodyPr>
          <a:lstStyle/>
          <a:p>
            <a:pPr defTabSz="1219200"/>
            <a:r>
              <a:rPr lang="zh-CN" altLang="en-US" sz="1200" dirty="0">
                <a:solidFill>
                  <a:prstClr val="black">
                    <a:lumMod val="65000"/>
                    <a:lumOff val="35000"/>
                  </a:prstClr>
                </a:solidFill>
                <a:latin typeface="微软雅黑" panose="020B0503020204020204" pitchFamily="34" charset="-122"/>
                <a:ea typeface="微软雅黑" panose="020B0503020204020204" pitchFamily="34" charset="-122"/>
              </a:rPr>
              <a:t>点击输入简要文本内容，文字内容需概况精炼的说明该分</a:t>
            </a:r>
            <a:r>
              <a:rPr lang="zh-CN" altLang="en-US" sz="1200">
                <a:solidFill>
                  <a:prstClr val="black">
                    <a:lumMod val="65000"/>
                    <a:lumOff val="35000"/>
                  </a:prstClr>
                </a:solidFill>
                <a:latin typeface="微软雅黑" panose="020B0503020204020204" pitchFamily="34" charset="-122"/>
                <a:ea typeface="微软雅黑" panose="020B0503020204020204" pitchFamily="34" charset="-122"/>
              </a:rPr>
              <a:t>项内容熊猫熊猫专业</a:t>
            </a:r>
            <a:r>
              <a:rPr lang="zh-CN" altLang="en-US" sz="1200" dirty="0">
                <a:solidFill>
                  <a:prstClr val="black">
                    <a:lumMod val="65000"/>
                    <a:lumOff val="35000"/>
                  </a:prstClr>
                </a:solidFill>
                <a:latin typeface="微软雅黑" panose="020B0503020204020204" pitchFamily="34" charset="-122"/>
                <a:ea typeface="微软雅黑" panose="020B0503020204020204" pitchFamily="34" charset="-122"/>
              </a:rPr>
              <a:t>设计</a:t>
            </a:r>
            <a:r>
              <a:rPr lang="en-US" altLang="zh-CN" sz="1200" dirty="0">
                <a:solidFill>
                  <a:prstClr val="black">
                    <a:lumMod val="65000"/>
                    <a:lumOff val="35000"/>
                  </a:prstClr>
                </a:solidFill>
                <a:latin typeface="微软雅黑" panose="020B0503020204020204" pitchFamily="34" charset="-122"/>
                <a:ea typeface="微软雅黑" panose="020B0503020204020204" pitchFamily="34" charset="-122"/>
              </a:rPr>
              <a:t>……</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500"/>
                                        <p:tgtEl>
                                          <p:spTgt spid="23"/>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left)">
                                      <p:cBhvr>
                                        <p:cTn id="15" dur="500"/>
                                        <p:tgtEl>
                                          <p:spTgt spid="24"/>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fade">
                                      <p:cBhvr>
                                        <p:cTn id="19" dur="500"/>
                                        <p:tgtEl>
                                          <p:spTgt spid="25"/>
                                        </p:tgtEl>
                                      </p:cBhvr>
                                    </p:animEffect>
                                  </p:childTnLst>
                                </p:cTn>
                              </p:par>
                              <p:par>
                                <p:cTn id="20" presetID="2" presetClass="entr" presetSubtype="8" fill="hold" grpId="0" nodeType="withEffect">
                                  <p:stCondLst>
                                    <p:cond delay="0"/>
                                  </p:stCondLst>
                                  <p:childTnLst>
                                    <p:set>
                                      <p:cBhvr>
                                        <p:cTn id="21" dur="1" fill="hold">
                                          <p:stCondLst>
                                            <p:cond delay="0"/>
                                          </p:stCondLst>
                                        </p:cTn>
                                        <p:tgtEl>
                                          <p:spTgt spid="26"/>
                                        </p:tgtEl>
                                        <p:attrNameLst>
                                          <p:attrName>style.visibility</p:attrName>
                                        </p:attrNameLst>
                                      </p:cBhvr>
                                      <p:to>
                                        <p:strVal val="visible"/>
                                      </p:to>
                                    </p:set>
                                    <p:anim calcmode="lin" valueType="num">
                                      <p:cBhvr additive="base">
                                        <p:cTn id="22" dur="500" fill="hold"/>
                                        <p:tgtEl>
                                          <p:spTgt spid="26"/>
                                        </p:tgtEl>
                                        <p:attrNameLst>
                                          <p:attrName>ppt_x</p:attrName>
                                        </p:attrNameLst>
                                      </p:cBhvr>
                                      <p:tavLst>
                                        <p:tav tm="0">
                                          <p:val>
                                            <p:strVal val="0-#ppt_w/2"/>
                                          </p:val>
                                        </p:tav>
                                        <p:tav tm="100000">
                                          <p:val>
                                            <p:strVal val="#ppt_x"/>
                                          </p:val>
                                        </p:tav>
                                      </p:tavLst>
                                    </p:anim>
                                    <p:anim calcmode="lin" valueType="num">
                                      <p:cBhvr additive="base">
                                        <p:cTn id="23" dur="500" fill="hold"/>
                                        <p:tgtEl>
                                          <p:spTgt spid="26"/>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10" presetClass="entr" presetSubtype="0" fill="hold" nodeType="afterEffect">
                                  <p:stCondLst>
                                    <p:cond delay="0"/>
                                  </p:stCondLst>
                                  <p:childTnLst>
                                    <p:set>
                                      <p:cBhvr>
                                        <p:cTn id="26" dur="1" fill="hold">
                                          <p:stCondLst>
                                            <p:cond delay="0"/>
                                          </p:stCondLst>
                                        </p:cTn>
                                        <p:tgtEl>
                                          <p:spTgt spid="39"/>
                                        </p:tgtEl>
                                        <p:attrNameLst>
                                          <p:attrName>style.visibility</p:attrName>
                                        </p:attrNameLst>
                                      </p:cBhvr>
                                      <p:to>
                                        <p:strVal val="visible"/>
                                      </p:to>
                                    </p:set>
                                    <p:animEffect transition="in" filter="fade">
                                      <p:cBhvr>
                                        <p:cTn id="27" dur="500"/>
                                        <p:tgtEl>
                                          <p:spTgt spid="39"/>
                                        </p:tgtEl>
                                      </p:cBhvr>
                                    </p:animEffect>
                                  </p:childTnLst>
                                </p:cTn>
                              </p:par>
                              <p:par>
                                <p:cTn id="28" presetID="64" presetClass="path" presetSubtype="0" fill="hold" nodeType="withEffect">
                                  <p:stCondLst>
                                    <p:cond delay="0"/>
                                  </p:stCondLst>
                                  <p:childTnLst>
                                    <p:animMotion origin="layout" path="M -0.10139 0.21419 L 4.72222E-6 3.33333E-6 " pathEditMode="relative" rAng="0" ptsTypes="AA">
                                      <p:cBhvr>
                                        <p:cTn id="29" dur="750" fill="hold"/>
                                        <p:tgtEl>
                                          <p:spTgt spid="39"/>
                                        </p:tgtEl>
                                        <p:attrNameLst>
                                          <p:attrName>ppt_x</p:attrName>
                                          <p:attrName>ppt_y</p:attrName>
                                        </p:attrNameLst>
                                      </p:cBhvr>
                                      <p:rCtr x="5069" y="-10710"/>
                                    </p:animMotion>
                                  </p:childTnLst>
                                </p:cTn>
                              </p:par>
                              <p:par>
                                <p:cTn id="30" presetID="10" presetClass="entr" presetSubtype="0" fill="hold" nodeType="withEffect">
                                  <p:stCondLst>
                                    <p:cond delay="25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500"/>
                                        <p:tgtEl>
                                          <p:spTgt spid="7"/>
                                        </p:tgtEl>
                                      </p:cBhvr>
                                    </p:animEffect>
                                  </p:childTnLst>
                                </p:cTn>
                              </p:par>
                              <p:par>
                                <p:cTn id="33" presetID="64" presetClass="path" presetSubtype="0" fill="hold" nodeType="withEffect">
                                  <p:stCondLst>
                                    <p:cond delay="250"/>
                                  </p:stCondLst>
                                  <p:childTnLst>
                                    <p:animMotion origin="layout" path="M -0.10139 0.21419 L 4.72222E-6 3.33333E-6 " pathEditMode="relative" rAng="0" ptsTypes="AA">
                                      <p:cBhvr>
                                        <p:cTn id="34" dur="750" fill="hold"/>
                                        <p:tgtEl>
                                          <p:spTgt spid="7"/>
                                        </p:tgtEl>
                                        <p:attrNameLst>
                                          <p:attrName>ppt_x</p:attrName>
                                          <p:attrName>ppt_y</p:attrName>
                                        </p:attrNameLst>
                                      </p:cBhvr>
                                      <p:rCtr x="5069" y="-10710"/>
                                    </p:animMotion>
                                  </p:childTnLst>
                                </p:cTn>
                              </p:par>
                              <p:par>
                                <p:cTn id="35" presetID="10" presetClass="entr" presetSubtype="0" fill="hold" nodeType="withEffect">
                                  <p:stCondLst>
                                    <p:cond delay="500"/>
                                  </p:stCondLst>
                                  <p:childTnLst>
                                    <p:set>
                                      <p:cBhvr>
                                        <p:cTn id="36" dur="1" fill="hold">
                                          <p:stCondLst>
                                            <p:cond delay="0"/>
                                          </p:stCondLst>
                                        </p:cTn>
                                        <p:tgtEl>
                                          <p:spTgt spid="49"/>
                                        </p:tgtEl>
                                        <p:attrNameLst>
                                          <p:attrName>style.visibility</p:attrName>
                                        </p:attrNameLst>
                                      </p:cBhvr>
                                      <p:to>
                                        <p:strVal val="visible"/>
                                      </p:to>
                                    </p:set>
                                    <p:animEffect transition="in" filter="fade">
                                      <p:cBhvr>
                                        <p:cTn id="37" dur="500"/>
                                        <p:tgtEl>
                                          <p:spTgt spid="49"/>
                                        </p:tgtEl>
                                      </p:cBhvr>
                                    </p:animEffect>
                                  </p:childTnLst>
                                </p:cTn>
                              </p:par>
                              <p:par>
                                <p:cTn id="38" presetID="64" presetClass="path" presetSubtype="0" fill="hold" nodeType="withEffect">
                                  <p:stCondLst>
                                    <p:cond delay="500"/>
                                  </p:stCondLst>
                                  <p:childTnLst>
                                    <p:animMotion origin="layout" path="M -0.10139 0.21419 L 4.72222E-6 3.33333E-6 " pathEditMode="relative" rAng="0" ptsTypes="AA">
                                      <p:cBhvr>
                                        <p:cTn id="39" dur="750" fill="hold"/>
                                        <p:tgtEl>
                                          <p:spTgt spid="49"/>
                                        </p:tgtEl>
                                        <p:attrNameLst>
                                          <p:attrName>ppt_x</p:attrName>
                                          <p:attrName>ppt_y</p:attrName>
                                        </p:attrNameLst>
                                      </p:cBhvr>
                                      <p:rCtr x="5069" y="-10710"/>
                                    </p:animMotion>
                                  </p:childTnLst>
                                </p:cTn>
                              </p:par>
                            </p:childTnLst>
                          </p:cTn>
                        </p:par>
                        <p:par>
                          <p:cTn id="40" fill="hold">
                            <p:stCondLst>
                              <p:cond delay="2500"/>
                            </p:stCondLst>
                            <p:childTnLst>
                              <p:par>
                                <p:cTn id="41" presetID="22" presetClass="entr" presetSubtype="8" fill="hold" grpId="0" nodeType="afterEffect">
                                  <p:stCondLst>
                                    <p:cond delay="0"/>
                                  </p:stCondLst>
                                  <p:childTnLst>
                                    <p:set>
                                      <p:cBhvr>
                                        <p:cTn id="42" dur="1" fill="hold">
                                          <p:stCondLst>
                                            <p:cond delay="0"/>
                                          </p:stCondLst>
                                        </p:cTn>
                                        <p:tgtEl>
                                          <p:spTgt spid="55"/>
                                        </p:tgtEl>
                                        <p:attrNameLst>
                                          <p:attrName>style.visibility</p:attrName>
                                        </p:attrNameLst>
                                      </p:cBhvr>
                                      <p:to>
                                        <p:strVal val="visible"/>
                                      </p:to>
                                    </p:set>
                                    <p:animEffect transition="in" filter="wipe(left)">
                                      <p:cBhvr>
                                        <p:cTn id="43" dur="500"/>
                                        <p:tgtEl>
                                          <p:spTgt spid="55"/>
                                        </p:tgtEl>
                                      </p:cBhvr>
                                    </p:animEffect>
                                  </p:childTnLst>
                                </p:cTn>
                              </p:par>
                              <p:par>
                                <p:cTn id="44" presetID="22" presetClass="entr" presetSubtype="8" fill="hold" grpId="0" nodeType="withEffect">
                                  <p:stCondLst>
                                    <p:cond delay="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500"/>
                                        <p:tgtEl>
                                          <p:spTgt spid="56"/>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57"/>
                                        </p:tgtEl>
                                        <p:attrNameLst>
                                          <p:attrName>style.visibility</p:attrName>
                                        </p:attrNameLst>
                                      </p:cBhvr>
                                      <p:to>
                                        <p:strVal val="visible"/>
                                      </p:to>
                                    </p:set>
                                    <p:animEffect transition="in" filter="wipe(left)">
                                      <p:cBhvr>
                                        <p:cTn id="49" dur="500"/>
                                        <p:tgtEl>
                                          <p:spTgt spid="57"/>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58"/>
                                        </p:tgtEl>
                                        <p:attrNameLst>
                                          <p:attrName>style.visibility</p:attrName>
                                        </p:attrNameLst>
                                      </p:cBhvr>
                                      <p:to>
                                        <p:strVal val="visible"/>
                                      </p:to>
                                    </p:set>
                                    <p:animEffect transition="in" filter="wipe(left)">
                                      <p:cBhvr>
                                        <p:cTn id="52" dur="500"/>
                                        <p:tgtEl>
                                          <p:spTgt spid="58"/>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59"/>
                                        </p:tgtEl>
                                        <p:attrNameLst>
                                          <p:attrName>style.visibility</p:attrName>
                                        </p:attrNameLst>
                                      </p:cBhvr>
                                      <p:to>
                                        <p:strVal val="visible"/>
                                      </p:to>
                                    </p:set>
                                    <p:animEffect transition="in" filter="wipe(left)">
                                      <p:cBhvr>
                                        <p:cTn id="55" dur="500"/>
                                        <p:tgtEl>
                                          <p:spTgt spid="59"/>
                                        </p:tgtEl>
                                      </p:cBhvr>
                                    </p:animEffect>
                                  </p:childTnLst>
                                </p:cTn>
                              </p:par>
                              <p:par>
                                <p:cTn id="56" presetID="22" presetClass="entr" presetSubtype="8" fill="hold" grpId="0" nodeType="withEffect">
                                  <p:stCondLst>
                                    <p:cond delay="0"/>
                                  </p:stCondLst>
                                  <p:childTnLst>
                                    <p:set>
                                      <p:cBhvr>
                                        <p:cTn id="57" dur="1" fill="hold">
                                          <p:stCondLst>
                                            <p:cond delay="0"/>
                                          </p:stCondLst>
                                        </p:cTn>
                                        <p:tgtEl>
                                          <p:spTgt spid="60"/>
                                        </p:tgtEl>
                                        <p:attrNameLst>
                                          <p:attrName>style.visibility</p:attrName>
                                        </p:attrNameLst>
                                      </p:cBhvr>
                                      <p:to>
                                        <p:strVal val="visible"/>
                                      </p:to>
                                    </p:set>
                                    <p:animEffect transition="in" filter="wipe(left)">
                                      <p:cBhvr>
                                        <p:cTn id="58" dur="500"/>
                                        <p:tgtEl>
                                          <p:spTgt spid="60"/>
                                        </p:tgtEl>
                                      </p:cBhvr>
                                    </p:animEffect>
                                  </p:childTnLst>
                                </p:cTn>
                              </p:par>
                            </p:childTnLst>
                          </p:cTn>
                        </p:par>
                        <p:par>
                          <p:cTn id="59" fill="hold">
                            <p:stCondLst>
                              <p:cond delay="3000"/>
                            </p:stCondLst>
                            <p:childTnLst>
                              <p:par>
                                <p:cTn id="60" presetID="10" presetClass="entr" presetSubtype="0" fill="hold" nodeType="afterEffect">
                                  <p:stCondLst>
                                    <p:cond delay="0"/>
                                  </p:stCondLst>
                                  <p:childTnLst>
                                    <p:set>
                                      <p:cBhvr>
                                        <p:cTn id="61" dur="1" fill="hold">
                                          <p:stCondLst>
                                            <p:cond delay="0"/>
                                          </p:stCondLst>
                                        </p:cTn>
                                        <p:tgtEl>
                                          <p:spTgt spid="44"/>
                                        </p:tgtEl>
                                        <p:attrNameLst>
                                          <p:attrName>style.visibility</p:attrName>
                                        </p:attrNameLst>
                                      </p:cBhvr>
                                      <p:to>
                                        <p:strVal val="visible"/>
                                      </p:to>
                                    </p:set>
                                    <p:animEffect transition="in" filter="fade">
                                      <p:cBhvr>
                                        <p:cTn id="62" dur="500"/>
                                        <p:tgtEl>
                                          <p:spTgt spid="44"/>
                                        </p:tgtEl>
                                      </p:cBhvr>
                                    </p:animEffect>
                                  </p:childTnLst>
                                </p:cTn>
                              </p:par>
                              <p:par>
                                <p:cTn id="63" presetID="64" presetClass="path" presetSubtype="0" fill="hold" nodeType="withEffect">
                                  <p:stCondLst>
                                    <p:cond delay="0"/>
                                  </p:stCondLst>
                                  <p:childTnLst>
                                    <p:animMotion origin="layout" path="M -0.10139 0.21419 L 4.72222E-6 3.33333E-6 " pathEditMode="relative" rAng="0" ptsTypes="AA">
                                      <p:cBhvr>
                                        <p:cTn id="64" dur="750" fill="hold"/>
                                        <p:tgtEl>
                                          <p:spTgt spid="44"/>
                                        </p:tgtEl>
                                        <p:attrNameLst>
                                          <p:attrName>ppt_x</p:attrName>
                                          <p:attrName>ppt_y</p:attrName>
                                        </p:attrNameLst>
                                      </p:cBhvr>
                                      <p:rCtr x="5069" y="-10710"/>
                                    </p:animMotion>
                                  </p:childTnLst>
                                </p:cTn>
                              </p:par>
                              <p:par>
                                <p:cTn id="65" presetID="10" presetClass="entr" presetSubtype="0" fill="hold" nodeType="withEffect">
                                  <p:stCondLst>
                                    <p:cond delay="250"/>
                                  </p:stCondLst>
                                  <p:childTnLst>
                                    <p:set>
                                      <p:cBhvr>
                                        <p:cTn id="66" dur="1" fill="hold">
                                          <p:stCondLst>
                                            <p:cond delay="0"/>
                                          </p:stCondLst>
                                        </p:cTn>
                                        <p:tgtEl>
                                          <p:spTgt spid="19"/>
                                        </p:tgtEl>
                                        <p:attrNameLst>
                                          <p:attrName>style.visibility</p:attrName>
                                        </p:attrNameLst>
                                      </p:cBhvr>
                                      <p:to>
                                        <p:strVal val="visible"/>
                                      </p:to>
                                    </p:set>
                                    <p:animEffect transition="in" filter="fade">
                                      <p:cBhvr>
                                        <p:cTn id="67" dur="500"/>
                                        <p:tgtEl>
                                          <p:spTgt spid="19"/>
                                        </p:tgtEl>
                                      </p:cBhvr>
                                    </p:animEffect>
                                  </p:childTnLst>
                                </p:cTn>
                              </p:par>
                              <p:par>
                                <p:cTn id="68" presetID="64" presetClass="path" presetSubtype="0" fill="hold" nodeType="withEffect">
                                  <p:stCondLst>
                                    <p:cond delay="250"/>
                                  </p:stCondLst>
                                  <p:childTnLst>
                                    <p:animMotion origin="layout" path="M -0.10139 0.21419 L 4.72222E-6 3.33333E-6 " pathEditMode="relative" rAng="0" ptsTypes="AA">
                                      <p:cBhvr>
                                        <p:cTn id="69" dur="750" fill="hold"/>
                                        <p:tgtEl>
                                          <p:spTgt spid="19"/>
                                        </p:tgtEl>
                                        <p:attrNameLst>
                                          <p:attrName>ppt_x</p:attrName>
                                          <p:attrName>ppt_y</p:attrName>
                                        </p:attrNameLst>
                                      </p:cBhvr>
                                      <p:rCtr x="5069" y="-10710"/>
                                    </p:animMotion>
                                  </p:childTnLst>
                                </p:cTn>
                              </p:par>
                              <p:par>
                                <p:cTn id="70" presetID="10" presetClass="entr" presetSubtype="0" fill="hold" nodeType="withEffect">
                                  <p:stCondLst>
                                    <p:cond delay="500"/>
                                  </p:stCondLst>
                                  <p:childTnLst>
                                    <p:set>
                                      <p:cBhvr>
                                        <p:cTn id="71" dur="1" fill="hold">
                                          <p:stCondLst>
                                            <p:cond delay="0"/>
                                          </p:stCondLst>
                                        </p:cTn>
                                        <p:tgtEl>
                                          <p:spTgt spid="33"/>
                                        </p:tgtEl>
                                        <p:attrNameLst>
                                          <p:attrName>style.visibility</p:attrName>
                                        </p:attrNameLst>
                                      </p:cBhvr>
                                      <p:to>
                                        <p:strVal val="visible"/>
                                      </p:to>
                                    </p:set>
                                    <p:animEffect transition="in" filter="fade">
                                      <p:cBhvr>
                                        <p:cTn id="72" dur="500"/>
                                        <p:tgtEl>
                                          <p:spTgt spid="33"/>
                                        </p:tgtEl>
                                      </p:cBhvr>
                                    </p:animEffect>
                                  </p:childTnLst>
                                </p:cTn>
                              </p:par>
                              <p:par>
                                <p:cTn id="73" presetID="64" presetClass="path" presetSubtype="0" fill="hold" nodeType="withEffect">
                                  <p:stCondLst>
                                    <p:cond delay="500"/>
                                  </p:stCondLst>
                                  <p:childTnLst>
                                    <p:animMotion origin="layout" path="M -0.10139 0.21419 L 4.72222E-6 3.33333E-6 " pathEditMode="relative" rAng="0" ptsTypes="AA">
                                      <p:cBhvr>
                                        <p:cTn id="74" dur="750" fill="hold"/>
                                        <p:tgtEl>
                                          <p:spTgt spid="33"/>
                                        </p:tgtEl>
                                        <p:attrNameLst>
                                          <p:attrName>ppt_x</p:attrName>
                                          <p:attrName>ppt_y</p:attrName>
                                        </p:attrNameLst>
                                      </p:cBhvr>
                                      <p:rCtr x="5069" y="-10710"/>
                                    </p:animMotion>
                                  </p:childTnLst>
                                </p:cTn>
                              </p:par>
                            </p:childTnLst>
                          </p:cTn>
                        </p:par>
                        <p:par>
                          <p:cTn id="75" fill="hold">
                            <p:stCondLst>
                              <p:cond delay="3500"/>
                            </p:stCondLst>
                            <p:childTnLst>
                              <p:par>
                                <p:cTn id="76" presetID="22" presetClass="entr" presetSubtype="8"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wipe(left)">
                                      <p:cBhvr>
                                        <p:cTn id="78" dur="500"/>
                                        <p:tgtEl>
                                          <p:spTgt spid="61"/>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62"/>
                                        </p:tgtEl>
                                        <p:attrNameLst>
                                          <p:attrName>style.visibility</p:attrName>
                                        </p:attrNameLst>
                                      </p:cBhvr>
                                      <p:to>
                                        <p:strVal val="visible"/>
                                      </p:to>
                                    </p:set>
                                    <p:animEffect transition="in" filter="wipe(left)">
                                      <p:cBhvr>
                                        <p:cTn id="81" dur="500"/>
                                        <p:tgtEl>
                                          <p:spTgt spid="62"/>
                                        </p:tgtEl>
                                      </p:cBhvr>
                                    </p:animEffect>
                                  </p:childTnLst>
                                </p:cTn>
                              </p:par>
                              <p:par>
                                <p:cTn id="82" presetID="22" presetClass="entr" presetSubtype="8" fill="hold" grpId="0" nodeType="withEffect">
                                  <p:stCondLst>
                                    <p:cond delay="0"/>
                                  </p:stCondLst>
                                  <p:childTnLst>
                                    <p:set>
                                      <p:cBhvr>
                                        <p:cTn id="83" dur="1" fill="hold">
                                          <p:stCondLst>
                                            <p:cond delay="0"/>
                                          </p:stCondLst>
                                        </p:cTn>
                                        <p:tgtEl>
                                          <p:spTgt spid="63"/>
                                        </p:tgtEl>
                                        <p:attrNameLst>
                                          <p:attrName>style.visibility</p:attrName>
                                        </p:attrNameLst>
                                      </p:cBhvr>
                                      <p:to>
                                        <p:strVal val="visible"/>
                                      </p:to>
                                    </p:set>
                                    <p:animEffect transition="in" filter="wipe(left)">
                                      <p:cBhvr>
                                        <p:cTn id="84" dur="500"/>
                                        <p:tgtEl>
                                          <p:spTgt spid="63"/>
                                        </p:tgtEl>
                                      </p:cBhvr>
                                    </p:animEffect>
                                  </p:childTnLst>
                                </p:cTn>
                              </p:par>
                              <p:par>
                                <p:cTn id="85" presetID="22" presetClass="entr" presetSubtype="8" fill="hold" grpId="0" nodeType="withEffect">
                                  <p:stCondLst>
                                    <p:cond delay="0"/>
                                  </p:stCondLst>
                                  <p:childTnLst>
                                    <p:set>
                                      <p:cBhvr>
                                        <p:cTn id="86" dur="1" fill="hold">
                                          <p:stCondLst>
                                            <p:cond delay="0"/>
                                          </p:stCondLst>
                                        </p:cTn>
                                        <p:tgtEl>
                                          <p:spTgt spid="64"/>
                                        </p:tgtEl>
                                        <p:attrNameLst>
                                          <p:attrName>style.visibility</p:attrName>
                                        </p:attrNameLst>
                                      </p:cBhvr>
                                      <p:to>
                                        <p:strVal val="visible"/>
                                      </p:to>
                                    </p:set>
                                    <p:animEffect transition="in" filter="wipe(left)">
                                      <p:cBhvr>
                                        <p:cTn id="87" dur="500"/>
                                        <p:tgtEl>
                                          <p:spTgt spid="64"/>
                                        </p:tgtEl>
                                      </p:cBhvr>
                                    </p:animEffect>
                                  </p:childTnLst>
                                </p:cTn>
                              </p:par>
                              <p:par>
                                <p:cTn id="88" presetID="22" presetClass="entr" presetSubtype="8" fill="hold" grpId="0" nodeType="withEffect">
                                  <p:stCondLst>
                                    <p:cond delay="0"/>
                                  </p:stCondLst>
                                  <p:childTnLst>
                                    <p:set>
                                      <p:cBhvr>
                                        <p:cTn id="89" dur="1" fill="hold">
                                          <p:stCondLst>
                                            <p:cond delay="0"/>
                                          </p:stCondLst>
                                        </p:cTn>
                                        <p:tgtEl>
                                          <p:spTgt spid="65"/>
                                        </p:tgtEl>
                                        <p:attrNameLst>
                                          <p:attrName>style.visibility</p:attrName>
                                        </p:attrNameLst>
                                      </p:cBhvr>
                                      <p:to>
                                        <p:strVal val="visible"/>
                                      </p:to>
                                    </p:set>
                                    <p:animEffect transition="in" filter="wipe(left)">
                                      <p:cBhvr>
                                        <p:cTn id="90" dur="500"/>
                                        <p:tgtEl>
                                          <p:spTgt spid="65"/>
                                        </p:tgtEl>
                                      </p:cBhvr>
                                    </p:animEffect>
                                  </p:childTnLst>
                                </p:cTn>
                              </p:par>
                              <p:par>
                                <p:cTn id="91" presetID="22" presetClass="entr" presetSubtype="8" fill="hold" grpId="0" nodeType="withEffect">
                                  <p:stCondLst>
                                    <p:cond delay="0"/>
                                  </p:stCondLst>
                                  <p:childTnLst>
                                    <p:set>
                                      <p:cBhvr>
                                        <p:cTn id="92" dur="1" fill="hold">
                                          <p:stCondLst>
                                            <p:cond delay="0"/>
                                          </p:stCondLst>
                                        </p:cTn>
                                        <p:tgtEl>
                                          <p:spTgt spid="66"/>
                                        </p:tgtEl>
                                        <p:attrNameLst>
                                          <p:attrName>style.visibility</p:attrName>
                                        </p:attrNameLst>
                                      </p:cBhvr>
                                      <p:to>
                                        <p:strVal val="visible"/>
                                      </p:to>
                                    </p:set>
                                    <p:animEffect transition="in" filter="wipe(left)">
                                      <p:cBhvr>
                                        <p:cTn id="93"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p:bldP spid="26" grpId="0"/>
      <p:bldP spid="27" grpId="0" animBg="1"/>
      <p:bldP spid="55" grpId="0"/>
      <p:bldP spid="56" grpId="0"/>
      <p:bldP spid="57" grpId="0"/>
      <p:bldP spid="58" grpId="0"/>
      <p:bldP spid="59" grpId="0"/>
      <p:bldP spid="60" grpId="0"/>
      <p:bldP spid="61" grpId="0"/>
      <p:bldP spid="62" grpId="0"/>
      <p:bldP spid="63" grpId="0"/>
      <p:bldP spid="64" grpId="0"/>
      <p:bldP spid="65" grpId="0"/>
      <p:bldP spid="6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blip>
          <a:srcRect/>
          <a:stretch>
            <a:fillRect t="-83000" b="-83000"/>
          </a:stretch>
        </a:blipFill>
        <a:effectLst/>
      </p:bgPr>
    </p:bg>
    <p:spTree>
      <p:nvGrpSpPr>
        <p:cNvPr id="1" name=""/>
        <p:cNvGrpSpPr/>
        <p:nvPr/>
      </p:nvGrpSpPr>
      <p:grpSpPr>
        <a:xfrm>
          <a:off x="0" y="0"/>
          <a:ext cx="0" cy="0"/>
          <a:chOff x="0" y="0"/>
          <a:chExt cx="0" cy="0"/>
        </a:xfrm>
      </p:grpSpPr>
      <p:grpSp>
        <p:nvGrpSpPr>
          <p:cNvPr id="2" name="组合 1"/>
          <p:cNvGrpSpPr/>
          <p:nvPr/>
        </p:nvGrpSpPr>
        <p:grpSpPr>
          <a:xfrm>
            <a:off x="1920396" y="1980626"/>
            <a:ext cx="1995595" cy="1995595"/>
            <a:chOff x="1155414" y="2081105"/>
            <a:chExt cx="1623292" cy="1623292"/>
          </a:xfrm>
        </p:grpSpPr>
        <p:sp>
          <p:nvSpPr>
            <p:cNvPr id="3" name="椭圆 2"/>
            <p:cNvSpPr/>
            <p:nvPr/>
          </p:nvSpPr>
          <p:spPr>
            <a:xfrm>
              <a:off x="1155414" y="2081105"/>
              <a:ext cx="1623292" cy="1623292"/>
            </a:xfrm>
            <a:prstGeom prst="ellipse">
              <a:avLst/>
            </a:prstGeom>
            <a:blipFill>
              <a:blip r:embed="rId3" cstate="screen"/>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1500">
                <a:solidFill>
                  <a:prstClr val="white"/>
                </a:solidFill>
                <a:latin typeface="华康俪金黑W8(P)" panose="020B0800000000000000" pitchFamily="34" charset="-122"/>
                <a:ea typeface="华康俪金黑W8(P)" panose="020B0800000000000000" pitchFamily="34" charset="-122"/>
              </a:endParaRPr>
            </a:p>
          </p:txBody>
        </p:sp>
        <p:sp>
          <p:nvSpPr>
            <p:cNvPr id="4" name="椭圆 3"/>
            <p:cNvSpPr/>
            <p:nvPr/>
          </p:nvSpPr>
          <p:spPr>
            <a:xfrm>
              <a:off x="1243307" y="2168998"/>
              <a:ext cx="1447505" cy="1447505"/>
            </a:xfrm>
            <a:prstGeom prst="ellipse">
              <a:avLst/>
            </a:prstGeom>
            <a:blipFill>
              <a:blip r:embed="rId4" cstate="screen"/>
              <a:stretch>
                <a:fillRect/>
              </a:stretch>
            </a:blipFill>
            <a:ln w="381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1500">
                <a:solidFill>
                  <a:prstClr val="white"/>
                </a:solidFill>
                <a:latin typeface="华康俪金黑W8(P)" panose="020B0800000000000000" pitchFamily="34" charset="-122"/>
                <a:ea typeface="华康俪金黑W8(P)" panose="020B0800000000000000" pitchFamily="34" charset="-122"/>
              </a:endParaRPr>
            </a:p>
          </p:txBody>
        </p:sp>
      </p:grpSp>
      <p:sp>
        <p:nvSpPr>
          <p:cNvPr id="5" name="文本框 4"/>
          <p:cNvSpPr txBox="1"/>
          <p:nvPr/>
        </p:nvSpPr>
        <p:spPr>
          <a:xfrm>
            <a:off x="2314966" y="2037229"/>
            <a:ext cx="1270000" cy="1754326"/>
          </a:xfrm>
          <a:prstGeom prst="rect">
            <a:avLst/>
          </a:prstGeom>
          <a:noFill/>
        </p:spPr>
        <p:txBody>
          <a:bodyPr wrap="square" rtlCol="0">
            <a:spAutoFit/>
          </a:bodyPr>
          <a:lstStyle/>
          <a:p>
            <a:r>
              <a:rPr lang="zh-CN" altLang="en-US" sz="5400">
                <a:solidFill>
                  <a:schemeClr val="bg1"/>
                </a:solidFill>
                <a:latin typeface="华康俪金黑W8(P)" panose="020B0800000000000000" pitchFamily="34" charset="-122"/>
                <a:ea typeface="华康俪金黑W8(P)" panose="020B0800000000000000" pitchFamily="34" charset="-122"/>
              </a:rPr>
              <a:t>目录</a:t>
            </a:r>
          </a:p>
        </p:txBody>
      </p:sp>
      <p:sp>
        <p:nvSpPr>
          <p:cNvPr id="6" name="文本框 5"/>
          <p:cNvSpPr txBox="1"/>
          <p:nvPr/>
        </p:nvSpPr>
        <p:spPr>
          <a:xfrm>
            <a:off x="3092524" y="2412691"/>
            <a:ext cx="492443" cy="1509503"/>
          </a:xfrm>
          <a:prstGeom prst="rect">
            <a:avLst/>
          </a:prstGeom>
          <a:noFill/>
        </p:spPr>
        <p:txBody>
          <a:bodyPr vert="eaVert" wrap="square" rtlCol="0">
            <a:spAutoFit/>
          </a:bodyPr>
          <a:lstStyle/>
          <a:p>
            <a:r>
              <a:rPr lang="en-US" altLang="zh-CN" sz="2000">
                <a:solidFill>
                  <a:schemeClr val="bg1"/>
                </a:solidFill>
                <a:latin typeface="华康俪金黑W8(P)" panose="020B0800000000000000" pitchFamily="34" charset="-122"/>
                <a:ea typeface="华康俪金黑W8(P)" panose="020B0800000000000000" pitchFamily="34" charset="-122"/>
              </a:rPr>
              <a:t>CONTENT</a:t>
            </a:r>
            <a:endParaRPr lang="zh-CN" altLang="en-US" sz="2000">
              <a:solidFill>
                <a:schemeClr val="bg1"/>
              </a:solidFill>
              <a:latin typeface="华康俪金黑W8(P)" panose="020B0800000000000000" pitchFamily="34" charset="-122"/>
              <a:ea typeface="华康俪金黑W8(P)" panose="020B0800000000000000" pitchFamily="34" charset="-122"/>
            </a:endParaRPr>
          </a:p>
        </p:txBody>
      </p:sp>
      <p:grpSp>
        <p:nvGrpSpPr>
          <p:cNvPr id="7" name="组合 6"/>
          <p:cNvGrpSpPr/>
          <p:nvPr/>
        </p:nvGrpSpPr>
        <p:grpSpPr>
          <a:xfrm>
            <a:off x="4835358" y="1122372"/>
            <a:ext cx="4055760" cy="538444"/>
            <a:chOff x="3710150" y="1230921"/>
            <a:chExt cx="4055760" cy="538444"/>
          </a:xfrm>
        </p:grpSpPr>
        <p:sp>
          <p:nvSpPr>
            <p:cNvPr id="8" name="圆角矩形 7"/>
            <p:cNvSpPr/>
            <p:nvPr/>
          </p:nvSpPr>
          <p:spPr>
            <a:xfrm>
              <a:off x="3710150" y="1277254"/>
              <a:ext cx="3648000" cy="492111"/>
            </a:xfrm>
            <a:prstGeom prst="roundRect">
              <a:avLst>
                <a:gd name="adj" fmla="val 50000"/>
              </a:avLst>
            </a:prstGeom>
            <a:blipFill>
              <a:blip r:embed="rId5" cstate="screen"/>
              <a:stretch>
                <a:fillRect/>
              </a:stretch>
            </a:blipFill>
            <a:ln w="25400" cap="flat" cmpd="sng" algn="ctr">
              <a:noFill/>
              <a:prstDash val="solid"/>
            </a:ln>
            <a:effectLst/>
          </p:spPr>
          <p:txBody>
            <a:bodyPr rtlCol="0" anchor="ct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zh-CN" altLang="en-US" sz="2800" b="0" i="0" u="none" strike="noStrike" kern="0" cap="none" spc="0" normalizeH="0" baseline="0" noProof="0">
                <a:ln>
                  <a:noFill/>
                </a:ln>
                <a:solidFill>
                  <a:prstClr val="white"/>
                </a:solidFill>
                <a:effectLst/>
                <a:uLnTx/>
                <a:uFillTx/>
                <a:latin typeface="华康俪金黑W8(P)" panose="020B0800000000000000" pitchFamily="34" charset="-122"/>
                <a:ea typeface="华康俪金黑W8(P)" panose="020B0800000000000000" pitchFamily="34" charset="-122"/>
              </a:endParaRPr>
            </a:p>
          </p:txBody>
        </p:sp>
        <p:sp>
          <p:nvSpPr>
            <p:cNvPr id="9" name="文本框 8"/>
            <p:cNvSpPr txBox="1"/>
            <p:nvPr/>
          </p:nvSpPr>
          <p:spPr>
            <a:xfrm>
              <a:off x="3867010" y="1230921"/>
              <a:ext cx="3898900" cy="523220"/>
            </a:xfrm>
            <a:prstGeom prst="rect">
              <a:avLst/>
            </a:prstGeom>
            <a:noFill/>
          </p:spPr>
          <p:txBody>
            <a:bodyPr wrap="square" rtlCol="0">
              <a:spAutoFit/>
            </a:bodyPr>
            <a:lstStyle/>
            <a:p>
              <a:r>
                <a:rPr lang="en-US" altLang="zh-CN" sz="2800">
                  <a:solidFill>
                    <a:schemeClr val="bg1"/>
                  </a:solidFill>
                  <a:latin typeface="华康俪金黑W8(P)" panose="020B0800000000000000" pitchFamily="34" charset="-122"/>
                  <a:ea typeface="华康俪金黑W8(P)" panose="020B0800000000000000" pitchFamily="34" charset="-122"/>
                </a:rPr>
                <a:t>01 </a:t>
              </a:r>
              <a:r>
                <a:rPr lang="zh-CN" altLang="en-US" sz="2800">
                  <a:solidFill>
                    <a:schemeClr val="bg1"/>
                  </a:solidFill>
                  <a:latin typeface="华康俪金黑W8(P)" panose="020B0800000000000000" pitchFamily="34" charset="-122"/>
                  <a:ea typeface="华康俪金黑W8(P)" panose="020B0800000000000000" pitchFamily="34" charset="-122"/>
                </a:rPr>
                <a:t>年度工作总结</a:t>
              </a:r>
            </a:p>
          </p:txBody>
        </p:sp>
      </p:grpSp>
      <p:grpSp>
        <p:nvGrpSpPr>
          <p:cNvPr id="10" name="组合 9"/>
          <p:cNvGrpSpPr/>
          <p:nvPr/>
        </p:nvGrpSpPr>
        <p:grpSpPr>
          <a:xfrm>
            <a:off x="4835358" y="1934293"/>
            <a:ext cx="4055760" cy="538444"/>
            <a:chOff x="3710150" y="1230921"/>
            <a:chExt cx="4055760" cy="538444"/>
          </a:xfrm>
        </p:grpSpPr>
        <p:sp>
          <p:nvSpPr>
            <p:cNvPr id="11" name="圆角矩形 10"/>
            <p:cNvSpPr/>
            <p:nvPr/>
          </p:nvSpPr>
          <p:spPr>
            <a:xfrm>
              <a:off x="3710150" y="1277254"/>
              <a:ext cx="3648000" cy="492111"/>
            </a:xfrm>
            <a:prstGeom prst="roundRect">
              <a:avLst>
                <a:gd name="adj" fmla="val 50000"/>
              </a:avLst>
            </a:prstGeom>
            <a:blipFill>
              <a:blip r:embed="rId6" cstate="screen"/>
              <a:stretch>
                <a:fillRect/>
              </a:stretch>
            </a:blipFill>
            <a:ln w="25400" cap="flat" cmpd="sng" algn="ctr">
              <a:noFill/>
              <a:prstDash val="solid"/>
            </a:ln>
            <a:effectLst/>
          </p:spPr>
          <p:txBody>
            <a:bodyPr rtlCol="0" anchor="ct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zh-CN" altLang="en-US" sz="2800" b="0" i="0" u="none" strike="noStrike" kern="0" cap="none" spc="0" normalizeH="0" baseline="0" noProof="0">
                <a:ln>
                  <a:noFill/>
                </a:ln>
                <a:solidFill>
                  <a:prstClr val="white"/>
                </a:solidFill>
                <a:effectLst/>
                <a:uLnTx/>
                <a:uFillTx/>
                <a:latin typeface="华康俪金黑W8(P)" panose="020B0800000000000000" pitchFamily="34" charset="-122"/>
                <a:ea typeface="华康俪金黑W8(P)" panose="020B0800000000000000" pitchFamily="34" charset="-122"/>
              </a:endParaRPr>
            </a:p>
          </p:txBody>
        </p:sp>
        <p:sp>
          <p:nvSpPr>
            <p:cNvPr id="12" name="文本框 11"/>
            <p:cNvSpPr txBox="1"/>
            <p:nvPr/>
          </p:nvSpPr>
          <p:spPr>
            <a:xfrm>
              <a:off x="3867010" y="1230921"/>
              <a:ext cx="3898900" cy="523220"/>
            </a:xfrm>
            <a:prstGeom prst="rect">
              <a:avLst/>
            </a:prstGeom>
            <a:noFill/>
          </p:spPr>
          <p:txBody>
            <a:bodyPr wrap="square" rtlCol="0">
              <a:spAutoFit/>
            </a:bodyPr>
            <a:lstStyle/>
            <a:p>
              <a:r>
                <a:rPr lang="en-US" altLang="zh-CN" sz="2800">
                  <a:solidFill>
                    <a:schemeClr val="bg1"/>
                  </a:solidFill>
                  <a:latin typeface="华康俪金黑W8(P)" panose="020B0800000000000000" pitchFamily="34" charset="-122"/>
                  <a:ea typeface="华康俪金黑W8(P)" panose="020B0800000000000000" pitchFamily="34" charset="-122"/>
                </a:rPr>
                <a:t>02 </a:t>
              </a:r>
              <a:r>
                <a:rPr lang="zh-CN" altLang="en-US" sz="2800">
                  <a:solidFill>
                    <a:schemeClr val="bg1"/>
                  </a:solidFill>
                  <a:latin typeface="华康俪金黑W8(P)" panose="020B0800000000000000" pitchFamily="34" charset="-122"/>
                  <a:ea typeface="华康俪金黑W8(P)" panose="020B0800000000000000" pitchFamily="34" charset="-122"/>
                </a:rPr>
                <a:t>工作完成情况</a:t>
              </a:r>
            </a:p>
          </p:txBody>
        </p:sp>
      </p:grpSp>
      <p:grpSp>
        <p:nvGrpSpPr>
          <p:cNvPr id="13" name="组合 12"/>
          <p:cNvGrpSpPr/>
          <p:nvPr/>
        </p:nvGrpSpPr>
        <p:grpSpPr>
          <a:xfrm>
            <a:off x="4835358" y="2746214"/>
            <a:ext cx="4055760" cy="538444"/>
            <a:chOff x="3710150" y="1230921"/>
            <a:chExt cx="4055760" cy="538444"/>
          </a:xfrm>
        </p:grpSpPr>
        <p:sp>
          <p:nvSpPr>
            <p:cNvPr id="14" name="圆角矩形 13"/>
            <p:cNvSpPr/>
            <p:nvPr/>
          </p:nvSpPr>
          <p:spPr>
            <a:xfrm>
              <a:off x="3710150" y="1277254"/>
              <a:ext cx="3648000" cy="492111"/>
            </a:xfrm>
            <a:prstGeom prst="roundRect">
              <a:avLst>
                <a:gd name="adj" fmla="val 50000"/>
              </a:avLst>
            </a:prstGeom>
            <a:blipFill>
              <a:blip r:embed="rId5" cstate="screen"/>
              <a:stretch>
                <a:fillRect/>
              </a:stretch>
            </a:blipFill>
            <a:ln w="25400" cap="flat" cmpd="sng" algn="ctr">
              <a:noFill/>
              <a:prstDash val="solid"/>
            </a:ln>
            <a:effectLst/>
          </p:spPr>
          <p:txBody>
            <a:bodyPr rtlCol="0" anchor="ct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zh-CN" altLang="en-US" sz="2800" b="0" i="0" u="none" strike="noStrike" kern="0" cap="none" spc="0" normalizeH="0" baseline="0" noProof="0">
                <a:ln>
                  <a:noFill/>
                </a:ln>
                <a:solidFill>
                  <a:prstClr val="white"/>
                </a:solidFill>
                <a:effectLst/>
                <a:uLnTx/>
                <a:uFillTx/>
                <a:latin typeface="华康俪金黑W8(P)" panose="020B0800000000000000" pitchFamily="34" charset="-122"/>
                <a:ea typeface="华康俪金黑W8(P)" panose="020B0800000000000000" pitchFamily="34" charset="-122"/>
              </a:endParaRPr>
            </a:p>
          </p:txBody>
        </p:sp>
        <p:sp>
          <p:nvSpPr>
            <p:cNvPr id="15" name="文本框 14"/>
            <p:cNvSpPr txBox="1"/>
            <p:nvPr/>
          </p:nvSpPr>
          <p:spPr>
            <a:xfrm>
              <a:off x="3867010" y="1230921"/>
              <a:ext cx="3898900" cy="523220"/>
            </a:xfrm>
            <a:prstGeom prst="rect">
              <a:avLst/>
            </a:prstGeom>
            <a:noFill/>
          </p:spPr>
          <p:txBody>
            <a:bodyPr wrap="square" rtlCol="0">
              <a:spAutoFit/>
            </a:bodyPr>
            <a:lstStyle/>
            <a:p>
              <a:r>
                <a:rPr lang="en-US" altLang="zh-CN" sz="2800">
                  <a:solidFill>
                    <a:schemeClr val="bg1"/>
                  </a:solidFill>
                  <a:latin typeface="华康俪金黑W8(P)" panose="020B0800000000000000" pitchFamily="34" charset="-122"/>
                  <a:ea typeface="华康俪金黑W8(P)" panose="020B0800000000000000" pitchFamily="34" charset="-122"/>
                </a:rPr>
                <a:t>03 </a:t>
              </a:r>
              <a:r>
                <a:rPr lang="zh-CN" altLang="en-US" sz="2800">
                  <a:solidFill>
                    <a:schemeClr val="bg1"/>
                  </a:solidFill>
                  <a:latin typeface="华康俪金黑W8(P)" panose="020B0800000000000000" pitchFamily="34" charset="-122"/>
                  <a:ea typeface="华康俪金黑W8(P)" panose="020B0800000000000000" pitchFamily="34" charset="-122"/>
                </a:rPr>
                <a:t>工作成果展示</a:t>
              </a:r>
            </a:p>
          </p:txBody>
        </p:sp>
      </p:grpSp>
      <p:grpSp>
        <p:nvGrpSpPr>
          <p:cNvPr id="16" name="组合 15"/>
          <p:cNvGrpSpPr/>
          <p:nvPr/>
        </p:nvGrpSpPr>
        <p:grpSpPr>
          <a:xfrm>
            <a:off x="4835358" y="3558135"/>
            <a:ext cx="4055760" cy="538444"/>
            <a:chOff x="3710150" y="1230921"/>
            <a:chExt cx="4055760" cy="538444"/>
          </a:xfrm>
        </p:grpSpPr>
        <p:sp>
          <p:nvSpPr>
            <p:cNvPr id="17" name="圆角矩形 16"/>
            <p:cNvSpPr/>
            <p:nvPr/>
          </p:nvSpPr>
          <p:spPr>
            <a:xfrm>
              <a:off x="3710150" y="1277254"/>
              <a:ext cx="3648000" cy="492111"/>
            </a:xfrm>
            <a:prstGeom prst="roundRect">
              <a:avLst>
                <a:gd name="adj" fmla="val 50000"/>
              </a:avLst>
            </a:prstGeom>
            <a:blipFill>
              <a:blip r:embed="rId6" cstate="screen"/>
              <a:stretch>
                <a:fillRect/>
              </a:stretch>
            </a:blipFill>
            <a:ln w="25400" cap="flat" cmpd="sng" algn="ctr">
              <a:noFill/>
              <a:prstDash val="solid"/>
            </a:ln>
            <a:effectLst/>
          </p:spPr>
          <p:txBody>
            <a:bodyPr rtlCol="0" anchor="ct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zh-CN" altLang="en-US" sz="2800" b="0" i="0" u="none" strike="noStrike" kern="0" cap="none" spc="0" normalizeH="0" baseline="0" noProof="0">
                <a:ln>
                  <a:noFill/>
                </a:ln>
                <a:solidFill>
                  <a:prstClr val="white"/>
                </a:solidFill>
                <a:effectLst/>
                <a:uLnTx/>
                <a:uFillTx/>
                <a:latin typeface="华康俪金黑W8(P)" panose="020B0800000000000000" pitchFamily="34" charset="-122"/>
                <a:ea typeface="华康俪金黑W8(P)" panose="020B0800000000000000" pitchFamily="34" charset="-122"/>
              </a:endParaRPr>
            </a:p>
          </p:txBody>
        </p:sp>
        <p:sp>
          <p:nvSpPr>
            <p:cNvPr id="18" name="文本框 17"/>
            <p:cNvSpPr txBox="1"/>
            <p:nvPr/>
          </p:nvSpPr>
          <p:spPr>
            <a:xfrm>
              <a:off x="3867010" y="1230921"/>
              <a:ext cx="3898900" cy="523220"/>
            </a:xfrm>
            <a:prstGeom prst="rect">
              <a:avLst/>
            </a:prstGeom>
            <a:noFill/>
          </p:spPr>
          <p:txBody>
            <a:bodyPr wrap="square" rtlCol="0">
              <a:spAutoFit/>
            </a:bodyPr>
            <a:lstStyle/>
            <a:p>
              <a:r>
                <a:rPr lang="en-US" altLang="zh-CN" sz="2800">
                  <a:solidFill>
                    <a:schemeClr val="bg1"/>
                  </a:solidFill>
                  <a:latin typeface="华康俪金黑W8(P)" panose="020B0800000000000000" pitchFamily="34" charset="-122"/>
                  <a:ea typeface="华康俪金黑W8(P)" panose="020B0800000000000000" pitchFamily="34" charset="-122"/>
                </a:rPr>
                <a:t>04 </a:t>
              </a:r>
              <a:r>
                <a:rPr lang="zh-CN" altLang="en-US" sz="2800">
                  <a:solidFill>
                    <a:schemeClr val="bg1"/>
                  </a:solidFill>
                  <a:latin typeface="华康俪金黑W8(P)" panose="020B0800000000000000" pitchFamily="34" charset="-122"/>
                  <a:ea typeface="华康俪金黑W8(P)" panose="020B0800000000000000" pitchFamily="34" charset="-122"/>
                </a:rPr>
                <a:t>经验不足之处</a:t>
              </a:r>
            </a:p>
          </p:txBody>
        </p:sp>
      </p:grpSp>
      <p:grpSp>
        <p:nvGrpSpPr>
          <p:cNvPr id="19" name="组合 18"/>
          <p:cNvGrpSpPr/>
          <p:nvPr/>
        </p:nvGrpSpPr>
        <p:grpSpPr>
          <a:xfrm>
            <a:off x="4835358" y="4370054"/>
            <a:ext cx="4055760" cy="538444"/>
            <a:chOff x="3710150" y="1230921"/>
            <a:chExt cx="4055760" cy="538444"/>
          </a:xfrm>
        </p:grpSpPr>
        <p:sp>
          <p:nvSpPr>
            <p:cNvPr id="20" name="圆角矩形 19"/>
            <p:cNvSpPr/>
            <p:nvPr/>
          </p:nvSpPr>
          <p:spPr>
            <a:xfrm>
              <a:off x="3710150" y="1277254"/>
              <a:ext cx="3648000" cy="492111"/>
            </a:xfrm>
            <a:prstGeom prst="roundRect">
              <a:avLst>
                <a:gd name="adj" fmla="val 50000"/>
              </a:avLst>
            </a:prstGeom>
            <a:blipFill>
              <a:blip r:embed="rId5" cstate="screen"/>
              <a:stretch>
                <a:fillRect/>
              </a:stretch>
            </a:blipFill>
            <a:ln w="25400" cap="flat" cmpd="sng" algn="ctr">
              <a:noFill/>
              <a:prstDash val="solid"/>
            </a:ln>
            <a:effectLst/>
          </p:spPr>
          <p:txBody>
            <a:bodyPr rtlCol="0" anchor="ct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zh-CN" altLang="en-US" sz="2800" b="0" i="0" u="none" strike="noStrike" kern="0" cap="none" spc="0" normalizeH="0" baseline="0" noProof="0">
                <a:ln>
                  <a:noFill/>
                </a:ln>
                <a:solidFill>
                  <a:prstClr val="white"/>
                </a:solidFill>
                <a:effectLst/>
                <a:uLnTx/>
                <a:uFillTx/>
                <a:latin typeface="华康俪金黑W8(P)" panose="020B0800000000000000" pitchFamily="34" charset="-122"/>
                <a:ea typeface="华康俪金黑W8(P)" panose="020B0800000000000000" pitchFamily="34" charset="-122"/>
              </a:endParaRPr>
            </a:p>
          </p:txBody>
        </p:sp>
        <p:sp>
          <p:nvSpPr>
            <p:cNvPr id="21" name="文本框 20"/>
            <p:cNvSpPr txBox="1"/>
            <p:nvPr/>
          </p:nvSpPr>
          <p:spPr>
            <a:xfrm>
              <a:off x="3867010" y="1230921"/>
              <a:ext cx="3898900" cy="523220"/>
            </a:xfrm>
            <a:prstGeom prst="rect">
              <a:avLst/>
            </a:prstGeom>
            <a:noFill/>
          </p:spPr>
          <p:txBody>
            <a:bodyPr wrap="square" rtlCol="0">
              <a:spAutoFit/>
            </a:bodyPr>
            <a:lstStyle/>
            <a:p>
              <a:r>
                <a:rPr lang="en-US" altLang="zh-CN" sz="2800">
                  <a:solidFill>
                    <a:schemeClr val="bg1"/>
                  </a:solidFill>
                  <a:latin typeface="华康俪金黑W8(P)" panose="020B0800000000000000" pitchFamily="34" charset="-122"/>
                  <a:ea typeface="华康俪金黑W8(P)" panose="020B0800000000000000" pitchFamily="34" charset="-122"/>
                </a:rPr>
                <a:t>05 </a:t>
              </a:r>
              <a:r>
                <a:rPr lang="zh-CN" altLang="en-US" sz="2800">
                  <a:solidFill>
                    <a:schemeClr val="bg1"/>
                  </a:solidFill>
                  <a:latin typeface="华康俪金黑W8(P)" panose="020B0800000000000000" pitchFamily="34" charset="-122"/>
                  <a:ea typeface="华康俪金黑W8(P)" panose="020B0800000000000000" pitchFamily="34" charset="-122"/>
                </a:rPr>
                <a:t>明年工作计划</a:t>
              </a: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2" presetClass="entr" presetSubtype="1" fill="hold" grpId="0" nodeType="afterEffect" p14:presetBounceEnd="42000">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14:bounceEnd="42000">
                                          <p:cBhvr additive="base">
                                            <p:cTn id="13" dur="500" fill="hold"/>
                                            <p:tgtEl>
                                              <p:spTgt spid="5"/>
                                            </p:tgtEl>
                                            <p:attrNameLst>
                                              <p:attrName>ppt_x</p:attrName>
                                            </p:attrNameLst>
                                          </p:cBhvr>
                                          <p:tavLst>
                                            <p:tav tm="0">
                                              <p:val>
                                                <p:strVal val="#ppt_x"/>
                                              </p:val>
                                            </p:tav>
                                            <p:tav tm="100000">
                                              <p:val>
                                                <p:strVal val="#ppt_x"/>
                                              </p:val>
                                            </p:tav>
                                          </p:tavLst>
                                        </p:anim>
                                        <p:anim calcmode="lin" valueType="num" p14:bounceEnd="42000">
                                          <p:cBhvr additive="base">
                                            <p:cTn id="14" dur="500" fill="hold"/>
                                            <p:tgtEl>
                                              <p:spTgt spid="5"/>
                                            </p:tgtEl>
                                            <p:attrNameLst>
                                              <p:attrName>ppt_y</p:attrName>
                                            </p:attrNameLst>
                                          </p:cBhvr>
                                          <p:tavLst>
                                            <p:tav tm="0">
                                              <p:val>
                                                <p:strVal val="0-#ppt_h/2"/>
                                              </p:val>
                                            </p:tav>
                                            <p:tav tm="100000">
                                              <p:val>
                                                <p:strVal val="#ppt_y"/>
                                              </p:val>
                                            </p:tav>
                                          </p:tavLst>
                                        </p:anim>
                                      </p:childTnLst>
                                    </p:cTn>
                                  </p:par>
                                  <p:par>
                                    <p:cTn id="15" presetID="2" presetClass="entr" presetSubtype="4" fill="hold" grpId="0" nodeType="withEffect" p14:presetBounceEnd="42000">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14:bounceEnd="42000">
                                          <p:cBhvr additive="base">
                                            <p:cTn id="17" dur="500" fill="hold"/>
                                            <p:tgtEl>
                                              <p:spTgt spid="6"/>
                                            </p:tgtEl>
                                            <p:attrNameLst>
                                              <p:attrName>ppt_x</p:attrName>
                                            </p:attrNameLst>
                                          </p:cBhvr>
                                          <p:tavLst>
                                            <p:tav tm="0">
                                              <p:val>
                                                <p:strVal val="#ppt_x"/>
                                              </p:val>
                                            </p:tav>
                                            <p:tav tm="100000">
                                              <p:val>
                                                <p:strVal val="#ppt_x"/>
                                              </p:val>
                                            </p:tav>
                                          </p:tavLst>
                                        </p:anim>
                                        <p:anim calcmode="lin" valueType="num" p14:bounceEnd="42000">
                                          <p:cBhvr additive="base">
                                            <p:cTn id="18" dur="500" fill="hold"/>
                                            <p:tgtEl>
                                              <p:spTgt spid="6"/>
                                            </p:tgtEl>
                                            <p:attrNameLst>
                                              <p:attrName>ppt_y</p:attrName>
                                            </p:attrNameLst>
                                          </p:cBhvr>
                                          <p:tavLst>
                                            <p:tav tm="0">
                                              <p:val>
                                                <p:strVal val="1+#ppt_h/2"/>
                                              </p:val>
                                            </p:tav>
                                            <p:tav tm="100000">
                                              <p:val>
                                                <p:strVal val="#ppt_y"/>
                                              </p:val>
                                            </p:tav>
                                          </p:tavLst>
                                        </p:anim>
                                      </p:childTnLst>
                                    </p:cTn>
                                  </p:par>
                                </p:childTnLst>
                              </p:cTn>
                            </p:par>
                            <p:par>
                              <p:cTn id="19" fill="hold">
                                <p:stCondLst>
                                  <p:cond delay="1000"/>
                                </p:stCondLst>
                                <p:childTnLst>
                                  <p:par>
                                    <p:cTn id="20" presetID="2" presetClass="entr" presetSubtype="1"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500" fill="hold"/>
                                            <p:tgtEl>
                                              <p:spTgt spid="7"/>
                                            </p:tgtEl>
                                            <p:attrNameLst>
                                              <p:attrName>ppt_x</p:attrName>
                                            </p:attrNameLst>
                                          </p:cBhvr>
                                          <p:tavLst>
                                            <p:tav tm="0">
                                              <p:val>
                                                <p:strVal val="#ppt_x"/>
                                              </p:val>
                                            </p:tav>
                                            <p:tav tm="100000">
                                              <p:val>
                                                <p:strVal val="#ppt_x"/>
                                              </p:val>
                                            </p:tav>
                                          </p:tavLst>
                                        </p:anim>
                                        <p:anim calcmode="lin" valueType="num">
                                          <p:cBhvr additive="base">
                                            <p:cTn id="23" dur="500" fill="hold"/>
                                            <p:tgtEl>
                                              <p:spTgt spid="7"/>
                                            </p:tgtEl>
                                            <p:attrNameLst>
                                              <p:attrName>ppt_y</p:attrName>
                                            </p:attrNameLst>
                                          </p:cBhvr>
                                          <p:tavLst>
                                            <p:tav tm="0">
                                              <p:val>
                                                <p:strVal val="0-#ppt_h/2"/>
                                              </p:val>
                                            </p:tav>
                                            <p:tav tm="100000">
                                              <p:val>
                                                <p:strVal val="#ppt_y"/>
                                              </p:val>
                                            </p:tav>
                                          </p:tavLst>
                                        </p:anim>
                                      </p:childTnLst>
                                    </p:cTn>
                                  </p:par>
                                  <p:par>
                                    <p:cTn id="24" presetID="2" presetClass="entr" presetSubtype="1" fill="hold" nodeType="withEffect">
                                      <p:stCondLst>
                                        <p:cond delay="250"/>
                                      </p:stCondLst>
                                      <p:childTnLst>
                                        <p:set>
                                          <p:cBhvr>
                                            <p:cTn id="25" dur="1" fill="hold">
                                              <p:stCondLst>
                                                <p:cond delay="0"/>
                                              </p:stCondLst>
                                            </p:cTn>
                                            <p:tgtEl>
                                              <p:spTgt spid="10"/>
                                            </p:tgtEl>
                                            <p:attrNameLst>
                                              <p:attrName>style.visibility</p:attrName>
                                            </p:attrNameLst>
                                          </p:cBhvr>
                                          <p:to>
                                            <p:strVal val="visible"/>
                                          </p:to>
                                        </p:set>
                                        <p:anim calcmode="lin" valueType="num">
                                          <p:cBhvr additive="base">
                                            <p:cTn id="26" dur="500" fill="hold"/>
                                            <p:tgtEl>
                                              <p:spTgt spid="10"/>
                                            </p:tgtEl>
                                            <p:attrNameLst>
                                              <p:attrName>ppt_x</p:attrName>
                                            </p:attrNameLst>
                                          </p:cBhvr>
                                          <p:tavLst>
                                            <p:tav tm="0">
                                              <p:val>
                                                <p:strVal val="#ppt_x"/>
                                              </p:val>
                                            </p:tav>
                                            <p:tav tm="100000">
                                              <p:val>
                                                <p:strVal val="#ppt_x"/>
                                              </p:val>
                                            </p:tav>
                                          </p:tavLst>
                                        </p:anim>
                                        <p:anim calcmode="lin" valueType="num">
                                          <p:cBhvr additive="base">
                                            <p:cTn id="27" dur="500" fill="hold"/>
                                            <p:tgtEl>
                                              <p:spTgt spid="10"/>
                                            </p:tgtEl>
                                            <p:attrNameLst>
                                              <p:attrName>ppt_y</p:attrName>
                                            </p:attrNameLst>
                                          </p:cBhvr>
                                          <p:tavLst>
                                            <p:tav tm="0">
                                              <p:val>
                                                <p:strVal val="0-#ppt_h/2"/>
                                              </p:val>
                                            </p:tav>
                                            <p:tav tm="100000">
                                              <p:val>
                                                <p:strVal val="#ppt_y"/>
                                              </p:val>
                                            </p:tav>
                                          </p:tavLst>
                                        </p:anim>
                                      </p:childTnLst>
                                    </p:cTn>
                                  </p:par>
                                  <p:par>
                                    <p:cTn id="28" presetID="2" presetClass="entr" presetSubtype="1" fill="hold" nodeType="withEffect">
                                      <p:stCondLst>
                                        <p:cond delay="500"/>
                                      </p:stCondLst>
                                      <p:childTnLst>
                                        <p:set>
                                          <p:cBhvr>
                                            <p:cTn id="29" dur="1" fill="hold">
                                              <p:stCondLst>
                                                <p:cond delay="0"/>
                                              </p:stCondLst>
                                            </p:cTn>
                                            <p:tgtEl>
                                              <p:spTgt spid="13"/>
                                            </p:tgtEl>
                                            <p:attrNameLst>
                                              <p:attrName>style.visibility</p:attrName>
                                            </p:attrNameLst>
                                          </p:cBhvr>
                                          <p:to>
                                            <p:strVal val="visible"/>
                                          </p:to>
                                        </p:set>
                                        <p:anim calcmode="lin" valueType="num">
                                          <p:cBhvr additive="base">
                                            <p:cTn id="30" dur="500" fill="hold"/>
                                            <p:tgtEl>
                                              <p:spTgt spid="13"/>
                                            </p:tgtEl>
                                            <p:attrNameLst>
                                              <p:attrName>ppt_x</p:attrName>
                                            </p:attrNameLst>
                                          </p:cBhvr>
                                          <p:tavLst>
                                            <p:tav tm="0">
                                              <p:val>
                                                <p:strVal val="#ppt_x"/>
                                              </p:val>
                                            </p:tav>
                                            <p:tav tm="100000">
                                              <p:val>
                                                <p:strVal val="#ppt_x"/>
                                              </p:val>
                                            </p:tav>
                                          </p:tavLst>
                                        </p:anim>
                                        <p:anim calcmode="lin" valueType="num">
                                          <p:cBhvr additive="base">
                                            <p:cTn id="31" dur="500" fill="hold"/>
                                            <p:tgtEl>
                                              <p:spTgt spid="13"/>
                                            </p:tgtEl>
                                            <p:attrNameLst>
                                              <p:attrName>ppt_y</p:attrName>
                                            </p:attrNameLst>
                                          </p:cBhvr>
                                          <p:tavLst>
                                            <p:tav tm="0">
                                              <p:val>
                                                <p:strVal val="0-#ppt_h/2"/>
                                              </p:val>
                                            </p:tav>
                                            <p:tav tm="100000">
                                              <p:val>
                                                <p:strVal val="#ppt_y"/>
                                              </p:val>
                                            </p:tav>
                                          </p:tavLst>
                                        </p:anim>
                                      </p:childTnLst>
                                    </p:cTn>
                                  </p:par>
                                  <p:par>
                                    <p:cTn id="32" presetID="2" presetClass="entr" presetSubtype="1" fill="hold" nodeType="withEffect">
                                      <p:stCondLst>
                                        <p:cond delay="750"/>
                                      </p:stCondLst>
                                      <p:childTnLst>
                                        <p:set>
                                          <p:cBhvr>
                                            <p:cTn id="33" dur="1" fill="hold">
                                              <p:stCondLst>
                                                <p:cond delay="0"/>
                                              </p:stCondLst>
                                            </p:cTn>
                                            <p:tgtEl>
                                              <p:spTgt spid="16"/>
                                            </p:tgtEl>
                                            <p:attrNameLst>
                                              <p:attrName>style.visibility</p:attrName>
                                            </p:attrNameLst>
                                          </p:cBhvr>
                                          <p:to>
                                            <p:strVal val="visible"/>
                                          </p:to>
                                        </p:set>
                                        <p:anim calcmode="lin" valueType="num">
                                          <p:cBhvr additive="base">
                                            <p:cTn id="34" dur="500" fill="hold"/>
                                            <p:tgtEl>
                                              <p:spTgt spid="16"/>
                                            </p:tgtEl>
                                            <p:attrNameLst>
                                              <p:attrName>ppt_x</p:attrName>
                                            </p:attrNameLst>
                                          </p:cBhvr>
                                          <p:tavLst>
                                            <p:tav tm="0">
                                              <p:val>
                                                <p:strVal val="#ppt_x"/>
                                              </p:val>
                                            </p:tav>
                                            <p:tav tm="100000">
                                              <p:val>
                                                <p:strVal val="#ppt_x"/>
                                              </p:val>
                                            </p:tav>
                                          </p:tavLst>
                                        </p:anim>
                                        <p:anim calcmode="lin" valueType="num">
                                          <p:cBhvr additive="base">
                                            <p:cTn id="35" dur="500" fill="hold"/>
                                            <p:tgtEl>
                                              <p:spTgt spid="16"/>
                                            </p:tgtEl>
                                            <p:attrNameLst>
                                              <p:attrName>ppt_y</p:attrName>
                                            </p:attrNameLst>
                                          </p:cBhvr>
                                          <p:tavLst>
                                            <p:tav tm="0">
                                              <p:val>
                                                <p:strVal val="0-#ppt_h/2"/>
                                              </p:val>
                                            </p:tav>
                                            <p:tav tm="100000">
                                              <p:val>
                                                <p:strVal val="#ppt_y"/>
                                              </p:val>
                                            </p:tav>
                                          </p:tavLst>
                                        </p:anim>
                                      </p:childTnLst>
                                    </p:cTn>
                                  </p:par>
                                  <p:par>
                                    <p:cTn id="36" presetID="2" presetClass="entr" presetSubtype="1" fill="hold" nodeType="withEffect">
                                      <p:stCondLst>
                                        <p:cond delay="1000"/>
                                      </p:stCondLst>
                                      <p:childTnLst>
                                        <p:set>
                                          <p:cBhvr>
                                            <p:cTn id="37" dur="1" fill="hold">
                                              <p:stCondLst>
                                                <p:cond delay="0"/>
                                              </p:stCondLst>
                                            </p:cTn>
                                            <p:tgtEl>
                                              <p:spTgt spid="19"/>
                                            </p:tgtEl>
                                            <p:attrNameLst>
                                              <p:attrName>style.visibility</p:attrName>
                                            </p:attrNameLst>
                                          </p:cBhvr>
                                          <p:to>
                                            <p:strVal val="visible"/>
                                          </p:to>
                                        </p:set>
                                        <p:anim calcmode="lin" valueType="num">
                                          <p:cBhvr additive="base">
                                            <p:cTn id="38" dur="500" fill="hold"/>
                                            <p:tgtEl>
                                              <p:spTgt spid="19"/>
                                            </p:tgtEl>
                                            <p:attrNameLst>
                                              <p:attrName>ppt_x</p:attrName>
                                            </p:attrNameLst>
                                          </p:cBhvr>
                                          <p:tavLst>
                                            <p:tav tm="0">
                                              <p:val>
                                                <p:strVal val="#ppt_x"/>
                                              </p:val>
                                            </p:tav>
                                            <p:tav tm="100000">
                                              <p:val>
                                                <p:strVal val="#ppt_x"/>
                                              </p:val>
                                            </p:tav>
                                          </p:tavLst>
                                        </p:anim>
                                        <p:anim calcmode="lin" valueType="num">
                                          <p:cBhvr additive="base">
                                            <p:cTn id="39" dur="500" fill="hold"/>
                                            <p:tgtEl>
                                              <p:spTgt spid="1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2" presetClass="entr" presetSubtype="1"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0-#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childTnLst>
                              </p:cTn>
                            </p:par>
                            <p:par>
                              <p:cTn id="19" fill="hold">
                                <p:stCondLst>
                                  <p:cond delay="1000"/>
                                </p:stCondLst>
                                <p:childTnLst>
                                  <p:par>
                                    <p:cTn id="20" presetID="2" presetClass="entr" presetSubtype="1"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500" fill="hold"/>
                                            <p:tgtEl>
                                              <p:spTgt spid="7"/>
                                            </p:tgtEl>
                                            <p:attrNameLst>
                                              <p:attrName>ppt_x</p:attrName>
                                            </p:attrNameLst>
                                          </p:cBhvr>
                                          <p:tavLst>
                                            <p:tav tm="0">
                                              <p:val>
                                                <p:strVal val="#ppt_x"/>
                                              </p:val>
                                            </p:tav>
                                            <p:tav tm="100000">
                                              <p:val>
                                                <p:strVal val="#ppt_x"/>
                                              </p:val>
                                            </p:tav>
                                          </p:tavLst>
                                        </p:anim>
                                        <p:anim calcmode="lin" valueType="num">
                                          <p:cBhvr additive="base">
                                            <p:cTn id="23" dur="500" fill="hold"/>
                                            <p:tgtEl>
                                              <p:spTgt spid="7"/>
                                            </p:tgtEl>
                                            <p:attrNameLst>
                                              <p:attrName>ppt_y</p:attrName>
                                            </p:attrNameLst>
                                          </p:cBhvr>
                                          <p:tavLst>
                                            <p:tav tm="0">
                                              <p:val>
                                                <p:strVal val="0-#ppt_h/2"/>
                                              </p:val>
                                            </p:tav>
                                            <p:tav tm="100000">
                                              <p:val>
                                                <p:strVal val="#ppt_y"/>
                                              </p:val>
                                            </p:tav>
                                          </p:tavLst>
                                        </p:anim>
                                      </p:childTnLst>
                                    </p:cTn>
                                  </p:par>
                                  <p:par>
                                    <p:cTn id="24" presetID="2" presetClass="entr" presetSubtype="1" fill="hold" nodeType="withEffect">
                                      <p:stCondLst>
                                        <p:cond delay="250"/>
                                      </p:stCondLst>
                                      <p:childTnLst>
                                        <p:set>
                                          <p:cBhvr>
                                            <p:cTn id="25" dur="1" fill="hold">
                                              <p:stCondLst>
                                                <p:cond delay="0"/>
                                              </p:stCondLst>
                                            </p:cTn>
                                            <p:tgtEl>
                                              <p:spTgt spid="10"/>
                                            </p:tgtEl>
                                            <p:attrNameLst>
                                              <p:attrName>style.visibility</p:attrName>
                                            </p:attrNameLst>
                                          </p:cBhvr>
                                          <p:to>
                                            <p:strVal val="visible"/>
                                          </p:to>
                                        </p:set>
                                        <p:anim calcmode="lin" valueType="num">
                                          <p:cBhvr additive="base">
                                            <p:cTn id="26" dur="500" fill="hold"/>
                                            <p:tgtEl>
                                              <p:spTgt spid="10"/>
                                            </p:tgtEl>
                                            <p:attrNameLst>
                                              <p:attrName>ppt_x</p:attrName>
                                            </p:attrNameLst>
                                          </p:cBhvr>
                                          <p:tavLst>
                                            <p:tav tm="0">
                                              <p:val>
                                                <p:strVal val="#ppt_x"/>
                                              </p:val>
                                            </p:tav>
                                            <p:tav tm="100000">
                                              <p:val>
                                                <p:strVal val="#ppt_x"/>
                                              </p:val>
                                            </p:tav>
                                          </p:tavLst>
                                        </p:anim>
                                        <p:anim calcmode="lin" valueType="num">
                                          <p:cBhvr additive="base">
                                            <p:cTn id="27" dur="500" fill="hold"/>
                                            <p:tgtEl>
                                              <p:spTgt spid="10"/>
                                            </p:tgtEl>
                                            <p:attrNameLst>
                                              <p:attrName>ppt_y</p:attrName>
                                            </p:attrNameLst>
                                          </p:cBhvr>
                                          <p:tavLst>
                                            <p:tav tm="0">
                                              <p:val>
                                                <p:strVal val="0-#ppt_h/2"/>
                                              </p:val>
                                            </p:tav>
                                            <p:tav tm="100000">
                                              <p:val>
                                                <p:strVal val="#ppt_y"/>
                                              </p:val>
                                            </p:tav>
                                          </p:tavLst>
                                        </p:anim>
                                      </p:childTnLst>
                                    </p:cTn>
                                  </p:par>
                                  <p:par>
                                    <p:cTn id="28" presetID="2" presetClass="entr" presetSubtype="1" fill="hold" nodeType="withEffect">
                                      <p:stCondLst>
                                        <p:cond delay="500"/>
                                      </p:stCondLst>
                                      <p:childTnLst>
                                        <p:set>
                                          <p:cBhvr>
                                            <p:cTn id="29" dur="1" fill="hold">
                                              <p:stCondLst>
                                                <p:cond delay="0"/>
                                              </p:stCondLst>
                                            </p:cTn>
                                            <p:tgtEl>
                                              <p:spTgt spid="13"/>
                                            </p:tgtEl>
                                            <p:attrNameLst>
                                              <p:attrName>style.visibility</p:attrName>
                                            </p:attrNameLst>
                                          </p:cBhvr>
                                          <p:to>
                                            <p:strVal val="visible"/>
                                          </p:to>
                                        </p:set>
                                        <p:anim calcmode="lin" valueType="num">
                                          <p:cBhvr additive="base">
                                            <p:cTn id="30" dur="500" fill="hold"/>
                                            <p:tgtEl>
                                              <p:spTgt spid="13"/>
                                            </p:tgtEl>
                                            <p:attrNameLst>
                                              <p:attrName>ppt_x</p:attrName>
                                            </p:attrNameLst>
                                          </p:cBhvr>
                                          <p:tavLst>
                                            <p:tav tm="0">
                                              <p:val>
                                                <p:strVal val="#ppt_x"/>
                                              </p:val>
                                            </p:tav>
                                            <p:tav tm="100000">
                                              <p:val>
                                                <p:strVal val="#ppt_x"/>
                                              </p:val>
                                            </p:tav>
                                          </p:tavLst>
                                        </p:anim>
                                        <p:anim calcmode="lin" valueType="num">
                                          <p:cBhvr additive="base">
                                            <p:cTn id="31" dur="500" fill="hold"/>
                                            <p:tgtEl>
                                              <p:spTgt spid="13"/>
                                            </p:tgtEl>
                                            <p:attrNameLst>
                                              <p:attrName>ppt_y</p:attrName>
                                            </p:attrNameLst>
                                          </p:cBhvr>
                                          <p:tavLst>
                                            <p:tav tm="0">
                                              <p:val>
                                                <p:strVal val="0-#ppt_h/2"/>
                                              </p:val>
                                            </p:tav>
                                            <p:tav tm="100000">
                                              <p:val>
                                                <p:strVal val="#ppt_y"/>
                                              </p:val>
                                            </p:tav>
                                          </p:tavLst>
                                        </p:anim>
                                      </p:childTnLst>
                                    </p:cTn>
                                  </p:par>
                                  <p:par>
                                    <p:cTn id="32" presetID="2" presetClass="entr" presetSubtype="1" fill="hold" nodeType="withEffect">
                                      <p:stCondLst>
                                        <p:cond delay="750"/>
                                      </p:stCondLst>
                                      <p:childTnLst>
                                        <p:set>
                                          <p:cBhvr>
                                            <p:cTn id="33" dur="1" fill="hold">
                                              <p:stCondLst>
                                                <p:cond delay="0"/>
                                              </p:stCondLst>
                                            </p:cTn>
                                            <p:tgtEl>
                                              <p:spTgt spid="16"/>
                                            </p:tgtEl>
                                            <p:attrNameLst>
                                              <p:attrName>style.visibility</p:attrName>
                                            </p:attrNameLst>
                                          </p:cBhvr>
                                          <p:to>
                                            <p:strVal val="visible"/>
                                          </p:to>
                                        </p:set>
                                        <p:anim calcmode="lin" valueType="num">
                                          <p:cBhvr additive="base">
                                            <p:cTn id="34" dur="500" fill="hold"/>
                                            <p:tgtEl>
                                              <p:spTgt spid="16"/>
                                            </p:tgtEl>
                                            <p:attrNameLst>
                                              <p:attrName>ppt_x</p:attrName>
                                            </p:attrNameLst>
                                          </p:cBhvr>
                                          <p:tavLst>
                                            <p:tav tm="0">
                                              <p:val>
                                                <p:strVal val="#ppt_x"/>
                                              </p:val>
                                            </p:tav>
                                            <p:tav tm="100000">
                                              <p:val>
                                                <p:strVal val="#ppt_x"/>
                                              </p:val>
                                            </p:tav>
                                          </p:tavLst>
                                        </p:anim>
                                        <p:anim calcmode="lin" valueType="num">
                                          <p:cBhvr additive="base">
                                            <p:cTn id="35" dur="500" fill="hold"/>
                                            <p:tgtEl>
                                              <p:spTgt spid="16"/>
                                            </p:tgtEl>
                                            <p:attrNameLst>
                                              <p:attrName>ppt_y</p:attrName>
                                            </p:attrNameLst>
                                          </p:cBhvr>
                                          <p:tavLst>
                                            <p:tav tm="0">
                                              <p:val>
                                                <p:strVal val="0-#ppt_h/2"/>
                                              </p:val>
                                            </p:tav>
                                            <p:tav tm="100000">
                                              <p:val>
                                                <p:strVal val="#ppt_y"/>
                                              </p:val>
                                            </p:tav>
                                          </p:tavLst>
                                        </p:anim>
                                      </p:childTnLst>
                                    </p:cTn>
                                  </p:par>
                                  <p:par>
                                    <p:cTn id="36" presetID="2" presetClass="entr" presetSubtype="1" fill="hold" nodeType="withEffect">
                                      <p:stCondLst>
                                        <p:cond delay="1000"/>
                                      </p:stCondLst>
                                      <p:childTnLst>
                                        <p:set>
                                          <p:cBhvr>
                                            <p:cTn id="37" dur="1" fill="hold">
                                              <p:stCondLst>
                                                <p:cond delay="0"/>
                                              </p:stCondLst>
                                            </p:cTn>
                                            <p:tgtEl>
                                              <p:spTgt spid="19"/>
                                            </p:tgtEl>
                                            <p:attrNameLst>
                                              <p:attrName>style.visibility</p:attrName>
                                            </p:attrNameLst>
                                          </p:cBhvr>
                                          <p:to>
                                            <p:strVal val="visible"/>
                                          </p:to>
                                        </p:set>
                                        <p:anim calcmode="lin" valueType="num">
                                          <p:cBhvr additive="base">
                                            <p:cTn id="38" dur="500" fill="hold"/>
                                            <p:tgtEl>
                                              <p:spTgt spid="19"/>
                                            </p:tgtEl>
                                            <p:attrNameLst>
                                              <p:attrName>ppt_x</p:attrName>
                                            </p:attrNameLst>
                                          </p:cBhvr>
                                          <p:tavLst>
                                            <p:tav tm="0">
                                              <p:val>
                                                <p:strVal val="#ppt_x"/>
                                              </p:val>
                                            </p:tav>
                                            <p:tav tm="100000">
                                              <p:val>
                                                <p:strVal val="#ppt_x"/>
                                              </p:val>
                                            </p:tav>
                                          </p:tavLst>
                                        </p:anim>
                                        <p:anim calcmode="lin" valueType="num">
                                          <p:cBhvr additive="base">
                                            <p:cTn id="39" dur="500" fill="hold"/>
                                            <p:tgtEl>
                                              <p:spTgt spid="1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blip>
          <a:srcRect/>
          <a:stretch>
            <a:fillRect t="-83000" b="-83000"/>
          </a:stretch>
        </a:blipFill>
        <a:effectLst/>
      </p:bgPr>
    </p:bg>
    <p:spTree>
      <p:nvGrpSpPr>
        <p:cNvPr id="1" name=""/>
        <p:cNvGrpSpPr/>
        <p:nvPr/>
      </p:nvGrpSpPr>
      <p:grpSpPr>
        <a:xfrm>
          <a:off x="0" y="0"/>
          <a:ext cx="0" cy="0"/>
          <a:chOff x="0" y="0"/>
          <a:chExt cx="0" cy="0"/>
        </a:xfrm>
      </p:grpSpPr>
      <p:sp>
        <p:nvSpPr>
          <p:cNvPr id="23" name="矩形 22"/>
          <p:cNvSpPr/>
          <p:nvPr/>
        </p:nvSpPr>
        <p:spPr>
          <a:xfrm>
            <a:off x="333475" y="157318"/>
            <a:ext cx="113573" cy="591328"/>
          </a:xfrm>
          <a:prstGeom prst="rect">
            <a:avLst/>
          </a:prstGeom>
          <a:blipFill>
            <a:blip r:embed="rId3" cstate="screen"/>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fontAlgn="base">
              <a:spcBef>
                <a:spcPct val="0"/>
              </a:spcBef>
              <a:spcAft>
                <a:spcPct val="0"/>
              </a:spcAft>
            </a:pPr>
            <a:endParaRPr lang="zh-CN" altLang="en-US" sz="2400">
              <a:solidFill>
                <a:prstClr val="white"/>
              </a:solidFill>
            </a:endParaRPr>
          </a:p>
        </p:txBody>
      </p:sp>
      <p:cxnSp>
        <p:nvCxnSpPr>
          <p:cNvPr id="24" name="直接连接符 23"/>
          <p:cNvCxnSpPr/>
          <p:nvPr/>
        </p:nvCxnSpPr>
        <p:spPr>
          <a:xfrm>
            <a:off x="158720" y="789551"/>
            <a:ext cx="9903519" cy="2315"/>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sp>
        <p:nvSpPr>
          <p:cNvPr id="25" name="TextBox 6"/>
          <p:cNvSpPr txBox="1"/>
          <p:nvPr/>
        </p:nvSpPr>
        <p:spPr>
          <a:xfrm>
            <a:off x="476815" y="78832"/>
            <a:ext cx="4320480" cy="502766"/>
          </a:xfrm>
          <a:prstGeom prst="rect">
            <a:avLst/>
          </a:prstGeom>
          <a:noFill/>
          <a:effectLst>
            <a:outerShdw blurRad="12700" dist="12700" dir="2700000" algn="tl" rotWithShape="0">
              <a:prstClr val="black">
                <a:alpha val="40000"/>
              </a:prstClr>
            </a:outerShdw>
          </a:effectLst>
        </p:spPr>
        <p:txBody>
          <a:bodyPr wrap="square">
            <a:spAutoFit/>
          </a:bodyPr>
          <a:lstStyle/>
          <a:p>
            <a:pPr defTabSz="1219200">
              <a:defRPr/>
            </a:pPr>
            <a:r>
              <a:rPr lang="zh-CN" altLang="en-US" sz="2665" b="1" dirty="0">
                <a:ln w="6350">
                  <a:noFill/>
                </a:ln>
                <a:solidFill>
                  <a:prstClr val="black">
                    <a:lumMod val="65000"/>
                    <a:lumOff val="35000"/>
                  </a:prstClr>
                </a:solidFill>
                <a:latin typeface="微软雅黑" panose="020B0503020204020204" pitchFamily="34" charset="-122"/>
                <a:ea typeface="微软雅黑" panose="020B0503020204020204" pitchFamily="34" charset="-122"/>
              </a:rPr>
              <a:t>在</a:t>
            </a:r>
            <a:r>
              <a:rPr lang="zh-CN" altLang="en-US" sz="2665" b="1">
                <a:ln w="6350">
                  <a:noFill/>
                </a:ln>
                <a:solidFill>
                  <a:prstClr val="black">
                    <a:lumMod val="65000"/>
                    <a:lumOff val="35000"/>
                  </a:prstClr>
                </a:solidFill>
                <a:latin typeface="微软雅黑" panose="020B0503020204020204" pitchFamily="34" charset="-122"/>
                <a:ea typeface="微软雅黑" panose="020B0503020204020204" pitchFamily="34" charset="-122"/>
              </a:rPr>
              <a:t>这里填写文本标题</a:t>
            </a:r>
            <a:endParaRPr lang="zh-CN" altLang="en-US" sz="2665" b="1" dirty="0">
              <a:ln w="6350">
                <a:noFill/>
              </a:ln>
              <a:solidFill>
                <a:prstClr val="black">
                  <a:lumMod val="65000"/>
                  <a:lumOff val="35000"/>
                </a:prstClr>
              </a:solidFill>
              <a:latin typeface="微软雅黑" panose="020B0503020204020204" pitchFamily="34" charset="-122"/>
              <a:ea typeface="微软雅黑" panose="020B0503020204020204" pitchFamily="34" charset="-122"/>
            </a:endParaRPr>
          </a:p>
        </p:txBody>
      </p:sp>
      <p:sp>
        <p:nvSpPr>
          <p:cNvPr id="26" name="矩形 25"/>
          <p:cNvSpPr/>
          <p:nvPr/>
        </p:nvSpPr>
        <p:spPr>
          <a:xfrm>
            <a:off x="499270" y="448383"/>
            <a:ext cx="3777381" cy="318100"/>
          </a:xfrm>
          <a:prstGeom prst="rect">
            <a:avLst/>
          </a:prstGeom>
        </p:spPr>
        <p:txBody>
          <a:bodyPr wrap="none">
            <a:spAutoFit/>
          </a:bodyPr>
          <a:lstStyle/>
          <a:p>
            <a:pPr defTabSz="1219200" fontAlgn="base">
              <a:spcBef>
                <a:spcPct val="0"/>
              </a:spcBef>
              <a:spcAft>
                <a:spcPct val="0"/>
              </a:spcAft>
            </a:pPr>
            <a:r>
              <a:rPr lang="en-US" altLang="zh-CN" sz="1465" dirty="0">
                <a:solidFill>
                  <a:prstClr val="black">
                    <a:lumMod val="65000"/>
                    <a:lumOff val="35000"/>
                  </a:prstClr>
                </a:solidFill>
                <a:latin typeface="微软雅黑" panose="020B0503020204020204" pitchFamily="34" charset="-122"/>
                <a:ea typeface="微软雅黑" panose="020B0503020204020204" pitchFamily="34" charset="-122"/>
              </a:rPr>
              <a:t>Here to fill in the title of the courseware</a:t>
            </a:r>
            <a:endParaRPr lang="zh-CN" altLang="en-US" sz="1465" dirty="0">
              <a:solidFill>
                <a:prstClr val="black">
                  <a:lumMod val="65000"/>
                  <a:lumOff val="35000"/>
                </a:prstClr>
              </a:solidFill>
              <a:latin typeface="微软雅黑" panose="020B0503020204020204" pitchFamily="34" charset="-122"/>
              <a:ea typeface="微软雅黑" panose="020B0503020204020204" pitchFamily="34" charset="-122"/>
            </a:endParaRPr>
          </a:p>
        </p:txBody>
      </p:sp>
      <p:sp>
        <p:nvSpPr>
          <p:cNvPr id="27" name="矩形 26"/>
          <p:cNvSpPr/>
          <p:nvPr/>
        </p:nvSpPr>
        <p:spPr>
          <a:xfrm>
            <a:off x="158720" y="157318"/>
            <a:ext cx="113573" cy="591328"/>
          </a:xfrm>
          <a:prstGeom prst="rect">
            <a:avLst/>
          </a:prstGeom>
          <a:blipFill>
            <a:blip r:embed="rId4" cstate="screen"/>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fontAlgn="base">
              <a:spcBef>
                <a:spcPct val="0"/>
              </a:spcBef>
              <a:spcAft>
                <a:spcPct val="0"/>
              </a:spcAft>
            </a:pPr>
            <a:endParaRPr lang="zh-CN" altLang="en-US" sz="2400">
              <a:solidFill>
                <a:prstClr val="white"/>
              </a:solidFill>
            </a:endParaRPr>
          </a:p>
        </p:txBody>
      </p:sp>
      <p:grpSp>
        <p:nvGrpSpPr>
          <p:cNvPr id="7" name="组合 6"/>
          <p:cNvGrpSpPr/>
          <p:nvPr/>
        </p:nvGrpSpPr>
        <p:grpSpPr>
          <a:xfrm>
            <a:off x="1740423" y="1936096"/>
            <a:ext cx="5506462" cy="684551"/>
            <a:chOff x="11027753" y="2126774"/>
            <a:chExt cx="5508613" cy="684076"/>
          </a:xfrm>
        </p:grpSpPr>
        <p:cxnSp>
          <p:nvCxnSpPr>
            <p:cNvPr id="8" name="直接连接符 7"/>
            <p:cNvCxnSpPr/>
            <p:nvPr/>
          </p:nvCxnSpPr>
          <p:spPr>
            <a:xfrm>
              <a:off x="11711830" y="2468812"/>
              <a:ext cx="4824536" cy="0"/>
            </a:xfrm>
            <a:prstGeom prst="line">
              <a:avLst/>
            </a:prstGeom>
            <a:noFill/>
            <a:ln w="25400" cap="flat" cmpd="sng" algn="ctr">
              <a:solidFill>
                <a:srgbClr val="447197"/>
              </a:solidFill>
              <a:prstDash val="solid"/>
            </a:ln>
            <a:effectLst/>
          </p:spPr>
        </p:cxnSp>
        <p:sp>
          <p:nvSpPr>
            <p:cNvPr id="9" name="椭圆 8"/>
            <p:cNvSpPr/>
            <p:nvPr/>
          </p:nvSpPr>
          <p:spPr>
            <a:xfrm>
              <a:off x="11027753" y="2126774"/>
              <a:ext cx="684075" cy="684076"/>
            </a:xfrm>
            <a:prstGeom prst="ellipse">
              <a:avLst/>
            </a:prstGeom>
            <a:blipFill>
              <a:blip r:embed="rId5" cstate="screen"/>
              <a:stretch>
                <a:fillRect/>
              </a:stretch>
            </a:blipFill>
            <a:ln w="25400" cap="flat" cmpd="sng" algn="ctr">
              <a:solidFill>
                <a:srgbClr val="447197"/>
              </a:solidFill>
              <a:prstDash val="solid"/>
            </a:ln>
            <a:effectLst/>
          </p:spPr>
          <p:txBody>
            <a:bodyPr rtlCol="0" anchor="ctr"/>
            <a:lstStyle/>
            <a:p>
              <a:pPr algn="ctr">
                <a:defRPr/>
              </a:pPr>
              <a:r>
                <a:rPr lang="en-US" altLang="zh-CN" sz="3600" kern="0" dirty="0">
                  <a:solidFill>
                    <a:sysClr val="window" lastClr="FFFFFF"/>
                  </a:solidFill>
                  <a:latin typeface="Broadway" pitchFamily="82" charset="0"/>
                </a:rPr>
                <a:t>1</a:t>
              </a:r>
              <a:endParaRPr lang="zh-CN" altLang="en-US" sz="3600" kern="0" dirty="0">
                <a:solidFill>
                  <a:sysClr val="window" lastClr="FFFFFF"/>
                </a:solidFill>
                <a:latin typeface="Broadway" pitchFamily="82" charset="0"/>
              </a:endParaRPr>
            </a:p>
          </p:txBody>
        </p:sp>
      </p:grpSp>
      <p:grpSp>
        <p:nvGrpSpPr>
          <p:cNvPr id="10" name="组合 9"/>
          <p:cNvGrpSpPr/>
          <p:nvPr/>
        </p:nvGrpSpPr>
        <p:grpSpPr>
          <a:xfrm>
            <a:off x="1740425" y="4644359"/>
            <a:ext cx="5642291" cy="684551"/>
            <a:chOff x="11027754" y="2126774"/>
            <a:chExt cx="5644495" cy="684076"/>
          </a:xfrm>
        </p:grpSpPr>
        <p:cxnSp>
          <p:nvCxnSpPr>
            <p:cNvPr id="11" name="直接连接符 10"/>
            <p:cNvCxnSpPr/>
            <p:nvPr/>
          </p:nvCxnSpPr>
          <p:spPr>
            <a:xfrm>
              <a:off x="11747661" y="2423445"/>
              <a:ext cx="4924588" cy="1696"/>
            </a:xfrm>
            <a:prstGeom prst="line">
              <a:avLst/>
            </a:prstGeom>
            <a:noFill/>
            <a:ln w="25400" cap="flat" cmpd="sng" algn="ctr">
              <a:solidFill>
                <a:srgbClr val="B3343F"/>
              </a:solidFill>
              <a:prstDash val="solid"/>
            </a:ln>
            <a:effectLst/>
          </p:spPr>
        </p:cxnSp>
        <p:sp>
          <p:nvSpPr>
            <p:cNvPr id="12" name="椭圆 11"/>
            <p:cNvSpPr/>
            <p:nvPr/>
          </p:nvSpPr>
          <p:spPr>
            <a:xfrm>
              <a:off x="11027754" y="2126774"/>
              <a:ext cx="684076" cy="684076"/>
            </a:xfrm>
            <a:prstGeom prst="ellipse">
              <a:avLst/>
            </a:prstGeom>
            <a:blipFill>
              <a:blip r:embed="rId6" cstate="screen"/>
              <a:stretch>
                <a:fillRect/>
              </a:stretch>
            </a:blipFill>
            <a:ln w="25400" cap="flat" cmpd="sng" algn="ctr">
              <a:solidFill>
                <a:srgbClr val="B3343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600" b="0" i="0" u="none" strike="noStrike" kern="0" cap="none" spc="0" normalizeH="0" baseline="0" noProof="0" dirty="0">
                  <a:ln>
                    <a:noFill/>
                  </a:ln>
                  <a:solidFill>
                    <a:sysClr val="window" lastClr="FFFFFF"/>
                  </a:solidFill>
                  <a:effectLst/>
                  <a:uLnTx/>
                  <a:uFillTx/>
                  <a:latin typeface="Broadway" pitchFamily="82" charset="0"/>
                </a:rPr>
                <a:t>4</a:t>
              </a:r>
              <a:endParaRPr kumimoji="0" lang="zh-CN" altLang="en-US" sz="3600" b="0" i="0" u="none" strike="noStrike" kern="0" cap="none" spc="0" normalizeH="0" baseline="0" noProof="0" dirty="0">
                <a:ln>
                  <a:noFill/>
                </a:ln>
                <a:solidFill>
                  <a:sysClr val="window" lastClr="FFFFFF"/>
                </a:solidFill>
                <a:effectLst/>
                <a:uLnTx/>
                <a:uFillTx/>
              </a:endParaRPr>
            </a:p>
          </p:txBody>
        </p:sp>
      </p:grpSp>
      <p:grpSp>
        <p:nvGrpSpPr>
          <p:cNvPr id="13" name="组合 12"/>
          <p:cNvGrpSpPr/>
          <p:nvPr/>
        </p:nvGrpSpPr>
        <p:grpSpPr>
          <a:xfrm>
            <a:off x="1740423" y="3741604"/>
            <a:ext cx="5074582" cy="684551"/>
            <a:chOff x="11027754" y="2126774"/>
            <a:chExt cx="5076564" cy="684076"/>
          </a:xfrm>
        </p:grpSpPr>
        <p:cxnSp>
          <p:nvCxnSpPr>
            <p:cNvPr id="14" name="直接连接符 13"/>
            <p:cNvCxnSpPr/>
            <p:nvPr/>
          </p:nvCxnSpPr>
          <p:spPr>
            <a:xfrm>
              <a:off x="11711830" y="2468812"/>
              <a:ext cx="4392488" cy="0"/>
            </a:xfrm>
            <a:prstGeom prst="line">
              <a:avLst/>
            </a:prstGeom>
            <a:noFill/>
            <a:ln w="25400" cap="flat" cmpd="sng" algn="ctr">
              <a:solidFill>
                <a:srgbClr val="447197"/>
              </a:solidFill>
              <a:prstDash val="solid"/>
            </a:ln>
            <a:effectLst/>
          </p:spPr>
        </p:cxnSp>
        <p:sp>
          <p:nvSpPr>
            <p:cNvPr id="15" name="椭圆 14"/>
            <p:cNvSpPr/>
            <p:nvPr/>
          </p:nvSpPr>
          <p:spPr>
            <a:xfrm>
              <a:off x="11027754" y="2126774"/>
              <a:ext cx="684076" cy="684076"/>
            </a:xfrm>
            <a:prstGeom prst="ellipse">
              <a:avLst/>
            </a:prstGeom>
            <a:blipFill>
              <a:blip r:embed="rId5" cstate="screen"/>
              <a:stretch>
                <a:fillRect/>
              </a:stretch>
            </a:blipFill>
            <a:ln w="25400" cap="flat" cmpd="sng" algn="ctr">
              <a:solidFill>
                <a:srgbClr val="447197"/>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600" b="0" i="0" u="none" strike="noStrike" kern="0" cap="none" spc="0" normalizeH="0" baseline="0" noProof="0" dirty="0">
                  <a:ln>
                    <a:noFill/>
                  </a:ln>
                  <a:solidFill>
                    <a:sysClr val="window" lastClr="FFFFFF"/>
                  </a:solidFill>
                  <a:effectLst/>
                  <a:uLnTx/>
                  <a:uFillTx/>
                  <a:latin typeface="Broadway" pitchFamily="82" charset="0"/>
                </a:rPr>
                <a:t>3</a:t>
              </a:r>
              <a:endParaRPr kumimoji="0" lang="zh-CN" altLang="en-US" sz="3600" b="0" i="0" u="none" strike="noStrike" kern="0" cap="none" spc="0" normalizeH="0" baseline="0" noProof="0" dirty="0">
                <a:ln>
                  <a:noFill/>
                </a:ln>
                <a:solidFill>
                  <a:sysClr val="window" lastClr="FFFFFF"/>
                </a:solidFill>
                <a:effectLst/>
                <a:uLnTx/>
                <a:uFillTx/>
              </a:endParaRPr>
            </a:p>
          </p:txBody>
        </p:sp>
      </p:grpSp>
      <p:grpSp>
        <p:nvGrpSpPr>
          <p:cNvPr id="16" name="组合 15"/>
          <p:cNvGrpSpPr/>
          <p:nvPr/>
        </p:nvGrpSpPr>
        <p:grpSpPr>
          <a:xfrm>
            <a:off x="1740423" y="2838851"/>
            <a:ext cx="5074582" cy="684551"/>
            <a:chOff x="11027754" y="2126774"/>
            <a:chExt cx="5076564" cy="684076"/>
          </a:xfrm>
        </p:grpSpPr>
        <p:cxnSp>
          <p:nvCxnSpPr>
            <p:cNvPr id="17" name="直接连接符 16"/>
            <p:cNvCxnSpPr/>
            <p:nvPr/>
          </p:nvCxnSpPr>
          <p:spPr>
            <a:xfrm>
              <a:off x="11711830" y="2468812"/>
              <a:ext cx="4392488" cy="0"/>
            </a:xfrm>
            <a:prstGeom prst="line">
              <a:avLst/>
            </a:prstGeom>
            <a:noFill/>
            <a:ln w="25400" cap="flat" cmpd="sng" algn="ctr">
              <a:solidFill>
                <a:srgbClr val="B3343F"/>
              </a:solidFill>
              <a:prstDash val="solid"/>
            </a:ln>
            <a:effectLst/>
          </p:spPr>
        </p:cxnSp>
        <p:sp>
          <p:nvSpPr>
            <p:cNvPr id="18" name="椭圆 17"/>
            <p:cNvSpPr/>
            <p:nvPr/>
          </p:nvSpPr>
          <p:spPr>
            <a:xfrm>
              <a:off x="11027754" y="2126774"/>
              <a:ext cx="684076" cy="684076"/>
            </a:xfrm>
            <a:prstGeom prst="ellipse">
              <a:avLst/>
            </a:prstGeom>
            <a:blipFill>
              <a:blip r:embed="rId6" cstate="screen"/>
              <a:stretch>
                <a:fillRect/>
              </a:stretch>
            </a:blipFill>
            <a:ln w="25400" cap="flat" cmpd="sng" algn="ctr">
              <a:solidFill>
                <a:srgbClr val="B3343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600" b="0" i="0" u="none" strike="noStrike" kern="0" cap="none" spc="0" normalizeH="0" baseline="0" noProof="0" dirty="0">
                  <a:ln>
                    <a:noFill/>
                  </a:ln>
                  <a:solidFill>
                    <a:sysClr val="window" lastClr="FFFFFF"/>
                  </a:solidFill>
                  <a:effectLst/>
                  <a:uLnTx/>
                  <a:uFillTx/>
                  <a:latin typeface="Broadway" pitchFamily="82" charset="0"/>
                </a:rPr>
                <a:t>2</a:t>
              </a:r>
              <a:endParaRPr kumimoji="0" lang="zh-CN" altLang="en-US" sz="3600" b="0" i="0" u="none" strike="noStrike" kern="0" cap="none" spc="0" normalizeH="0" baseline="0" noProof="0" dirty="0">
                <a:ln>
                  <a:noFill/>
                </a:ln>
                <a:solidFill>
                  <a:sysClr val="window" lastClr="FFFFFF"/>
                </a:solidFill>
                <a:effectLst/>
                <a:uLnTx/>
                <a:uFillTx/>
              </a:endParaRPr>
            </a:p>
          </p:txBody>
        </p:sp>
      </p:grpSp>
      <p:sp>
        <p:nvSpPr>
          <p:cNvPr id="19" name="椭圆 18"/>
          <p:cNvSpPr/>
          <p:nvPr/>
        </p:nvSpPr>
        <p:spPr>
          <a:xfrm>
            <a:off x="6767194" y="1605912"/>
            <a:ext cx="3958454" cy="3962750"/>
          </a:xfrm>
          <a:prstGeom prst="ellipse">
            <a:avLst/>
          </a:prstGeom>
          <a:blipFill>
            <a:blip r:embed="rId7" cstate="screen"/>
            <a:stretch>
              <a:fillRect/>
            </a:stretch>
          </a:blipFill>
          <a:ln w="25400" cap="flat" cmpd="sng" algn="ctr">
            <a:solidFill>
              <a:srgbClr val="447197"/>
            </a:solidFill>
            <a:prstDash val="solid"/>
          </a:ln>
          <a:effectLst/>
        </p:spPr>
        <p:txBody>
          <a:bodyPr lIns="91427" tIns="45714" rIns="91427" bIns="45714"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endParaRPr>
          </a:p>
        </p:txBody>
      </p:sp>
      <p:sp>
        <p:nvSpPr>
          <p:cNvPr id="20" name="TextBox 84"/>
          <p:cNvSpPr txBox="1"/>
          <p:nvPr/>
        </p:nvSpPr>
        <p:spPr>
          <a:xfrm>
            <a:off x="7198854" y="2230334"/>
            <a:ext cx="3095134" cy="2713713"/>
          </a:xfrm>
          <a:prstGeom prst="rect">
            <a:avLst/>
          </a:prstGeom>
          <a:noFill/>
        </p:spPr>
        <p:txBody>
          <a:bodyPr wrap="square" lIns="91427" tIns="45714" rIns="91427" bIns="45714">
            <a:spAutoFit/>
          </a:bodyPr>
          <a:lstStyle/>
          <a:p>
            <a:pPr indent="97155">
              <a:lnSpc>
                <a:spcPct val="133000"/>
              </a:lnSpc>
              <a:defRPr/>
            </a:pPr>
            <a:r>
              <a:rPr lang="zh-CN" altLang="en-US" sz="1600" kern="0" dirty="0">
                <a:solidFill>
                  <a:sysClr val="window" lastClr="FFFFFF"/>
                </a:solidFill>
                <a:latin typeface="微软雅黑" panose="020B0503020204020204" pitchFamily="34" charset="-122"/>
                <a:ea typeface="微软雅黑" panose="020B0503020204020204" pitchFamily="34" charset="-122"/>
              </a:rPr>
              <a:t>单击此处添加文本内容单击此处添加文本内容单击此处添加文本内容单击此处添加文本内容单击此处添加文本内容单击此处添加文本内容单击此处添加文本内容单击此处添加文本内容单击此处添加文本内容单击此处添加文本内容单击此处添加文本内容单</a:t>
            </a:r>
          </a:p>
        </p:txBody>
      </p:sp>
      <p:sp>
        <p:nvSpPr>
          <p:cNvPr id="21" name="TextBox 85"/>
          <p:cNvSpPr txBox="1"/>
          <p:nvPr/>
        </p:nvSpPr>
        <p:spPr>
          <a:xfrm>
            <a:off x="2491583" y="1810329"/>
            <a:ext cx="4755302" cy="420086"/>
          </a:xfrm>
          <a:prstGeom prst="rect">
            <a:avLst/>
          </a:prstGeom>
          <a:noFill/>
        </p:spPr>
        <p:txBody>
          <a:bodyPr wrap="square" lIns="91427" tIns="45714" rIns="91427" bIns="45714">
            <a:spAutoFit/>
          </a:bodyPr>
          <a:lstStyle/>
          <a:p>
            <a:pPr>
              <a:lnSpc>
                <a:spcPct val="133000"/>
              </a:lnSpc>
              <a:defRPr/>
            </a:pPr>
            <a:r>
              <a:rPr lang="zh-CN" altLang="en-US" sz="1600" kern="0" dirty="0">
                <a:solidFill>
                  <a:sysClr val="windowText" lastClr="000000"/>
                </a:solidFill>
                <a:latin typeface="微软雅黑" panose="020B0503020204020204" pitchFamily="34" charset="-122"/>
                <a:ea typeface="微软雅黑" panose="020B0503020204020204" pitchFamily="34" charset="-122"/>
                <a:sym typeface="微软雅黑" panose="020B0503020204020204" pitchFamily="34" charset="-122"/>
              </a:rPr>
              <a:t>点击此处添加文字描述，点击此处添加文字描述</a:t>
            </a:r>
            <a:endParaRPr lang="zh-CN" altLang="en-US" sz="1600" kern="0" dirty="0">
              <a:solidFill>
                <a:sysClr val="window" lastClr="FFFFFF">
                  <a:lumMod val="50000"/>
                </a:sysClr>
              </a:solidFill>
              <a:latin typeface="微软雅黑" panose="020B0503020204020204" pitchFamily="34" charset="-122"/>
              <a:ea typeface="微软雅黑" panose="020B0503020204020204" pitchFamily="34" charset="-122"/>
            </a:endParaRPr>
          </a:p>
        </p:txBody>
      </p:sp>
      <p:sp>
        <p:nvSpPr>
          <p:cNvPr id="22" name="TextBox 86"/>
          <p:cNvSpPr txBox="1"/>
          <p:nvPr/>
        </p:nvSpPr>
        <p:spPr>
          <a:xfrm>
            <a:off x="2491583" y="2732026"/>
            <a:ext cx="4323422" cy="420086"/>
          </a:xfrm>
          <a:prstGeom prst="rect">
            <a:avLst/>
          </a:prstGeom>
          <a:noFill/>
        </p:spPr>
        <p:txBody>
          <a:bodyPr wrap="square" lIns="91427" tIns="45714" rIns="91427" bIns="45714">
            <a:spAutoFit/>
          </a:bodyPr>
          <a:lstStyle/>
          <a:p>
            <a:pPr>
              <a:lnSpc>
                <a:spcPct val="133000"/>
              </a:lnSpc>
              <a:defRPr/>
            </a:pPr>
            <a:r>
              <a:rPr lang="zh-CN" altLang="en-US" sz="1600" kern="0" dirty="0">
                <a:solidFill>
                  <a:sysClr val="windowText" lastClr="000000"/>
                </a:solidFill>
                <a:latin typeface="微软雅黑" panose="020B0503020204020204" pitchFamily="34" charset="-122"/>
                <a:ea typeface="微软雅黑" panose="020B0503020204020204" pitchFamily="34" charset="-122"/>
                <a:sym typeface="微软雅黑" panose="020B0503020204020204" pitchFamily="34" charset="-122"/>
              </a:rPr>
              <a:t>点击此处添加文字描述，点击此处添加文字描</a:t>
            </a:r>
            <a:endParaRPr lang="zh-CN" altLang="en-US" sz="1600" kern="0" dirty="0">
              <a:solidFill>
                <a:sysClr val="window" lastClr="FFFFFF">
                  <a:lumMod val="50000"/>
                </a:sysClr>
              </a:solidFill>
              <a:latin typeface="微软雅黑" panose="020B0503020204020204" pitchFamily="34" charset="-122"/>
              <a:ea typeface="微软雅黑" panose="020B0503020204020204" pitchFamily="34" charset="-122"/>
            </a:endParaRPr>
          </a:p>
        </p:txBody>
      </p:sp>
      <p:sp>
        <p:nvSpPr>
          <p:cNvPr id="28" name="TextBox 87"/>
          <p:cNvSpPr txBox="1"/>
          <p:nvPr/>
        </p:nvSpPr>
        <p:spPr>
          <a:xfrm>
            <a:off x="2460050" y="3609407"/>
            <a:ext cx="4323424" cy="419783"/>
          </a:xfrm>
          <a:prstGeom prst="rect">
            <a:avLst/>
          </a:prstGeom>
          <a:noFill/>
        </p:spPr>
        <p:txBody>
          <a:bodyPr wrap="square" lIns="91427" tIns="45714" rIns="91427" bIns="45714">
            <a:spAutoFit/>
          </a:bodyPr>
          <a:lstStyle/>
          <a:p>
            <a:pPr defTabSz="914400">
              <a:lnSpc>
                <a:spcPct val="133000"/>
              </a:lnSpc>
              <a:defRPr/>
            </a:pPr>
            <a:r>
              <a:rPr lang="zh-CN" altLang="en-US" sz="1600" dirty="0">
                <a:solidFill>
                  <a:prstClr val="black"/>
                </a:solidFill>
                <a:latin typeface="微软雅黑" panose="020B0503020204020204" pitchFamily="34" charset="-122"/>
                <a:ea typeface="微软雅黑" panose="020B0503020204020204" pitchFamily="34" charset="-122"/>
                <a:sym typeface="微软雅黑" panose="020B0503020204020204" pitchFamily="34" charset="-122"/>
              </a:rPr>
              <a:t>点击此处添加文字描述，点击此处添加文字描</a:t>
            </a:r>
          </a:p>
        </p:txBody>
      </p:sp>
      <p:sp>
        <p:nvSpPr>
          <p:cNvPr id="29" name="TextBox 88"/>
          <p:cNvSpPr txBox="1"/>
          <p:nvPr/>
        </p:nvSpPr>
        <p:spPr>
          <a:xfrm>
            <a:off x="2491583" y="4488233"/>
            <a:ext cx="4971242" cy="419783"/>
          </a:xfrm>
          <a:prstGeom prst="rect">
            <a:avLst/>
          </a:prstGeom>
          <a:noFill/>
        </p:spPr>
        <p:txBody>
          <a:bodyPr wrap="square" lIns="91427" tIns="45714" rIns="91427" bIns="45714">
            <a:spAutoFit/>
          </a:bodyPr>
          <a:lstStyle/>
          <a:p>
            <a:pPr defTabSz="914400">
              <a:lnSpc>
                <a:spcPct val="133000"/>
              </a:lnSpc>
              <a:defRPr/>
            </a:pPr>
            <a:r>
              <a:rPr lang="zh-CN" altLang="en-US" sz="1600" dirty="0">
                <a:solidFill>
                  <a:prstClr val="black"/>
                </a:solidFill>
                <a:latin typeface="微软雅黑" panose="020B0503020204020204" pitchFamily="34" charset="-122"/>
                <a:ea typeface="微软雅黑" panose="020B0503020204020204" pitchFamily="34" charset="-122"/>
                <a:sym typeface="微软雅黑" panose="020B0503020204020204" pitchFamily="34" charset="-122"/>
              </a:rPr>
              <a:t>点击此处添加文字描述，点击此处添加文字描</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500"/>
                                        <p:tgtEl>
                                          <p:spTgt spid="23"/>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left)">
                                      <p:cBhvr>
                                        <p:cTn id="15" dur="500"/>
                                        <p:tgtEl>
                                          <p:spTgt spid="24"/>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fade">
                                      <p:cBhvr>
                                        <p:cTn id="19" dur="500"/>
                                        <p:tgtEl>
                                          <p:spTgt spid="25"/>
                                        </p:tgtEl>
                                      </p:cBhvr>
                                    </p:animEffect>
                                  </p:childTnLst>
                                </p:cTn>
                              </p:par>
                              <p:par>
                                <p:cTn id="20" presetID="2" presetClass="entr" presetSubtype="8" fill="hold" grpId="0" nodeType="withEffect">
                                  <p:stCondLst>
                                    <p:cond delay="0"/>
                                  </p:stCondLst>
                                  <p:childTnLst>
                                    <p:set>
                                      <p:cBhvr>
                                        <p:cTn id="21" dur="1" fill="hold">
                                          <p:stCondLst>
                                            <p:cond delay="0"/>
                                          </p:stCondLst>
                                        </p:cTn>
                                        <p:tgtEl>
                                          <p:spTgt spid="26"/>
                                        </p:tgtEl>
                                        <p:attrNameLst>
                                          <p:attrName>style.visibility</p:attrName>
                                        </p:attrNameLst>
                                      </p:cBhvr>
                                      <p:to>
                                        <p:strVal val="visible"/>
                                      </p:to>
                                    </p:set>
                                    <p:anim calcmode="lin" valueType="num">
                                      <p:cBhvr additive="base">
                                        <p:cTn id="22" dur="500" fill="hold"/>
                                        <p:tgtEl>
                                          <p:spTgt spid="26"/>
                                        </p:tgtEl>
                                        <p:attrNameLst>
                                          <p:attrName>ppt_x</p:attrName>
                                        </p:attrNameLst>
                                      </p:cBhvr>
                                      <p:tavLst>
                                        <p:tav tm="0">
                                          <p:val>
                                            <p:strVal val="0-#ppt_w/2"/>
                                          </p:val>
                                        </p:tav>
                                        <p:tav tm="100000">
                                          <p:val>
                                            <p:strVal val="#ppt_x"/>
                                          </p:val>
                                        </p:tav>
                                      </p:tavLst>
                                    </p:anim>
                                    <p:anim calcmode="lin" valueType="num">
                                      <p:cBhvr additive="base">
                                        <p:cTn id="23" dur="500" fill="hold"/>
                                        <p:tgtEl>
                                          <p:spTgt spid="26"/>
                                        </p:tgtEl>
                                        <p:attrNameLst>
                                          <p:attrName>ppt_y</p:attrName>
                                        </p:attrNameLst>
                                      </p:cBhvr>
                                      <p:tavLst>
                                        <p:tav tm="0">
                                          <p:val>
                                            <p:strVal val="#ppt_y"/>
                                          </p:val>
                                        </p:tav>
                                        <p:tav tm="100000">
                                          <p:val>
                                            <p:strVal val="#ppt_y"/>
                                          </p:val>
                                        </p:tav>
                                      </p:tavLst>
                                    </p:anim>
                                  </p:childTnLst>
                                </p:cTn>
                              </p:par>
                              <p:par>
                                <p:cTn id="24" presetID="21" presetClass="entr" presetSubtype="1" fill="hold" grpId="0" nodeType="with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heel(1)">
                                      <p:cBhvr>
                                        <p:cTn id="26" dur="2000"/>
                                        <p:tgtEl>
                                          <p:spTgt spid="19"/>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500" fill="hold"/>
                                        <p:tgtEl>
                                          <p:spTgt spid="20"/>
                                        </p:tgtEl>
                                        <p:attrNameLst>
                                          <p:attrName>ppt_w</p:attrName>
                                        </p:attrNameLst>
                                      </p:cBhvr>
                                      <p:tavLst>
                                        <p:tav tm="0">
                                          <p:val>
                                            <p:fltVal val="0"/>
                                          </p:val>
                                        </p:tav>
                                        <p:tav tm="100000">
                                          <p:val>
                                            <p:strVal val="#ppt_w"/>
                                          </p:val>
                                        </p:tav>
                                      </p:tavLst>
                                    </p:anim>
                                    <p:anim calcmode="lin" valueType="num">
                                      <p:cBhvr>
                                        <p:cTn id="31" dur="500" fill="hold"/>
                                        <p:tgtEl>
                                          <p:spTgt spid="20"/>
                                        </p:tgtEl>
                                        <p:attrNameLst>
                                          <p:attrName>ppt_h</p:attrName>
                                        </p:attrNameLst>
                                      </p:cBhvr>
                                      <p:tavLst>
                                        <p:tav tm="0">
                                          <p:val>
                                            <p:fltVal val="0"/>
                                          </p:val>
                                        </p:tav>
                                        <p:tav tm="100000">
                                          <p:val>
                                            <p:strVal val="#ppt_h"/>
                                          </p:val>
                                        </p:tav>
                                      </p:tavLst>
                                    </p:anim>
                                    <p:animEffect transition="in" filter="fade">
                                      <p:cBhvr>
                                        <p:cTn id="32" dur="500"/>
                                        <p:tgtEl>
                                          <p:spTgt spid="20"/>
                                        </p:tgtEl>
                                      </p:cBhvr>
                                    </p:animEffect>
                                  </p:childTnLst>
                                </p:cTn>
                              </p:par>
                              <p:par>
                                <p:cTn id="33" presetID="8" presetClass="emph" presetSubtype="0" fill="hold" grpId="1" nodeType="withEffect">
                                  <p:stCondLst>
                                    <p:cond delay="0"/>
                                  </p:stCondLst>
                                  <p:childTnLst>
                                    <p:animRot by="21600000">
                                      <p:cBhvr>
                                        <p:cTn id="34" dur="500" fill="hold"/>
                                        <p:tgtEl>
                                          <p:spTgt spid="20"/>
                                        </p:tgtEl>
                                        <p:attrNameLst>
                                          <p:attrName>r</p:attrName>
                                        </p:attrNameLst>
                                      </p:cBhvr>
                                    </p:animRot>
                                  </p:childTnLst>
                                </p:cTn>
                              </p:par>
                            </p:childTnLst>
                          </p:cTn>
                        </p:par>
                        <p:par>
                          <p:cTn id="35" fill="hold">
                            <p:stCondLst>
                              <p:cond delay="2500"/>
                            </p:stCondLst>
                            <p:childTnLst>
                              <p:par>
                                <p:cTn id="36" presetID="12" presetClass="entr" presetSubtype="2"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additive="base">
                                        <p:cTn id="38" dur="500"/>
                                        <p:tgtEl>
                                          <p:spTgt spid="7"/>
                                        </p:tgtEl>
                                        <p:attrNameLst>
                                          <p:attrName>ppt_x</p:attrName>
                                        </p:attrNameLst>
                                      </p:cBhvr>
                                      <p:tavLst>
                                        <p:tav tm="0">
                                          <p:val>
                                            <p:strVal val="#ppt_x+#ppt_w*1.125000"/>
                                          </p:val>
                                        </p:tav>
                                        <p:tav tm="100000">
                                          <p:val>
                                            <p:strVal val="#ppt_x"/>
                                          </p:val>
                                        </p:tav>
                                      </p:tavLst>
                                    </p:anim>
                                    <p:animEffect transition="in" filter="wipe(left)">
                                      <p:cBhvr>
                                        <p:cTn id="39" dur="500"/>
                                        <p:tgtEl>
                                          <p:spTgt spid="7"/>
                                        </p:tgtEl>
                                      </p:cBhvr>
                                    </p:animEffect>
                                  </p:childTnLst>
                                </p:cTn>
                              </p:par>
                            </p:childTnLst>
                          </p:cTn>
                        </p:par>
                        <p:par>
                          <p:cTn id="40" fill="hold">
                            <p:stCondLst>
                              <p:cond delay="3000"/>
                            </p:stCondLst>
                            <p:childTnLst>
                              <p:par>
                                <p:cTn id="41" presetID="12" presetClass="entr" presetSubtype="2" fill="hold"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additive="base">
                                        <p:cTn id="43" dur="500"/>
                                        <p:tgtEl>
                                          <p:spTgt spid="16"/>
                                        </p:tgtEl>
                                        <p:attrNameLst>
                                          <p:attrName>ppt_x</p:attrName>
                                        </p:attrNameLst>
                                      </p:cBhvr>
                                      <p:tavLst>
                                        <p:tav tm="0">
                                          <p:val>
                                            <p:strVal val="#ppt_x+#ppt_w*1.125000"/>
                                          </p:val>
                                        </p:tav>
                                        <p:tav tm="100000">
                                          <p:val>
                                            <p:strVal val="#ppt_x"/>
                                          </p:val>
                                        </p:tav>
                                      </p:tavLst>
                                    </p:anim>
                                    <p:animEffect transition="in" filter="wipe(left)">
                                      <p:cBhvr>
                                        <p:cTn id="44" dur="500"/>
                                        <p:tgtEl>
                                          <p:spTgt spid="16"/>
                                        </p:tgtEl>
                                      </p:cBhvr>
                                    </p:animEffect>
                                  </p:childTnLst>
                                </p:cTn>
                              </p:par>
                            </p:childTnLst>
                          </p:cTn>
                        </p:par>
                        <p:par>
                          <p:cTn id="45" fill="hold">
                            <p:stCondLst>
                              <p:cond delay="3500"/>
                            </p:stCondLst>
                            <p:childTnLst>
                              <p:par>
                                <p:cTn id="46" presetID="12" presetClass="entr" presetSubtype="2" fill="hold" nodeType="afterEffect">
                                  <p:stCondLst>
                                    <p:cond delay="0"/>
                                  </p:stCondLst>
                                  <p:childTnLst>
                                    <p:set>
                                      <p:cBhvr>
                                        <p:cTn id="47" dur="1" fill="hold">
                                          <p:stCondLst>
                                            <p:cond delay="0"/>
                                          </p:stCondLst>
                                        </p:cTn>
                                        <p:tgtEl>
                                          <p:spTgt spid="13"/>
                                        </p:tgtEl>
                                        <p:attrNameLst>
                                          <p:attrName>style.visibility</p:attrName>
                                        </p:attrNameLst>
                                      </p:cBhvr>
                                      <p:to>
                                        <p:strVal val="visible"/>
                                      </p:to>
                                    </p:set>
                                    <p:anim calcmode="lin" valueType="num">
                                      <p:cBhvr additive="base">
                                        <p:cTn id="48" dur="500"/>
                                        <p:tgtEl>
                                          <p:spTgt spid="13"/>
                                        </p:tgtEl>
                                        <p:attrNameLst>
                                          <p:attrName>ppt_x</p:attrName>
                                        </p:attrNameLst>
                                      </p:cBhvr>
                                      <p:tavLst>
                                        <p:tav tm="0">
                                          <p:val>
                                            <p:strVal val="#ppt_x+#ppt_w*1.125000"/>
                                          </p:val>
                                        </p:tav>
                                        <p:tav tm="100000">
                                          <p:val>
                                            <p:strVal val="#ppt_x"/>
                                          </p:val>
                                        </p:tav>
                                      </p:tavLst>
                                    </p:anim>
                                    <p:animEffect transition="in" filter="wipe(left)">
                                      <p:cBhvr>
                                        <p:cTn id="49" dur="500"/>
                                        <p:tgtEl>
                                          <p:spTgt spid="13"/>
                                        </p:tgtEl>
                                      </p:cBhvr>
                                    </p:animEffect>
                                  </p:childTnLst>
                                </p:cTn>
                              </p:par>
                            </p:childTnLst>
                          </p:cTn>
                        </p:par>
                        <p:par>
                          <p:cTn id="50" fill="hold">
                            <p:stCondLst>
                              <p:cond delay="4000"/>
                            </p:stCondLst>
                            <p:childTnLst>
                              <p:par>
                                <p:cTn id="51" presetID="12" presetClass="entr" presetSubtype="2"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 calcmode="lin" valueType="num">
                                      <p:cBhvr additive="base">
                                        <p:cTn id="53" dur="500"/>
                                        <p:tgtEl>
                                          <p:spTgt spid="10"/>
                                        </p:tgtEl>
                                        <p:attrNameLst>
                                          <p:attrName>ppt_x</p:attrName>
                                        </p:attrNameLst>
                                      </p:cBhvr>
                                      <p:tavLst>
                                        <p:tav tm="0">
                                          <p:val>
                                            <p:strVal val="#ppt_x+#ppt_w*1.125000"/>
                                          </p:val>
                                        </p:tav>
                                        <p:tav tm="100000">
                                          <p:val>
                                            <p:strVal val="#ppt_x"/>
                                          </p:val>
                                        </p:tav>
                                      </p:tavLst>
                                    </p:anim>
                                    <p:animEffect transition="in" filter="wipe(left)">
                                      <p:cBhvr>
                                        <p:cTn id="54" dur="500"/>
                                        <p:tgtEl>
                                          <p:spTgt spid="10"/>
                                        </p:tgtEl>
                                      </p:cBhvr>
                                    </p:animEffect>
                                  </p:childTnLst>
                                </p:cTn>
                              </p:par>
                            </p:childTnLst>
                          </p:cTn>
                        </p:par>
                        <p:par>
                          <p:cTn id="55" fill="hold">
                            <p:stCondLst>
                              <p:cond delay="4500"/>
                            </p:stCondLst>
                            <p:childTnLst>
                              <p:par>
                                <p:cTn id="56" presetID="14" presetClass="entr" presetSubtype="10"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randombar(horizontal)">
                                      <p:cBhvr>
                                        <p:cTn id="58" dur="500"/>
                                        <p:tgtEl>
                                          <p:spTgt spid="21"/>
                                        </p:tgtEl>
                                      </p:cBhvr>
                                    </p:animEffect>
                                  </p:childTnLst>
                                </p:cTn>
                              </p:par>
                            </p:childTnLst>
                          </p:cTn>
                        </p:par>
                        <p:par>
                          <p:cTn id="59" fill="hold">
                            <p:stCondLst>
                              <p:cond delay="5000"/>
                            </p:stCondLst>
                            <p:childTnLst>
                              <p:par>
                                <p:cTn id="60" presetID="14" presetClass="entr" presetSubtype="10"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randombar(horizontal)">
                                      <p:cBhvr>
                                        <p:cTn id="62" dur="500"/>
                                        <p:tgtEl>
                                          <p:spTgt spid="22"/>
                                        </p:tgtEl>
                                      </p:cBhvr>
                                    </p:animEffect>
                                  </p:childTnLst>
                                </p:cTn>
                              </p:par>
                            </p:childTnLst>
                          </p:cTn>
                        </p:par>
                        <p:par>
                          <p:cTn id="63" fill="hold">
                            <p:stCondLst>
                              <p:cond delay="5500"/>
                            </p:stCondLst>
                            <p:childTnLst>
                              <p:par>
                                <p:cTn id="64" presetID="14" presetClass="entr" presetSubtype="10"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randombar(horizontal)">
                                      <p:cBhvr>
                                        <p:cTn id="66" dur="500"/>
                                        <p:tgtEl>
                                          <p:spTgt spid="28"/>
                                        </p:tgtEl>
                                      </p:cBhvr>
                                    </p:animEffect>
                                  </p:childTnLst>
                                </p:cTn>
                              </p:par>
                            </p:childTnLst>
                          </p:cTn>
                        </p:par>
                        <p:par>
                          <p:cTn id="67" fill="hold">
                            <p:stCondLst>
                              <p:cond delay="6000"/>
                            </p:stCondLst>
                            <p:childTnLst>
                              <p:par>
                                <p:cTn id="68" presetID="14" presetClass="entr" presetSubtype="10" fill="hold" grpId="0" nodeType="afterEffect">
                                  <p:stCondLst>
                                    <p:cond delay="0"/>
                                  </p:stCondLst>
                                  <p:childTnLst>
                                    <p:set>
                                      <p:cBhvr>
                                        <p:cTn id="69" dur="1" fill="hold">
                                          <p:stCondLst>
                                            <p:cond delay="0"/>
                                          </p:stCondLst>
                                        </p:cTn>
                                        <p:tgtEl>
                                          <p:spTgt spid="29"/>
                                        </p:tgtEl>
                                        <p:attrNameLst>
                                          <p:attrName>style.visibility</p:attrName>
                                        </p:attrNameLst>
                                      </p:cBhvr>
                                      <p:to>
                                        <p:strVal val="visible"/>
                                      </p:to>
                                    </p:set>
                                    <p:animEffect transition="in" filter="randombar(horizontal)">
                                      <p:cBhvr>
                                        <p:cTn id="70"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p:bldP spid="26" grpId="0"/>
      <p:bldP spid="27" grpId="0" animBg="1"/>
      <p:bldP spid="19" grpId="0" animBg="1"/>
      <p:bldP spid="20" grpId="0"/>
      <p:bldP spid="20" grpId="1"/>
      <p:bldP spid="21" grpId="0"/>
      <p:bldP spid="22" grpId="0"/>
      <p:bldP spid="28" grpId="0"/>
      <p:bldP spid="29"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blip>
          <a:srcRect/>
          <a:stretch>
            <a:fillRect t="-83000" b="-83000"/>
          </a:stretch>
        </a:blipFill>
        <a:effectLst/>
      </p:bgPr>
    </p:bg>
    <p:spTree>
      <p:nvGrpSpPr>
        <p:cNvPr id="1" name=""/>
        <p:cNvGrpSpPr/>
        <p:nvPr/>
      </p:nvGrpSpPr>
      <p:grpSpPr>
        <a:xfrm>
          <a:off x="0" y="0"/>
          <a:ext cx="0" cy="0"/>
          <a:chOff x="0" y="0"/>
          <a:chExt cx="0" cy="0"/>
        </a:xfrm>
      </p:grpSpPr>
      <p:sp>
        <p:nvSpPr>
          <p:cNvPr id="23" name="矩形 22"/>
          <p:cNvSpPr/>
          <p:nvPr/>
        </p:nvSpPr>
        <p:spPr>
          <a:xfrm>
            <a:off x="333475" y="157318"/>
            <a:ext cx="113573" cy="591328"/>
          </a:xfrm>
          <a:prstGeom prst="rect">
            <a:avLst/>
          </a:prstGeom>
          <a:blipFill>
            <a:blip r:embed="rId3" cstate="screen"/>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fontAlgn="base">
              <a:spcBef>
                <a:spcPct val="0"/>
              </a:spcBef>
              <a:spcAft>
                <a:spcPct val="0"/>
              </a:spcAft>
            </a:pPr>
            <a:endParaRPr lang="zh-CN" altLang="en-US" sz="2400">
              <a:solidFill>
                <a:prstClr val="white"/>
              </a:solidFill>
            </a:endParaRPr>
          </a:p>
        </p:txBody>
      </p:sp>
      <p:cxnSp>
        <p:nvCxnSpPr>
          <p:cNvPr id="24" name="直接连接符 23"/>
          <p:cNvCxnSpPr/>
          <p:nvPr/>
        </p:nvCxnSpPr>
        <p:spPr>
          <a:xfrm>
            <a:off x="158720" y="789551"/>
            <a:ext cx="9903519" cy="2315"/>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sp>
        <p:nvSpPr>
          <p:cNvPr id="25" name="TextBox 6"/>
          <p:cNvSpPr txBox="1"/>
          <p:nvPr/>
        </p:nvSpPr>
        <p:spPr>
          <a:xfrm>
            <a:off x="476815" y="78832"/>
            <a:ext cx="4320480" cy="502766"/>
          </a:xfrm>
          <a:prstGeom prst="rect">
            <a:avLst/>
          </a:prstGeom>
          <a:noFill/>
          <a:effectLst>
            <a:outerShdw blurRad="12700" dist="12700" dir="2700000" algn="tl" rotWithShape="0">
              <a:prstClr val="black">
                <a:alpha val="40000"/>
              </a:prstClr>
            </a:outerShdw>
          </a:effectLst>
        </p:spPr>
        <p:txBody>
          <a:bodyPr wrap="square">
            <a:spAutoFit/>
          </a:bodyPr>
          <a:lstStyle/>
          <a:p>
            <a:pPr defTabSz="1219200">
              <a:defRPr/>
            </a:pPr>
            <a:r>
              <a:rPr lang="zh-CN" altLang="en-US" sz="2665" b="1" dirty="0">
                <a:ln w="6350">
                  <a:noFill/>
                </a:ln>
                <a:solidFill>
                  <a:prstClr val="black">
                    <a:lumMod val="65000"/>
                    <a:lumOff val="35000"/>
                  </a:prstClr>
                </a:solidFill>
                <a:latin typeface="微软雅黑" panose="020B0503020204020204" pitchFamily="34" charset="-122"/>
                <a:ea typeface="微软雅黑" panose="020B0503020204020204" pitchFamily="34" charset="-122"/>
              </a:rPr>
              <a:t>在</a:t>
            </a:r>
            <a:r>
              <a:rPr lang="zh-CN" altLang="en-US" sz="2665" b="1">
                <a:ln w="6350">
                  <a:noFill/>
                </a:ln>
                <a:solidFill>
                  <a:prstClr val="black">
                    <a:lumMod val="65000"/>
                    <a:lumOff val="35000"/>
                  </a:prstClr>
                </a:solidFill>
                <a:latin typeface="微软雅黑" panose="020B0503020204020204" pitchFamily="34" charset="-122"/>
                <a:ea typeface="微软雅黑" panose="020B0503020204020204" pitchFamily="34" charset="-122"/>
              </a:rPr>
              <a:t>这里填写文本标题</a:t>
            </a:r>
            <a:endParaRPr lang="zh-CN" altLang="en-US" sz="2665" b="1" dirty="0">
              <a:ln w="6350">
                <a:noFill/>
              </a:ln>
              <a:solidFill>
                <a:prstClr val="black">
                  <a:lumMod val="65000"/>
                  <a:lumOff val="35000"/>
                </a:prstClr>
              </a:solidFill>
              <a:latin typeface="微软雅黑" panose="020B0503020204020204" pitchFamily="34" charset="-122"/>
              <a:ea typeface="微软雅黑" panose="020B0503020204020204" pitchFamily="34" charset="-122"/>
            </a:endParaRPr>
          </a:p>
        </p:txBody>
      </p:sp>
      <p:sp>
        <p:nvSpPr>
          <p:cNvPr id="26" name="矩形 25"/>
          <p:cNvSpPr/>
          <p:nvPr/>
        </p:nvSpPr>
        <p:spPr>
          <a:xfrm>
            <a:off x="499270" y="448383"/>
            <a:ext cx="3777381" cy="318100"/>
          </a:xfrm>
          <a:prstGeom prst="rect">
            <a:avLst/>
          </a:prstGeom>
        </p:spPr>
        <p:txBody>
          <a:bodyPr wrap="none">
            <a:spAutoFit/>
          </a:bodyPr>
          <a:lstStyle/>
          <a:p>
            <a:pPr defTabSz="1219200" fontAlgn="base">
              <a:spcBef>
                <a:spcPct val="0"/>
              </a:spcBef>
              <a:spcAft>
                <a:spcPct val="0"/>
              </a:spcAft>
            </a:pPr>
            <a:r>
              <a:rPr lang="en-US" altLang="zh-CN" sz="1465" dirty="0">
                <a:solidFill>
                  <a:prstClr val="black">
                    <a:lumMod val="65000"/>
                    <a:lumOff val="35000"/>
                  </a:prstClr>
                </a:solidFill>
                <a:latin typeface="微软雅黑" panose="020B0503020204020204" pitchFamily="34" charset="-122"/>
                <a:ea typeface="微软雅黑" panose="020B0503020204020204" pitchFamily="34" charset="-122"/>
              </a:rPr>
              <a:t>Here to fill in the title of the courseware</a:t>
            </a:r>
            <a:endParaRPr lang="zh-CN" altLang="en-US" sz="1465" dirty="0">
              <a:solidFill>
                <a:prstClr val="black">
                  <a:lumMod val="65000"/>
                  <a:lumOff val="35000"/>
                </a:prstClr>
              </a:solidFill>
              <a:latin typeface="微软雅黑" panose="020B0503020204020204" pitchFamily="34" charset="-122"/>
              <a:ea typeface="微软雅黑" panose="020B0503020204020204" pitchFamily="34" charset="-122"/>
            </a:endParaRPr>
          </a:p>
        </p:txBody>
      </p:sp>
      <p:sp>
        <p:nvSpPr>
          <p:cNvPr id="27" name="矩形 26"/>
          <p:cNvSpPr/>
          <p:nvPr/>
        </p:nvSpPr>
        <p:spPr>
          <a:xfrm>
            <a:off x="158720" y="157318"/>
            <a:ext cx="113573" cy="591328"/>
          </a:xfrm>
          <a:prstGeom prst="rect">
            <a:avLst/>
          </a:prstGeom>
          <a:blipFill>
            <a:blip r:embed="rId4" cstate="screen"/>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fontAlgn="base">
              <a:spcBef>
                <a:spcPct val="0"/>
              </a:spcBef>
              <a:spcAft>
                <a:spcPct val="0"/>
              </a:spcAft>
            </a:pPr>
            <a:endParaRPr lang="zh-CN" altLang="en-US" sz="2400">
              <a:solidFill>
                <a:prstClr val="white"/>
              </a:solidFill>
            </a:endParaRPr>
          </a:p>
        </p:txBody>
      </p:sp>
      <p:sp>
        <p:nvSpPr>
          <p:cNvPr id="7" name="Rectangle 2"/>
          <p:cNvSpPr>
            <a:spLocks noChangeArrowheads="1"/>
          </p:cNvSpPr>
          <p:nvPr/>
        </p:nvSpPr>
        <p:spPr bwMode="auto">
          <a:xfrm flipH="1">
            <a:off x="6161088" y="2049864"/>
            <a:ext cx="4055511" cy="1789679"/>
          </a:xfrm>
          <a:prstGeom prst="snip2DiagRect">
            <a:avLst/>
          </a:prstGeom>
          <a:blipFill dpi="0" rotWithShape="1">
            <a:blip r:embed="rId5" cstate="screen"/>
            <a:srcRect/>
            <a:stretch>
              <a:fillRect/>
            </a:stretch>
          </a:blipFill>
          <a:ln w="9525">
            <a:noFill/>
            <a:miter lim="800000"/>
          </a:ln>
        </p:spPr>
        <p:txBody>
          <a:bodyPr lIns="91431" tIns="45715" rIns="91431" bIns="45715"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a:ln>
                <a:noFill/>
              </a:ln>
              <a:solidFill>
                <a:srgbClr val="F2F2F2"/>
              </a:solidFill>
              <a:effectLst/>
              <a:uLnTx/>
              <a:uFillTx/>
              <a:sym typeface="Calibri" panose="020F0502020204030204" pitchFamily="34" charset="0"/>
            </a:endParaRPr>
          </a:p>
        </p:txBody>
      </p:sp>
      <p:sp>
        <p:nvSpPr>
          <p:cNvPr id="8" name="Oval 4"/>
          <p:cNvSpPr>
            <a:spLocks noChangeArrowheads="1"/>
          </p:cNvSpPr>
          <p:nvPr/>
        </p:nvSpPr>
        <p:spPr bwMode="auto">
          <a:xfrm>
            <a:off x="2483377" y="4005064"/>
            <a:ext cx="698738" cy="702220"/>
          </a:xfrm>
          <a:prstGeom prst="ellipse">
            <a:avLst/>
          </a:prstGeom>
          <a:blipFill>
            <a:blip r:embed="rId6" cstate="screen"/>
            <a:stretch>
              <a:fillRect/>
            </a:stretch>
          </a:blipFill>
          <a:ln w="9525">
            <a:noFill/>
            <a:round/>
          </a:ln>
        </p:spPr>
        <p:txBody>
          <a:bodyPr lIns="91431" tIns="45715" rIns="91431" bIns="45715"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3200" b="0" i="0" u="none" strike="noStrike" kern="0" cap="none" spc="0" normalizeH="0" baseline="0" noProof="0">
              <a:ln>
                <a:noFill/>
              </a:ln>
              <a:solidFill>
                <a:srgbClr val="F2F2F2"/>
              </a:solidFill>
              <a:effectLst/>
              <a:uLnTx/>
              <a:uFillTx/>
              <a:sym typeface="Calibri" panose="020F0502020204030204" pitchFamily="34" charset="0"/>
            </a:endParaRPr>
          </a:p>
        </p:txBody>
      </p:sp>
      <p:sp>
        <p:nvSpPr>
          <p:cNvPr id="9" name="Oval 12"/>
          <p:cNvSpPr>
            <a:spLocks noChangeArrowheads="1"/>
          </p:cNvSpPr>
          <p:nvPr/>
        </p:nvSpPr>
        <p:spPr bwMode="auto">
          <a:xfrm>
            <a:off x="4825801" y="4005064"/>
            <a:ext cx="699898" cy="702220"/>
          </a:xfrm>
          <a:prstGeom prst="ellipse">
            <a:avLst/>
          </a:prstGeom>
          <a:blipFill>
            <a:blip r:embed="rId7" cstate="screen"/>
            <a:stretch>
              <a:fillRect/>
            </a:stretch>
          </a:blipFill>
          <a:ln w="9525">
            <a:noFill/>
            <a:round/>
          </a:ln>
        </p:spPr>
        <p:txBody>
          <a:bodyPr lIns="91431" tIns="45715" rIns="91431" bIns="45715"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3200" b="0" i="0" u="none" strike="noStrike" kern="0" cap="none" spc="0" normalizeH="0" baseline="0" noProof="0">
              <a:ln>
                <a:noFill/>
              </a:ln>
              <a:solidFill>
                <a:srgbClr val="F2F2F2"/>
              </a:solidFill>
              <a:effectLst/>
              <a:uLnTx/>
              <a:uFillTx/>
              <a:sym typeface="Calibri" panose="020F0502020204030204" pitchFamily="34" charset="0"/>
            </a:endParaRPr>
          </a:p>
        </p:txBody>
      </p:sp>
      <p:sp>
        <p:nvSpPr>
          <p:cNvPr id="10" name="Oval 14"/>
          <p:cNvSpPr>
            <a:spLocks noChangeArrowheads="1"/>
          </p:cNvSpPr>
          <p:nvPr/>
        </p:nvSpPr>
        <p:spPr bwMode="auto">
          <a:xfrm>
            <a:off x="6967868" y="4005064"/>
            <a:ext cx="698738" cy="702220"/>
          </a:xfrm>
          <a:prstGeom prst="ellipse">
            <a:avLst/>
          </a:prstGeom>
          <a:blipFill>
            <a:blip r:embed="rId6" cstate="screen"/>
            <a:stretch>
              <a:fillRect/>
            </a:stretch>
          </a:blipFill>
          <a:ln w="9525">
            <a:noFill/>
            <a:round/>
          </a:ln>
        </p:spPr>
        <p:txBody>
          <a:bodyPr lIns="91431" tIns="45715" rIns="91431" bIns="45715"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3200" b="0" i="0" u="none" strike="noStrike" kern="0" cap="none" spc="0" normalizeH="0" baseline="0" noProof="0">
              <a:ln>
                <a:noFill/>
              </a:ln>
              <a:solidFill>
                <a:srgbClr val="F2F2F2"/>
              </a:solidFill>
              <a:effectLst/>
              <a:uLnTx/>
              <a:uFillTx/>
              <a:sym typeface="Calibri" panose="020F0502020204030204" pitchFamily="34" charset="0"/>
            </a:endParaRPr>
          </a:p>
        </p:txBody>
      </p:sp>
      <p:sp>
        <p:nvSpPr>
          <p:cNvPr id="11" name="Oval 16"/>
          <p:cNvSpPr>
            <a:spLocks noChangeArrowheads="1"/>
          </p:cNvSpPr>
          <p:nvPr/>
        </p:nvSpPr>
        <p:spPr bwMode="auto">
          <a:xfrm>
            <a:off x="8966170" y="4005064"/>
            <a:ext cx="697579" cy="702220"/>
          </a:xfrm>
          <a:prstGeom prst="ellipse">
            <a:avLst/>
          </a:prstGeom>
          <a:blipFill>
            <a:blip r:embed="rId8" cstate="screen"/>
            <a:stretch>
              <a:fillRect/>
            </a:stretch>
          </a:blipFill>
          <a:ln w="9525">
            <a:noFill/>
            <a:round/>
          </a:ln>
        </p:spPr>
        <p:txBody>
          <a:bodyPr lIns="91431" tIns="45715" rIns="91431" bIns="45715"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3200" b="0" i="0" u="none" strike="noStrike" kern="0" cap="none" spc="0" normalizeH="0" baseline="0" noProof="0">
              <a:ln>
                <a:noFill/>
              </a:ln>
              <a:solidFill>
                <a:srgbClr val="F2F2F2"/>
              </a:solidFill>
              <a:effectLst/>
              <a:uLnTx/>
              <a:uFillTx/>
              <a:sym typeface="Calibri" panose="020F0502020204030204" pitchFamily="34" charset="0"/>
            </a:endParaRPr>
          </a:p>
        </p:txBody>
      </p:sp>
      <p:grpSp>
        <p:nvGrpSpPr>
          <p:cNvPr id="12" name="Group 20"/>
          <p:cNvGrpSpPr/>
          <p:nvPr/>
        </p:nvGrpSpPr>
        <p:grpSpPr bwMode="auto">
          <a:xfrm>
            <a:off x="2650122" y="4156571"/>
            <a:ext cx="391152" cy="394635"/>
            <a:chOff x="0" y="0"/>
            <a:chExt cx="401822" cy="404317"/>
          </a:xfrm>
        </p:grpSpPr>
        <p:sp>
          <p:nvSpPr>
            <p:cNvPr id="13" name="Freeform 42"/>
            <p:cNvSpPr>
              <a:spLocks noEditPoints="1" noChangeArrowheads="1"/>
            </p:cNvSpPr>
            <p:nvPr/>
          </p:nvSpPr>
          <p:spPr bwMode="auto">
            <a:xfrm>
              <a:off x="0" y="0"/>
              <a:ext cx="401822" cy="404317"/>
            </a:xfrm>
            <a:custGeom>
              <a:avLst/>
              <a:gdLst>
                <a:gd name="T0" fmla="*/ 199251 w 121"/>
                <a:gd name="T1" fmla="*/ 0 h 121"/>
                <a:gd name="T2" fmla="*/ 0 w 121"/>
                <a:gd name="T3" fmla="*/ 203829 h 121"/>
                <a:gd name="T4" fmla="*/ 199251 w 121"/>
                <a:gd name="T5" fmla="*/ 404317 h 121"/>
                <a:gd name="T6" fmla="*/ 401822 w 121"/>
                <a:gd name="T7" fmla="*/ 203829 h 121"/>
                <a:gd name="T8" fmla="*/ 199251 w 121"/>
                <a:gd name="T9" fmla="*/ 0 h 121"/>
                <a:gd name="T10" fmla="*/ 199251 w 121"/>
                <a:gd name="T11" fmla="*/ 370902 h 121"/>
                <a:gd name="T12" fmla="*/ 33208 w 121"/>
                <a:gd name="T13" fmla="*/ 203829 h 121"/>
                <a:gd name="T14" fmla="*/ 199251 w 121"/>
                <a:gd name="T15" fmla="*/ 33415 h 121"/>
                <a:gd name="T16" fmla="*/ 368614 w 121"/>
                <a:gd name="T17" fmla="*/ 203829 h 121"/>
                <a:gd name="T18" fmla="*/ 199251 w 121"/>
                <a:gd name="T19" fmla="*/ 370902 h 12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1"/>
                <a:gd name="T31" fmla="*/ 0 h 121"/>
                <a:gd name="T32" fmla="*/ 121 w 121"/>
                <a:gd name="T33" fmla="*/ 121 h 12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1" h="121">
                  <a:moveTo>
                    <a:pt x="60" y="0"/>
                  </a:moveTo>
                  <a:cubicBezTo>
                    <a:pt x="27" y="0"/>
                    <a:pt x="0" y="27"/>
                    <a:pt x="0" y="61"/>
                  </a:cubicBezTo>
                  <a:cubicBezTo>
                    <a:pt x="0" y="94"/>
                    <a:pt x="27" y="121"/>
                    <a:pt x="60" y="121"/>
                  </a:cubicBezTo>
                  <a:cubicBezTo>
                    <a:pt x="94" y="121"/>
                    <a:pt x="121" y="94"/>
                    <a:pt x="121" y="61"/>
                  </a:cubicBezTo>
                  <a:cubicBezTo>
                    <a:pt x="121" y="27"/>
                    <a:pt x="94" y="0"/>
                    <a:pt x="60" y="0"/>
                  </a:cubicBezTo>
                  <a:close/>
                  <a:moveTo>
                    <a:pt x="60" y="111"/>
                  </a:moveTo>
                  <a:cubicBezTo>
                    <a:pt x="32" y="111"/>
                    <a:pt x="10" y="89"/>
                    <a:pt x="10" y="61"/>
                  </a:cubicBezTo>
                  <a:cubicBezTo>
                    <a:pt x="10" y="33"/>
                    <a:pt x="32" y="10"/>
                    <a:pt x="60" y="10"/>
                  </a:cubicBezTo>
                  <a:cubicBezTo>
                    <a:pt x="88" y="10"/>
                    <a:pt x="111" y="33"/>
                    <a:pt x="111" y="61"/>
                  </a:cubicBezTo>
                  <a:cubicBezTo>
                    <a:pt x="111" y="89"/>
                    <a:pt x="88" y="111"/>
                    <a:pt x="60" y="111"/>
                  </a:cubicBezTo>
                  <a:close/>
                </a:path>
              </a:pathLst>
            </a:custGeom>
            <a:solidFill>
              <a:sysClr val="window" lastClr="FFFFFF"/>
            </a:solidFill>
            <a:ln w="9525">
              <a:noFill/>
              <a:miter lim="800000"/>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a:ln>
                  <a:noFill/>
                </a:ln>
                <a:solidFill>
                  <a:srgbClr val="F2F2F2"/>
                </a:solidFill>
                <a:effectLst/>
                <a:uLnTx/>
                <a:uFillTx/>
                <a:sym typeface="Calibri" panose="020F0502020204030204" pitchFamily="34" charset="0"/>
              </a:endParaRPr>
            </a:p>
          </p:txBody>
        </p:sp>
        <p:sp>
          <p:nvSpPr>
            <p:cNvPr id="14" name="Freeform 43"/>
            <p:cNvSpPr>
              <a:spLocks noChangeArrowheads="1"/>
            </p:cNvSpPr>
            <p:nvPr/>
          </p:nvSpPr>
          <p:spPr bwMode="auto">
            <a:xfrm>
              <a:off x="107320" y="97336"/>
              <a:ext cx="139764" cy="199662"/>
            </a:xfrm>
            <a:custGeom>
              <a:avLst/>
              <a:gdLst>
                <a:gd name="T0" fmla="*/ 139764 w 42"/>
                <a:gd name="T1" fmla="*/ 199662 h 60"/>
                <a:gd name="T2" fmla="*/ 139764 w 42"/>
                <a:gd name="T3" fmla="*/ 0 h 60"/>
                <a:gd name="T4" fmla="*/ 0 w 42"/>
                <a:gd name="T5" fmla="*/ 139763 h 60"/>
                <a:gd name="T6" fmla="*/ 139764 w 42"/>
                <a:gd name="T7" fmla="*/ 199662 h 60"/>
                <a:gd name="T8" fmla="*/ 0 60000 65536"/>
                <a:gd name="T9" fmla="*/ 0 60000 65536"/>
                <a:gd name="T10" fmla="*/ 0 60000 65536"/>
                <a:gd name="T11" fmla="*/ 0 60000 65536"/>
                <a:gd name="T12" fmla="*/ 0 w 42"/>
                <a:gd name="T13" fmla="*/ 0 h 60"/>
                <a:gd name="T14" fmla="*/ 42 w 42"/>
                <a:gd name="T15" fmla="*/ 60 h 60"/>
              </a:gdLst>
              <a:ahLst/>
              <a:cxnLst>
                <a:cxn ang="T8">
                  <a:pos x="T0" y="T1"/>
                </a:cxn>
                <a:cxn ang="T9">
                  <a:pos x="T2" y="T3"/>
                </a:cxn>
                <a:cxn ang="T10">
                  <a:pos x="T4" y="T5"/>
                </a:cxn>
                <a:cxn ang="T11">
                  <a:pos x="T6" y="T7"/>
                </a:cxn>
              </a:cxnLst>
              <a:rect l="T12" t="T13" r="T14" b="T15"/>
              <a:pathLst>
                <a:path w="42" h="60">
                  <a:moveTo>
                    <a:pt x="42" y="60"/>
                  </a:moveTo>
                  <a:cubicBezTo>
                    <a:pt x="42" y="0"/>
                    <a:pt x="42" y="0"/>
                    <a:pt x="42" y="0"/>
                  </a:cubicBezTo>
                  <a:cubicBezTo>
                    <a:pt x="0" y="42"/>
                    <a:pt x="0" y="42"/>
                    <a:pt x="0" y="42"/>
                  </a:cubicBezTo>
                  <a:cubicBezTo>
                    <a:pt x="29" y="42"/>
                    <a:pt x="42" y="60"/>
                    <a:pt x="42" y="60"/>
                  </a:cubicBezTo>
                  <a:close/>
                </a:path>
              </a:pathLst>
            </a:custGeom>
            <a:solidFill>
              <a:sysClr val="window" lastClr="FFFFFF"/>
            </a:solidFill>
            <a:ln w="9525">
              <a:noFill/>
              <a:miter lim="800000"/>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a:ln>
                  <a:noFill/>
                </a:ln>
                <a:solidFill>
                  <a:srgbClr val="F2F2F2"/>
                </a:solidFill>
                <a:effectLst/>
                <a:uLnTx/>
                <a:uFillTx/>
                <a:sym typeface="Calibri" panose="020F0502020204030204" pitchFamily="34" charset="0"/>
              </a:endParaRPr>
            </a:p>
          </p:txBody>
        </p:sp>
      </p:grpSp>
      <p:grpSp>
        <p:nvGrpSpPr>
          <p:cNvPr id="15" name="Group 23"/>
          <p:cNvGrpSpPr/>
          <p:nvPr/>
        </p:nvGrpSpPr>
        <p:grpSpPr bwMode="auto">
          <a:xfrm>
            <a:off x="5028643" y="4202966"/>
            <a:ext cx="379547" cy="330796"/>
            <a:chOff x="0" y="0"/>
            <a:chExt cx="389342" cy="339426"/>
          </a:xfrm>
        </p:grpSpPr>
        <p:sp>
          <p:nvSpPr>
            <p:cNvPr id="16" name="Freeform 110"/>
            <p:cNvSpPr>
              <a:spLocks noChangeArrowheads="1"/>
            </p:cNvSpPr>
            <p:nvPr/>
          </p:nvSpPr>
          <p:spPr bwMode="auto">
            <a:xfrm>
              <a:off x="259561" y="102327"/>
              <a:ext cx="102328" cy="102328"/>
            </a:xfrm>
            <a:custGeom>
              <a:avLst/>
              <a:gdLst>
                <a:gd name="T0" fmla="*/ 0 w 41"/>
                <a:gd name="T1" fmla="*/ 97336 h 41"/>
                <a:gd name="T2" fmla="*/ 7487 w 41"/>
                <a:gd name="T3" fmla="*/ 102328 h 41"/>
                <a:gd name="T4" fmla="*/ 102328 w 41"/>
                <a:gd name="T5" fmla="*/ 7487 h 41"/>
                <a:gd name="T6" fmla="*/ 97336 w 41"/>
                <a:gd name="T7" fmla="*/ 0 h 41"/>
                <a:gd name="T8" fmla="*/ 0 w 41"/>
                <a:gd name="T9" fmla="*/ 97336 h 41"/>
                <a:gd name="T10" fmla="*/ 0 60000 65536"/>
                <a:gd name="T11" fmla="*/ 0 60000 65536"/>
                <a:gd name="T12" fmla="*/ 0 60000 65536"/>
                <a:gd name="T13" fmla="*/ 0 60000 65536"/>
                <a:gd name="T14" fmla="*/ 0 60000 65536"/>
                <a:gd name="T15" fmla="*/ 0 w 41"/>
                <a:gd name="T16" fmla="*/ 0 h 41"/>
                <a:gd name="T17" fmla="*/ 41 w 41"/>
                <a:gd name="T18" fmla="*/ 41 h 41"/>
              </a:gdLst>
              <a:ahLst/>
              <a:cxnLst>
                <a:cxn ang="T10">
                  <a:pos x="T0" y="T1"/>
                </a:cxn>
                <a:cxn ang="T11">
                  <a:pos x="T2" y="T3"/>
                </a:cxn>
                <a:cxn ang="T12">
                  <a:pos x="T4" y="T5"/>
                </a:cxn>
                <a:cxn ang="T13">
                  <a:pos x="T6" y="T7"/>
                </a:cxn>
                <a:cxn ang="T14">
                  <a:pos x="T8" y="T9"/>
                </a:cxn>
              </a:cxnLst>
              <a:rect l="T15" t="T16" r="T17" b="T18"/>
              <a:pathLst>
                <a:path w="41" h="41">
                  <a:moveTo>
                    <a:pt x="0" y="39"/>
                  </a:moveTo>
                  <a:lnTo>
                    <a:pt x="3" y="41"/>
                  </a:lnTo>
                  <a:lnTo>
                    <a:pt x="41" y="3"/>
                  </a:lnTo>
                  <a:lnTo>
                    <a:pt x="39" y="0"/>
                  </a:lnTo>
                  <a:lnTo>
                    <a:pt x="0" y="39"/>
                  </a:lnTo>
                  <a:close/>
                </a:path>
              </a:pathLst>
            </a:custGeom>
            <a:solidFill>
              <a:sysClr val="window" lastClr="FFFFFF"/>
            </a:solidFill>
            <a:ln w="9525">
              <a:noFill/>
              <a:miter lim="800000"/>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a:ln>
                  <a:noFill/>
                </a:ln>
                <a:solidFill>
                  <a:srgbClr val="F2F2F2"/>
                </a:solidFill>
                <a:effectLst/>
                <a:uLnTx/>
                <a:uFillTx/>
                <a:sym typeface="Calibri" panose="020F0502020204030204" pitchFamily="34" charset="0"/>
              </a:endParaRPr>
            </a:p>
          </p:txBody>
        </p:sp>
        <p:sp>
          <p:nvSpPr>
            <p:cNvPr id="17" name="Freeform 111"/>
            <p:cNvSpPr>
              <a:spLocks noChangeArrowheads="1"/>
            </p:cNvSpPr>
            <p:nvPr/>
          </p:nvSpPr>
          <p:spPr bwMode="auto">
            <a:xfrm>
              <a:off x="237098" y="74873"/>
              <a:ext cx="109814" cy="114806"/>
            </a:xfrm>
            <a:custGeom>
              <a:avLst/>
              <a:gdLst>
                <a:gd name="T0" fmla="*/ 92344 w 44"/>
                <a:gd name="T1" fmla="*/ 0 h 46"/>
                <a:gd name="T2" fmla="*/ 0 w 44"/>
                <a:gd name="T3" fmla="*/ 97336 h 46"/>
                <a:gd name="T4" fmla="*/ 14975 w 44"/>
                <a:gd name="T5" fmla="*/ 114806 h 46"/>
                <a:gd name="T6" fmla="*/ 109814 w 44"/>
                <a:gd name="T7" fmla="*/ 19966 h 46"/>
                <a:gd name="T8" fmla="*/ 92344 w 44"/>
                <a:gd name="T9" fmla="*/ 0 h 46"/>
                <a:gd name="T10" fmla="*/ 0 60000 65536"/>
                <a:gd name="T11" fmla="*/ 0 60000 65536"/>
                <a:gd name="T12" fmla="*/ 0 60000 65536"/>
                <a:gd name="T13" fmla="*/ 0 60000 65536"/>
                <a:gd name="T14" fmla="*/ 0 60000 65536"/>
                <a:gd name="T15" fmla="*/ 0 w 44"/>
                <a:gd name="T16" fmla="*/ 0 h 46"/>
                <a:gd name="T17" fmla="*/ 44 w 44"/>
                <a:gd name="T18" fmla="*/ 46 h 46"/>
              </a:gdLst>
              <a:ahLst/>
              <a:cxnLst>
                <a:cxn ang="T10">
                  <a:pos x="T0" y="T1"/>
                </a:cxn>
                <a:cxn ang="T11">
                  <a:pos x="T2" y="T3"/>
                </a:cxn>
                <a:cxn ang="T12">
                  <a:pos x="T4" y="T5"/>
                </a:cxn>
                <a:cxn ang="T13">
                  <a:pos x="T6" y="T7"/>
                </a:cxn>
                <a:cxn ang="T14">
                  <a:pos x="T8" y="T9"/>
                </a:cxn>
              </a:cxnLst>
              <a:rect l="T15" t="T16" r="T17" b="T18"/>
              <a:pathLst>
                <a:path w="44" h="46">
                  <a:moveTo>
                    <a:pt x="37" y="0"/>
                  </a:moveTo>
                  <a:lnTo>
                    <a:pt x="0" y="39"/>
                  </a:lnTo>
                  <a:lnTo>
                    <a:pt x="6" y="46"/>
                  </a:lnTo>
                  <a:lnTo>
                    <a:pt x="44" y="8"/>
                  </a:lnTo>
                  <a:lnTo>
                    <a:pt x="37" y="0"/>
                  </a:lnTo>
                  <a:close/>
                </a:path>
              </a:pathLst>
            </a:custGeom>
            <a:solidFill>
              <a:sysClr val="window" lastClr="FFFFFF"/>
            </a:solidFill>
            <a:ln w="9525">
              <a:noFill/>
              <a:miter lim="800000"/>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a:ln>
                  <a:noFill/>
                </a:ln>
                <a:solidFill>
                  <a:srgbClr val="F2F2F2"/>
                </a:solidFill>
                <a:effectLst/>
                <a:uLnTx/>
                <a:uFillTx/>
                <a:sym typeface="Calibri" panose="020F0502020204030204" pitchFamily="34" charset="0"/>
              </a:endParaRPr>
            </a:p>
          </p:txBody>
        </p:sp>
        <p:sp>
          <p:nvSpPr>
            <p:cNvPr id="18" name="Freeform 112"/>
            <p:cNvSpPr>
              <a:spLocks noChangeArrowheads="1"/>
            </p:cNvSpPr>
            <p:nvPr/>
          </p:nvSpPr>
          <p:spPr bwMode="auto">
            <a:xfrm>
              <a:off x="217132" y="59898"/>
              <a:ext cx="104823" cy="104823"/>
            </a:xfrm>
            <a:custGeom>
              <a:avLst/>
              <a:gdLst>
                <a:gd name="T0" fmla="*/ 0 w 42"/>
                <a:gd name="T1" fmla="*/ 94840 h 42"/>
                <a:gd name="T2" fmla="*/ 9983 w 42"/>
                <a:gd name="T3" fmla="*/ 104823 h 42"/>
                <a:gd name="T4" fmla="*/ 104823 w 42"/>
                <a:gd name="T5" fmla="*/ 9983 h 42"/>
                <a:gd name="T6" fmla="*/ 94840 w 42"/>
                <a:gd name="T7" fmla="*/ 0 h 42"/>
                <a:gd name="T8" fmla="*/ 0 w 42"/>
                <a:gd name="T9" fmla="*/ 94840 h 42"/>
                <a:gd name="T10" fmla="*/ 0 60000 65536"/>
                <a:gd name="T11" fmla="*/ 0 60000 65536"/>
                <a:gd name="T12" fmla="*/ 0 60000 65536"/>
                <a:gd name="T13" fmla="*/ 0 60000 65536"/>
                <a:gd name="T14" fmla="*/ 0 60000 65536"/>
                <a:gd name="T15" fmla="*/ 0 w 42"/>
                <a:gd name="T16" fmla="*/ 0 h 42"/>
                <a:gd name="T17" fmla="*/ 42 w 42"/>
                <a:gd name="T18" fmla="*/ 42 h 42"/>
              </a:gdLst>
              <a:ahLst/>
              <a:cxnLst>
                <a:cxn ang="T10">
                  <a:pos x="T0" y="T1"/>
                </a:cxn>
                <a:cxn ang="T11">
                  <a:pos x="T2" y="T3"/>
                </a:cxn>
                <a:cxn ang="T12">
                  <a:pos x="T4" y="T5"/>
                </a:cxn>
                <a:cxn ang="T13">
                  <a:pos x="T6" y="T7"/>
                </a:cxn>
                <a:cxn ang="T14">
                  <a:pos x="T8" y="T9"/>
                </a:cxn>
              </a:cxnLst>
              <a:rect l="T15" t="T16" r="T17" b="T18"/>
              <a:pathLst>
                <a:path w="42" h="42">
                  <a:moveTo>
                    <a:pt x="0" y="38"/>
                  </a:moveTo>
                  <a:lnTo>
                    <a:pt x="4" y="42"/>
                  </a:lnTo>
                  <a:lnTo>
                    <a:pt x="42" y="4"/>
                  </a:lnTo>
                  <a:lnTo>
                    <a:pt x="38" y="0"/>
                  </a:lnTo>
                  <a:lnTo>
                    <a:pt x="0" y="38"/>
                  </a:lnTo>
                  <a:close/>
                </a:path>
              </a:pathLst>
            </a:custGeom>
            <a:solidFill>
              <a:sysClr val="window" lastClr="FFFFFF"/>
            </a:solidFill>
            <a:ln w="9525">
              <a:noFill/>
              <a:miter lim="800000"/>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a:ln>
                  <a:noFill/>
                </a:ln>
                <a:solidFill>
                  <a:srgbClr val="F2F2F2"/>
                </a:solidFill>
                <a:effectLst/>
                <a:uLnTx/>
                <a:uFillTx/>
                <a:sym typeface="Calibri" panose="020F0502020204030204" pitchFamily="34" charset="0"/>
              </a:endParaRPr>
            </a:p>
          </p:txBody>
        </p:sp>
        <p:sp>
          <p:nvSpPr>
            <p:cNvPr id="19" name="Freeform 113"/>
            <p:cNvSpPr>
              <a:spLocks noChangeArrowheads="1"/>
            </p:cNvSpPr>
            <p:nvPr/>
          </p:nvSpPr>
          <p:spPr bwMode="auto">
            <a:xfrm>
              <a:off x="189679" y="162226"/>
              <a:ext cx="69882" cy="69882"/>
            </a:xfrm>
            <a:custGeom>
              <a:avLst/>
              <a:gdLst>
                <a:gd name="T0" fmla="*/ 69882 w 28"/>
                <a:gd name="T1" fmla="*/ 49916 h 28"/>
                <a:gd name="T2" fmla="*/ 19966 w 28"/>
                <a:gd name="T3" fmla="*/ 0 h 28"/>
                <a:gd name="T4" fmla="*/ 0 w 28"/>
                <a:gd name="T5" fmla="*/ 49916 h 28"/>
                <a:gd name="T6" fmla="*/ 22462 w 28"/>
                <a:gd name="T7" fmla="*/ 69882 h 28"/>
                <a:gd name="T8" fmla="*/ 69882 w 28"/>
                <a:gd name="T9" fmla="*/ 49916 h 28"/>
                <a:gd name="T10" fmla="*/ 0 60000 65536"/>
                <a:gd name="T11" fmla="*/ 0 60000 65536"/>
                <a:gd name="T12" fmla="*/ 0 60000 65536"/>
                <a:gd name="T13" fmla="*/ 0 60000 65536"/>
                <a:gd name="T14" fmla="*/ 0 60000 65536"/>
                <a:gd name="T15" fmla="*/ 0 w 28"/>
                <a:gd name="T16" fmla="*/ 0 h 28"/>
                <a:gd name="T17" fmla="*/ 28 w 28"/>
                <a:gd name="T18" fmla="*/ 28 h 28"/>
              </a:gdLst>
              <a:ahLst/>
              <a:cxnLst>
                <a:cxn ang="T10">
                  <a:pos x="T0" y="T1"/>
                </a:cxn>
                <a:cxn ang="T11">
                  <a:pos x="T2" y="T3"/>
                </a:cxn>
                <a:cxn ang="T12">
                  <a:pos x="T4" y="T5"/>
                </a:cxn>
                <a:cxn ang="T13">
                  <a:pos x="T6" y="T7"/>
                </a:cxn>
                <a:cxn ang="T14">
                  <a:pos x="T8" y="T9"/>
                </a:cxn>
              </a:cxnLst>
              <a:rect l="T15" t="T16" r="T17" b="T18"/>
              <a:pathLst>
                <a:path w="28" h="28">
                  <a:moveTo>
                    <a:pt x="28" y="20"/>
                  </a:moveTo>
                  <a:lnTo>
                    <a:pt x="8" y="0"/>
                  </a:lnTo>
                  <a:lnTo>
                    <a:pt x="0" y="20"/>
                  </a:lnTo>
                  <a:lnTo>
                    <a:pt x="9" y="28"/>
                  </a:lnTo>
                  <a:lnTo>
                    <a:pt x="28" y="20"/>
                  </a:lnTo>
                  <a:close/>
                </a:path>
              </a:pathLst>
            </a:custGeom>
            <a:solidFill>
              <a:sysClr val="window" lastClr="FFFFFF"/>
            </a:solidFill>
            <a:ln w="9525">
              <a:noFill/>
              <a:miter lim="800000"/>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a:ln>
                  <a:noFill/>
                </a:ln>
                <a:solidFill>
                  <a:srgbClr val="F2F2F2"/>
                </a:solidFill>
                <a:effectLst/>
                <a:uLnTx/>
                <a:uFillTx/>
                <a:sym typeface="Calibri" panose="020F0502020204030204" pitchFamily="34" charset="0"/>
              </a:endParaRPr>
            </a:p>
          </p:txBody>
        </p:sp>
        <p:sp>
          <p:nvSpPr>
            <p:cNvPr id="20" name="Freeform 114"/>
            <p:cNvSpPr>
              <a:spLocks noChangeArrowheads="1"/>
            </p:cNvSpPr>
            <p:nvPr/>
          </p:nvSpPr>
          <p:spPr bwMode="auto">
            <a:xfrm>
              <a:off x="172208" y="219628"/>
              <a:ext cx="34941" cy="32446"/>
            </a:xfrm>
            <a:custGeom>
              <a:avLst/>
              <a:gdLst>
                <a:gd name="T0" fmla="*/ 0 w 14"/>
                <a:gd name="T1" fmla="*/ 32446 h 13"/>
                <a:gd name="T2" fmla="*/ 34941 w 14"/>
                <a:gd name="T3" fmla="*/ 14975 h 13"/>
                <a:gd name="T4" fmla="*/ 14975 w 14"/>
                <a:gd name="T5" fmla="*/ 0 h 13"/>
                <a:gd name="T6" fmla="*/ 0 w 14"/>
                <a:gd name="T7" fmla="*/ 32446 h 13"/>
                <a:gd name="T8" fmla="*/ 0 60000 65536"/>
                <a:gd name="T9" fmla="*/ 0 60000 65536"/>
                <a:gd name="T10" fmla="*/ 0 60000 65536"/>
                <a:gd name="T11" fmla="*/ 0 60000 65536"/>
                <a:gd name="T12" fmla="*/ 0 w 14"/>
                <a:gd name="T13" fmla="*/ 0 h 13"/>
                <a:gd name="T14" fmla="*/ 14 w 14"/>
                <a:gd name="T15" fmla="*/ 13 h 13"/>
              </a:gdLst>
              <a:ahLst/>
              <a:cxnLst>
                <a:cxn ang="T8">
                  <a:pos x="T0" y="T1"/>
                </a:cxn>
                <a:cxn ang="T9">
                  <a:pos x="T2" y="T3"/>
                </a:cxn>
                <a:cxn ang="T10">
                  <a:pos x="T4" y="T5"/>
                </a:cxn>
                <a:cxn ang="T11">
                  <a:pos x="T6" y="T7"/>
                </a:cxn>
              </a:cxnLst>
              <a:rect l="T12" t="T13" r="T14" b="T15"/>
              <a:pathLst>
                <a:path w="14" h="13">
                  <a:moveTo>
                    <a:pt x="0" y="13"/>
                  </a:moveTo>
                  <a:lnTo>
                    <a:pt x="14" y="6"/>
                  </a:lnTo>
                  <a:lnTo>
                    <a:pt x="6" y="0"/>
                  </a:lnTo>
                  <a:lnTo>
                    <a:pt x="0" y="13"/>
                  </a:lnTo>
                  <a:close/>
                </a:path>
              </a:pathLst>
            </a:custGeom>
            <a:solidFill>
              <a:sysClr val="window" lastClr="FFFFFF"/>
            </a:solidFill>
            <a:ln w="9525">
              <a:noFill/>
              <a:miter lim="800000"/>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a:ln>
                  <a:noFill/>
                </a:ln>
                <a:solidFill>
                  <a:srgbClr val="F2F2F2"/>
                </a:solidFill>
                <a:effectLst/>
                <a:uLnTx/>
                <a:uFillTx/>
                <a:sym typeface="Calibri" panose="020F0502020204030204" pitchFamily="34" charset="0"/>
              </a:endParaRPr>
            </a:p>
          </p:txBody>
        </p:sp>
        <p:sp>
          <p:nvSpPr>
            <p:cNvPr id="21" name="Freeform 115"/>
            <p:cNvSpPr>
              <a:spLocks noChangeArrowheads="1"/>
            </p:cNvSpPr>
            <p:nvPr/>
          </p:nvSpPr>
          <p:spPr bwMode="auto">
            <a:xfrm>
              <a:off x="319460" y="34941"/>
              <a:ext cx="69882" cy="69882"/>
            </a:xfrm>
            <a:custGeom>
              <a:avLst/>
              <a:gdLst>
                <a:gd name="T0" fmla="*/ 17471 w 28"/>
                <a:gd name="T1" fmla="*/ 0 h 28"/>
                <a:gd name="T2" fmla="*/ 0 w 28"/>
                <a:gd name="T3" fmla="*/ 19966 h 28"/>
                <a:gd name="T4" fmla="*/ 49916 w 28"/>
                <a:gd name="T5" fmla="*/ 69882 h 28"/>
                <a:gd name="T6" fmla="*/ 69882 w 28"/>
                <a:gd name="T7" fmla="*/ 49916 h 28"/>
                <a:gd name="T8" fmla="*/ 17471 w 28"/>
                <a:gd name="T9" fmla="*/ 0 h 28"/>
                <a:gd name="T10" fmla="*/ 0 60000 65536"/>
                <a:gd name="T11" fmla="*/ 0 60000 65536"/>
                <a:gd name="T12" fmla="*/ 0 60000 65536"/>
                <a:gd name="T13" fmla="*/ 0 60000 65536"/>
                <a:gd name="T14" fmla="*/ 0 60000 65536"/>
                <a:gd name="T15" fmla="*/ 0 w 28"/>
                <a:gd name="T16" fmla="*/ 0 h 28"/>
                <a:gd name="T17" fmla="*/ 28 w 28"/>
                <a:gd name="T18" fmla="*/ 28 h 28"/>
              </a:gdLst>
              <a:ahLst/>
              <a:cxnLst>
                <a:cxn ang="T10">
                  <a:pos x="T0" y="T1"/>
                </a:cxn>
                <a:cxn ang="T11">
                  <a:pos x="T2" y="T3"/>
                </a:cxn>
                <a:cxn ang="T12">
                  <a:pos x="T4" y="T5"/>
                </a:cxn>
                <a:cxn ang="T13">
                  <a:pos x="T6" y="T7"/>
                </a:cxn>
                <a:cxn ang="T14">
                  <a:pos x="T8" y="T9"/>
                </a:cxn>
              </a:cxnLst>
              <a:rect l="T15" t="T16" r="T17" b="T18"/>
              <a:pathLst>
                <a:path w="28" h="28">
                  <a:moveTo>
                    <a:pt x="7" y="0"/>
                  </a:moveTo>
                  <a:lnTo>
                    <a:pt x="0" y="8"/>
                  </a:lnTo>
                  <a:lnTo>
                    <a:pt x="20" y="28"/>
                  </a:lnTo>
                  <a:lnTo>
                    <a:pt x="28" y="20"/>
                  </a:lnTo>
                  <a:lnTo>
                    <a:pt x="7" y="0"/>
                  </a:lnTo>
                  <a:close/>
                </a:path>
              </a:pathLst>
            </a:custGeom>
            <a:solidFill>
              <a:sysClr val="window" lastClr="FFFFFF"/>
            </a:solidFill>
            <a:ln w="9525">
              <a:noFill/>
              <a:miter lim="800000"/>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a:ln>
                  <a:noFill/>
                </a:ln>
                <a:solidFill>
                  <a:srgbClr val="F2F2F2"/>
                </a:solidFill>
                <a:effectLst/>
                <a:uLnTx/>
                <a:uFillTx/>
                <a:sym typeface="Calibri" panose="020F0502020204030204" pitchFamily="34" charset="0"/>
              </a:endParaRPr>
            </a:p>
          </p:txBody>
        </p:sp>
        <p:sp>
          <p:nvSpPr>
            <p:cNvPr id="22" name="Freeform 116"/>
            <p:cNvSpPr>
              <a:spLocks noChangeArrowheads="1"/>
            </p:cNvSpPr>
            <p:nvPr/>
          </p:nvSpPr>
          <p:spPr bwMode="auto">
            <a:xfrm>
              <a:off x="0" y="0"/>
              <a:ext cx="279527" cy="339426"/>
            </a:xfrm>
            <a:custGeom>
              <a:avLst/>
              <a:gdLst>
                <a:gd name="T0" fmla="*/ 259561 w 112"/>
                <a:gd name="T1" fmla="*/ 252074 h 136"/>
                <a:gd name="T2" fmla="*/ 207149 w 112"/>
                <a:gd name="T3" fmla="*/ 252074 h 136"/>
                <a:gd name="T4" fmla="*/ 207149 w 112"/>
                <a:gd name="T5" fmla="*/ 321956 h 136"/>
                <a:gd name="T6" fmla="*/ 17470 w 112"/>
                <a:gd name="T7" fmla="*/ 321956 h 136"/>
                <a:gd name="T8" fmla="*/ 17470 w 112"/>
                <a:gd name="T9" fmla="*/ 79865 h 136"/>
                <a:gd name="T10" fmla="*/ 259561 w 112"/>
                <a:gd name="T11" fmla="*/ 79865 h 136"/>
                <a:gd name="T12" fmla="*/ 259561 w 112"/>
                <a:gd name="T13" fmla="*/ 99831 h 136"/>
                <a:gd name="T14" fmla="*/ 279527 w 112"/>
                <a:gd name="T15" fmla="*/ 79865 h 136"/>
                <a:gd name="T16" fmla="*/ 279527 w 112"/>
                <a:gd name="T17" fmla="*/ 14975 h 136"/>
                <a:gd name="T18" fmla="*/ 242090 w 112"/>
                <a:gd name="T19" fmla="*/ 14975 h 136"/>
                <a:gd name="T20" fmla="*/ 242090 w 112"/>
                <a:gd name="T21" fmla="*/ 49916 h 136"/>
                <a:gd name="T22" fmla="*/ 237099 w 112"/>
                <a:gd name="T23" fmla="*/ 49916 h 136"/>
                <a:gd name="T24" fmla="*/ 237099 w 112"/>
                <a:gd name="T25" fmla="*/ 0 h 136"/>
                <a:gd name="T26" fmla="*/ 222124 w 112"/>
                <a:gd name="T27" fmla="*/ 0 h 136"/>
                <a:gd name="T28" fmla="*/ 222124 w 112"/>
                <a:gd name="T29" fmla="*/ 49916 h 136"/>
                <a:gd name="T30" fmla="*/ 217133 w 112"/>
                <a:gd name="T31" fmla="*/ 49916 h 136"/>
                <a:gd name="T32" fmla="*/ 217133 w 112"/>
                <a:gd name="T33" fmla="*/ 14975 h 136"/>
                <a:gd name="T34" fmla="*/ 197166 w 112"/>
                <a:gd name="T35" fmla="*/ 14975 h 136"/>
                <a:gd name="T36" fmla="*/ 197166 w 112"/>
                <a:gd name="T37" fmla="*/ 49916 h 136"/>
                <a:gd name="T38" fmla="*/ 189679 w 112"/>
                <a:gd name="T39" fmla="*/ 49916 h 136"/>
                <a:gd name="T40" fmla="*/ 189679 w 112"/>
                <a:gd name="T41" fmla="*/ 0 h 136"/>
                <a:gd name="T42" fmla="*/ 179696 w 112"/>
                <a:gd name="T43" fmla="*/ 0 h 136"/>
                <a:gd name="T44" fmla="*/ 179696 w 112"/>
                <a:gd name="T45" fmla="*/ 49916 h 136"/>
                <a:gd name="T46" fmla="*/ 169713 w 112"/>
                <a:gd name="T47" fmla="*/ 49916 h 136"/>
                <a:gd name="T48" fmla="*/ 169713 w 112"/>
                <a:gd name="T49" fmla="*/ 14975 h 136"/>
                <a:gd name="T50" fmla="*/ 149747 w 112"/>
                <a:gd name="T51" fmla="*/ 14975 h 136"/>
                <a:gd name="T52" fmla="*/ 149747 w 112"/>
                <a:gd name="T53" fmla="*/ 49916 h 136"/>
                <a:gd name="T54" fmla="*/ 142259 w 112"/>
                <a:gd name="T55" fmla="*/ 49916 h 136"/>
                <a:gd name="T56" fmla="*/ 142259 w 112"/>
                <a:gd name="T57" fmla="*/ 0 h 136"/>
                <a:gd name="T58" fmla="*/ 132276 w 112"/>
                <a:gd name="T59" fmla="*/ 0 h 136"/>
                <a:gd name="T60" fmla="*/ 132276 w 112"/>
                <a:gd name="T61" fmla="*/ 49916 h 136"/>
                <a:gd name="T62" fmla="*/ 127285 w 112"/>
                <a:gd name="T63" fmla="*/ 49916 h 136"/>
                <a:gd name="T64" fmla="*/ 127285 w 112"/>
                <a:gd name="T65" fmla="*/ 14975 h 136"/>
                <a:gd name="T66" fmla="*/ 107318 w 112"/>
                <a:gd name="T67" fmla="*/ 14975 h 136"/>
                <a:gd name="T68" fmla="*/ 107318 w 112"/>
                <a:gd name="T69" fmla="*/ 49916 h 136"/>
                <a:gd name="T70" fmla="*/ 99831 w 112"/>
                <a:gd name="T71" fmla="*/ 49916 h 136"/>
                <a:gd name="T72" fmla="*/ 99831 w 112"/>
                <a:gd name="T73" fmla="*/ 0 h 136"/>
                <a:gd name="T74" fmla="*/ 87352 w 112"/>
                <a:gd name="T75" fmla="*/ 0 h 136"/>
                <a:gd name="T76" fmla="*/ 87352 w 112"/>
                <a:gd name="T77" fmla="*/ 49916 h 136"/>
                <a:gd name="T78" fmla="*/ 79865 w 112"/>
                <a:gd name="T79" fmla="*/ 49916 h 136"/>
                <a:gd name="T80" fmla="*/ 79865 w 112"/>
                <a:gd name="T81" fmla="*/ 14975 h 136"/>
                <a:gd name="T82" fmla="*/ 62394 w 112"/>
                <a:gd name="T83" fmla="*/ 14975 h 136"/>
                <a:gd name="T84" fmla="*/ 62394 w 112"/>
                <a:gd name="T85" fmla="*/ 49916 h 136"/>
                <a:gd name="T86" fmla="*/ 57403 w 112"/>
                <a:gd name="T87" fmla="*/ 49916 h 136"/>
                <a:gd name="T88" fmla="*/ 57403 w 112"/>
                <a:gd name="T89" fmla="*/ 0 h 136"/>
                <a:gd name="T90" fmla="*/ 42428 w 112"/>
                <a:gd name="T91" fmla="*/ 0 h 136"/>
                <a:gd name="T92" fmla="*/ 42428 w 112"/>
                <a:gd name="T93" fmla="*/ 49916 h 136"/>
                <a:gd name="T94" fmla="*/ 37437 w 112"/>
                <a:gd name="T95" fmla="*/ 49916 h 136"/>
                <a:gd name="T96" fmla="*/ 37437 w 112"/>
                <a:gd name="T97" fmla="*/ 14975 h 136"/>
                <a:gd name="T98" fmla="*/ 0 w 112"/>
                <a:gd name="T99" fmla="*/ 14975 h 136"/>
                <a:gd name="T100" fmla="*/ 0 w 112"/>
                <a:gd name="T101" fmla="*/ 59899 h 136"/>
                <a:gd name="T102" fmla="*/ 0 w 112"/>
                <a:gd name="T103" fmla="*/ 69882 h 136"/>
                <a:gd name="T104" fmla="*/ 0 w 112"/>
                <a:gd name="T105" fmla="*/ 339426 h 136"/>
                <a:gd name="T106" fmla="*/ 222124 w 112"/>
                <a:gd name="T107" fmla="*/ 339426 h 136"/>
                <a:gd name="T108" fmla="*/ 279527 w 112"/>
                <a:gd name="T109" fmla="*/ 274536 h 136"/>
                <a:gd name="T110" fmla="*/ 279527 w 112"/>
                <a:gd name="T111" fmla="*/ 209645 h 136"/>
                <a:gd name="T112" fmla="*/ 259561 w 112"/>
                <a:gd name="T113" fmla="*/ 229612 h 136"/>
                <a:gd name="T114" fmla="*/ 259561 w 112"/>
                <a:gd name="T115" fmla="*/ 252074 h 1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12"/>
                <a:gd name="T175" fmla="*/ 0 h 136"/>
                <a:gd name="T176" fmla="*/ 112 w 112"/>
                <a:gd name="T177" fmla="*/ 136 h 1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12" h="136">
                  <a:moveTo>
                    <a:pt x="104" y="101"/>
                  </a:moveTo>
                  <a:lnTo>
                    <a:pt x="83" y="101"/>
                  </a:lnTo>
                  <a:lnTo>
                    <a:pt x="83" y="129"/>
                  </a:lnTo>
                  <a:lnTo>
                    <a:pt x="7" y="129"/>
                  </a:lnTo>
                  <a:lnTo>
                    <a:pt x="7" y="32"/>
                  </a:lnTo>
                  <a:lnTo>
                    <a:pt x="104" y="32"/>
                  </a:lnTo>
                  <a:lnTo>
                    <a:pt x="104" y="40"/>
                  </a:lnTo>
                  <a:lnTo>
                    <a:pt x="112" y="32"/>
                  </a:lnTo>
                  <a:lnTo>
                    <a:pt x="112" y="6"/>
                  </a:lnTo>
                  <a:lnTo>
                    <a:pt x="97" y="6"/>
                  </a:lnTo>
                  <a:lnTo>
                    <a:pt x="97" y="20"/>
                  </a:lnTo>
                  <a:lnTo>
                    <a:pt x="95" y="20"/>
                  </a:lnTo>
                  <a:lnTo>
                    <a:pt x="95" y="0"/>
                  </a:lnTo>
                  <a:lnTo>
                    <a:pt x="89" y="0"/>
                  </a:lnTo>
                  <a:lnTo>
                    <a:pt x="89" y="20"/>
                  </a:lnTo>
                  <a:lnTo>
                    <a:pt x="87" y="20"/>
                  </a:lnTo>
                  <a:lnTo>
                    <a:pt x="87" y="6"/>
                  </a:lnTo>
                  <a:lnTo>
                    <a:pt x="79" y="6"/>
                  </a:lnTo>
                  <a:lnTo>
                    <a:pt x="79" y="20"/>
                  </a:lnTo>
                  <a:lnTo>
                    <a:pt x="76" y="20"/>
                  </a:lnTo>
                  <a:lnTo>
                    <a:pt x="76" y="0"/>
                  </a:lnTo>
                  <a:lnTo>
                    <a:pt x="72" y="0"/>
                  </a:lnTo>
                  <a:lnTo>
                    <a:pt x="72" y="20"/>
                  </a:lnTo>
                  <a:lnTo>
                    <a:pt x="68" y="20"/>
                  </a:lnTo>
                  <a:lnTo>
                    <a:pt x="68" y="6"/>
                  </a:lnTo>
                  <a:lnTo>
                    <a:pt x="60" y="6"/>
                  </a:lnTo>
                  <a:lnTo>
                    <a:pt x="60" y="20"/>
                  </a:lnTo>
                  <a:lnTo>
                    <a:pt x="57" y="20"/>
                  </a:lnTo>
                  <a:lnTo>
                    <a:pt x="57" y="0"/>
                  </a:lnTo>
                  <a:lnTo>
                    <a:pt x="53" y="0"/>
                  </a:lnTo>
                  <a:lnTo>
                    <a:pt x="53" y="20"/>
                  </a:lnTo>
                  <a:lnTo>
                    <a:pt x="51" y="20"/>
                  </a:lnTo>
                  <a:lnTo>
                    <a:pt x="51" y="6"/>
                  </a:lnTo>
                  <a:lnTo>
                    <a:pt x="43" y="6"/>
                  </a:lnTo>
                  <a:lnTo>
                    <a:pt x="43" y="20"/>
                  </a:lnTo>
                  <a:lnTo>
                    <a:pt x="40" y="20"/>
                  </a:lnTo>
                  <a:lnTo>
                    <a:pt x="40" y="0"/>
                  </a:lnTo>
                  <a:lnTo>
                    <a:pt x="35" y="0"/>
                  </a:lnTo>
                  <a:lnTo>
                    <a:pt x="35" y="20"/>
                  </a:lnTo>
                  <a:lnTo>
                    <a:pt x="32" y="20"/>
                  </a:lnTo>
                  <a:lnTo>
                    <a:pt x="32" y="6"/>
                  </a:lnTo>
                  <a:lnTo>
                    <a:pt x="25" y="6"/>
                  </a:lnTo>
                  <a:lnTo>
                    <a:pt x="25" y="20"/>
                  </a:lnTo>
                  <a:lnTo>
                    <a:pt x="23" y="20"/>
                  </a:lnTo>
                  <a:lnTo>
                    <a:pt x="23" y="0"/>
                  </a:lnTo>
                  <a:lnTo>
                    <a:pt x="17" y="0"/>
                  </a:lnTo>
                  <a:lnTo>
                    <a:pt x="17" y="20"/>
                  </a:lnTo>
                  <a:lnTo>
                    <a:pt x="15" y="20"/>
                  </a:lnTo>
                  <a:lnTo>
                    <a:pt x="15" y="6"/>
                  </a:lnTo>
                  <a:lnTo>
                    <a:pt x="0" y="6"/>
                  </a:lnTo>
                  <a:lnTo>
                    <a:pt x="0" y="24"/>
                  </a:lnTo>
                  <a:lnTo>
                    <a:pt x="0" y="28"/>
                  </a:lnTo>
                  <a:lnTo>
                    <a:pt x="0" y="136"/>
                  </a:lnTo>
                  <a:lnTo>
                    <a:pt x="89" y="136"/>
                  </a:lnTo>
                  <a:lnTo>
                    <a:pt x="112" y="110"/>
                  </a:lnTo>
                  <a:lnTo>
                    <a:pt x="112" y="84"/>
                  </a:lnTo>
                  <a:lnTo>
                    <a:pt x="104" y="92"/>
                  </a:lnTo>
                  <a:lnTo>
                    <a:pt x="104" y="101"/>
                  </a:lnTo>
                  <a:close/>
                </a:path>
              </a:pathLst>
            </a:custGeom>
            <a:solidFill>
              <a:sysClr val="window" lastClr="FFFFFF"/>
            </a:solidFill>
            <a:ln w="9525">
              <a:noFill/>
              <a:miter lim="800000"/>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a:ln>
                  <a:noFill/>
                </a:ln>
                <a:solidFill>
                  <a:srgbClr val="F2F2F2"/>
                </a:solidFill>
                <a:effectLst/>
                <a:uLnTx/>
                <a:uFillTx/>
                <a:sym typeface="Calibri" panose="020F0502020204030204" pitchFamily="34" charset="0"/>
              </a:endParaRPr>
            </a:p>
          </p:txBody>
        </p:sp>
        <p:sp>
          <p:nvSpPr>
            <p:cNvPr id="28" name="Rectangle 117"/>
            <p:cNvSpPr>
              <a:spLocks noChangeArrowheads="1"/>
            </p:cNvSpPr>
            <p:nvPr/>
          </p:nvSpPr>
          <p:spPr bwMode="auto">
            <a:xfrm>
              <a:off x="49916" y="114806"/>
              <a:ext cx="109814" cy="17471"/>
            </a:xfrm>
            <a:prstGeom prst="rect">
              <a:avLst/>
            </a:prstGeom>
            <a:solidFill>
              <a:sysClr val="window" lastClr="FFFFFF"/>
            </a:solidFill>
            <a:ln w="9525">
              <a:noFill/>
              <a:miter lim="800000"/>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a:ln>
                  <a:noFill/>
                </a:ln>
                <a:solidFill>
                  <a:srgbClr val="F2F2F2"/>
                </a:solidFill>
                <a:effectLst/>
                <a:uLnTx/>
                <a:uFillTx/>
                <a:sym typeface="Calibri" panose="020F0502020204030204" pitchFamily="34" charset="0"/>
              </a:endParaRPr>
            </a:p>
          </p:txBody>
        </p:sp>
        <p:sp>
          <p:nvSpPr>
            <p:cNvPr id="29" name="Rectangle 118"/>
            <p:cNvSpPr>
              <a:spLocks noChangeArrowheads="1"/>
            </p:cNvSpPr>
            <p:nvPr/>
          </p:nvSpPr>
          <p:spPr bwMode="auto">
            <a:xfrm>
              <a:off x="49916" y="154738"/>
              <a:ext cx="109814" cy="17471"/>
            </a:xfrm>
            <a:prstGeom prst="rect">
              <a:avLst/>
            </a:prstGeom>
            <a:solidFill>
              <a:sysClr val="window" lastClr="FFFFFF"/>
            </a:solidFill>
            <a:ln w="9525">
              <a:noFill/>
              <a:miter lim="800000"/>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a:ln>
                  <a:noFill/>
                </a:ln>
                <a:solidFill>
                  <a:srgbClr val="F2F2F2"/>
                </a:solidFill>
                <a:effectLst/>
                <a:uLnTx/>
                <a:uFillTx/>
                <a:sym typeface="Calibri" panose="020F0502020204030204" pitchFamily="34" charset="0"/>
              </a:endParaRPr>
            </a:p>
          </p:txBody>
        </p:sp>
        <p:sp>
          <p:nvSpPr>
            <p:cNvPr id="30" name="Rectangle 119"/>
            <p:cNvSpPr>
              <a:spLocks noChangeArrowheads="1"/>
            </p:cNvSpPr>
            <p:nvPr/>
          </p:nvSpPr>
          <p:spPr bwMode="auto">
            <a:xfrm>
              <a:off x="49916" y="199662"/>
              <a:ext cx="109814" cy="14975"/>
            </a:xfrm>
            <a:prstGeom prst="rect">
              <a:avLst/>
            </a:prstGeom>
            <a:solidFill>
              <a:sysClr val="window" lastClr="FFFFFF"/>
            </a:solidFill>
            <a:ln w="9525">
              <a:noFill/>
              <a:miter lim="800000"/>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a:ln>
                  <a:noFill/>
                </a:ln>
                <a:solidFill>
                  <a:srgbClr val="F2F2F2"/>
                </a:solidFill>
                <a:effectLst/>
                <a:uLnTx/>
                <a:uFillTx/>
                <a:sym typeface="Calibri" panose="020F0502020204030204" pitchFamily="34" charset="0"/>
              </a:endParaRPr>
            </a:p>
          </p:txBody>
        </p:sp>
        <p:sp>
          <p:nvSpPr>
            <p:cNvPr id="31" name="Rectangle 120"/>
            <p:cNvSpPr>
              <a:spLocks noChangeArrowheads="1"/>
            </p:cNvSpPr>
            <p:nvPr/>
          </p:nvSpPr>
          <p:spPr bwMode="auto">
            <a:xfrm>
              <a:off x="49916" y="242091"/>
              <a:ext cx="109814" cy="17471"/>
            </a:xfrm>
            <a:prstGeom prst="rect">
              <a:avLst/>
            </a:prstGeom>
            <a:solidFill>
              <a:sysClr val="window" lastClr="FFFFFF"/>
            </a:solidFill>
            <a:ln w="9525">
              <a:noFill/>
              <a:miter lim="800000"/>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a:ln>
                  <a:noFill/>
                </a:ln>
                <a:solidFill>
                  <a:srgbClr val="F2F2F2"/>
                </a:solidFill>
                <a:effectLst/>
                <a:uLnTx/>
                <a:uFillTx/>
                <a:sym typeface="Calibri" panose="020F0502020204030204" pitchFamily="34" charset="0"/>
              </a:endParaRPr>
            </a:p>
          </p:txBody>
        </p:sp>
      </p:grpSp>
      <p:grpSp>
        <p:nvGrpSpPr>
          <p:cNvPr id="32" name="Group 35"/>
          <p:cNvGrpSpPr/>
          <p:nvPr/>
        </p:nvGrpSpPr>
        <p:grpSpPr bwMode="auto">
          <a:xfrm>
            <a:off x="9129828" y="4164404"/>
            <a:ext cx="370262" cy="366780"/>
            <a:chOff x="0" y="0"/>
            <a:chExt cx="379359" cy="376864"/>
          </a:xfrm>
        </p:grpSpPr>
        <p:sp>
          <p:nvSpPr>
            <p:cNvPr id="33" name="Freeform 150"/>
            <p:cNvSpPr>
              <a:spLocks noEditPoints="1" noChangeArrowheads="1"/>
            </p:cNvSpPr>
            <p:nvPr/>
          </p:nvSpPr>
          <p:spPr bwMode="auto">
            <a:xfrm>
              <a:off x="0" y="0"/>
              <a:ext cx="379359" cy="376864"/>
            </a:xfrm>
            <a:custGeom>
              <a:avLst/>
              <a:gdLst>
                <a:gd name="T0" fmla="*/ 189680 w 114"/>
                <a:gd name="T1" fmla="*/ 0 h 114"/>
                <a:gd name="T2" fmla="*/ 0 w 114"/>
                <a:gd name="T3" fmla="*/ 188432 h 114"/>
                <a:gd name="T4" fmla="*/ 189680 w 114"/>
                <a:gd name="T5" fmla="*/ 376864 h 114"/>
                <a:gd name="T6" fmla="*/ 379359 w 114"/>
                <a:gd name="T7" fmla="*/ 188432 h 114"/>
                <a:gd name="T8" fmla="*/ 189680 w 114"/>
                <a:gd name="T9" fmla="*/ 0 h 114"/>
                <a:gd name="T10" fmla="*/ 189680 w 114"/>
                <a:gd name="T11" fmla="*/ 357029 h 114"/>
                <a:gd name="T12" fmla="*/ 19966 w 114"/>
                <a:gd name="T13" fmla="*/ 188432 h 114"/>
                <a:gd name="T14" fmla="*/ 189680 w 114"/>
                <a:gd name="T15" fmla="*/ 19835 h 114"/>
                <a:gd name="T16" fmla="*/ 359393 w 114"/>
                <a:gd name="T17" fmla="*/ 188432 h 114"/>
                <a:gd name="T18" fmla="*/ 189680 w 114"/>
                <a:gd name="T19" fmla="*/ 357029 h 1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4"/>
                <a:gd name="T31" fmla="*/ 0 h 114"/>
                <a:gd name="T32" fmla="*/ 114 w 114"/>
                <a:gd name="T33" fmla="*/ 114 h 11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4" h="114">
                  <a:moveTo>
                    <a:pt x="57" y="0"/>
                  </a:moveTo>
                  <a:cubicBezTo>
                    <a:pt x="25" y="0"/>
                    <a:pt x="0" y="25"/>
                    <a:pt x="0" y="57"/>
                  </a:cubicBezTo>
                  <a:cubicBezTo>
                    <a:pt x="0" y="89"/>
                    <a:pt x="25" y="114"/>
                    <a:pt x="57" y="114"/>
                  </a:cubicBezTo>
                  <a:cubicBezTo>
                    <a:pt x="89" y="114"/>
                    <a:pt x="114" y="89"/>
                    <a:pt x="114" y="57"/>
                  </a:cubicBezTo>
                  <a:cubicBezTo>
                    <a:pt x="114" y="25"/>
                    <a:pt x="89" y="0"/>
                    <a:pt x="57" y="0"/>
                  </a:cubicBezTo>
                  <a:close/>
                  <a:moveTo>
                    <a:pt x="57" y="108"/>
                  </a:moveTo>
                  <a:cubicBezTo>
                    <a:pt x="29" y="108"/>
                    <a:pt x="6" y="85"/>
                    <a:pt x="6" y="57"/>
                  </a:cubicBezTo>
                  <a:cubicBezTo>
                    <a:pt x="6" y="29"/>
                    <a:pt x="29" y="6"/>
                    <a:pt x="57" y="6"/>
                  </a:cubicBezTo>
                  <a:cubicBezTo>
                    <a:pt x="85" y="6"/>
                    <a:pt x="108" y="29"/>
                    <a:pt x="108" y="57"/>
                  </a:cubicBezTo>
                  <a:cubicBezTo>
                    <a:pt x="108" y="85"/>
                    <a:pt x="85" y="108"/>
                    <a:pt x="57" y="108"/>
                  </a:cubicBezTo>
                  <a:close/>
                </a:path>
              </a:pathLst>
            </a:custGeom>
            <a:solidFill>
              <a:sysClr val="window" lastClr="FFFFFF"/>
            </a:solidFill>
            <a:ln w="9525">
              <a:noFill/>
              <a:miter lim="800000"/>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a:ln>
                  <a:noFill/>
                </a:ln>
                <a:solidFill>
                  <a:srgbClr val="F2F2F2"/>
                </a:solidFill>
                <a:effectLst/>
                <a:uLnTx/>
                <a:uFillTx/>
                <a:sym typeface="Calibri" panose="020F0502020204030204" pitchFamily="34" charset="0"/>
              </a:endParaRPr>
            </a:p>
          </p:txBody>
        </p:sp>
        <p:sp>
          <p:nvSpPr>
            <p:cNvPr id="34" name="Rectangle 151"/>
            <p:cNvSpPr>
              <a:spLocks noChangeArrowheads="1"/>
            </p:cNvSpPr>
            <p:nvPr/>
          </p:nvSpPr>
          <p:spPr bwMode="auto">
            <a:xfrm>
              <a:off x="144756" y="272040"/>
              <a:ext cx="22463" cy="42429"/>
            </a:xfrm>
            <a:prstGeom prst="rect">
              <a:avLst/>
            </a:prstGeom>
            <a:solidFill>
              <a:sysClr val="window" lastClr="FFFFFF"/>
            </a:solidFill>
            <a:ln w="9525">
              <a:noFill/>
              <a:miter lim="800000"/>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a:ln>
                  <a:noFill/>
                </a:ln>
                <a:solidFill>
                  <a:srgbClr val="F2F2F2"/>
                </a:solidFill>
                <a:effectLst/>
                <a:uLnTx/>
                <a:uFillTx/>
                <a:sym typeface="Calibri" panose="020F0502020204030204" pitchFamily="34" charset="0"/>
              </a:endParaRPr>
            </a:p>
          </p:txBody>
        </p:sp>
        <p:sp>
          <p:nvSpPr>
            <p:cNvPr id="35" name="Rectangle 152"/>
            <p:cNvSpPr>
              <a:spLocks noChangeArrowheads="1"/>
            </p:cNvSpPr>
            <p:nvPr/>
          </p:nvSpPr>
          <p:spPr bwMode="auto">
            <a:xfrm>
              <a:off x="179697" y="272040"/>
              <a:ext cx="19966" cy="42429"/>
            </a:xfrm>
            <a:prstGeom prst="rect">
              <a:avLst/>
            </a:prstGeom>
            <a:solidFill>
              <a:sysClr val="window" lastClr="FFFFFF"/>
            </a:solidFill>
            <a:ln w="9525">
              <a:noFill/>
              <a:miter lim="800000"/>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a:ln>
                  <a:noFill/>
                </a:ln>
                <a:solidFill>
                  <a:srgbClr val="F2F2F2"/>
                </a:solidFill>
                <a:effectLst/>
                <a:uLnTx/>
                <a:uFillTx/>
                <a:sym typeface="Calibri" panose="020F0502020204030204" pitchFamily="34" charset="0"/>
              </a:endParaRPr>
            </a:p>
          </p:txBody>
        </p:sp>
        <p:sp>
          <p:nvSpPr>
            <p:cNvPr id="36" name="Rectangle 153"/>
            <p:cNvSpPr>
              <a:spLocks noChangeArrowheads="1"/>
            </p:cNvSpPr>
            <p:nvPr/>
          </p:nvSpPr>
          <p:spPr bwMode="auto">
            <a:xfrm>
              <a:off x="214638" y="272040"/>
              <a:ext cx="19966" cy="42429"/>
            </a:xfrm>
            <a:prstGeom prst="rect">
              <a:avLst/>
            </a:prstGeom>
            <a:solidFill>
              <a:sysClr val="window" lastClr="FFFFFF"/>
            </a:solidFill>
            <a:ln w="9525">
              <a:noFill/>
              <a:miter lim="800000"/>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a:ln>
                  <a:noFill/>
                </a:ln>
                <a:solidFill>
                  <a:srgbClr val="F2F2F2"/>
                </a:solidFill>
                <a:effectLst/>
                <a:uLnTx/>
                <a:uFillTx/>
                <a:sym typeface="Calibri" panose="020F0502020204030204" pitchFamily="34" charset="0"/>
              </a:endParaRPr>
            </a:p>
          </p:txBody>
        </p:sp>
        <p:sp>
          <p:nvSpPr>
            <p:cNvPr id="37" name="Freeform 154"/>
            <p:cNvSpPr>
              <a:spLocks noChangeArrowheads="1"/>
            </p:cNvSpPr>
            <p:nvPr/>
          </p:nvSpPr>
          <p:spPr bwMode="auto">
            <a:xfrm>
              <a:off x="117303" y="107318"/>
              <a:ext cx="82362" cy="84857"/>
            </a:xfrm>
            <a:custGeom>
              <a:avLst/>
              <a:gdLst>
                <a:gd name="T0" fmla="*/ 62595 w 25"/>
                <a:gd name="T1" fmla="*/ 74674 h 25"/>
                <a:gd name="T2" fmla="*/ 72479 w 25"/>
                <a:gd name="T3" fmla="*/ 84857 h 25"/>
                <a:gd name="T4" fmla="*/ 82362 w 25"/>
                <a:gd name="T5" fmla="*/ 74674 h 25"/>
                <a:gd name="T6" fmla="*/ 72479 w 25"/>
                <a:gd name="T7" fmla="*/ 64491 h 25"/>
                <a:gd name="T8" fmla="*/ 69184 w 25"/>
                <a:gd name="T9" fmla="*/ 64491 h 25"/>
                <a:gd name="T10" fmla="*/ 0 w 25"/>
                <a:gd name="T11" fmla="*/ 0 h 25"/>
                <a:gd name="T12" fmla="*/ 62595 w 25"/>
                <a:gd name="T13" fmla="*/ 74674 h 25"/>
                <a:gd name="T14" fmla="*/ 62595 w 25"/>
                <a:gd name="T15" fmla="*/ 74674 h 25"/>
                <a:gd name="T16" fmla="*/ 0 60000 65536"/>
                <a:gd name="T17" fmla="*/ 0 60000 65536"/>
                <a:gd name="T18" fmla="*/ 0 60000 65536"/>
                <a:gd name="T19" fmla="*/ 0 60000 65536"/>
                <a:gd name="T20" fmla="*/ 0 60000 65536"/>
                <a:gd name="T21" fmla="*/ 0 60000 65536"/>
                <a:gd name="T22" fmla="*/ 0 60000 65536"/>
                <a:gd name="T23" fmla="*/ 0 60000 65536"/>
                <a:gd name="T24" fmla="*/ 0 w 25"/>
                <a:gd name="T25" fmla="*/ 0 h 25"/>
                <a:gd name="T26" fmla="*/ 25 w 25"/>
                <a:gd name="T27" fmla="*/ 25 h 2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5" h="25">
                  <a:moveTo>
                    <a:pt x="19" y="22"/>
                  </a:moveTo>
                  <a:cubicBezTo>
                    <a:pt x="19" y="24"/>
                    <a:pt x="20" y="25"/>
                    <a:pt x="22" y="25"/>
                  </a:cubicBezTo>
                  <a:cubicBezTo>
                    <a:pt x="24" y="25"/>
                    <a:pt x="25" y="24"/>
                    <a:pt x="25" y="22"/>
                  </a:cubicBezTo>
                  <a:cubicBezTo>
                    <a:pt x="25" y="21"/>
                    <a:pt x="24" y="19"/>
                    <a:pt x="22" y="19"/>
                  </a:cubicBezTo>
                  <a:cubicBezTo>
                    <a:pt x="22" y="19"/>
                    <a:pt x="22" y="19"/>
                    <a:pt x="21" y="19"/>
                  </a:cubicBezTo>
                  <a:cubicBezTo>
                    <a:pt x="0" y="0"/>
                    <a:pt x="0" y="0"/>
                    <a:pt x="0" y="0"/>
                  </a:cubicBezTo>
                  <a:cubicBezTo>
                    <a:pt x="19" y="22"/>
                    <a:pt x="19" y="22"/>
                    <a:pt x="19" y="22"/>
                  </a:cubicBezTo>
                  <a:cubicBezTo>
                    <a:pt x="19" y="22"/>
                    <a:pt x="19" y="22"/>
                    <a:pt x="19" y="22"/>
                  </a:cubicBezTo>
                  <a:close/>
                </a:path>
              </a:pathLst>
            </a:custGeom>
            <a:solidFill>
              <a:sysClr val="window" lastClr="FFFFFF"/>
            </a:solidFill>
            <a:ln w="9525">
              <a:noFill/>
              <a:miter lim="800000"/>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a:ln>
                  <a:noFill/>
                </a:ln>
                <a:solidFill>
                  <a:srgbClr val="F2F2F2"/>
                </a:solidFill>
                <a:effectLst/>
                <a:uLnTx/>
                <a:uFillTx/>
                <a:sym typeface="Calibri" panose="020F0502020204030204" pitchFamily="34" charset="0"/>
              </a:endParaRPr>
            </a:p>
          </p:txBody>
        </p:sp>
        <p:sp>
          <p:nvSpPr>
            <p:cNvPr id="38" name="Freeform 155"/>
            <p:cNvSpPr>
              <a:spLocks noChangeArrowheads="1"/>
            </p:cNvSpPr>
            <p:nvPr/>
          </p:nvSpPr>
          <p:spPr bwMode="auto">
            <a:xfrm>
              <a:off x="67387" y="272040"/>
              <a:ext cx="22463" cy="19966"/>
            </a:xfrm>
            <a:custGeom>
              <a:avLst/>
              <a:gdLst>
                <a:gd name="T0" fmla="*/ 0 w 9"/>
                <a:gd name="T1" fmla="*/ 14974 h 8"/>
                <a:gd name="T2" fmla="*/ 7488 w 9"/>
                <a:gd name="T3" fmla="*/ 19966 h 8"/>
                <a:gd name="T4" fmla="*/ 22463 w 9"/>
                <a:gd name="T5" fmla="*/ 2496 h 8"/>
                <a:gd name="T6" fmla="*/ 17471 w 9"/>
                <a:gd name="T7" fmla="*/ 0 h 8"/>
                <a:gd name="T8" fmla="*/ 0 w 9"/>
                <a:gd name="T9" fmla="*/ 14974 h 8"/>
                <a:gd name="T10" fmla="*/ 0 60000 65536"/>
                <a:gd name="T11" fmla="*/ 0 60000 65536"/>
                <a:gd name="T12" fmla="*/ 0 60000 65536"/>
                <a:gd name="T13" fmla="*/ 0 60000 65536"/>
                <a:gd name="T14" fmla="*/ 0 60000 65536"/>
                <a:gd name="T15" fmla="*/ 0 w 9"/>
                <a:gd name="T16" fmla="*/ 0 h 8"/>
                <a:gd name="T17" fmla="*/ 9 w 9"/>
                <a:gd name="T18" fmla="*/ 8 h 8"/>
              </a:gdLst>
              <a:ahLst/>
              <a:cxnLst>
                <a:cxn ang="T10">
                  <a:pos x="T0" y="T1"/>
                </a:cxn>
                <a:cxn ang="T11">
                  <a:pos x="T2" y="T3"/>
                </a:cxn>
                <a:cxn ang="T12">
                  <a:pos x="T4" y="T5"/>
                </a:cxn>
                <a:cxn ang="T13">
                  <a:pos x="T6" y="T7"/>
                </a:cxn>
                <a:cxn ang="T14">
                  <a:pos x="T8" y="T9"/>
                </a:cxn>
              </a:cxnLst>
              <a:rect l="T15" t="T16" r="T17" b="T18"/>
              <a:pathLst>
                <a:path w="9" h="8">
                  <a:moveTo>
                    <a:pt x="0" y="6"/>
                  </a:moveTo>
                  <a:lnTo>
                    <a:pt x="3" y="8"/>
                  </a:lnTo>
                  <a:lnTo>
                    <a:pt x="9" y="1"/>
                  </a:lnTo>
                  <a:lnTo>
                    <a:pt x="7" y="0"/>
                  </a:lnTo>
                  <a:lnTo>
                    <a:pt x="0" y="6"/>
                  </a:lnTo>
                  <a:close/>
                </a:path>
              </a:pathLst>
            </a:custGeom>
            <a:solidFill>
              <a:sysClr val="window" lastClr="FFFFFF"/>
            </a:solidFill>
            <a:ln w="9525">
              <a:noFill/>
              <a:miter lim="800000"/>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a:ln>
                  <a:noFill/>
                </a:ln>
                <a:solidFill>
                  <a:srgbClr val="F2F2F2"/>
                </a:solidFill>
                <a:effectLst/>
                <a:uLnTx/>
                <a:uFillTx/>
                <a:sym typeface="Calibri" panose="020F0502020204030204" pitchFamily="34" charset="0"/>
              </a:endParaRPr>
            </a:p>
          </p:txBody>
        </p:sp>
        <p:sp>
          <p:nvSpPr>
            <p:cNvPr id="39" name="Freeform 156"/>
            <p:cNvSpPr>
              <a:spLocks noChangeArrowheads="1"/>
            </p:cNvSpPr>
            <p:nvPr/>
          </p:nvSpPr>
          <p:spPr bwMode="auto">
            <a:xfrm>
              <a:off x="47421" y="227116"/>
              <a:ext cx="27454" cy="14975"/>
            </a:xfrm>
            <a:custGeom>
              <a:avLst/>
              <a:gdLst>
                <a:gd name="T0" fmla="*/ 22462 w 11"/>
                <a:gd name="T1" fmla="*/ 0 h 6"/>
                <a:gd name="T2" fmla="*/ 0 w 11"/>
                <a:gd name="T3" fmla="*/ 7488 h 6"/>
                <a:gd name="T4" fmla="*/ 2496 w 11"/>
                <a:gd name="T5" fmla="*/ 14975 h 6"/>
                <a:gd name="T6" fmla="*/ 27454 w 11"/>
                <a:gd name="T7" fmla="*/ 7488 h 6"/>
                <a:gd name="T8" fmla="*/ 22462 w 11"/>
                <a:gd name="T9" fmla="*/ 0 h 6"/>
                <a:gd name="T10" fmla="*/ 0 60000 65536"/>
                <a:gd name="T11" fmla="*/ 0 60000 65536"/>
                <a:gd name="T12" fmla="*/ 0 60000 65536"/>
                <a:gd name="T13" fmla="*/ 0 60000 65536"/>
                <a:gd name="T14" fmla="*/ 0 60000 65536"/>
                <a:gd name="T15" fmla="*/ 0 w 11"/>
                <a:gd name="T16" fmla="*/ 0 h 6"/>
                <a:gd name="T17" fmla="*/ 11 w 11"/>
                <a:gd name="T18" fmla="*/ 6 h 6"/>
              </a:gdLst>
              <a:ahLst/>
              <a:cxnLst>
                <a:cxn ang="T10">
                  <a:pos x="T0" y="T1"/>
                </a:cxn>
                <a:cxn ang="T11">
                  <a:pos x="T2" y="T3"/>
                </a:cxn>
                <a:cxn ang="T12">
                  <a:pos x="T4" y="T5"/>
                </a:cxn>
                <a:cxn ang="T13">
                  <a:pos x="T6" y="T7"/>
                </a:cxn>
                <a:cxn ang="T14">
                  <a:pos x="T8" y="T9"/>
                </a:cxn>
              </a:cxnLst>
              <a:rect l="T15" t="T16" r="T17" b="T18"/>
              <a:pathLst>
                <a:path w="11" h="6">
                  <a:moveTo>
                    <a:pt x="9" y="0"/>
                  </a:moveTo>
                  <a:lnTo>
                    <a:pt x="0" y="3"/>
                  </a:lnTo>
                  <a:lnTo>
                    <a:pt x="1" y="6"/>
                  </a:lnTo>
                  <a:lnTo>
                    <a:pt x="11" y="3"/>
                  </a:lnTo>
                  <a:lnTo>
                    <a:pt x="9" y="0"/>
                  </a:lnTo>
                  <a:close/>
                </a:path>
              </a:pathLst>
            </a:custGeom>
            <a:solidFill>
              <a:sysClr val="window" lastClr="FFFFFF"/>
            </a:solidFill>
            <a:ln w="9525">
              <a:noFill/>
              <a:miter lim="800000"/>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a:ln>
                  <a:noFill/>
                </a:ln>
                <a:solidFill>
                  <a:srgbClr val="F2F2F2"/>
                </a:solidFill>
                <a:effectLst/>
                <a:uLnTx/>
                <a:uFillTx/>
                <a:sym typeface="Calibri" panose="020F0502020204030204" pitchFamily="34" charset="0"/>
              </a:endParaRPr>
            </a:p>
          </p:txBody>
        </p:sp>
        <p:sp>
          <p:nvSpPr>
            <p:cNvPr id="40" name="Freeform 157"/>
            <p:cNvSpPr>
              <a:spLocks noChangeArrowheads="1"/>
            </p:cNvSpPr>
            <p:nvPr/>
          </p:nvSpPr>
          <p:spPr bwMode="auto">
            <a:xfrm>
              <a:off x="79865" y="74874"/>
              <a:ext cx="19966" cy="22463"/>
            </a:xfrm>
            <a:custGeom>
              <a:avLst/>
              <a:gdLst>
                <a:gd name="T0" fmla="*/ 0 w 8"/>
                <a:gd name="T1" fmla="*/ 7488 h 9"/>
                <a:gd name="T2" fmla="*/ 17470 w 8"/>
                <a:gd name="T3" fmla="*/ 22463 h 9"/>
                <a:gd name="T4" fmla="*/ 19966 w 8"/>
                <a:gd name="T5" fmla="*/ 17471 h 9"/>
                <a:gd name="T6" fmla="*/ 4992 w 8"/>
                <a:gd name="T7" fmla="*/ 0 h 9"/>
                <a:gd name="T8" fmla="*/ 0 w 8"/>
                <a:gd name="T9" fmla="*/ 7488 h 9"/>
                <a:gd name="T10" fmla="*/ 0 60000 65536"/>
                <a:gd name="T11" fmla="*/ 0 60000 65536"/>
                <a:gd name="T12" fmla="*/ 0 60000 65536"/>
                <a:gd name="T13" fmla="*/ 0 60000 65536"/>
                <a:gd name="T14" fmla="*/ 0 60000 65536"/>
                <a:gd name="T15" fmla="*/ 0 w 8"/>
                <a:gd name="T16" fmla="*/ 0 h 9"/>
                <a:gd name="T17" fmla="*/ 8 w 8"/>
                <a:gd name="T18" fmla="*/ 9 h 9"/>
              </a:gdLst>
              <a:ahLst/>
              <a:cxnLst>
                <a:cxn ang="T10">
                  <a:pos x="T0" y="T1"/>
                </a:cxn>
                <a:cxn ang="T11">
                  <a:pos x="T2" y="T3"/>
                </a:cxn>
                <a:cxn ang="T12">
                  <a:pos x="T4" y="T5"/>
                </a:cxn>
                <a:cxn ang="T13">
                  <a:pos x="T6" y="T7"/>
                </a:cxn>
                <a:cxn ang="T14">
                  <a:pos x="T8" y="T9"/>
                </a:cxn>
              </a:cxnLst>
              <a:rect l="T15" t="T16" r="T17" b="T18"/>
              <a:pathLst>
                <a:path w="8" h="9">
                  <a:moveTo>
                    <a:pt x="0" y="3"/>
                  </a:moveTo>
                  <a:lnTo>
                    <a:pt x="7" y="9"/>
                  </a:lnTo>
                  <a:lnTo>
                    <a:pt x="8" y="7"/>
                  </a:lnTo>
                  <a:lnTo>
                    <a:pt x="2" y="0"/>
                  </a:lnTo>
                  <a:lnTo>
                    <a:pt x="0" y="3"/>
                  </a:lnTo>
                  <a:close/>
                </a:path>
              </a:pathLst>
            </a:custGeom>
            <a:solidFill>
              <a:sysClr val="window" lastClr="FFFFFF"/>
            </a:solidFill>
            <a:ln w="9525">
              <a:noFill/>
              <a:miter lim="800000"/>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a:ln>
                  <a:noFill/>
                </a:ln>
                <a:solidFill>
                  <a:srgbClr val="F2F2F2"/>
                </a:solidFill>
                <a:effectLst/>
                <a:uLnTx/>
                <a:uFillTx/>
                <a:sym typeface="Calibri" panose="020F0502020204030204" pitchFamily="34" charset="0"/>
              </a:endParaRPr>
            </a:p>
          </p:txBody>
        </p:sp>
        <p:sp>
          <p:nvSpPr>
            <p:cNvPr id="41" name="Freeform 158"/>
            <p:cNvSpPr>
              <a:spLocks noChangeArrowheads="1"/>
            </p:cNvSpPr>
            <p:nvPr/>
          </p:nvSpPr>
          <p:spPr bwMode="auto">
            <a:xfrm>
              <a:off x="49916" y="124789"/>
              <a:ext cx="27454" cy="12480"/>
            </a:xfrm>
            <a:custGeom>
              <a:avLst/>
              <a:gdLst>
                <a:gd name="T0" fmla="*/ 27454 w 11"/>
                <a:gd name="T1" fmla="*/ 7488 h 5"/>
                <a:gd name="T2" fmla="*/ 4992 w 11"/>
                <a:gd name="T3" fmla="*/ 0 h 5"/>
                <a:gd name="T4" fmla="*/ 0 w 11"/>
                <a:gd name="T5" fmla="*/ 7488 h 5"/>
                <a:gd name="T6" fmla="*/ 24958 w 11"/>
                <a:gd name="T7" fmla="*/ 12480 h 5"/>
                <a:gd name="T8" fmla="*/ 27454 w 11"/>
                <a:gd name="T9" fmla="*/ 7488 h 5"/>
                <a:gd name="T10" fmla="*/ 0 60000 65536"/>
                <a:gd name="T11" fmla="*/ 0 60000 65536"/>
                <a:gd name="T12" fmla="*/ 0 60000 65536"/>
                <a:gd name="T13" fmla="*/ 0 60000 65536"/>
                <a:gd name="T14" fmla="*/ 0 60000 65536"/>
                <a:gd name="T15" fmla="*/ 0 w 11"/>
                <a:gd name="T16" fmla="*/ 0 h 5"/>
                <a:gd name="T17" fmla="*/ 11 w 11"/>
                <a:gd name="T18" fmla="*/ 5 h 5"/>
              </a:gdLst>
              <a:ahLst/>
              <a:cxnLst>
                <a:cxn ang="T10">
                  <a:pos x="T0" y="T1"/>
                </a:cxn>
                <a:cxn ang="T11">
                  <a:pos x="T2" y="T3"/>
                </a:cxn>
                <a:cxn ang="T12">
                  <a:pos x="T4" y="T5"/>
                </a:cxn>
                <a:cxn ang="T13">
                  <a:pos x="T6" y="T7"/>
                </a:cxn>
                <a:cxn ang="T14">
                  <a:pos x="T8" y="T9"/>
                </a:cxn>
              </a:cxnLst>
              <a:rect l="T15" t="T16" r="T17" b="T18"/>
              <a:pathLst>
                <a:path w="11" h="5">
                  <a:moveTo>
                    <a:pt x="11" y="3"/>
                  </a:moveTo>
                  <a:lnTo>
                    <a:pt x="2" y="0"/>
                  </a:lnTo>
                  <a:lnTo>
                    <a:pt x="0" y="3"/>
                  </a:lnTo>
                  <a:lnTo>
                    <a:pt x="10" y="5"/>
                  </a:lnTo>
                  <a:lnTo>
                    <a:pt x="11" y="3"/>
                  </a:lnTo>
                  <a:close/>
                </a:path>
              </a:pathLst>
            </a:custGeom>
            <a:solidFill>
              <a:sysClr val="window" lastClr="FFFFFF"/>
            </a:solidFill>
            <a:ln w="9525">
              <a:noFill/>
              <a:miter lim="800000"/>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a:ln>
                  <a:noFill/>
                </a:ln>
                <a:solidFill>
                  <a:srgbClr val="F2F2F2"/>
                </a:solidFill>
                <a:effectLst/>
                <a:uLnTx/>
                <a:uFillTx/>
                <a:sym typeface="Calibri" panose="020F0502020204030204" pitchFamily="34" charset="0"/>
              </a:endParaRPr>
            </a:p>
          </p:txBody>
        </p:sp>
        <p:sp>
          <p:nvSpPr>
            <p:cNvPr id="42" name="Rectangle 159"/>
            <p:cNvSpPr>
              <a:spLocks noChangeArrowheads="1"/>
            </p:cNvSpPr>
            <p:nvPr/>
          </p:nvSpPr>
          <p:spPr bwMode="auto">
            <a:xfrm>
              <a:off x="187185" y="34941"/>
              <a:ext cx="7488" cy="22463"/>
            </a:xfrm>
            <a:prstGeom prst="rect">
              <a:avLst/>
            </a:prstGeom>
            <a:solidFill>
              <a:sysClr val="window" lastClr="FFFFFF"/>
            </a:solidFill>
            <a:ln w="9525">
              <a:noFill/>
              <a:miter lim="800000"/>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a:ln>
                  <a:noFill/>
                </a:ln>
                <a:solidFill>
                  <a:srgbClr val="F2F2F2"/>
                </a:solidFill>
                <a:effectLst/>
                <a:uLnTx/>
                <a:uFillTx/>
                <a:sym typeface="Calibri" panose="020F0502020204030204" pitchFamily="34" charset="0"/>
              </a:endParaRPr>
            </a:p>
          </p:txBody>
        </p:sp>
        <p:sp>
          <p:nvSpPr>
            <p:cNvPr id="43" name="Freeform 160"/>
            <p:cNvSpPr>
              <a:spLocks noChangeArrowheads="1"/>
            </p:cNvSpPr>
            <p:nvPr/>
          </p:nvSpPr>
          <p:spPr bwMode="auto">
            <a:xfrm>
              <a:off x="119798" y="44924"/>
              <a:ext cx="17471" cy="22463"/>
            </a:xfrm>
            <a:custGeom>
              <a:avLst/>
              <a:gdLst>
                <a:gd name="T0" fmla="*/ 17471 w 7"/>
                <a:gd name="T1" fmla="*/ 19967 h 9"/>
                <a:gd name="T2" fmla="*/ 7488 w 7"/>
                <a:gd name="T3" fmla="*/ 0 h 9"/>
                <a:gd name="T4" fmla="*/ 0 w 7"/>
                <a:gd name="T5" fmla="*/ 4992 h 9"/>
                <a:gd name="T6" fmla="*/ 9983 w 7"/>
                <a:gd name="T7" fmla="*/ 22463 h 9"/>
                <a:gd name="T8" fmla="*/ 17471 w 7"/>
                <a:gd name="T9" fmla="*/ 19967 h 9"/>
                <a:gd name="T10" fmla="*/ 0 60000 65536"/>
                <a:gd name="T11" fmla="*/ 0 60000 65536"/>
                <a:gd name="T12" fmla="*/ 0 60000 65536"/>
                <a:gd name="T13" fmla="*/ 0 60000 65536"/>
                <a:gd name="T14" fmla="*/ 0 60000 65536"/>
                <a:gd name="T15" fmla="*/ 0 w 7"/>
                <a:gd name="T16" fmla="*/ 0 h 9"/>
                <a:gd name="T17" fmla="*/ 7 w 7"/>
                <a:gd name="T18" fmla="*/ 9 h 9"/>
              </a:gdLst>
              <a:ahLst/>
              <a:cxnLst>
                <a:cxn ang="T10">
                  <a:pos x="T0" y="T1"/>
                </a:cxn>
                <a:cxn ang="T11">
                  <a:pos x="T2" y="T3"/>
                </a:cxn>
                <a:cxn ang="T12">
                  <a:pos x="T4" y="T5"/>
                </a:cxn>
                <a:cxn ang="T13">
                  <a:pos x="T6" y="T7"/>
                </a:cxn>
                <a:cxn ang="T14">
                  <a:pos x="T8" y="T9"/>
                </a:cxn>
              </a:cxnLst>
              <a:rect l="T15" t="T16" r="T17" b="T18"/>
              <a:pathLst>
                <a:path w="7" h="9">
                  <a:moveTo>
                    <a:pt x="7" y="8"/>
                  </a:moveTo>
                  <a:lnTo>
                    <a:pt x="3" y="0"/>
                  </a:lnTo>
                  <a:lnTo>
                    <a:pt x="0" y="2"/>
                  </a:lnTo>
                  <a:lnTo>
                    <a:pt x="4" y="9"/>
                  </a:lnTo>
                  <a:lnTo>
                    <a:pt x="7" y="8"/>
                  </a:lnTo>
                  <a:close/>
                </a:path>
              </a:pathLst>
            </a:custGeom>
            <a:solidFill>
              <a:sysClr val="window" lastClr="FFFFFF"/>
            </a:solidFill>
            <a:ln w="9525">
              <a:noFill/>
              <a:miter lim="800000"/>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a:ln>
                  <a:noFill/>
                </a:ln>
                <a:solidFill>
                  <a:srgbClr val="F2F2F2"/>
                </a:solidFill>
                <a:effectLst/>
                <a:uLnTx/>
                <a:uFillTx/>
                <a:sym typeface="Calibri" panose="020F0502020204030204" pitchFamily="34" charset="0"/>
              </a:endParaRPr>
            </a:p>
          </p:txBody>
        </p:sp>
        <p:sp>
          <p:nvSpPr>
            <p:cNvPr id="44" name="Freeform 161"/>
            <p:cNvSpPr>
              <a:spLocks noChangeArrowheads="1"/>
            </p:cNvSpPr>
            <p:nvPr/>
          </p:nvSpPr>
          <p:spPr bwMode="auto">
            <a:xfrm>
              <a:off x="234604" y="44924"/>
              <a:ext cx="12480" cy="27454"/>
            </a:xfrm>
            <a:custGeom>
              <a:avLst/>
              <a:gdLst>
                <a:gd name="T0" fmla="*/ 0 w 5"/>
                <a:gd name="T1" fmla="*/ 22462 h 11"/>
                <a:gd name="T2" fmla="*/ 4992 w 5"/>
                <a:gd name="T3" fmla="*/ 27454 h 11"/>
                <a:gd name="T4" fmla="*/ 12480 w 5"/>
                <a:gd name="T5" fmla="*/ 4992 h 11"/>
                <a:gd name="T6" fmla="*/ 4992 w 5"/>
                <a:gd name="T7" fmla="*/ 0 h 11"/>
                <a:gd name="T8" fmla="*/ 0 w 5"/>
                <a:gd name="T9" fmla="*/ 22462 h 11"/>
                <a:gd name="T10" fmla="*/ 0 60000 65536"/>
                <a:gd name="T11" fmla="*/ 0 60000 65536"/>
                <a:gd name="T12" fmla="*/ 0 60000 65536"/>
                <a:gd name="T13" fmla="*/ 0 60000 65536"/>
                <a:gd name="T14" fmla="*/ 0 60000 65536"/>
                <a:gd name="T15" fmla="*/ 0 w 5"/>
                <a:gd name="T16" fmla="*/ 0 h 11"/>
                <a:gd name="T17" fmla="*/ 5 w 5"/>
                <a:gd name="T18" fmla="*/ 11 h 11"/>
              </a:gdLst>
              <a:ahLst/>
              <a:cxnLst>
                <a:cxn ang="T10">
                  <a:pos x="T0" y="T1"/>
                </a:cxn>
                <a:cxn ang="T11">
                  <a:pos x="T2" y="T3"/>
                </a:cxn>
                <a:cxn ang="T12">
                  <a:pos x="T4" y="T5"/>
                </a:cxn>
                <a:cxn ang="T13">
                  <a:pos x="T6" y="T7"/>
                </a:cxn>
                <a:cxn ang="T14">
                  <a:pos x="T8" y="T9"/>
                </a:cxn>
              </a:cxnLst>
              <a:rect l="T15" t="T16" r="T17" b="T18"/>
              <a:pathLst>
                <a:path w="5" h="11">
                  <a:moveTo>
                    <a:pt x="0" y="9"/>
                  </a:moveTo>
                  <a:lnTo>
                    <a:pt x="2" y="11"/>
                  </a:lnTo>
                  <a:lnTo>
                    <a:pt x="5" y="2"/>
                  </a:lnTo>
                  <a:lnTo>
                    <a:pt x="2" y="0"/>
                  </a:lnTo>
                  <a:lnTo>
                    <a:pt x="0" y="9"/>
                  </a:lnTo>
                  <a:close/>
                </a:path>
              </a:pathLst>
            </a:custGeom>
            <a:solidFill>
              <a:sysClr val="window" lastClr="FFFFFF"/>
            </a:solidFill>
            <a:ln w="9525">
              <a:noFill/>
              <a:miter lim="800000"/>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a:ln>
                  <a:noFill/>
                </a:ln>
                <a:solidFill>
                  <a:srgbClr val="F2F2F2"/>
                </a:solidFill>
                <a:effectLst/>
                <a:uLnTx/>
                <a:uFillTx/>
                <a:sym typeface="Calibri" panose="020F0502020204030204" pitchFamily="34" charset="0"/>
              </a:endParaRPr>
            </a:p>
          </p:txBody>
        </p:sp>
        <p:sp>
          <p:nvSpPr>
            <p:cNvPr id="45" name="Freeform 162"/>
            <p:cNvSpPr>
              <a:spLocks noChangeArrowheads="1"/>
            </p:cNvSpPr>
            <p:nvPr/>
          </p:nvSpPr>
          <p:spPr bwMode="auto">
            <a:xfrm>
              <a:off x="277033" y="272040"/>
              <a:ext cx="22463" cy="19966"/>
            </a:xfrm>
            <a:custGeom>
              <a:avLst/>
              <a:gdLst>
                <a:gd name="T0" fmla="*/ 0 w 9"/>
                <a:gd name="T1" fmla="*/ 2496 h 8"/>
                <a:gd name="T2" fmla="*/ 19967 w 9"/>
                <a:gd name="T3" fmla="*/ 19966 h 8"/>
                <a:gd name="T4" fmla="*/ 22463 w 9"/>
                <a:gd name="T5" fmla="*/ 14974 h 8"/>
                <a:gd name="T6" fmla="*/ 7488 w 9"/>
                <a:gd name="T7" fmla="*/ 0 h 8"/>
                <a:gd name="T8" fmla="*/ 0 w 9"/>
                <a:gd name="T9" fmla="*/ 2496 h 8"/>
                <a:gd name="T10" fmla="*/ 0 60000 65536"/>
                <a:gd name="T11" fmla="*/ 0 60000 65536"/>
                <a:gd name="T12" fmla="*/ 0 60000 65536"/>
                <a:gd name="T13" fmla="*/ 0 60000 65536"/>
                <a:gd name="T14" fmla="*/ 0 60000 65536"/>
                <a:gd name="T15" fmla="*/ 0 w 9"/>
                <a:gd name="T16" fmla="*/ 0 h 8"/>
                <a:gd name="T17" fmla="*/ 9 w 9"/>
                <a:gd name="T18" fmla="*/ 8 h 8"/>
              </a:gdLst>
              <a:ahLst/>
              <a:cxnLst>
                <a:cxn ang="T10">
                  <a:pos x="T0" y="T1"/>
                </a:cxn>
                <a:cxn ang="T11">
                  <a:pos x="T2" y="T3"/>
                </a:cxn>
                <a:cxn ang="T12">
                  <a:pos x="T4" y="T5"/>
                </a:cxn>
                <a:cxn ang="T13">
                  <a:pos x="T6" y="T7"/>
                </a:cxn>
                <a:cxn ang="T14">
                  <a:pos x="T8" y="T9"/>
                </a:cxn>
              </a:cxnLst>
              <a:rect l="T15" t="T16" r="T17" b="T18"/>
              <a:pathLst>
                <a:path w="9" h="8">
                  <a:moveTo>
                    <a:pt x="0" y="1"/>
                  </a:moveTo>
                  <a:lnTo>
                    <a:pt x="8" y="8"/>
                  </a:lnTo>
                  <a:lnTo>
                    <a:pt x="9" y="6"/>
                  </a:lnTo>
                  <a:lnTo>
                    <a:pt x="3" y="0"/>
                  </a:lnTo>
                  <a:lnTo>
                    <a:pt x="0" y="1"/>
                  </a:lnTo>
                  <a:close/>
                </a:path>
              </a:pathLst>
            </a:custGeom>
            <a:solidFill>
              <a:sysClr val="window" lastClr="FFFFFF"/>
            </a:solidFill>
            <a:ln w="9525">
              <a:noFill/>
              <a:miter lim="800000"/>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a:ln>
                  <a:noFill/>
                </a:ln>
                <a:solidFill>
                  <a:srgbClr val="F2F2F2"/>
                </a:solidFill>
                <a:effectLst/>
                <a:uLnTx/>
                <a:uFillTx/>
                <a:sym typeface="Calibri" panose="020F0502020204030204" pitchFamily="34" charset="0"/>
              </a:endParaRPr>
            </a:p>
          </p:txBody>
        </p:sp>
        <p:sp>
          <p:nvSpPr>
            <p:cNvPr id="46" name="Freeform 163"/>
            <p:cNvSpPr>
              <a:spLocks noChangeArrowheads="1"/>
            </p:cNvSpPr>
            <p:nvPr/>
          </p:nvSpPr>
          <p:spPr bwMode="auto">
            <a:xfrm>
              <a:off x="304486" y="227116"/>
              <a:ext cx="24958" cy="14975"/>
            </a:xfrm>
            <a:custGeom>
              <a:avLst/>
              <a:gdLst>
                <a:gd name="T0" fmla="*/ 0 w 10"/>
                <a:gd name="T1" fmla="*/ 7488 h 6"/>
                <a:gd name="T2" fmla="*/ 22462 w 10"/>
                <a:gd name="T3" fmla="*/ 14975 h 6"/>
                <a:gd name="T4" fmla="*/ 24958 w 10"/>
                <a:gd name="T5" fmla="*/ 7488 h 6"/>
                <a:gd name="T6" fmla="*/ 2496 w 10"/>
                <a:gd name="T7" fmla="*/ 0 h 6"/>
                <a:gd name="T8" fmla="*/ 0 w 10"/>
                <a:gd name="T9" fmla="*/ 7488 h 6"/>
                <a:gd name="T10" fmla="*/ 0 60000 65536"/>
                <a:gd name="T11" fmla="*/ 0 60000 65536"/>
                <a:gd name="T12" fmla="*/ 0 60000 65536"/>
                <a:gd name="T13" fmla="*/ 0 60000 65536"/>
                <a:gd name="T14" fmla="*/ 0 60000 65536"/>
                <a:gd name="T15" fmla="*/ 0 w 10"/>
                <a:gd name="T16" fmla="*/ 0 h 6"/>
                <a:gd name="T17" fmla="*/ 10 w 10"/>
                <a:gd name="T18" fmla="*/ 6 h 6"/>
              </a:gdLst>
              <a:ahLst/>
              <a:cxnLst>
                <a:cxn ang="T10">
                  <a:pos x="T0" y="T1"/>
                </a:cxn>
                <a:cxn ang="T11">
                  <a:pos x="T2" y="T3"/>
                </a:cxn>
                <a:cxn ang="T12">
                  <a:pos x="T4" y="T5"/>
                </a:cxn>
                <a:cxn ang="T13">
                  <a:pos x="T6" y="T7"/>
                </a:cxn>
                <a:cxn ang="T14">
                  <a:pos x="T8" y="T9"/>
                </a:cxn>
              </a:cxnLst>
              <a:rect l="T15" t="T16" r="T17" b="T18"/>
              <a:pathLst>
                <a:path w="10" h="6">
                  <a:moveTo>
                    <a:pt x="0" y="3"/>
                  </a:moveTo>
                  <a:lnTo>
                    <a:pt x="9" y="6"/>
                  </a:lnTo>
                  <a:lnTo>
                    <a:pt x="10" y="3"/>
                  </a:lnTo>
                  <a:lnTo>
                    <a:pt x="1" y="0"/>
                  </a:lnTo>
                  <a:lnTo>
                    <a:pt x="0" y="3"/>
                  </a:lnTo>
                  <a:close/>
                </a:path>
              </a:pathLst>
            </a:custGeom>
            <a:solidFill>
              <a:sysClr val="window" lastClr="FFFFFF"/>
            </a:solidFill>
            <a:ln w="9525">
              <a:noFill/>
              <a:miter lim="800000"/>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a:ln>
                  <a:noFill/>
                </a:ln>
                <a:solidFill>
                  <a:srgbClr val="F2F2F2"/>
                </a:solidFill>
                <a:effectLst/>
                <a:uLnTx/>
                <a:uFillTx/>
                <a:sym typeface="Calibri" panose="020F0502020204030204" pitchFamily="34" charset="0"/>
              </a:endParaRPr>
            </a:p>
          </p:txBody>
        </p:sp>
        <p:sp>
          <p:nvSpPr>
            <p:cNvPr id="47" name="Freeform 164"/>
            <p:cNvSpPr>
              <a:spLocks noChangeArrowheads="1"/>
            </p:cNvSpPr>
            <p:nvPr/>
          </p:nvSpPr>
          <p:spPr bwMode="auto">
            <a:xfrm>
              <a:off x="274536" y="74874"/>
              <a:ext cx="22463" cy="22463"/>
            </a:xfrm>
            <a:custGeom>
              <a:avLst/>
              <a:gdLst>
                <a:gd name="T0" fmla="*/ 22463 w 9"/>
                <a:gd name="T1" fmla="*/ 7488 h 9"/>
                <a:gd name="T2" fmla="*/ 19967 w 9"/>
                <a:gd name="T3" fmla="*/ 0 h 9"/>
                <a:gd name="T4" fmla="*/ 0 w 9"/>
                <a:gd name="T5" fmla="*/ 17471 h 9"/>
                <a:gd name="T6" fmla="*/ 4992 w 9"/>
                <a:gd name="T7" fmla="*/ 22463 h 9"/>
                <a:gd name="T8" fmla="*/ 22463 w 9"/>
                <a:gd name="T9" fmla="*/ 7488 h 9"/>
                <a:gd name="T10" fmla="*/ 0 60000 65536"/>
                <a:gd name="T11" fmla="*/ 0 60000 65536"/>
                <a:gd name="T12" fmla="*/ 0 60000 65536"/>
                <a:gd name="T13" fmla="*/ 0 60000 65536"/>
                <a:gd name="T14" fmla="*/ 0 60000 65536"/>
                <a:gd name="T15" fmla="*/ 0 w 9"/>
                <a:gd name="T16" fmla="*/ 0 h 9"/>
                <a:gd name="T17" fmla="*/ 9 w 9"/>
                <a:gd name="T18" fmla="*/ 9 h 9"/>
              </a:gdLst>
              <a:ahLst/>
              <a:cxnLst>
                <a:cxn ang="T10">
                  <a:pos x="T0" y="T1"/>
                </a:cxn>
                <a:cxn ang="T11">
                  <a:pos x="T2" y="T3"/>
                </a:cxn>
                <a:cxn ang="T12">
                  <a:pos x="T4" y="T5"/>
                </a:cxn>
                <a:cxn ang="T13">
                  <a:pos x="T6" y="T7"/>
                </a:cxn>
                <a:cxn ang="T14">
                  <a:pos x="T8" y="T9"/>
                </a:cxn>
              </a:cxnLst>
              <a:rect l="T15" t="T16" r="T17" b="T18"/>
              <a:pathLst>
                <a:path w="9" h="9">
                  <a:moveTo>
                    <a:pt x="9" y="3"/>
                  </a:moveTo>
                  <a:lnTo>
                    <a:pt x="8" y="0"/>
                  </a:lnTo>
                  <a:lnTo>
                    <a:pt x="0" y="7"/>
                  </a:lnTo>
                  <a:lnTo>
                    <a:pt x="2" y="9"/>
                  </a:lnTo>
                  <a:lnTo>
                    <a:pt x="9" y="3"/>
                  </a:lnTo>
                  <a:close/>
                </a:path>
              </a:pathLst>
            </a:custGeom>
            <a:solidFill>
              <a:sysClr val="window" lastClr="FFFFFF"/>
            </a:solidFill>
            <a:ln w="9525">
              <a:noFill/>
              <a:miter lim="800000"/>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a:ln>
                  <a:noFill/>
                </a:ln>
                <a:solidFill>
                  <a:srgbClr val="F2F2F2"/>
                </a:solidFill>
                <a:effectLst/>
                <a:uLnTx/>
                <a:uFillTx/>
                <a:sym typeface="Calibri" panose="020F0502020204030204" pitchFamily="34" charset="0"/>
              </a:endParaRPr>
            </a:p>
          </p:txBody>
        </p:sp>
        <p:sp>
          <p:nvSpPr>
            <p:cNvPr id="48" name="Freeform 165"/>
            <p:cNvSpPr>
              <a:spLocks noChangeArrowheads="1"/>
            </p:cNvSpPr>
            <p:nvPr/>
          </p:nvSpPr>
          <p:spPr bwMode="auto">
            <a:xfrm>
              <a:off x="299494" y="124789"/>
              <a:ext cx="27454" cy="12480"/>
            </a:xfrm>
            <a:custGeom>
              <a:avLst/>
              <a:gdLst>
                <a:gd name="T0" fmla="*/ 24958 w 11"/>
                <a:gd name="T1" fmla="*/ 0 h 5"/>
                <a:gd name="T2" fmla="*/ 0 w 11"/>
                <a:gd name="T3" fmla="*/ 7488 h 5"/>
                <a:gd name="T4" fmla="*/ 4992 w 11"/>
                <a:gd name="T5" fmla="*/ 12480 h 5"/>
                <a:gd name="T6" fmla="*/ 27454 w 11"/>
                <a:gd name="T7" fmla="*/ 7488 h 5"/>
                <a:gd name="T8" fmla="*/ 24958 w 11"/>
                <a:gd name="T9" fmla="*/ 0 h 5"/>
                <a:gd name="T10" fmla="*/ 0 60000 65536"/>
                <a:gd name="T11" fmla="*/ 0 60000 65536"/>
                <a:gd name="T12" fmla="*/ 0 60000 65536"/>
                <a:gd name="T13" fmla="*/ 0 60000 65536"/>
                <a:gd name="T14" fmla="*/ 0 60000 65536"/>
                <a:gd name="T15" fmla="*/ 0 w 11"/>
                <a:gd name="T16" fmla="*/ 0 h 5"/>
                <a:gd name="T17" fmla="*/ 11 w 11"/>
                <a:gd name="T18" fmla="*/ 5 h 5"/>
              </a:gdLst>
              <a:ahLst/>
              <a:cxnLst>
                <a:cxn ang="T10">
                  <a:pos x="T0" y="T1"/>
                </a:cxn>
                <a:cxn ang="T11">
                  <a:pos x="T2" y="T3"/>
                </a:cxn>
                <a:cxn ang="T12">
                  <a:pos x="T4" y="T5"/>
                </a:cxn>
                <a:cxn ang="T13">
                  <a:pos x="T6" y="T7"/>
                </a:cxn>
                <a:cxn ang="T14">
                  <a:pos x="T8" y="T9"/>
                </a:cxn>
              </a:cxnLst>
              <a:rect l="T15" t="T16" r="T17" b="T18"/>
              <a:pathLst>
                <a:path w="11" h="5">
                  <a:moveTo>
                    <a:pt x="10" y="0"/>
                  </a:moveTo>
                  <a:lnTo>
                    <a:pt x="0" y="3"/>
                  </a:lnTo>
                  <a:lnTo>
                    <a:pt x="2" y="5"/>
                  </a:lnTo>
                  <a:lnTo>
                    <a:pt x="11" y="3"/>
                  </a:lnTo>
                  <a:lnTo>
                    <a:pt x="10" y="0"/>
                  </a:lnTo>
                  <a:close/>
                </a:path>
              </a:pathLst>
            </a:custGeom>
            <a:solidFill>
              <a:sysClr val="window" lastClr="FFFFFF"/>
            </a:solidFill>
            <a:ln w="9525">
              <a:noFill/>
              <a:miter lim="800000"/>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a:ln>
                  <a:noFill/>
                </a:ln>
                <a:solidFill>
                  <a:srgbClr val="F2F2F2"/>
                </a:solidFill>
                <a:effectLst/>
                <a:uLnTx/>
                <a:uFillTx/>
                <a:sym typeface="Calibri" panose="020F0502020204030204" pitchFamily="34" charset="0"/>
              </a:endParaRPr>
            </a:p>
          </p:txBody>
        </p:sp>
        <p:sp>
          <p:nvSpPr>
            <p:cNvPr id="49" name="Rectangle 166"/>
            <p:cNvSpPr>
              <a:spLocks noChangeArrowheads="1"/>
            </p:cNvSpPr>
            <p:nvPr/>
          </p:nvSpPr>
          <p:spPr bwMode="auto">
            <a:xfrm>
              <a:off x="39933" y="174705"/>
              <a:ext cx="24958" cy="7488"/>
            </a:xfrm>
            <a:prstGeom prst="rect">
              <a:avLst/>
            </a:prstGeom>
            <a:solidFill>
              <a:sysClr val="window" lastClr="FFFFFF"/>
            </a:solidFill>
            <a:ln w="9525">
              <a:noFill/>
              <a:miter lim="800000"/>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a:ln>
                  <a:noFill/>
                </a:ln>
                <a:solidFill>
                  <a:srgbClr val="F2F2F2"/>
                </a:solidFill>
                <a:effectLst/>
                <a:uLnTx/>
                <a:uFillTx/>
                <a:sym typeface="Calibri" panose="020F0502020204030204" pitchFamily="34" charset="0"/>
              </a:endParaRPr>
            </a:p>
          </p:txBody>
        </p:sp>
        <p:sp>
          <p:nvSpPr>
            <p:cNvPr id="50" name="Rectangle 167"/>
            <p:cNvSpPr>
              <a:spLocks noChangeArrowheads="1"/>
            </p:cNvSpPr>
            <p:nvPr/>
          </p:nvSpPr>
          <p:spPr bwMode="auto">
            <a:xfrm>
              <a:off x="316965" y="177200"/>
              <a:ext cx="27454" cy="7488"/>
            </a:xfrm>
            <a:prstGeom prst="rect">
              <a:avLst/>
            </a:prstGeom>
            <a:solidFill>
              <a:sysClr val="window" lastClr="FFFFFF"/>
            </a:solidFill>
            <a:ln w="9525">
              <a:noFill/>
              <a:miter lim="800000"/>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a:ln>
                  <a:noFill/>
                </a:ln>
                <a:solidFill>
                  <a:srgbClr val="F2F2F2"/>
                </a:solidFill>
                <a:effectLst/>
                <a:uLnTx/>
                <a:uFillTx/>
                <a:sym typeface="Calibri" panose="020F0502020204030204" pitchFamily="34" charset="0"/>
              </a:endParaRPr>
            </a:p>
          </p:txBody>
        </p:sp>
      </p:grpSp>
      <p:grpSp>
        <p:nvGrpSpPr>
          <p:cNvPr id="51" name="Group 54"/>
          <p:cNvGrpSpPr/>
          <p:nvPr/>
        </p:nvGrpSpPr>
        <p:grpSpPr bwMode="auto">
          <a:xfrm>
            <a:off x="7175562" y="4212111"/>
            <a:ext cx="292497" cy="379547"/>
            <a:chOff x="0" y="0"/>
            <a:chExt cx="299494" cy="389342"/>
          </a:xfrm>
        </p:grpSpPr>
        <p:sp>
          <p:nvSpPr>
            <p:cNvPr id="52" name="Freeform 170"/>
            <p:cNvSpPr>
              <a:spLocks noChangeArrowheads="1"/>
            </p:cNvSpPr>
            <p:nvPr/>
          </p:nvSpPr>
          <p:spPr bwMode="auto">
            <a:xfrm>
              <a:off x="0" y="112310"/>
              <a:ext cx="299494" cy="277032"/>
            </a:xfrm>
            <a:custGeom>
              <a:avLst/>
              <a:gdLst>
                <a:gd name="T0" fmla="*/ 149747 w 90"/>
                <a:gd name="T1" fmla="*/ 277032 h 83"/>
                <a:gd name="T2" fmla="*/ 299494 w 90"/>
                <a:gd name="T3" fmla="*/ 0 h 83"/>
                <a:gd name="T4" fmla="*/ 0 w 90"/>
                <a:gd name="T5" fmla="*/ 0 h 83"/>
                <a:gd name="T6" fmla="*/ 149747 w 90"/>
                <a:gd name="T7" fmla="*/ 277032 h 83"/>
                <a:gd name="T8" fmla="*/ 0 60000 65536"/>
                <a:gd name="T9" fmla="*/ 0 60000 65536"/>
                <a:gd name="T10" fmla="*/ 0 60000 65536"/>
                <a:gd name="T11" fmla="*/ 0 60000 65536"/>
                <a:gd name="T12" fmla="*/ 0 w 90"/>
                <a:gd name="T13" fmla="*/ 0 h 83"/>
                <a:gd name="T14" fmla="*/ 90 w 90"/>
                <a:gd name="T15" fmla="*/ 83 h 83"/>
              </a:gdLst>
              <a:ahLst/>
              <a:cxnLst>
                <a:cxn ang="T8">
                  <a:pos x="T0" y="T1"/>
                </a:cxn>
                <a:cxn ang="T9">
                  <a:pos x="T2" y="T3"/>
                </a:cxn>
                <a:cxn ang="T10">
                  <a:pos x="T4" y="T5"/>
                </a:cxn>
                <a:cxn ang="T11">
                  <a:pos x="T6" y="T7"/>
                </a:cxn>
              </a:cxnLst>
              <a:rect l="T12" t="T13" r="T14" b="T15"/>
              <a:pathLst>
                <a:path w="90" h="83">
                  <a:moveTo>
                    <a:pt x="45" y="83"/>
                  </a:moveTo>
                  <a:cubicBezTo>
                    <a:pt x="90" y="59"/>
                    <a:pt x="90" y="0"/>
                    <a:pt x="90" y="0"/>
                  </a:cubicBezTo>
                  <a:cubicBezTo>
                    <a:pt x="0" y="0"/>
                    <a:pt x="0" y="0"/>
                    <a:pt x="0" y="0"/>
                  </a:cubicBezTo>
                  <a:cubicBezTo>
                    <a:pt x="0" y="0"/>
                    <a:pt x="0" y="59"/>
                    <a:pt x="45" y="83"/>
                  </a:cubicBezTo>
                  <a:close/>
                </a:path>
              </a:pathLst>
            </a:custGeom>
            <a:solidFill>
              <a:sysClr val="window" lastClr="FFFFFF"/>
            </a:solidFill>
            <a:ln w="9525">
              <a:noFill/>
              <a:miter lim="800000"/>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a:ln>
                  <a:noFill/>
                </a:ln>
                <a:solidFill>
                  <a:srgbClr val="F2F2F2"/>
                </a:solidFill>
                <a:effectLst/>
                <a:uLnTx/>
                <a:uFillTx/>
                <a:sym typeface="Calibri" panose="020F0502020204030204" pitchFamily="34" charset="0"/>
              </a:endParaRPr>
            </a:p>
          </p:txBody>
        </p:sp>
        <p:sp>
          <p:nvSpPr>
            <p:cNvPr id="53" name="Freeform 171"/>
            <p:cNvSpPr>
              <a:spLocks noChangeArrowheads="1"/>
            </p:cNvSpPr>
            <p:nvPr/>
          </p:nvSpPr>
          <p:spPr bwMode="auto">
            <a:xfrm>
              <a:off x="0" y="0"/>
              <a:ext cx="299494" cy="94840"/>
            </a:xfrm>
            <a:custGeom>
              <a:avLst/>
              <a:gdLst>
                <a:gd name="T0" fmla="*/ 279528 w 90"/>
                <a:gd name="T1" fmla="*/ 0 h 29"/>
                <a:gd name="T2" fmla="*/ 226284 w 90"/>
                <a:gd name="T3" fmla="*/ 52326 h 29"/>
                <a:gd name="T4" fmla="*/ 173041 w 90"/>
                <a:gd name="T5" fmla="*/ 0 h 29"/>
                <a:gd name="T6" fmla="*/ 129781 w 90"/>
                <a:gd name="T7" fmla="*/ 0 h 29"/>
                <a:gd name="T8" fmla="*/ 76537 w 90"/>
                <a:gd name="T9" fmla="*/ 52326 h 29"/>
                <a:gd name="T10" fmla="*/ 23294 w 90"/>
                <a:gd name="T11" fmla="*/ 0 h 29"/>
                <a:gd name="T12" fmla="*/ 0 w 90"/>
                <a:gd name="T13" fmla="*/ 0 h 29"/>
                <a:gd name="T14" fmla="*/ 0 w 90"/>
                <a:gd name="T15" fmla="*/ 94840 h 29"/>
                <a:gd name="T16" fmla="*/ 299494 w 90"/>
                <a:gd name="T17" fmla="*/ 94840 h 29"/>
                <a:gd name="T18" fmla="*/ 299494 w 90"/>
                <a:gd name="T19" fmla="*/ 0 h 29"/>
                <a:gd name="T20" fmla="*/ 279528 w 90"/>
                <a:gd name="T21" fmla="*/ 0 h 2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0"/>
                <a:gd name="T34" fmla="*/ 0 h 29"/>
                <a:gd name="T35" fmla="*/ 90 w 90"/>
                <a:gd name="T36" fmla="*/ 29 h 2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0" h="29">
                  <a:moveTo>
                    <a:pt x="84" y="0"/>
                  </a:moveTo>
                  <a:cubicBezTo>
                    <a:pt x="84" y="9"/>
                    <a:pt x="77" y="16"/>
                    <a:pt x="68" y="16"/>
                  </a:cubicBezTo>
                  <a:cubicBezTo>
                    <a:pt x="59" y="16"/>
                    <a:pt x="52" y="9"/>
                    <a:pt x="52" y="0"/>
                  </a:cubicBezTo>
                  <a:cubicBezTo>
                    <a:pt x="39" y="0"/>
                    <a:pt x="39" y="0"/>
                    <a:pt x="39" y="0"/>
                  </a:cubicBezTo>
                  <a:cubicBezTo>
                    <a:pt x="39" y="9"/>
                    <a:pt x="32" y="16"/>
                    <a:pt x="23" y="16"/>
                  </a:cubicBezTo>
                  <a:cubicBezTo>
                    <a:pt x="14" y="16"/>
                    <a:pt x="7" y="9"/>
                    <a:pt x="7" y="0"/>
                  </a:cubicBezTo>
                  <a:cubicBezTo>
                    <a:pt x="0" y="0"/>
                    <a:pt x="0" y="0"/>
                    <a:pt x="0" y="0"/>
                  </a:cubicBezTo>
                  <a:cubicBezTo>
                    <a:pt x="0" y="29"/>
                    <a:pt x="0" y="29"/>
                    <a:pt x="0" y="29"/>
                  </a:cubicBezTo>
                  <a:cubicBezTo>
                    <a:pt x="90" y="29"/>
                    <a:pt x="90" y="29"/>
                    <a:pt x="90" y="29"/>
                  </a:cubicBezTo>
                  <a:cubicBezTo>
                    <a:pt x="90" y="0"/>
                    <a:pt x="90" y="0"/>
                    <a:pt x="90" y="0"/>
                  </a:cubicBezTo>
                  <a:lnTo>
                    <a:pt x="84" y="0"/>
                  </a:lnTo>
                  <a:close/>
                </a:path>
              </a:pathLst>
            </a:custGeom>
            <a:solidFill>
              <a:sysClr val="window" lastClr="FFFFFF"/>
            </a:solidFill>
            <a:ln w="9525">
              <a:noFill/>
              <a:miter lim="800000"/>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a:ln>
                  <a:noFill/>
                </a:ln>
                <a:solidFill>
                  <a:srgbClr val="F2F2F2"/>
                </a:solidFill>
                <a:effectLst/>
                <a:uLnTx/>
                <a:uFillTx/>
                <a:sym typeface="Calibri" panose="020F0502020204030204" pitchFamily="34" charset="0"/>
              </a:endParaRPr>
            </a:p>
          </p:txBody>
        </p:sp>
      </p:grpSp>
      <p:sp>
        <p:nvSpPr>
          <p:cNvPr id="54" name="剪去对角的矩形 53"/>
          <p:cNvSpPr/>
          <p:nvPr/>
        </p:nvSpPr>
        <p:spPr>
          <a:xfrm>
            <a:off x="1768597" y="2124667"/>
            <a:ext cx="4299203" cy="1734811"/>
          </a:xfrm>
          <a:prstGeom prst="snip2DiagRect">
            <a:avLst/>
          </a:prstGeom>
          <a:blipFill>
            <a:blip r:embed="rId9" cstate="screen"/>
            <a:stretch>
              <a:fillRect/>
            </a:stretch>
          </a:blipFill>
          <a:ln w="25400" cap="flat" cmpd="sng" algn="ctr">
            <a:noFill/>
            <a:prstDash val="solid"/>
          </a:ln>
          <a:effectLst/>
        </p:spPr>
        <p:txBody>
          <a:bodyPr lIns="91431" tIns="45715" rIns="91431" bIns="45715"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a:ln>
                <a:noFill/>
              </a:ln>
              <a:solidFill>
                <a:srgbClr val="007FDE"/>
              </a:solidFill>
              <a:effectLst/>
              <a:uLnTx/>
              <a:uFillTx/>
              <a:latin typeface="Calibri" panose="020F0502020204030204"/>
              <a:ea typeface="宋体" panose="02010600030101010101" pitchFamily="2" charset="-122"/>
            </a:endParaRPr>
          </a:p>
        </p:txBody>
      </p:sp>
      <p:sp>
        <p:nvSpPr>
          <p:cNvPr id="55" name="矩形 104"/>
          <p:cNvSpPr>
            <a:spLocks noChangeArrowheads="1"/>
          </p:cNvSpPr>
          <p:nvPr/>
        </p:nvSpPr>
        <p:spPr bwMode="auto">
          <a:xfrm>
            <a:off x="4029188" y="2357902"/>
            <a:ext cx="1364440" cy="446258"/>
          </a:xfrm>
          <a:prstGeom prst="rect">
            <a:avLst/>
          </a:prstGeom>
          <a:noFill/>
          <a:ln w="9525">
            <a:noFill/>
            <a:miter lim="800000"/>
          </a:ln>
        </p:spPr>
        <p:txBody>
          <a:bodyPr wrap="none" lIns="91422" tIns="45711" rIns="91422" bIns="45711">
            <a:spAutoFit/>
          </a:bodyPr>
          <a:lstStyle/>
          <a:p>
            <a:pPr algn="r" defTabSz="914400"/>
            <a:r>
              <a:rPr lang="zh-CN" altLang="en-US" sz="2300" b="1" dirty="0">
                <a:solidFill>
                  <a:srgbClr val="F2F2F2"/>
                </a:solidFill>
                <a:latin typeface="微软雅黑" panose="020B0503020204020204" pitchFamily="34" charset="-122"/>
                <a:ea typeface="微软雅黑" panose="020B0503020204020204" pitchFamily="34" charset="-122"/>
                <a:sym typeface="微软雅黑" panose="020B0503020204020204" pitchFamily="34" charset="-122"/>
              </a:rPr>
              <a:t>添加标题</a:t>
            </a:r>
            <a:endParaRPr lang="en-US" sz="2300" b="1" dirty="0">
              <a:solidFill>
                <a:srgbClr val="F2F2F2"/>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6" name="矩形 47"/>
          <p:cNvSpPr>
            <a:spLocks noChangeArrowheads="1"/>
          </p:cNvSpPr>
          <p:nvPr/>
        </p:nvSpPr>
        <p:spPr bwMode="auto">
          <a:xfrm>
            <a:off x="2285247" y="2789699"/>
            <a:ext cx="3471827" cy="646313"/>
          </a:xfrm>
          <a:prstGeom prst="rect">
            <a:avLst/>
          </a:prstGeom>
          <a:noFill/>
          <a:ln w="9525">
            <a:noFill/>
            <a:miter lim="800000"/>
          </a:ln>
        </p:spPr>
        <p:txBody>
          <a:bodyPr wrap="square" lIns="91422" tIns="45711" rIns="91422" bIns="45711">
            <a:spAutoFit/>
          </a:bodyPr>
          <a:lstStyle/>
          <a:p>
            <a:pPr algn="r" defTabSz="914400">
              <a:lnSpc>
                <a:spcPct val="120000"/>
              </a:lnSpc>
            </a:pPr>
            <a:r>
              <a:rPr lang="zh-CN" altLang="en-US" sz="1500" dirty="0">
                <a:solidFill>
                  <a:srgbClr val="F2F2F2"/>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在此录入上述图表的综合描述说明，在此录入上述图表的综合描述说明，</a:t>
            </a:r>
          </a:p>
        </p:txBody>
      </p:sp>
      <p:sp>
        <p:nvSpPr>
          <p:cNvPr id="57" name="TextBox 152"/>
          <p:cNvSpPr txBox="1"/>
          <p:nvPr/>
        </p:nvSpPr>
        <p:spPr>
          <a:xfrm>
            <a:off x="1920797" y="5223270"/>
            <a:ext cx="1774276" cy="572454"/>
          </a:xfrm>
          <a:prstGeom prst="rect">
            <a:avLst/>
          </a:prstGeom>
          <a:noFill/>
        </p:spPr>
        <p:txBody>
          <a:bodyPr wrap="square" lIns="91431" tIns="45715" rIns="91431" bIns="45715" rtlCol="0">
            <a:spAutoFit/>
          </a:bodyPr>
          <a:lstStyle/>
          <a:p>
            <a:pPr algn="ctr" defTabSz="914400">
              <a:lnSpc>
                <a:spcPct val="130000"/>
              </a:lnSpc>
            </a:pPr>
            <a:r>
              <a:rPr lang="zh-CN" altLang="en-US" sz="1200" dirty="0">
                <a:solidFill>
                  <a:prstClr val="black">
                    <a:lumMod val="95000"/>
                    <a:lumOff val="5000"/>
                  </a:prstClr>
                </a:solidFill>
                <a:latin typeface="微软雅黑" panose="020B0503020204020204" pitchFamily="34" charset="-122"/>
                <a:ea typeface="微软雅黑" panose="020B0503020204020204" pitchFamily="34" charset="-122"/>
              </a:rPr>
              <a:t>您的内容打在这里，或者通过复制您的</a:t>
            </a:r>
          </a:p>
        </p:txBody>
      </p:sp>
      <p:sp>
        <p:nvSpPr>
          <p:cNvPr id="58" name="TextBox 173"/>
          <p:cNvSpPr txBox="1"/>
          <p:nvPr/>
        </p:nvSpPr>
        <p:spPr>
          <a:xfrm>
            <a:off x="1920797" y="4761608"/>
            <a:ext cx="1774276" cy="407291"/>
          </a:xfrm>
          <a:prstGeom prst="rect">
            <a:avLst/>
          </a:prstGeom>
          <a:noFill/>
        </p:spPr>
        <p:txBody>
          <a:bodyPr wrap="square" lIns="91431" tIns="0" rIns="91431" bIns="0" rtlCol="0" anchor="t">
            <a:spAutoFit/>
          </a:bodyPr>
          <a:lstStyle/>
          <a:p>
            <a:pPr algn="ctr" defTabSz="914400">
              <a:lnSpc>
                <a:spcPct val="150000"/>
              </a:lnSpc>
            </a:pPr>
            <a:r>
              <a:rPr lang="zh-CN" altLang="en-US" sz="2000" dirty="0">
                <a:solidFill>
                  <a:srgbClr val="B3343F"/>
                </a:solidFill>
                <a:latin typeface="微软雅黑" panose="020B0503020204020204" pitchFamily="34" charset="-122"/>
                <a:ea typeface="微软雅黑" panose="020B0503020204020204" pitchFamily="34" charset="-122"/>
                <a:cs typeface="华文黑体" pitchFamily="2" charset="-122"/>
              </a:rPr>
              <a:t>添加标题</a:t>
            </a:r>
          </a:p>
        </p:txBody>
      </p:sp>
      <p:sp>
        <p:nvSpPr>
          <p:cNvPr id="59" name="TextBox 174"/>
          <p:cNvSpPr txBox="1"/>
          <p:nvPr/>
        </p:nvSpPr>
        <p:spPr>
          <a:xfrm>
            <a:off x="4297214" y="5247203"/>
            <a:ext cx="1774276" cy="572454"/>
          </a:xfrm>
          <a:prstGeom prst="rect">
            <a:avLst/>
          </a:prstGeom>
          <a:noFill/>
        </p:spPr>
        <p:txBody>
          <a:bodyPr wrap="square" lIns="91431" tIns="45715" rIns="91431" bIns="45715" rtlCol="0">
            <a:spAutoFit/>
          </a:bodyPr>
          <a:lstStyle/>
          <a:p>
            <a:pPr algn="ctr" defTabSz="914400">
              <a:lnSpc>
                <a:spcPct val="130000"/>
              </a:lnSpc>
            </a:pPr>
            <a:r>
              <a:rPr lang="zh-CN" altLang="en-US" sz="1200" dirty="0">
                <a:solidFill>
                  <a:prstClr val="black">
                    <a:lumMod val="95000"/>
                    <a:lumOff val="5000"/>
                  </a:prstClr>
                </a:solidFill>
                <a:latin typeface="微软雅黑" panose="020B0503020204020204" pitchFamily="34" charset="-122"/>
                <a:ea typeface="微软雅黑" panose="020B0503020204020204" pitchFamily="34" charset="-122"/>
              </a:rPr>
              <a:t>您的内容打在这里，或者通过复制您的</a:t>
            </a:r>
          </a:p>
        </p:txBody>
      </p:sp>
      <p:sp>
        <p:nvSpPr>
          <p:cNvPr id="60" name="TextBox 175"/>
          <p:cNvSpPr txBox="1"/>
          <p:nvPr/>
        </p:nvSpPr>
        <p:spPr>
          <a:xfrm>
            <a:off x="4297214" y="4785543"/>
            <a:ext cx="1774276" cy="461665"/>
          </a:xfrm>
          <a:prstGeom prst="rect">
            <a:avLst/>
          </a:prstGeom>
          <a:noFill/>
        </p:spPr>
        <p:txBody>
          <a:bodyPr wrap="square" lIns="91431" tIns="0" rIns="91431" bIns="0" rtlCol="0" anchor="t">
            <a:spAutoFit/>
          </a:bodyPr>
          <a:lstStyle/>
          <a:p>
            <a:pPr algn="ctr" defTabSz="914400">
              <a:lnSpc>
                <a:spcPct val="150000"/>
              </a:lnSpc>
            </a:pPr>
            <a:r>
              <a:rPr lang="zh-CN" altLang="en-US" sz="2000" dirty="0">
                <a:solidFill>
                  <a:srgbClr val="447197"/>
                </a:solidFill>
                <a:latin typeface="微软雅黑" panose="020B0503020204020204" pitchFamily="34" charset="-122"/>
                <a:ea typeface="微软雅黑" panose="020B0503020204020204" pitchFamily="34" charset="-122"/>
                <a:cs typeface="华文黑体" pitchFamily="2" charset="-122"/>
              </a:rPr>
              <a:t>添加标题</a:t>
            </a:r>
          </a:p>
        </p:txBody>
      </p:sp>
      <p:sp>
        <p:nvSpPr>
          <p:cNvPr id="61" name="TextBox 176"/>
          <p:cNvSpPr txBox="1"/>
          <p:nvPr/>
        </p:nvSpPr>
        <p:spPr>
          <a:xfrm>
            <a:off x="6434670" y="5233368"/>
            <a:ext cx="1774276" cy="572454"/>
          </a:xfrm>
          <a:prstGeom prst="rect">
            <a:avLst/>
          </a:prstGeom>
          <a:noFill/>
        </p:spPr>
        <p:txBody>
          <a:bodyPr wrap="square" lIns="91431" tIns="45715" rIns="91431" bIns="45715" rtlCol="0">
            <a:spAutoFit/>
          </a:bodyPr>
          <a:lstStyle/>
          <a:p>
            <a:pPr algn="ctr" defTabSz="914400">
              <a:lnSpc>
                <a:spcPct val="130000"/>
              </a:lnSpc>
            </a:pPr>
            <a:r>
              <a:rPr lang="zh-CN" altLang="en-US" sz="1200" dirty="0">
                <a:solidFill>
                  <a:prstClr val="black">
                    <a:lumMod val="95000"/>
                    <a:lumOff val="5000"/>
                  </a:prstClr>
                </a:solidFill>
                <a:latin typeface="微软雅黑" panose="020B0503020204020204" pitchFamily="34" charset="-122"/>
                <a:ea typeface="微软雅黑" panose="020B0503020204020204" pitchFamily="34" charset="-122"/>
              </a:rPr>
              <a:t>您的内容打在这里，或者通过复制您的</a:t>
            </a:r>
          </a:p>
        </p:txBody>
      </p:sp>
      <p:sp>
        <p:nvSpPr>
          <p:cNvPr id="62" name="TextBox 177"/>
          <p:cNvSpPr txBox="1"/>
          <p:nvPr/>
        </p:nvSpPr>
        <p:spPr>
          <a:xfrm>
            <a:off x="6434670" y="4771708"/>
            <a:ext cx="1774276" cy="407291"/>
          </a:xfrm>
          <a:prstGeom prst="rect">
            <a:avLst/>
          </a:prstGeom>
          <a:noFill/>
        </p:spPr>
        <p:txBody>
          <a:bodyPr wrap="square" lIns="91431" tIns="0" rIns="91431" bIns="0" rtlCol="0" anchor="t">
            <a:spAutoFit/>
          </a:bodyPr>
          <a:lstStyle/>
          <a:p>
            <a:pPr algn="ctr" defTabSz="914400">
              <a:lnSpc>
                <a:spcPct val="150000"/>
              </a:lnSpc>
            </a:pPr>
            <a:r>
              <a:rPr lang="zh-CN" altLang="en-US" sz="2000" dirty="0">
                <a:solidFill>
                  <a:srgbClr val="B3343F"/>
                </a:solidFill>
                <a:latin typeface="微软雅黑" panose="020B0503020204020204" pitchFamily="34" charset="-122"/>
                <a:ea typeface="微软雅黑" panose="020B0503020204020204" pitchFamily="34" charset="-122"/>
                <a:cs typeface="华文黑体" pitchFamily="2" charset="-122"/>
              </a:rPr>
              <a:t>添加标题</a:t>
            </a:r>
          </a:p>
        </p:txBody>
      </p:sp>
      <p:sp>
        <p:nvSpPr>
          <p:cNvPr id="63" name="TextBox 178"/>
          <p:cNvSpPr txBox="1"/>
          <p:nvPr/>
        </p:nvSpPr>
        <p:spPr>
          <a:xfrm>
            <a:off x="8425386" y="5222486"/>
            <a:ext cx="1774276" cy="572454"/>
          </a:xfrm>
          <a:prstGeom prst="rect">
            <a:avLst/>
          </a:prstGeom>
          <a:noFill/>
        </p:spPr>
        <p:txBody>
          <a:bodyPr wrap="square" lIns="91431" tIns="45715" rIns="91431" bIns="45715" rtlCol="0">
            <a:spAutoFit/>
          </a:bodyPr>
          <a:lstStyle/>
          <a:p>
            <a:pPr algn="ctr" defTabSz="914400">
              <a:lnSpc>
                <a:spcPct val="130000"/>
              </a:lnSpc>
            </a:pPr>
            <a:r>
              <a:rPr lang="zh-CN" altLang="en-US" sz="1200" dirty="0">
                <a:solidFill>
                  <a:prstClr val="black">
                    <a:lumMod val="95000"/>
                    <a:lumOff val="5000"/>
                  </a:prstClr>
                </a:solidFill>
                <a:latin typeface="微软雅黑" panose="020B0503020204020204" pitchFamily="34" charset="-122"/>
                <a:ea typeface="微软雅黑" panose="020B0503020204020204" pitchFamily="34" charset="-122"/>
              </a:rPr>
              <a:t>您的内容打在这里，或者通过复制您的</a:t>
            </a:r>
          </a:p>
        </p:txBody>
      </p:sp>
      <p:sp>
        <p:nvSpPr>
          <p:cNvPr id="64" name="TextBox 179"/>
          <p:cNvSpPr txBox="1"/>
          <p:nvPr/>
        </p:nvSpPr>
        <p:spPr>
          <a:xfrm>
            <a:off x="8425386" y="4760824"/>
            <a:ext cx="1774276" cy="461665"/>
          </a:xfrm>
          <a:prstGeom prst="rect">
            <a:avLst/>
          </a:prstGeom>
          <a:noFill/>
        </p:spPr>
        <p:txBody>
          <a:bodyPr wrap="square" lIns="91431" tIns="0" rIns="91431" bIns="0" rtlCol="0" anchor="t">
            <a:spAutoFit/>
          </a:bodyPr>
          <a:lstStyle/>
          <a:p>
            <a:pPr algn="ctr" defTabSz="914400">
              <a:lnSpc>
                <a:spcPct val="150000"/>
              </a:lnSpc>
            </a:pPr>
            <a:r>
              <a:rPr lang="zh-CN" altLang="en-US" sz="2000" dirty="0">
                <a:solidFill>
                  <a:srgbClr val="447197"/>
                </a:solidFill>
                <a:latin typeface="微软雅黑" panose="020B0503020204020204" pitchFamily="34" charset="-122"/>
                <a:ea typeface="微软雅黑" panose="020B0503020204020204" pitchFamily="34" charset="-122"/>
                <a:cs typeface="华文黑体" pitchFamily="2" charset="-122"/>
              </a:rPr>
              <a:t>添加标题</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500"/>
                                        <p:tgtEl>
                                          <p:spTgt spid="23"/>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left)">
                                      <p:cBhvr>
                                        <p:cTn id="15" dur="500"/>
                                        <p:tgtEl>
                                          <p:spTgt spid="24"/>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fade">
                                      <p:cBhvr>
                                        <p:cTn id="19" dur="500"/>
                                        <p:tgtEl>
                                          <p:spTgt spid="25"/>
                                        </p:tgtEl>
                                      </p:cBhvr>
                                    </p:animEffect>
                                  </p:childTnLst>
                                </p:cTn>
                              </p:par>
                              <p:par>
                                <p:cTn id="20" presetID="2" presetClass="entr" presetSubtype="8" fill="hold" grpId="0" nodeType="withEffect">
                                  <p:stCondLst>
                                    <p:cond delay="0"/>
                                  </p:stCondLst>
                                  <p:childTnLst>
                                    <p:set>
                                      <p:cBhvr>
                                        <p:cTn id="21" dur="1" fill="hold">
                                          <p:stCondLst>
                                            <p:cond delay="0"/>
                                          </p:stCondLst>
                                        </p:cTn>
                                        <p:tgtEl>
                                          <p:spTgt spid="26"/>
                                        </p:tgtEl>
                                        <p:attrNameLst>
                                          <p:attrName>style.visibility</p:attrName>
                                        </p:attrNameLst>
                                      </p:cBhvr>
                                      <p:to>
                                        <p:strVal val="visible"/>
                                      </p:to>
                                    </p:set>
                                    <p:anim calcmode="lin" valueType="num">
                                      <p:cBhvr additive="base">
                                        <p:cTn id="22" dur="500" fill="hold"/>
                                        <p:tgtEl>
                                          <p:spTgt spid="26"/>
                                        </p:tgtEl>
                                        <p:attrNameLst>
                                          <p:attrName>ppt_x</p:attrName>
                                        </p:attrNameLst>
                                      </p:cBhvr>
                                      <p:tavLst>
                                        <p:tav tm="0">
                                          <p:val>
                                            <p:strVal val="0-#ppt_w/2"/>
                                          </p:val>
                                        </p:tav>
                                        <p:tav tm="100000">
                                          <p:val>
                                            <p:strVal val="#ppt_x"/>
                                          </p:val>
                                        </p:tav>
                                      </p:tavLst>
                                    </p:anim>
                                    <p:anim calcmode="lin" valueType="num">
                                      <p:cBhvr additive="base">
                                        <p:cTn id="23" dur="500" fill="hold"/>
                                        <p:tgtEl>
                                          <p:spTgt spid="26"/>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8" fill="hold" grpId="0"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0-#ppt_w/2"/>
                                          </p:val>
                                        </p:tav>
                                        <p:tav tm="100000">
                                          <p:val>
                                            <p:strVal val="#ppt_x"/>
                                          </p:val>
                                        </p:tav>
                                      </p:tavLst>
                                    </p:anim>
                                    <p:anim calcmode="lin" valueType="num">
                                      <p:cBhvr additive="base">
                                        <p:cTn id="28" dur="500" fill="hold"/>
                                        <p:tgtEl>
                                          <p:spTgt spid="7"/>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2" fill="hold" grpId="0" nodeType="afterEffect">
                                  <p:stCondLst>
                                    <p:cond delay="0"/>
                                  </p:stCondLst>
                                  <p:childTnLst>
                                    <p:set>
                                      <p:cBhvr>
                                        <p:cTn id="31" dur="1" fill="hold">
                                          <p:stCondLst>
                                            <p:cond delay="0"/>
                                          </p:stCondLst>
                                        </p:cTn>
                                        <p:tgtEl>
                                          <p:spTgt spid="54"/>
                                        </p:tgtEl>
                                        <p:attrNameLst>
                                          <p:attrName>style.visibility</p:attrName>
                                        </p:attrNameLst>
                                      </p:cBhvr>
                                      <p:to>
                                        <p:strVal val="visible"/>
                                      </p:to>
                                    </p:set>
                                    <p:anim calcmode="lin" valueType="num">
                                      <p:cBhvr additive="base">
                                        <p:cTn id="32" dur="500" fill="hold"/>
                                        <p:tgtEl>
                                          <p:spTgt spid="54"/>
                                        </p:tgtEl>
                                        <p:attrNameLst>
                                          <p:attrName>ppt_x</p:attrName>
                                        </p:attrNameLst>
                                      </p:cBhvr>
                                      <p:tavLst>
                                        <p:tav tm="0">
                                          <p:val>
                                            <p:strVal val="1+#ppt_w/2"/>
                                          </p:val>
                                        </p:tav>
                                        <p:tav tm="100000">
                                          <p:val>
                                            <p:strVal val="#ppt_x"/>
                                          </p:val>
                                        </p:tav>
                                      </p:tavLst>
                                    </p:anim>
                                    <p:anim calcmode="lin" valueType="num">
                                      <p:cBhvr additive="base">
                                        <p:cTn id="33" dur="500" fill="hold"/>
                                        <p:tgtEl>
                                          <p:spTgt spid="54"/>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14" presetClass="entr" presetSubtype="10" fill="hold" grpId="0" nodeType="afterEffect">
                                  <p:stCondLst>
                                    <p:cond delay="0"/>
                                  </p:stCondLst>
                                  <p:childTnLst>
                                    <p:set>
                                      <p:cBhvr>
                                        <p:cTn id="36" dur="1" fill="hold">
                                          <p:stCondLst>
                                            <p:cond delay="0"/>
                                          </p:stCondLst>
                                        </p:cTn>
                                        <p:tgtEl>
                                          <p:spTgt spid="56"/>
                                        </p:tgtEl>
                                        <p:attrNameLst>
                                          <p:attrName>style.visibility</p:attrName>
                                        </p:attrNameLst>
                                      </p:cBhvr>
                                      <p:to>
                                        <p:strVal val="visible"/>
                                      </p:to>
                                    </p:set>
                                    <p:animEffect transition="in" filter="randombar(horizontal)">
                                      <p:cBhvr>
                                        <p:cTn id="37" dur="300"/>
                                        <p:tgtEl>
                                          <p:spTgt spid="56"/>
                                        </p:tgtEl>
                                      </p:cBhvr>
                                    </p:animEffect>
                                  </p:childTnLst>
                                </p:cTn>
                              </p:par>
                            </p:childTnLst>
                          </p:cTn>
                        </p:par>
                        <p:par>
                          <p:cTn id="38" fill="hold">
                            <p:stCondLst>
                              <p:cond delay="3500"/>
                            </p:stCondLst>
                            <p:childTnLst>
                              <p:par>
                                <p:cTn id="39" presetID="22" presetClass="entr" presetSubtype="2" fill="hold" grpId="0"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right)">
                                      <p:cBhvr>
                                        <p:cTn id="41" dur="300"/>
                                        <p:tgtEl>
                                          <p:spTgt spid="55"/>
                                        </p:tgtEl>
                                      </p:cBhvr>
                                    </p:animEffect>
                                  </p:childTnLst>
                                </p:cTn>
                              </p:par>
                            </p:childTnLst>
                          </p:cTn>
                        </p:par>
                        <p:par>
                          <p:cTn id="42" fill="hold">
                            <p:stCondLst>
                              <p:cond delay="4000"/>
                            </p:stCondLst>
                            <p:childTnLst>
                              <p:par>
                                <p:cTn id="43" presetID="21" presetClass="entr" presetSubtype="1" fill="hold" grpId="0" nodeType="afterEffect">
                                  <p:stCondLst>
                                    <p:cond delay="0"/>
                                  </p:stCondLst>
                                  <p:childTnLst>
                                    <p:set>
                                      <p:cBhvr>
                                        <p:cTn id="44" dur="1" fill="hold">
                                          <p:stCondLst>
                                            <p:cond delay="0"/>
                                          </p:stCondLst>
                                        </p:cTn>
                                        <p:tgtEl>
                                          <p:spTgt spid="8"/>
                                        </p:tgtEl>
                                        <p:attrNameLst>
                                          <p:attrName>style.visibility</p:attrName>
                                        </p:attrNameLst>
                                      </p:cBhvr>
                                      <p:to>
                                        <p:strVal val="visible"/>
                                      </p:to>
                                    </p:set>
                                    <p:animEffect transition="in" filter="wheel(1)">
                                      <p:cBhvr>
                                        <p:cTn id="45" dur="500"/>
                                        <p:tgtEl>
                                          <p:spTgt spid="8"/>
                                        </p:tgtEl>
                                      </p:cBhvr>
                                    </p:animEffect>
                                  </p:childTnLst>
                                </p:cTn>
                              </p:par>
                              <p:par>
                                <p:cTn id="46" presetID="21" presetClass="entr" presetSubtype="1" fill="hold" grpId="0" nodeType="with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wheel(1)">
                                      <p:cBhvr>
                                        <p:cTn id="48" dur="500"/>
                                        <p:tgtEl>
                                          <p:spTgt spid="9"/>
                                        </p:tgtEl>
                                      </p:cBhvr>
                                    </p:animEffect>
                                  </p:childTnLst>
                                </p:cTn>
                              </p:par>
                              <p:par>
                                <p:cTn id="49" presetID="21" presetClass="entr" presetSubtype="1" fill="hold" grpId="0" nodeType="withEffect">
                                  <p:stCondLst>
                                    <p:cond delay="0"/>
                                  </p:stCondLst>
                                  <p:childTnLst>
                                    <p:set>
                                      <p:cBhvr>
                                        <p:cTn id="50" dur="1" fill="hold">
                                          <p:stCondLst>
                                            <p:cond delay="0"/>
                                          </p:stCondLst>
                                        </p:cTn>
                                        <p:tgtEl>
                                          <p:spTgt spid="10"/>
                                        </p:tgtEl>
                                        <p:attrNameLst>
                                          <p:attrName>style.visibility</p:attrName>
                                        </p:attrNameLst>
                                      </p:cBhvr>
                                      <p:to>
                                        <p:strVal val="visible"/>
                                      </p:to>
                                    </p:set>
                                    <p:animEffect transition="in" filter="wheel(1)">
                                      <p:cBhvr>
                                        <p:cTn id="51" dur="500"/>
                                        <p:tgtEl>
                                          <p:spTgt spid="10"/>
                                        </p:tgtEl>
                                      </p:cBhvr>
                                    </p:animEffect>
                                  </p:childTnLst>
                                </p:cTn>
                              </p:par>
                              <p:par>
                                <p:cTn id="52" presetID="21" presetClass="entr" presetSubtype="1" fill="hold" grpId="0" nodeType="withEffect">
                                  <p:stCondLst>
                                    <p:cond delay="0"/>
                                  </p:stCondLst>
                                  <p:childTnLst>
                                    <p:set>
                                      <p:cBhvr>
                                        <p:cTn id="53" dur="1" fill="hold">
                                          <p:stCondLst>
                                            <p:cond delay="0"/>
                                          </p:stCondLst>
                                        </p:cTn>
                                        <p:tgtEl>
                                          <p:spTgt spid="11"/>
                                        </p:tgtEl>
                                        <p:attrNameLst>
                                          <p:attrName>style.visibility</p:attrName>
                                        </p:attrNameLst>
                                      </p:cBhvr>
                                      <p:to>
                                        <p:strVal val="visible"/>
                                      </p:to>
                                    </p:set>
                                    <p:animEffect transition="in" filter="wheel(1)">
                                      <p:cBhvr>
                                        <p:cTn id="54" dur="500"/>
                                        <p:tgtEl>
                                          <p:spTgt spid="11"/>
                                        </p:tgtEl>
                                      </p:cBhvr>
                                    </p:animEffect>
                                  </p:childTnLst>
                                </p:cTn>
                              </p:par>
                              <p:par>
                                <p:cTn id="55" presetID="21" presetClass="entr" presetSubtype="1" fill="hold" nodeType="withEffect">
                                  <p:stCondLst>
                                    <p:cond delay="0"/>
                                  </p:stCondLst>
                                  <p:childTnLst>
                                    <p:set>
                                      <p:cBhvr>
                                        <p:cTn id="56" dur="1" fill="hold">
                                          <p:stCondLst>
                                            <p:cond delay="0"/>
                                          </p:stCondLst>
                                        </p:cTn>
                                        <p:tgtEl>
                                          <p:spTgt spid="12"/>
                                        </p:tgtEl>
                                        <p:attrNameLst>
                                          <p:attrName>style.visibility</p:attrName>
                                        </p:attrNameLst>
                                      </p:cBhvr>
                                      <p:to>
                                        <p:strVal val="visible"/>
                                      </p:to>
                                    </p:set>
                                    <p:animEffect transition="in" filter="wheel(1)">
                                      <p:cBhvr>
                                        <p:cTn id="57" dur="500"/>
                                        <p:tgtEl>
                                          <p:spTgt spid="12"/>
                                        </p:tgtEl>
                                      </p:cBhvr>
                                    </p:animEffect>
                                  </p:childTnLst>
                                </p:cTn>
                              </p:par>
                              <p:par>
                                <p:cTn id="58" presetID="21" presetClass="entr" presetSubtype="1" fill="hold" nodeType="withEffect">
                                  <p:stCondLst>
                                    <p:cond delay="0"/>
                                  </p:stCondLst>
                                  <p:childTnLst>
                                    <p:set>
                                      <p:cBhvr>
                                        <p:cTn id="59" dur="1" fill="hold">
                                          <p:stCondLst>
                                            <p:cond delay="0"/>
                                          </p:stCondLst>
                                        </p:cTn>
                                        <p:tgtEl>
                                          <p:spTgt spid="15"/>
                                        </p:tgtEl>
                                        <p:attrNameLst>
                                          <p:attrName>style.visibility</p:attrName>
                                        </p:attrNameLst>
                                      </p:cBhvr>
                                      <p:to>
                                        <p:strVal val="visible"/>
                                      </p:to>
                                    </p:set>
                                    <p:animEffect transition="in" filter="wheel(1)">
                                      <p:cBhvr>
                                        <p:cTn id="60" dur="500"/>
                                        <p:tgtEl>
                                          <p:spTgt spid="15"/>
                                        </p:tgtEl>
                                      </p:cBhvr>
                                    </p:animEffect>
                                  </p:childTnLst>
                                </p:cTn>
                              </p:par>
                              <p:par>
                                <p:cTn id="61" presetID="21" presetClass="entr" presetSubtype="1" fill="hold" nodeType="withEffect">
                                  <p:stCondLst>
                                    <p:cond delay="0"/>
                                  </p:stCondLst>
                                  <p:childTnLst>
                                    <p:set>
                                      <p:cBhvr>
                                        <p:cTn id="62" dur="1" fill="hold">
                                          <p:stCondLst>
                                            <p:cond delay="0"/>
                                          </p:stCondLst>
                                        </p:cTn>
                                        <p:tgtEl>
                                          <p:spTgt spid="32"/>
                                        </p:tgtEl>
                                        <p:attrNameLst>
                                          <p:attrName>style.visibility</p:attrName>
                                        </p:attrNameLst>
                                      </p:cBhvr>
                                      <p:to>
                                        <p:strVal val="visible"/>
                                      </p:to>
                                    </p:set>
                                    <p:animEffect transition="in" filter="wheel(1)">
                                      <p:cBhvr>
                                        <p:cTn id="63" dur="500"/>
                                        <p:tgtEl>
                                          <p:spTgt spid="32"/>
                                        </p:tgtEl>
                                      </p:cBhvr>
                                    </p:animEffect>
                                  </p:childTnLst>
                                </p:cTn>
                              </p:par>
                              <p:par>
                                <p:cTn id="64" presetID="21" presetClass="entr" presetSubtype="1" fill="hold" nodeType="withEffect">
                                  <p:stCondLst>
                                    <p:cond delay="0"/>
                                  </p:stCondLst>
                                  <p:childTnLst>
                                    <p:set>
                                      <p:cBhvr>
                                        <p:cTn id="65" dur="1" fill="hold">
                                          <p:stCondLst>
                                            <p:cond delay="0"/>
                                          </p:stCondLst>
                                        </p:cTn>
                                        <p:tgtEl>
                                          <p:spTgt spid="51"/>
                                        </p:tgtEl>
                                        <p:attrNameLst>
                                          <p:attrName>style.visibility</p:attrName>
                                        </p:attrNameLst>
                                      </p:cBhvr>
                                      <p:to>
                                        <p:strVal val="visible"/>
                                      </p:to>
                                    </p:set>
                                    <p:animEffect transition="in" filter="wheel(1)">
                                      <p:cBhvr>
                                        <p:cTn id="66" dur="500"/>
                                        <p:tgtEl>
                                          <p:spTgt spid="51"/>
                                        </p:tgtEl>
                                      </p:cBhvr>
                                    </p:animEffect>
                                  </p:childTnLst>
                                </p:cTn>
                              </p:par>
                            </p:childTnLst>
                          </p:cTn>
                        </p:par>
                        <p:par>
                          <p:cTn id="67" fill="hold">
                            <p:stCondLst>
                              <p:cond delay="4500"/>
                            </p:stCondLst>
                            <p:childTnLst>
                              <p:par>
                                <p:cTn id="68" presetID="42" presetClass="entr" presetSubtype="0" fill="hold" grpId="0" nodeType="afterEffect">
                                  <p:stCondLst>
                                    <p:cond delay="0"/>
                                  </p:stCondLst>
                                  <p:childTnLst>
                                    <p:set>
                                      <p:cBhvr>
                                        <p:cTn id="69" dur="1" fill="hold">
                                          <p:stCondLst>
                                            <p:cond delay="0"/>
                                          </p:stCondLst>
                                        </p:cTn>
                                        <p:tgtEl>
                                          <p:spTgt spid="58"/>
                                        </p:tgtEl>
                                        <p:attrNameLst>
                                          <p:attrName>style.visibility</p:attrName>
                                        </p:attrNameLst>
                                      </p:cBhvr>
                                      <p:to>
                                        <p:strVal val="visible"/>
                                      </p:to>
                                    </p:set>
                                    <p:animEffect transition="in" filter="fade">
                                      <p:cBhvr>
                                        <p:cTn id="70" dur="500"/>
                                        <p:tgtEl>
                                          <p:spTgt spid="58"/>
                                        </p:tgtEl>
                                      </p:cBhvr>
                                    </p:animEffect>
                                    <p:anim calcmode="lin" valueType="num">
                                      <p:cBhvr>
                                        <p:cTn id="71" dur="500" fill="hold"/>
                                        <p:tgtEl>
                                          <p:spTgt spid="58"/>
                                        </p:tgtEl>
                                        <p:attrNameLst>
                                          <p:attrName>ppt_x</p:attrName>
                                        </p:attrNameLst>
                                      </p:cBhvr>
                                      <p:tavLst>
                                        <p:tav tm="0">
                                          <p:val>
                                            <p:strVal val="#ppt_x"/>
                                          </p:val>
                                        </p:tav>
                                        <p:tav tm="100000">
                                          <p:val>
                                            <p:strVal val="#ppt_x"/>
                                          </p:val>
                                        </p:tav>
                                      </p:tavLst>
                                    </p:anim>
                                    <p:anim calcmode="lin" valueType="num">
                                      <p:cBhvr>
                                        <p:cTn id="72" dur="500" fill="hold"/>
                                        <p:tgtEl>
                                          <p:spTgt spid="58"/>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60"/>
                                        </p:tgtEl>
                                        <p:attrNameLst>
                                          <p:attrName>style.visibility</p:attrName>
                                        </p:attrNameLst>
                                      </p:cBhvr>
                                      <p:to>
                                        <p:strVal val="visible"/>
                                      </p:to>
                                    </p:set>
                                    <p:animEffect transition="in" filter="fade">
                                      <p:cBhvr>
                                        <p:cTn id="75" dur="500"/>
                                        <p:tgtEl>
                                          <p:spTgt spid="60"/>
                                        </p:tgtEl>
                                      </p:cBhvr>
                                    </p:animEffect>
                                    <p:anim calcmode="lin" valueType="num">
                                      <p:cBhvr>
                                        <p:cTn id="76" dur="500" fill="hold"/>
                                        <p:tgtEl>
                                          <p:spTgt spid="60"/>
                                        </p:tgtEl>
                                        <p:attrNameLst>
                                          <p:attrName>ppt_x</p:attrName>
                                        </p:attrNameLst>
                                      </p:cBhvr>
                                      <p:tavLst>
                                        <p:tav tm="0">
                                          <p:val>
                                            <p:strVal val="#ppt_x"/>
                                          </p:val>
                                        </p:tav>
                                        <p:tav tm="100000">
                                          <p:val>
                                            <p:strVal val="#ppt_x"/>
                                          </p:val>
                                        </p:tav>
                                      </p:tavLst>
                                    </p:anim>
                                    <p:anim calcmode="lin" valueType="num">
                                      <p:cBhvr>
                                        <p:cTn id="77" dur="500" fill="hold"/>
                                        <p:tgtEl>
                                          <p:spTgt spid="6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62"/>
                                        </p:tgtEl>
                                        <p:attrNameLst>
                                          <p:attrName>style.visibility</p:attrName>
                                        </p:attrNameLst>
                                      </p:cBhvr>
                                      <p:to>
                                        <p:strVal val="visible"/>
                                      </p:to>
                                    </p:set>
                                    <p:animEffect transition="in" filter="fade">
                                      <p:cBhvr>
                                        <p:cTn id="80" dur="500"/>
                                        <p:tgtEl>
                                          <p:spTgt spid="62"/>
                                        </p:tgtEl>
                                      </p:cBhvr>
                                    </p:animEffect>
                                    <p:anim calcmode="lin" valueType="num">
                                      <p:cBhvr>
                                        <p:cTn id="81" dur="500" fill="hold"/>
                                        <p:tgtEl>
                                          <p:spTgt spid="62"/>
                                        </p:tgtEl>
                                        <p:attrNameLst>
                                          <p:attrName>ppt_x</p:attrName>
                                        </p:attrNameLst>
                                      </p:cBhvr>
                                      <p:tavLst>
                                        <p:tav tm="0">
                                          <p:val>
                                            <p:strVal val="#ppt_x"/>
                                          </p:val>
                                        </p:tav>
                                        <p:tav tm="100000">
                                          <p:val>
                                            <p:strVal val="#ppt_x"/>
                                          </p:val>
                                        </p:tav>
                                      </p:tavLst>
                                    </p:anim>
                                    <p:anim calcmode="lin" valueType="num">
                                      <p:cBhvr>
                                        <p:cTn id="82" dur="500" fill="hold"/>
                                        <p:tgtEl>
                                          <p:spTgt spid="62"/>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64"/>
                                        </p:tgtEl>
                                        <p:attrNameLst>
                                          <p:attrName>style.visibility</p:attrName>
                                        </p:attrNameLst>
                                      </p:cBhvr>
                                      <p:to>
                                        <p:strVal val="visible"/>
                                      </p:to>
                                    </p:set>
                                    <p:animEffect transition="in" filter="fade">
                                      <p:cBhvr>
                                        <p:cTn id="85" dur="500"/>
                                        <p:tgtEl>
                                          <p:spTgt spid="64"/>
                                        </p:tgtEl>
                                      </p:cBhvr>
                                    </p:animEffect>
                                    <p:anim calcmode="lin" valueType="num">
                                      <p:cBhvr>
                                        <p:cTn id="86" dur="500" fill="hold"/>
                                        <p:tgtEl>
                                          <p:spTgt spid="64"/>
                                        </p:tgtEl>
                                        <p:attrNameLst>
                                          <p:attrName>ppt_x</p:attrName>
                                        </p:attrNameLst>
                                      </p:cBhvr>
                                      <p:tavLst>
                                        <p:tav tm="0">
                                          <p:val>
                                            <p:strVal val="#ppt_x"/>
                                          </p:val>
                                        </p:tav>
                                        <p:tav tm="100000">
                                          <p:val>
                                            <p:strVal val="#ppt_x"/>
                                          </p:val>
                                        </p:tav>
                                      </p:tavLst>
                                    </p:anim>
                                    <p:anim calcmode="lin" valueType="num">
                                      <p:cBhvr>
                                        <p:cTn id="87" dur="500" fill="hold"/>
                                        <p:tgtEl>
                                          <p:spTgt spid="64"/>
                                        </p:tgtEl>
                                        <p:attrNameLst>
                                          <p:attrName>ppt_y</p:attrName>
                                        </p:attrNameLst>
                                      </p:cBhvr>
                                      <p:tavLst>
                                        <p:tav tm="0">
                                          <p:val>
                                            <p:strVal val="#ppt_y+.1"/>
                                          </p:val>
                                        </p:tav>
                                        <p:tav tm="100000">
                                          <p:val>
                                            <p:strVal val="#ppt_y"/>
                                          </p:val>
                                        </p:tav>
                                      </p:tavLst>
                                    </p:anim>
                                  </p:childTnLst>
                                </p:cTn>
                              </p:par>
                            </p:childTnLst>
                          </p:cTn>
                        </p:par>
                        <p:par>
                          <p:cTn id="88" fill="hold">
                            <p:stCondLst>
                              <p:cond delay="5000"/>
                            </p:stCondLst>
                            <p:childTnLst>
                              <p:par>
                                <p:cTn id="89" presetID="14" presetClass="entr" presetSubtype="10"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Effect transition="in" filter="randombar(horizontal)">
                                      <p:cBhvr>
                                        <p:cTn id="91" dur="500"/>
                                        <p:tgtEl>
                                          <p:spTgt spid="57"/>
                                        </p:tgtEl>
                                      </p:cBhvr>
                                    </p:animEffect>
                                  </p:childTnLst>
                                </p:cTn>
                              </p:par>
                              <p:par>
                                <p:cTn id="92" presetID="14" presetClass="entr" presetSubtype="10" fill="hold" grpId="0" nodeType="withEffect">
                                  <p:stCondLst>
                                    <p:cond delay="0"/>
                                  </p:stCondLst>
                                  <p:childTnLst>
                                    <p:set>
                                      <p:cBhvr>
                                        <p:cTn id="93" dur="1" fill="hold">
                                          <p:stCondLst>
                                            <p:cond delay="0"/>
                                          </p:stCondLst>
                                        </p:cTn>
                                        <p:tgtEl>
                                          <p:spTgt spid="59"/>
                                        </p:tgtEl>
                                        <p:attrNameLst>
                                          <p:attrName>style.visibility</p:attrName>
                                        </p:attrNameLst>
                                      </p:cBhvr>
                                      <p:to>
                                        <p:strVal val="visible"/>
                                      </p:to>
                                    </p:set>
                                    <p:animEffect transition="in" filter="randombar(horizontal)">
                                      <p:cBhvr>
                                        <p:cTn id="94" dur="500"/>
                                        <p:tgtEl>
                                          <p:spTgt spid="59"/>
                                        </p:tgtEl>
                                      </p:cBhvr>
                                    </p:animEffect>
                                  </p:childTnLst>
                                </p:cTn>
                              </p:par>
                              <p:par>
                                <p:cTn id="95" presetID="14" presetClass="entr" presetSubtype="10" fill="hold" grpId="0" nodeType="withEffect">
                                  <p:stCondLst>
                                    <p:cond delay="0"/>
                                  </p:stCondLst>
                                  <p:childTnLst>
                                    <p:set>
                                      <p:cBhvr>
                                        <p:cTn id="96" dur="1" fill="hold">
                                          <p:stCondLst>
                                            <p:cond delay="0"/>
                                          </p:stCondLst>
                                        </p:cTn>
                                        <p:tgtEl>
                                          <p:spTgt spid="61"/>
                                        </p:tgtEl>
                                        <p:attrNameLst>
                                          <p:attrName>style.visibility</p:attrName>
                                        </p:attrNameLst>
                                      </p:cBhvr>
                                      <p:to>
                                        <p:strVal val="visible"/>
                                      </p:to>
                                    </p:set>
                                    <p:animEffect transition="in" filter="randombar(horizontal)">
                                      <p:cBhvr>
                                        <p:cTn id="97" dur="500"/>
                                        <p:tgtEl>
                                          <p:spTgt spid="61"/>
                                        </p:tgtEl>
                                      </p:cBhvr>
                                    </p:animEffect>
                                  </p:childTnLst>
                                </p:cTn>
                              </p:par>
                              <p:par>
                                <p:cTn id="98" presetID="14" presetClass="entr" presetSubtype="10" fill="hold" grpId="0" nodeType="withEffect">
                                  <p:stCondLst>
                                    <p:cond delay="0"/>
                                  </p:stCondLst>
                                  <p:childTnLst>
                                    <p:set>
                                      <p:cBhvr>
                                        <p:cTn id="99" dur="1" fill="hold">
                                          <p:stCondLst>
                                            <p:cond delay="0"/>
                                          </p:stCondLst>
                                        </p:cTn>
                                        <p:tgtEl>
                                          <p:spTgt spid="63"/>
                                        </p:tgtEl>
                                        <p:attrNameLst>
                                          <p:attrName>style.visibility</p:attrName>
                                        </p:attrNameLst>
                                      </p:cBhvr>
                                      <p:to>
                                        <p:strVal val="visible"/>
                                      </p:to>
                                    </p:set>
                                    <p:animEffect transition="in" filter="randombar(horizontal)">
                                      <p:cBhvr>
                                        <p:cTn id="100"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p:bldP spid="26" grpId="0"/>
      <p:bldP spid="27" grpId="0" animBg="1"/>
      <p:bldP spid="7" grpId="0" animBg="1"/>
      <p:bldP spid="8" grpId="0" animBg="1"/>
      <p:bldP spid="9" grpId="0" animBg="1"/>
      <p:bldP spid="10" grpId="0" animBg="1"/>
      <p:bldP spid="11" grpId="0" animBg="1"/>
      <p:bldP spid="54" grpId="0" animBg="1"/>
      <p:bldP spid="55" grpId="0"/>
      <p:bldP spid="56" grpId="0"/>
      <p:bldP spid="57" grpId="0"/>
      <p:bldP spid="58" grpId="0"/>
      <p:bldP spid="59" grpId="0"/>
      <p:bldP spid="60" grpId="0"/>
      <p:bldP spid="61" grpId="0"/>
      <p:bldP spid="62" grpId="0"/>
      <p:bldP spid="63" grpId="0"/>
      <p:bldP spid="64"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blip>
          <a:srcRect/>
          <a:stretch>
            <a:fillRect t="-83000" b="-83000"/>
          </a:stretch>
        </a:blipFill>
        <a:effectLst/>
      </p:bgPr>
    </p:bg>
    <p:spTree>
      <p:nvGrpSpPr>
        <p:cNvPr id="1" name=""/>
        <p:cNvGrpSpPr/>
        <p:nvPr/>
      </p:nvGrpSpPr>
      <p:grpSpPr>
        <a:xfrm>
          <a:off x="0" y="0"/>
          <a:ext cx="0" cy="0"/>
          <a:chOff x="0" y="0"/>
          <a:chExt cx="0" cy="0"/>
        </a:xfrm>
      </p:grpSpPr>
      <p:sp>
        <p:nvSpPr>
          <p:cNvPr id="23" name="矩形 22"/>
          <p:cNvSpPr/>
          <p:nvPr/>
        </p:nvSpPr>
        <p:spPr>
          <a:xfrm>
            <a:off x="333475" y="157318"/>
            <a:ext cx="113573" cy="591328"/>
          </a:xfrm>
          <a:prstGeom prst="rect">
            <a:avLst/>
          </a:prstGeom>
          <a:blipFill>
            <a:blip r:embed="rId3" cstate="screen"/>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fontAlgn="base">
              <a:spcBef>
                <a:spcPct val="0"/>
              </a:spcBef>
              <a:spcAft>
                <a:spcPct val="0"/>
              </a:spcAft>
            </a:pPr>
            <a:endParaRPr lang="zh-CN" altLang="en-US" sz="2400">
              <a:solidFill>
                <a:prstClr val="white"/>
              </a:solidFill>
            </a:endParaRPr>
          </a:p>
        </p:txBody>
      </p:sp>
      <p:cxnSp>
        <p:nvCxnSpPr>
          <p:cNvPr id="24" name="直接连接符 23"/>
          <p:cNvCxnSpPr/>
          <p:nvPr/>
        </p:nvCxnSpPr>
        <p:spPr>
          <a:xfrm>
            <a:off x="158720" y="789551"/>
            <a:ext cx="9903519" cy="2315"/>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sp>
        <p:nvSpPr>
          <p:cNvPr id="25" name="TextBox 6"/>
          <p:cNvSpPr txBox="1"/>
          <p:nvPr/>
        </p:nvSpPr>
        <p:spPr>
          <a:xfrm>
            <a:off x="476815" y="78832"/>
            <a:ext cx="4320480" cy="502766"/>
          </a:xfrm>
          <a:prstGeom prst="rect">
            <a:avLst/>
          </a:prstGeom>
          <a:noFill/>
          <a:effectLst>
            <a:outerShdw blurRad="12700" dist="12700" dir="2700000" algn="tl" rotWithShape="0">
              <a:prstClr val="black">
                <a:alpha val="40000"/>
              </a:prstClr>
            </a:outerShdw>
          </a:effectLst>
        </p:spPr>
        <p:txBody>
          <a:bodyPr wrap="square">
            <a:spAutoFit/>
          </a:bodyPr>
          <a:lstStyle/>
          <a:p>
            <a:pPr defTabSz="1219200">
              <a:defRPr/>
            </a:pPr>
            <a:r>
              <a:rPr lang="zh-CN" altLang="en-US" sz="2665" b="1" dirty="0">
                <a:ln w="6350">
                  <a:noFill/>
                </a:ln>
                <a:solidFill>
                  <a:prstClr val="black">
                    <a:lumMod val="65000"/>
                    <a:lumOff val="35000"/>
                  </a:prstClr>
                </a:solidFill>
                <a:latin typeface="微软雅黑" panose="020B0503020204020204" pitchFamily="34" charset="-122"/>
                <a:ea typeface="微软雅黑" panose="020B0503020204020204" pitchFamily="34" charset="-122"/>
              </a:rPr>
              <a:t>在</a:t>
            </a:r>
            <a:r>
              <a:rPr lang="zh-CN" altLang="en-US" sz="2665" b="1">
                <a:ln w="6350">
                  <a:noFill/>
                </a:ln>
                <a:solidFill>
                  <a:prstClr val="black">
                    <a:lumMod val="65000"/>
                    <a:lumOff val="35000"/>
                  </a:prstClr>
                </a:solidFill>
                <a:latin typeface="微软雅黑" panose="020B0503020204020204" pitchFamily="34" charset="-122"/>
                <a:ea typeface="微软雅黑" panose="020B0503020204020204" pitchFamily="34" charset="-122"/>
              </a:rPr>
              <a:t>这里填写文本标题</a:t>
            </a:r>
            <a:endParaRPr lang="zh-CN" altLang="en-US" sz="2665" b="1" dirty="0">
              <a:ln w="6350">
                <a:noFill/>
              </a:ln>
              <a:solidFill>
                <a:prstClr val="black">
                  <a:lumMod val="65000"/>
                  <a:lumOff val="35000"/>
                </a:prstClr>
              </a:solidFill>
              <a:latin typeface="微软雅黑" panose="020B0503020204020204" pitchFamily="34" charset="-122"/>
              <a:ea typeface="微软雅黑" panose="020B0503020204020204" pitchFamily="34" charset="-122"/>
            </a:endParaRPr>
          </a:p>
        </p:txBody>
      </p:sp>
      <p:sp>
        <p:nvSpPr>
          <p:cNvPr id="26" name="矩形 25"/>
          <p:cNvSpPr/>
          <p:nvPr/>
        </p:nvSpPr>
        <p:spPr>
          <a:xfrm>
            <a:off x="499270" y="448383"/>
            <a:ext cx="3777381" cy="318100"/>
          </a:xfrm>
          <a:prstGeom prst="rect">
            <a:avLst/>
          </a:prstGeom>
        </p:spPr>
        <p:txBody>
          <a:bodyPr wrap="none">
            <a:spAutoFit/>
          </a:bodyPr>
          <a:lstStyle/>
          <a:p>
            <a:pPr defTabSz="1219200" fontAlgn="base">
              <a:spcBef>
                <a:spcPct val="0"/>
              </a:spcBef>
              <a:spcAft>
                <a:spcPct val="0"/>
              </a:spcAft>
            </a:pPr>
            <a:r>
              <a:rPr lang="en-US" altLang="zh-CN" sz="1465" dirty="0">
                <a:solidFill>
                  <a:prstClr val="black">
                    <a:lumMod val="65000"/>
                    <a:lumOff val="35000"/>
                  </a:prstClr>
                </a:solidFill>
                <a:latin typeface="微软雅黑" panose="020B0503020204020204" pitchFamily="34" charset="-122"/>
                <a:ea typeface="微软雅黑" panose="020B0503020204020204" pitchFamily="34" charset="-122"/>
              </a:rPr>
              <a:t>Here to fill in the title of the courseware</a:t>
            </a:r>
            <a:endParaRPr lang="zh-CN" altLang="en-US" sz="1465" dirty="0">
              <a:solidFill>
                <a:prstClr val="black">
                  <a:lumMod val="65000"/>
                  <a:lumOff val="35000"/>
                </a:prstClr>
              </a:solidFill>
              <a:latin typeface="微软雅黑" panose="020B0503020204020204" pitchFamily="34" charset="-122"/>
              <a:ea typeface="微软雅黑" panose="020B0503020204020204" pitchFamily="34" charset="-122"/>
            </a:endParaRPr>
          </a:p>
        </p:txBody>
      </p:sp>
      <p:sp>
        <p:nvSpPr>
          <p:cNvPr id="27" name="矩形 26"/>
          <p:cNvSpPr/>
          <p:nvPr/>
        </p:nvSpPr>
        <p:spPr>
          <a:xfrm>
            <a:off x="158720" y="157318"/>
            <a:ext cx="113573" cy="591328"/>
          </a:xfrm>
          <a:prstGeom prst="rect">
            <a:avLst/>
          </a:prstGeom>
          <a:blipFill>
            <a:blip r:embed="rId4" cstate="screen"/>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fontAlgn="base">
              <a:spcBef>
                <a:spcPct val="0"/>
              </a:spcBef>
              <a:spcAft>
                <a:spcPct val="0"/>
              </a:spcAft>
            </a:pPr>
            <a:endParaRPr lang="zh-CN" altLang="en-US" sz="2400">
              <a:solidFill>
                <a:prstClr val="white"/>
              </a:solidFill>
            </a:endParaRPr>
          </a:p>
        </p:txBody>
      </p:sp>
      <p:sp>
        <p:nvSpPr>
          <p:cNvPr id="7" name="Line 6"/>
          <p:cNvSpPr>
            <a:spLocks noChangeShapeType="1"/>
          </p:cNvSpPr>
          <p:nvPr/>
        </p:nvSpPr>
        <p:spPr bwMode="auto">
          <a:xfrm>
            <a:off x="2075782" y="2328705"/>
            <a:ext cx="4897325" cy="0"/>
          </a:xfrm>
          <a:prstGeom prst="line">
            <a:avLst/>
          </a:prstGeom>
          <a:noFill/>
          <a:ln w="5" cap="flat">
            <a:solidFill>
              <a:sysClr val="windowText" lastClr="000000">
                <a:lumMod val="65000"/>
                <a:lumOff val="35000"/>
                <a:alpha val="30000"/>
              </a:sysClr>
            </a:solidFill>
            <a:prstDash val="solid"/>
            <a:miter lim="800000"/>
          </a:ln>
          <a:extLst>
            <a:ext uri="{909E8E84-426E-40DD-AFC4-6F175D3DCCD1}">
              <a14:hiddenFill xmlns:a14="http://schemas.microsoft.com/office/drawing/2010/main">
                <a:noFill/>
              </a14:hiddenFill>
            </a:ext>
          </a:extLst>
        </p:spPr>
        <p:txBody>
          <a:bodyPr vert="horz" wrap="square" lIns="70557" tIns="35279" rIns="70557" bIns="35279"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a:ln>
                <a:noFill/>
              </a:ln>
              <a:solidFill>
                <a:prstClr val="black"/>
              </a:solidFill>
              <a:effectLst/>
              <a:uLnTx/>
              <a:uFillTx/>
            </a:endParaRPr>
          </a:p>
        </p:txBody>
      </p:sp>
      <p:sp>
        <p:nvSpPr>
          <p:cNvPr id="8" name="Line 7"/>
          <p:cNvSpPr>
            <a:spLocks noChangeShapeType="1"/>
          </p:cNvSpPr>
          <p:nvPr/>
        </p:nvSpPr>
        <p:spPr bwMode="auto">
          <a:xfrm>
            <a:off x="2075782" y="2795927"/>
            <a:ext cx="4897325" cy="0"/>
          </a:xfrm>
          <a:prstGeom prst="line">
            <a:avLst/>
          </a:prstGeom>
          <a:noFill/>
          <a:ln w="5" cap="flat">
            <a:solidFill>
              <a:sysClr val="windowText" lastClr="000000">
                <a:lumMod val="65000"/>
                <a:lumOff val="35000"/>
                <a:alpha val="30000"/>
              </a:sysClr>
            </a:solidFill>
            <a:prstDash val="solid"/>
            <a:miter lim="800000"/>
          </a:ln>
          <a:extLst>
            <a:ext uri="{909E8E84-426E-40DD-AFC4-6F175D3DCCD1}">
              <a14:hiddenFill xmlns:a14="http://schemas.microsoft.com/office/drawing/2010/main">
                <a:noFill/>
              </a14:hiddenFill>
            </a:ext>
          </a:extLst>
        </p:spPr>
        <p:txBody>
          <a:bodyPr vert="horz" wrap="square" lIns="70557" tIns="35279" rIns="70557" bIns="35279"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a:ln>
                <a:noFill/>
              </a:ln>
              <a:solidFill>
                <a:prstClr val="black"/>
              </a:solidFill>
              <a:effectLst/>
              <a:uLnTx/>
              <a:uFillTx/>
            </a:endParaRPr>
          </a:p>
        </p:txBody>
      </p:sp>
      <p:sp>
        <p:nvSpPr>
          <p:cNvPr id="9" name="Line 8"/>
          <p:cNvSpPr>
            <a:spLocks noChangeShapeType="1"/>
          </p:cNvSpPr>
          <p:nvPr/>
        </p:nvSpPr>
        <p:spPr bwMode="auto">
          <a:xfrm>
            <a:off x="2075782" y="3252158"/>
            <a:ext cx="4897325" cy="0"/>
          </a:xfrm>
          <a:prstGeom prst="line">
            <a:avLst/>
          </a:prstGeom>
          <a:noFill/>
          <a:ln w="5" cap="flat">
            <a:solidFill>
              <a:sysClr val="windowText" lastClr="000000">
                <a:lumMod val="65000"/>
                <a:lumOff val="35000"/>
                <a:alpha val="30000"/>
              </a:sysClr>
            </a:solidFill>
            <a:prstDash val="solid"/>
            <a:miter lim="800000"/>
          </a:ln>
          <a:extLst>
            <a:ext uri="{909E8E84-426E-40DD-AFC4-6F175D3DCCD1}">
              <a14:hiddenFill xmlns:a14="http://schemas.microsoft.com/office/drawing/2010/main">
                <a:noFill/>
              </a14:hiddenFill>
            </a:ext>
          </a:extLst>
        </p:spPr>
        <p:txBody>
          <a:bodyPr vert="horz" wrap="square" lIns="70557" tIns="35279" rIns="70557" bIns="35279"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a:ln>
                <a:noFill/>
              </a:ln>
              <a:solidFill>
                <a:prstClr val="black"/>
              </a:solidFill>
              <a:effectLst/>
              <a:uLnTx/>
              <a:uFillTx/>
            </a:endParaRPr>
          </a:p>
        </p:txBody>
      </p:sp>
      <p:sp>
        <p:nvSpPr>
          <p:cNvPr id="10" name="Line 9"/>
          <p:cNvSpPr>
            <a:spLocks noChangeShapeType="1"/>
          </p:cNvSpPr>
          <p:nvPr/>
        </p:nvSpPr>
        <p:spPr bwMode="auto">
          <a:xfrm>
            <a:off x="2075782" y="3719382"/>
            <a:ext cx="4897325" cy="0"/>
          </a:xfrm>
          <a:prstGeom prst="line">
            <a:avLst/>
          </a:prstGeom>
          <a:noFill/>
          <a:ln w="5" cap="flat">
            <a:solidFill>
              <a:sysClr val="windowText" lastClr="000000">
                <a:lumMod val="65000"/>
                <a:lumOff val="35000"/>
                <a:alpha val="30000"/>
              </a:sysClr>
            </a:solidFill>
            <a:prstDash val="solid"/>
            <a:miter lim="800000"/>
          </a:ln>
          <a:extLst>
            <a:ext uri="{909E8E84-426E-40DD-AFC4-6F175D3DCCD1}">
              <a14:hiddenFill xmlns:a14="http://schemas.microsoft.com/office/drawing/2010/main">
                <a:noFill/>
              </a14:hiddenFill>
            </a:ext>
          </a:extLst>
        </p:spPr>
        <p:txBody>
          <a:bodyPr vert="horz" wrap="square" lIns="70557" tIns="35279" rIns="70557" bIns="35279"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a:ln>
                <a:noFill/>
              </a:ln>
              <a:solidFill>
                <a:prstClr val="black"/>
              </a:solidFill>
              <a:effectLst/>
              <a:uLnTx/>
              <a:uFillTx/>
            </a:endParaRPr>
          </a:p>
        </p:txBody>
      </p:sp>
      <p:sp>
        <p:nvSpPr>
          <p:cNvPr id="11" name="Line 10"/>
          <p:cNvSpPr>
            <a:spLocks noChangeShapeType="1"/>
          </p:cNvSpPr>
          <p:nvPr/>
        </p:nvSpPr>
        <p:spPr bwMode="auto">
          <a:xfrm>
            <a:off x="2075782" y="4186605"/>
            <a:ext cx="4897325" cy="0"/>
          </a:xfrm>
          <a:prstGeom prst="line">
            <a:avLst/>
          </a:prstGeom>
          <a:noFill/>
          <a:ln w="5" cap="flat">
            <a:solidFill>
              <a:sysClr val="windowText" lastClr="000000">
                <a:lumMod val="65000"/>
                <a:lumOff val="35000"/>
                <a:alpha val="30000"/>
              </a:sysClr>
            </a:solidFill>
            <a:prstDash val="solid"/>
            <a:miter lim="800000"/>
          </a:ln>
          <a:extLst>
            <a:ext uri="{909E8E84-426E-40DD-AFC4-6F175D3DCCD1}">
              <a14:hiddenFill xmlns:a14="http://schemas.microsoft.com/office/drawing/2010/main">
                <a:noFill/>
              </a14:hiddenFill>
            </a:ext>
          </a:extLst>
        </p:spPr>
        <p:txBody>
          <a:bodyPr vert="horz" wrap="square" lIns="70557" tIns="35279" rIns="70557" bIns="35279"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a:ln>
                <a:noFill/>
              </a:ln>
              <a:solidFill>
                <a:prstClr val="black"/>
              </a:solidFill>
              <a:effectLst/>
              <a:uLnTx/>
              <a:uFillTx/>
            </a:endParaRPr>
          </a:p>
        </p:txBody>
      </p:sp>
      <p:sp>
        <p:nvSpPr>
          <p:cNvPr id="12" name="Line 11"/>
          <p:cNvSpPr>
            <a:spLocks noChangeShapeType="1"/>
          </p:cNvSpPr>
          <p:nvPr/>
        </p:nvSpPr>
        <p:spPr bwMode="auto">
          <a:xfrm>
            <a:off x="2075782" y="4653829"/>
            <a:ext cx="4897325" cy="0"/>
          </a:xfrm>
          <a:prstGeom prst="line">
            <a:avLst/>
          </a:prstGeom>
          <a:noFill/>
          <a:ln w="5" cap="flat">
            <a:solidFill>
              <a:sysClr val="windowText" lastClr="000000">
                <a:lumMod val="65000"/>
                <a:lumOff val="35000"/>
                <a:alpha val="30000"/>
              </a:sysClr>
            </a:solidFill>
            <a:prstDash val="solid"/>
            <a:miter lim="800000"/>
          </a:ln>
          <a:extLst>
            <a:ext uri="{909E8E84-426E-40DD-AFC4-6F175D3DCCD1}">
              <a14:hiddenFill xmlns:a14="http://schemas.microsoft.com/office/drawing/2010/main">
                <a:noFill/>
              </a14:hiddenFill>
            </a:ext>
          </a:extLst>
        </p:spPr>
        <p:txBody>
          <a:bodyPr vert="horz" wrap="square" lIns="70557" tIns="35279" rIns="70557" bIns="35279"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a:ln>
                <a:noFill/>
              </a:ln>
              <a:solidFill>
                <a:prstClr val="black"/>
              </a:solidFill>
              <a:effectLst/>
              <a:uLnTx/>
              <a:uFillTx/>
            </a:endParaRPr>
          </a:p>
        </p:txBody>
      </p:sp>
      <p:sp>
        <p:nvSpPr>
          <p:cNvPr id="13" name="Line 12"/>
          <p:cNvSpPr>
            <a:spLocks noChangeShapeType="1"/>
          </p:cNvSpPr>
          <p:nvPr/>
        </p:nvSpPr>
        <p:spPr bwMode="auto">
          <a:xfrm>
            <a:off x="2075782" y="5066977"/>
            <a:ext cx="4897325" cy="0"/>
          </a:xfrm>
          <a:prstGeom prst="line">
            <a:avLst/>
          </a:prstGeom>
          <a:noFill/>
          <a:ln w="5" cap="flat">
            <a:solidFill>
              <a:sysClr val="windowText" lastClr="000000">
                <a:lumMod val="65000"/>
                <a:lumOff val="35000"/>
                <a:alpha val="30000"/>
              </a:sysClr>
            </a:solidFill>
            <a:prstDash val="solid"/>
            <a:miter lim="800000"/>
          </a:ln>
          <a:extLst>
            <a:ext uri="{909E8E84-426E-40DD-AFC4-6F175D3DCCD1}">
              <a14:hiddenFill xmlns:a14="http://schemas.microsoft.com/office/drawing/2010/main">
                <a:noFill/>
              </a14:hiddenFill>
            </a:ext>
          </a:extLst>
        </p:spPr>
        <p:txBody>
          <a:bodyPr vert="horz" wrap="square" lIns="70557" tIns="35279" rIns="70557" bIns="35279"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a:ln>
                <a:noFill/>
              </a:ln>
              <a:solidFill>
                <a:prstClr val="black"/>
              </a:solidFill>
              <a:effectLst/>
              <a:uLnTx/>
              <a:uFillTx/>
            </a:endParaRPr>
          </a:p>
        </p:txBody>
      </p:sp>
      <p:sp>
        <p:nvSpPr>
          <p:cNvPr id="14" name="Line 13"/>
          <p:cNvSpPr>
            <a:spLocks noChangeShapeType="1"/>
          </p:cNvSpPr>
          <p:nvPr/>
        </p:nvSpPr>
        <p:spPr bwMode="auto">
          <a:xfrm>
            <a:off x="2075782" y="5534201"/>
            <a:ext cx="4897325" cy="0"/>
          </a:xfrm>
          <a:prstGeom prst="line">
            <a:avLst/>
          </a:prstGeom>
          <a:noFill/>
          <a:ln w="5" cap="flat">
            <a:solidFill>
              <a:sysClr val="windowText" lastClr="000000">
                <a:lumMod val="65000"/>
                <a:lumOff val="35000"/>
                <a:alpha val="40000"/>
              </a:sysClr>
            </a:solidFill>
            <a:prstDash val="solid"/>
            <a:miter lim="800000"/>
          </a:ln>
          <a:extLst>
            <a:ext uri="{909E8E84-426E-40DD-AFC4-6F175D3DCCD1}">
              <a14:hiddenFill xmlns:a14="http://schemas.microsoft.com/office/drawing/2010/main">
                <a:noFill/>
              </a14:hiddenFill>
            </a:ext>
          </a:extLst>
        </p:spPr>
        <p:txBody>
          <a:bodyPr vert="horz" wrap="square" lIns="70557" tIns="35279" rIns="70557" bIns="35279"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a:ln>
                <a:noFill/>
              </a:ln>
              <a:solidFill>
                <a:prstClr val="black"/>
              </a:solidFill>
              <a:effectLst/>
              <a:uLnTx/>
              <a:uFillTx/>
            </a:endParaRPr>
          </a:p>
        </p:txBody>
      </p:sp>
      <p:sp>
        <p:nvSpPr>
          <p:cNvPr id="15" name="TextBox 54"/>
          <p:cNvSpPr txBox="1"/>
          <p:nvPr/>
        </p:nvSpPr>
        <p:spPr>
          <a:xfrm>
            <a:off x="1802871" y="5341111"/>
            <a:ext cx="214641" cy="240531"/>
          </a:xfrm>
          <a:prstGeom prst="rect">
            <a:avLst/>
          </a:prstGeom>
          <a:noFill/>
        </p:spPr>
        <p:txBody>
          <a:bodyPr wrap="none" lIns="70557" tIns="35279" rIns="70557" bIns="35279"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1100" b="0" i="0" u="none" strike="noStrike" kern="0" cap="none" spc="0" normalizeH="0" baseline="0" noProof="0">
                <a:ln>
                  <a:noFill/>
                </a:ln>
                <a:solidFill>
                  <a:prstClr val="black">
                    <a:lumMod val="65000"/>
                    <a:lumOff val="35000"/>
                  </a:prstClr>
                </a:solidFill>
                <a:effectLst/>
                <a:uLnTx/>
                <a:uFillTx/>
              </a:rPr>
              <a:t>0</a:t>
            </a:r>
            <a:endParaRPr kumimoji="0" lang="zh-CN" altLang="en-US" sz="1100" b="0" i="0" u="none" strike="noStrike" kern="0" cap="none" spc="0" normalizeH="0" baseline="0" noProof="0">
              <a:ln>
                <a:noFill/>
              </a:ln>
              <a:solidFill>
                <a:prstClr val="black">
                  <a:lumMod val="65000"/>
                  <a:lumOff val="35000"/>
                </a:prstClr>
              </a:solidFill>
              <a:effectLst/>
              <a:uLnTx/>
              <a:uFillTx/>
            </a:endParaRPr>
          </a:p>
        </p:txBody>
      </p:sp>
      <p:sp>
        <p:nvSpPr>
          <p:cNvPr id="16" name="TextBox 55"/>
          <p:cNvSpPr txBox="1"/>
          <p:nvPr/>
        </p:nvSpPr>
        <p:spPr>
          <a:xfrm>
            <a:off x="1558171" y="4877031"/>
            <a:ext cx="358912" cy="240531"/>
          </a:xfrm>
          <a:prstGeom prst="rect">
            <a:avLst/>
          </a:prstGeom>
          <a:noFill/>
        </p:spPr>
        <p:txBody>
          <a:bodyPr wrap="none" lIns="70557" tIns="35279" rIns="70557" bIns="35279"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1100" b="0" i="0" u="none" strike="noStrike" kern="0" cap="none" spc="0" normalizeH="0" baseline="0" noProof="0">
                <a:ln>
                  <a:noFill/>
                </a:ln>
                <a:solidFill>
                  <a:prstClr val="black">
                    <a:lumMod val="65000"/>
                    <a:lumOff val="35000"/>
                  </a:prstClr>
                </a:solidFill>
                <a:effectLst/>
                <a:uLnTx/>
                <a:uFillTx/>
              </a:rPr>
              <a:t>100</a:t>
            </a:r>
            <a:endParaRPr kumimoji="0" lang="zh-CN" altLang="en-US" sz="1100" b="0" i="0" u="none" strike="noStrike" kern="0" cap="none" spc="0" normalizeH="0" baseline="0" noProof="0">
              <a:ln>
                <a:noFill/>
              </a:ln>
              <a:solidFill>
                <a:prstClr val="black">
                  <a:lumMod val="65000"/>
                  <a:lumOff val="35000"/>
                </a:prstClr>
              </a:solidFill>
              <a:effectLst/>
              <a:uLnTx/>
              <a:uFillTx/>
            </a:endParaRPr>
          </a:p>
        </p:txBody>
      </p:sp>
      <p:sp>
        <p:nvSpPr>
          <p:cNvPr id="17" name="TextBox 56"/>
          <p:cNvSpPr txBox="1"/>
          <p:nvPr/>
        </p:nvSpPr>
        <p:spPr>
          <a:xfrm>
            <a:off x="1558171" y="4412947"/>
            <a:ext cx="358912" cy="240531"/>
          </a:xfrm>
          <a:prstGeom prst="rect">
            <a:avLst/>
          </a:prstGeom>
          <a:noFill/>
        </p:spPr>
        <p:txBody>
          <a:bodyPr wrap="none" lIns="70557" tIns="35279" rIns="70557" bIns="35279"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1100" b="0" i="0" u="none" strike="noStrike" kern="0" cap="none" spc="0" normalizeH="0" baseline="0" noProof="0">
                <a:ln>
                  <a:noFill/>
                </a:ln>
                <a:solidFill>
                  <a:prstClr val="black">
                    <a:lumMod val="65000"/>
                    <a:lumOff val="35000"/>
                  </a:prstClr>
                </a:solidFill>
                <a:effectLst/>
                <a:uLnTx/>
                <a:uFillTx/>
              </a:rPr>
              <a:t>200</a:t>
            </a:r>
            <a:endParaRPr kumimoji="0" lang="zh-CN" altLang="en-US" sz="1100" b="0" i="0" u="none" strike="noStrike" kern="0" cap="none" spc="0" normalizeH="0" baseline="0" noProof="0">
              <a:ln>
                <a:noFill/>
              </a:ln>
              <a:solidFill>
                <a:prstClr val="black">
                  <a:lumMod val="65000"/>
                  <a:lumOff val="35000"/>
                </a:prstClr>
              </a:solidFill>
              <a:effectLst/>
              <a:uLnTx/>
              <a:uFillTx/>
            </a:endParaRPr>
          </a:p>
        </p:txBody>
      </p:sp>
      <p:sp>
        <p:nvSpPr>
          <p:cNvPr id="18" name="TextBox 57"/>
          <p:cNvSpPr txBox="1"/>
          <p:nvPr/>
        </p:nvSpPr>
        <p:spPr>
          <a:xfrm>
            <a:off x="1558171" y="3948864"/>
            <a:ext cx="358912" cy="240531"/>
          </a:xfrm>
          <a:prstGeom prst="rect">
            <a:avLst/>
          </a:prstGeom>
          <a:noFill/>
        </p:spPr>
        <p:txBody>
          <a:bodyPr wrap="none" lIns="70557" tIns="35279" rIns="70557" bIns="35279"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1100" b="0" i="0" u="none" strike="noStrike" kern="0" cap="none" spc="0" normalizeH="0" baseline="0" noProof="0">
                <a:ln>
                  <a:noFill/>
                </a:ln>
                <a:solidFill>
                  <a:prstClr val="black">
                    <a:lumMod val="65000"/>
                    <a:lumOff val="35000"/>
                  </a:prstClr>
                </a:solidFill>
                <a:effectLst/>
                <a:uLnTx/>
                <a:uFillTx/>
              </a:rPr>
              <a:t>300</a:t>
            </a:r>
            <a:endParaRPr kumimoji="0" lang="zh-CN" altLang="en-US" sz="1100" b="0" i="0" u="none" strike="noStrike" kern="0" cap="none" spc="0" normalizeH="0" baseline="0" noProof="0">
              <a:ln>
                <a:noFill/>
              </a:ln>
              <a:solidFill>
                <a:prstClr val="black">
                  <a:lumMod val="65000"/>
                  <a:lumOff val="35000"/>
                </a:prstClr>
              </a:solidFill>
              <a:effectLst/>
              <a:uLnTx/>
              <a:uFillTx/>
            </a:endParaRPr>
          </a:p>
        </p:txBody>
      </p:sp>
      <p:sp>
        <p:nvSpPr>
          <p:cNvPr id="19" name="TextBox 58"/>
          <p:cNvSpPr txBox="1"/>
          <p:nvPr/>
        </p:nvSpPr>
        <p:spPr>
          <a:xfrm>
            <a:off x="1558171" y="3484779"/>
            <a:ext cx="358912" cy="240531"/>
          </a:xfrm>
          <a:prstGeom prst="rect">
            <a:avLst/>
          </a:prstGeom>
          <a:noFill/>
        </p:spPr>
        <p:txBody>
          <a:bodyPr wrap="none" lIns="70557" tIns="35279" rIns="70557" bIns="35279"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1100" b="0" i="0" u="none" strike="noStrike" kern="0" cap="none" spc="0" normalizeH="0" baseline="0" noProof="0">
                <a:ln>
                  <a:noFill/>
                </a:ln>
                <a:solidFill>
                  <a:prstClr val="black">
                    <a:lumMod val="65000"/>
                    <a:lumOff val="35000"/>
                  </a:prstClr>
                </a:solidFill>
                <a:effectLst/>
                <a:uLnTx/>
                <a:uFillTx/>
              </a:rPr>
              <a:t>400</a:t>
            </a:r>
            <a:endParaRPr kumimoji="0" lang="zh-CN" altLang="en-US" sz="1100" b="0" i="0" u="none" strike="noStrike" kern="0" cap="none" spc="0" normalizeH="0" baseline="0" noProof="0">
              <a:ln>
                <a:noFill/>
              </a:ln>
              <a:solidFill>
                <a:prstClr val="black">
                  <a:lumMod val="65000"/>
                  <a:lumOff val="35000"/>
                </a:prstClr>
              </a:solidFill>
              <a:effectLst/>
              <a:uLnTx/>
              <a:uFillTx/>
            </a:endParaRPr>
          </a:p>
        </p:txBody>
      </p:sp>
      <p:sp>
        <p:nvSpPr>
          <p:cNvPr id="20" name="TextBox 59"/>
          <p:cNvSpPr txBox="1"/>
          <p:nvPr/>
        </p:nvSpPr>
        <p:spPr>
          <a:xfrm>
            <a:off x="1558171" y="3020697"/>
            <a:ext cx="358912" cy="240531"/>
          </a:xfrm>
          <a:prstGeom prst="rect">
            <a:avLst/>
          </a:prstGeom>
          <a:noFill/>
        </p:spPr>
        <p:txBody>
          <a:bodyPr wrap="none" lIns="70557" tIns="35279" rIns="70557" bIns="35279"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1100" b="0" i="0" u="none" strike="noStrike" kern="0" cap="none" spc="0" normalizeH="0" baseline="0" noProof="0">
                <a:ln>
                  <a:noFill/>
                </a:ln>
                <a:solidFill>
                  <a:prstClr val="black">
                    <a:lumMod val="65000"/>
                    <a:lumOff val="35000"/>
                  </a:prstClr>
                </a:solidFill>
                <a:effectLst/>
                <a:uLnTx/>
                <a:uFillTx/>
              </a:rPr>
              <a:t>500</a:t>
            </a:r>
            <a:endParaRPr kumimoji="0" lang="zh-CN" altLang="en-US" sz="1100" b="0" i="0" u="none" strike="noStrike" kern="0" cap="none" spc="0" normalizeH="0" baseline="0" noProof="0">
              <a:ln>
                <a:noFill/>
              </a:ln>
              <a:solidFill>
                <a:prstClr val="black">
                  <a:lumMod val="65000"/>
                  <a:lumOff val="35000"/>
                </a:prstClr>
              </a:solidFill>
              <a:effectLst/>
              <a:uLnTx/>
              <a:uFillTx/>
            </a:endParaRPr>
          </a:p>
        </p:txBody>
      </p:sp>
      <p:sp>
        <p:nvSpPr>
          <p:cNvPr id="21" name="TextBox 60"/>
          <p:cNvSpPr txBox="1"/>
          <p:nvPr/>
        </p:nvSpPr>
        <p:spPr>
          <a:xfrm>
            <a:off x="1558171" y="2556614"/>
            <a:ext cx="358912" cy="240531"/>
          </a:xfrm>
          <a:prstGeom prst="rect">
            <a:avLst/>
          </a:prstGeom>
          <a:noFill/>
        </p:spPr>
        <p:txBody>
          <a:bodyPr wrap="none" lIns="70557" tIns="35279" rIns="70557" bIns="35279"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1100" b="0" i="0" u="none" strike="noStrike" kern="0" cap="none" spc="0" normalizeH="0" baseline="0" noProof="0">
                <a:ln>
                  <a:noFill/>
                </a:ln>
                <a:solidFill>
                  <a:prstClr val="black">
                    <a:lumMod val="65000"/>
                    <a:lumOff val="35000"/>
                  </a:prstClr>
                </a:solidFill>
                <a:effectLst/>
                <a:uLnTx/>
                <a:uFillTx/>
              </a:rPr>
              <a:t>600</a:t>
            </a:r>
            <a:endParaRPr kumimoji="0" lang="zh-CN" altLang="en-US" sz="1100" b="0" i="0" u="none" strike="noStrike" kern="0" cap="none" spc="0" normalizeH="0" baseline="0" noProof="0">
              <a:ln>
                <a:noFill/>
              </a:ln>
              <a:solidFill>
                <a:prstClr val="black">
                  <a:lumMod val="65000"/>
                  <a:lumOff val="35000"/>
                </a:prstClr>
              </a:solidFill>
              <a:effectLst/>
              <a:uLnTx/>
              <a:uFillTx/>
            </a:endParaRPr>
          </a:p>
        </p:txBody>
      </p:sp>
      <p:sp>
        <p:nvSpPr>
          <p:cNvPr id="22" name="TextBox 61"/>
          <p:cNvSpPr txBox="1"/>
          <p:nvPr/>
        </p:nvSpPr>
        <p:spPr>
          <a:xfrm>
            <a:off x="1558171" y="2092531"/>
            <a:ext cx="358912" cy="240531"/>
          </a:xfrm>
          <a:prstGeom prst="rect">
            <a:avLst/>
          </a:prstGeom>
          <a:noFill/>
        </p:spPr>
        <p:txBody>
          <a:bodyPr wrap="none" lIns="70557" tIns="35279" rIns="70557" bIns="35279"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1100" b="0" i="0" u="none" strike="noStrike" kern="0" cap="none" spc="0" normalizeH="0" baseline="0" noProof="0">
                <a:ln>
                  <a:noFill/>
                </a:ln>
                <a:solidFill>
                  <a:prstClr val="black">
                    <a:lumMod val="65000"/>
                    <a:lumOff val="35000"/>
                  </a:prstClr>
                </a:solidFill>
                <a:effectLst/>
                <a:uLnTx/>
                <a:uFillTx/>
              </a:rPr>
              <a:t>700</a:t>
            </a:r>
            <a:endParaRPr kumimoji="0" lang="zh-CN" altLang="en-US" sz="1100" b="0" i="0" u="none" strike="noStrike" kern="0" cap="none" spc="0" normalizeH="0" baseline="0" noProof="0">
              <a:ln>
                <a:noFill/>
              </a:ln>
              <a:solidFill>
                <a:prstClr val="black">
                  <a:lumMod val="65000"/>
                  <a:lumOff val="35000"/>
                </a:prstClr>
              </a:solidFill>
              <a:effectLst/>
              <a:uLnTx/>
              <a:uFillTx/>
            </a:endParaRPr>
          </a:p>
        </p:txBody>
      </p:sp>
      <p:sp>
        <p:nvSpPr>
          <p:cNvPr id="28" name="TextBox 62"/>
          <p:cNvSpPr txBox="1"/>
          <p:nvPr/>
        </p:nvSpPr>
        <p:spPr>
          <a:xfrm>
            <a:off x="2423620" y="5589240"/>
            <a:ext cx="424635" cy="240531"/>
          </a:xfrm>
          <a:prstGeom prst="rect">
            <a:avLst/>
          </a:prstGeom>
          <a:noFill/>
        </p:spPr>
        <p:txBody>
          <a:bodyPr wrap="none" lIns="70557" tIns="35279" rIns="70557" bIns="35279" rtlCol="0">
            <a:spAutoFit/>
          </a:bodyPr>
          <a:lstStyle/>
          <a:p>
            <a:pPr defTabSz="914400"/>
            <a:r>
              <a:rPr lang="zh-CN" altLang="en-US" sz="1100">
                <a:solidFill>
                  <a:prstClr val="black">
                    <a:lumMod val="95000"/>
                    <a:lumOff val="5000"/>
                  </a:prstClr>
                </a:solidFill>
                <a:latin typeface="微软雅黑" panose="020B0503020204020204" pitchFamily="34" charset="-122"/>
                <a:ea typeface="微软雅黑" panose="020B0503020204020204" pitchFamily="34" charset="-122"/>
              </a:rPr>
              <a:t>标题</a:t>
            </a:r>
          </a:p>
        </p:txBody>
      </p:sp>
      <p:sp>
        <p:nvSpPr>
          <p:cNvPr id="29" name="TextBox 63"/>
          <p:cNvSpPr txBox="1"/>
          <p:nvPr/>
        </p:nvSpPr>
        <p:spPr>
          <a:xfrm>
            <a:off x="3635583" y="5589240"/>
            <a:ext cx="424635" cy="240531"/>
          </a:xfrm>
          <a:prstGeom prst="rect">
            <a:avLst/>
          </a:prstGeom>
          <a:noFill/>
        </p:spPr>
        <p:txBody>
          <a:bodyPr wrap="none" lIns="70557" tIns="35279" rIns="70557" bIns="35279" rtlCol="0">
            <a:spAutoFit/>
          </a:bodyPr>
          <a:lstStyle/>
          <a:p>
            <a:pPr defTabSz="914400"/>
            <a:r>
              <a:rPr lang="zh-CN" altLang="en-US" sz="1100">
                <a:solidFill>
                  <a:prstClr val="black">
                    <a:lumMod val="95000"/>
                    <a:lumOff val="5000"/>
                  </a:prstClr>
                </a:solidFill>
                <a:latin typeface="微软雅黑" panose="020B0503020204020204" pitchFamily="34" charset="-122"/>
                <a:ea typeface="微软雅黑" panose="020B0503020204020204" pitchFamily="34" charset="-122"/>
              </a:rPr>
              <a:t>标题</a:t>
            </a:r>
          </a:p>
        </p:txBody>
      </p:sp>
      <p:sp>
        <p:nvSpPr>
          <p:cNvPr id="30" name="TextBox 64"/>
          <p:cNvSpPr txBox="1"/>
          <p:nvPr/>
        </p:nvSpPr>
        <p:spPr>
          <a:xfrm>
            <a:off x="4891518" y="5589240"/>
            <a:ext cx="424635" cy="240531"/>
          </a:xfrm>
          <a:prstGeom prst="rect">
            <a:avLst/>
          </a:prstGeom>
          <a:noFill/>
        </p:spPr>
        <p:txBody>
          <a:bodyPr wrap="none" lIns="70557" tIns="35279" rIns="70557" bIns="35279" rtlCol="0">
            <a:spAutoFit/>
          </a:bodyPr>
          <a:lstStyle/>
          <a:p>
            <a:pPr defTabSz="914400"/>
            <a:r>
              <a:rPr lang="zh-CN" altLang="en-US" sz="1100">
                <a:solidFill>
                  <a:prstClr val="black">
                    <a:lumMod val="95000"/>
                    <a:lumOff val="5000"/>
                  </a:prstClr>
                </a:solidFill>
                <a:latin typeface="微软雅黑" panose="020B0503020204020204" pitchFamily="34" charset="-122"/>
                <a:ea typeface="微软雅黑" panose="020B0503020204020204" pitchFamily="34" charset="-122"/>
              </a:rPr>
              <a:t>标题</a:t>
            </a:r>
          </a:p>
        </p:txBody>
      </p:sp>
      <p:sp>
        <p:nvSpPr>
          <p:cNvPr id="31" name="TextBox 65"/>
          <p:cNvSpPr txBox="1"/>
          <p:nvPr/>
        </p:nvSpPr>
        <p:spPr>
          <a:xfrm>
            <a:off x="6097988" y="5589240"/>
            <a:ext cx="424635" cy="240531"/>
          </a:xfrm>
          <a:prstGeom prst="rect">
            <a:avLst/>
          </a:prstGeom>
          <a:noFill/>
        </p:spPr>
        <p:txBody>
          <a:bodyPr wrap="none" lIns="70557" tIns="35279" rIns="70557" bIns="35279" rtlCol="0">
            <a:spAutoFit/>
          </a:bodyPr>
          <a:lstStyle/>
          <a:p>
            <a:pPr defTabSz="914400"/>
            <a:r>
              <a:rPr lang="zh-CN" altLang="en-US" sz="1100">
                <a:solidFill>
                  <a:prstClr val="black">
                    <a:lumMod val="95000"/>
                    <a:lumOff val="5000"/>
                  </a:prstClr>
                </a:solidFill>
                <a:latin typeface="微软雅黑" panose="020B0503020204020204" pitchFamily="34" charset="-122"/>
                <a:ea typeface="微软雅黑" panose="020B0503020204020204" pitchFamily="34" charset="-122"/>
              </a:rPr>
              <a:t>标题</a:t>
            </a:r>
          </a:p>
        </p:txBody>
      </p:sp>
      <p:sp>
        <p:nvSpPr>
          <p:cNvPr id="32" name="TextBox 66"/>
          <p:cNvSpPr txBox="1"/>
          <p:nvPr/>
        </p:nvSpPr>
        <p:spPr>
          <a:xfrm>
            <a:off x="8250125" y="3320955"/>
            <a:ext cx="3151994" cy="611395"/>
          </a:xfrm>
          <a:prstGeom prst="rect">
            <a:avLst/>
          </a:prstGeom>
          <a:noFill/>
        </p:spPr>
        <p:txBody>
          <a:bodyPr wrap="square" lIns="70557" tIns="35279" rIns="70557" bIns="35279" rtlCol="0">
            <a:spAutoFit/>
          </a:bodyPr>
          <a:lstStyle/>
          <a:p>
            <a:pPr algn="just" defTabSz="914400">
              <a:lnSpc>
                <a:spcPct val="130000"/>
              </a:lnSpc>
            </a:pPr>
            <a:r>
              <a:rPr lang="zh-CN" altLang="en-US" sz="900" dirty="0">
                <a:solidFill>
                  <a:prstClr val="black">
                    <a:lumMod val="95000"/>
                    <a:lumOff val="5000"/>
                  </a:prst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您的内容打在这里，或者通过复制您的文本后，在此框中选择粘贴，并选择只保留文字。您的内容打在这里，或者通过通过复制您的文本。</a:t>
            </a:r>
          </a:p>
        </p:txBody>
      </p:sp>
      <p:sp>
        <p:nvSpPr>
          <p:cNvPr id="33" name="TextBox 67"/>
          <p:cNvSpPr txBox="1"/>
          <p:nvPr/>
        </p:nvSpPr>
        <p:spPr>
          <a:xfrm>
            <a:off x="8250126" y="2964667"/>
            <a:ext cx="1369235" cy="305468"/>
          </a:xfrm>
          <a:prstGeom prst="rect">
            <a:avLst/>
          </a:prstGeom>
          <a:noFill/>
        </p:spPr>
        <p:txBody>
          <a:bodyPr wrap="square" lIns="70557" tIns="0" rIns="70557" bIns="0" rtlCol="0" anchor="t">
            <a:spAutoFit/>
          </a:bodyPr>
          <a:lstStyle/>
          <a:p>
            <a:pPr defTabSz="914400">
              <a:lnSpc>
                <a:spcPct val="150000"/>
              </a:lnSpc>
            </a:pPr>
            <a:r>
              <a:rPr lang="zh-CN" altLang="en-US" sz="1500" dirty="0">
                <a:solidFill>
                  <a:srgbClr val="447197"/>
                </a:solidFill>
                <a:latin typeface="微软雅黑" panose="020B0503020204020204" pitchFamily="34" charset="-122"/>
                <a:ea typeface="微软雅黑" panose="020B0503020204020204" pitchFamily="34" charset="-122"/>
                <a:cs typeface="华文黑体" pitchFamily="2" charset="-122"/>
              </a:rPr>
              <a:t>点击添加标题</a:t>
            </a:r>
          </a:p>
        </p:txBody>
      </p:sp>
      <p:sp>
        <p:nvSpPr>
          <p:cNvPr id="34" name="TextBox 68"/>
          <p:cNvSpPr txBox="1"/>
          <p:nvPr/>
        </p:nvSpPr>
        <p:spPr>
          <a:xfrm>
            <a:off x="8243963" y="4082084"/>
            <a:ext cx="2030524" cy="502140"/>
          </a:xfrm>
          <a:prstGeom prst="rect">
            <a:avLst/>
          </a:prstGeom>
          <a:noFill/>
        </p:spPr>
        <p:txBody>
          <a:bodyPr wrap="none" lIns="70557" tIns="35279" rIns="70557" bIns="35279" rtlCol="0">
            <a:spAutoFit/>
          </a:bodyPr>
          <a:lstStyle/>
          <a:p>
            <a:pPr defTabSz="914400"/>
            <a:r>
              <a:rPr lang="en-US" altLang="zh-CN" sz="2800" dirty="0">
                <a:solidFill>
                  <a:prstClr val="black">
                    <a:lumMod val="65000"/>
                    <a:lumOff val="35000"/>
                  </a:prstClr>
                </a:solidFill>
                <a:latin typeface="Bebas" pitchFamily="2" charset="0"/>
              </a:rPr>
              <a:t>123,4567873</a:t>
            </a:r>
            <a:endParaRPr lang="zh-CN" altLang="en-US" sz="2800" dirty="0">
              <a:solidFill>
                <a:prstClr val="black">
                  <a:lumMod val="65000"/>
                  <a:lumOff val="35000"/>
                </a:prstClr>
              </a:solidFill>
              <a:latin typeface="Bebas" pitchFamily="2" charset="0"/>
            </a:endParaRPr>
          </a:p>
        </p:txBody>
      </p:sp>
      <p:sp>
        <p:nvSpPr>
          <p:cNvPr id="35" name="TextBox 69"/>
          <p:cNvSpPr txBox="1"/>
          <p:nvPr/>
        </p:nvSpPr>
        <p:spPr>
          <a:xfrm>
            <a:off x="8679206" y="5272221"/>
            <a:ext cx="758059" cy="255919"/>
          </a:xfrm>
          <a:prstGeom prst="rect">
            <a:avLst/>
          </a:prstGeom>
          <a:noFill/>
        </p:spPr>
        <p:txBody>
          <a:bodyPr wrap="none" lIns="70557" tIns="35279" rIns="70557" bIns="35279" rtlCol="0">
            <a:spAutoFit/>
          </a:bodyPr>
          <a:lstStyle/>
          <a:p>
            <a:pPr defTabSz="914400"/>
            <a:r>
              <a:rPr lang="zh-CN" altLang="en-US" sz="1200" dirty="0">
                <a:solidFill>
                  <a:prstClr val="black">
                    <a:lumMod val="95000"/>
                    <a:lumOff val="5000"/>
                  </a:prstClr>
                </a:solidFill>
                <a:latin typeface="微软雅黑" panose="020B0503020204020204" pitchFamily="34" charset="-122"/>
                <a:ea typeface="微软雅黑" panose="020B0503020204020204" pitchFamily="34" charset="-122"/>
              </a:rPr>
              <a:t>添加标题</a:t>
            </a:r>
          </a:p>
        </p:txBody>
      </p:sp>
      <p:sp>
        <p:nvSpPr>
          <p:cNvPr id="36" name="Freeform 35"/>
          <p:cNvSpPr>
            <a:spLocks noEditPoints="1"/>
          </p:cNvSpPr>
          <p:nvPr/>
        </p:nvSpPr>
        <p:spPr bwMode="auto">
          <a:xfrm>
            <a:off x="10528840" y="4115672"/>
            <a:ext cx="181802" cy="383267"/>
          </a:xfrm>
          <a:custGeom>
            <a:avLst/>
            <a:gdLst>
              <a:gd name="T0" fmla="*/ 76 w 153"/>
              <a:gd name="T1" fmla="*/ 60 h 322"/>
              <a:gd name="T2" fmla="*/ 106 w 153"/>
              <a:gd name="T3" fmla="*/ 30 h 322"/>
              <a:gd name="T4" fmla="*/ 76 w 153"/>
              <a:gd name="T5" fmla="*/ 0 h 322"/>
              <a:gd name="T6" fmla="*/ 46 w 153"/>
              <a:gd name="T7" fmla="*/ 30 h 322"/>
              <a:gd name="T8" fmla="*/ 76 w 153"/>
              <a:gd name="T9" fmla="*/ 60 h 322"/>
              <a:gd name="T10" fmla="*/ 151 w 153"/>
              <a:gd name="T11" fmla="*/ 161 h 322"/>
              <a:gd name="T12" fmla="*/ 151 w 153"/>
              <a:gd name="T13" fmla="*/ 161 h 322"/>
              <a:gd name="T14" fmla="*/ 127 w 153"/>
              <a:gd name="T15" fmla="*/ 91 h 322"/>
              <a:gd name="T16" fmla="*/ 97 w 153"/>
              <a:gd name="T17" fmla="*/ 67 h 322"/>
              <a:gd name="T18" fmla="*/ 56 w 153"/>
              <a:gd name="T19" fmla="*/ 67 h 322"/>
              <a:gd name="T20" fmla="*/ 27 w 153"/>
              <a:gd name="T21" fmla="*/ 85 h 322"/>
              <a:gd name="T22" fmla="*/ 27 w 153"/>
              <a:gd name="T23" fmla="*/ 85 h 322"/>
              <a:gd name="T24" fmla="*/ 26 w 153"/>
              <a:gd name="T25" fmla="*/ 91 h 322"/>
              <a:gd name="T26" fmla="*/ 2 w 153"/>
              <a:gd name="T27" fmla="*/ 161 h 322"/>
              <a:gd name="T28" fmla="*/ 9 w 153"/>
              <a:gd name="T29" fmla="*/ 176 h 322"/>
              <a:gd name="T30" fmla="*/ 23 w 153"/>
              <a:gd name="T31" fmla="*/ 169 h 322"/>
              <a:gd name="T32" fmla="*/ 45 w 153"/>
              <a:gd name="T33" fmla="*/ 104 h 322"/>
              <a:gd name="T34" fmla="*/ 49 w 153"/>
              <a:gd name="T35" fmla="*/ 104 h 322"/>
              <a:gd name="T36" fmla="*/ 12 w 153"/>
              <a:gd name="T37" fmla="*/ 214 h 322"/>
              <a:gd name="T38" fmla="*/ 46 w 153"/>
              <a:gd name="T39" fmla="*/ 214 h 322"/>
              <a:gd name="T40" fmla="*/ 46 w 153"/>
              <a:gd name="T41" fmla="*/ 308 h 322"/>
              <a:gd name="T42" fmla="*/ 60 w 153"/>
              <a:gd name="T43" fmla="*/ 322 h 322"/>
              <a:gd name="T44" fmla="*/ 75 w 153"/>
              <a:gd name="T45" fmla="*/ 308 h 322"/>
              <a:gd name="T46" fmla="*/ 75 w 153"/>
              <a:gd name="T47" fmla="*/ 214 h 322"/>
              <a:gd name="T48" fmla="*/ 78 w 153"/>
              <a:gd name="T49" fmla="*/ 214 h 322"/>
              <a:gd name="T50" fmla="*/ 78 w 153"/>
              <a:gd name="T51" fmla="*/ 308 h 322"/>
              <a:gd name="T52" fmla="*/ 92 w 153"/>
              <a:gd name="T53" fmla="*/ 322 h 322"/>
              <a:gd name="T54" fmla="*/ 106 w 153"/>
              <a:gd name="T55" fmla="*/ 308 h 322"/>
              <a:gd name="T56" fmla="*/ 106 w 153"/>
              <a:gd name="T57" fmla="*/ 214 h 322"/>
              <a:gd name="T58" fmla="*/ 141 w 153"/>
              <a:gd name="T59" fmla="*/ 214 h 322"/>
              <a:gd name="T60" fmla="*/ 104 w 153"/>
              <a:gd name="T61" fmla="*/ 104 h 322"/>
              <a:gd name="T62" fmla="*/ 107 w 153"/>
              <a:gd name="T63" fmla="*/ 104 h 322"/>
              <a:gd name="T64" fmla="*/ 129 w 153"/>
              <a:gd name="T65" fmla="*/ 169 h 322"/>
              <a:gd name="T66" fmla="*/ 144 w 153"/>
              <a:gd name="T67" fmla="*/ 176 h 322"/>
              <a:gd name="T68" fmla="*/ 151 w 153"/>
              <a:gd name="T69" fmla="*/ 161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3" h="322">
                <a:moveTo>
                  <a:pt x="76" y="60"/>
                </a:moveTo>
                <a:cubicBezTo>
                  <a:pt x="92" y="60"/>
                  <a:pt x="106" y="46"/>
                  <a:pt x="106" y="30"/>
                </a:cubicBezTo>
                <a:cubicBezTo>
                  <a:pt x="106" y="14"/>
                  <a:pt x="92" y="0"/>
                  <a:pt x="76" y="0"/>
                </a:cubicBezTo>
                <a:cubicBezTo>
                  <a:pt x="60" y="0"/>
                  <a:pt x="46" y="14"/>
                  <a:pt x="46" y="30"/>
                </a:cubicBezTo>
                <a:cubicBezTo>
                  <a:pt x="46" y="46"/>
                  <a:pt x="60" y="60"/>
                  <a:pt x="76" y="60"/>
                </a:cubicBezTo>
                <a:close/>
                <a:moveTo>
                  <a:pt x="151" y="161"/>
                </a:moveTo>
                <a:cubicBezTo>
                  <a:pt x="151" y="161"/>
                  <a:pt x="151" y="161"/>
                  <a:pt x="151" y="161"/>
                </a:cubicBezTo>
                <a:cubicBezTo>
                  <a:pt x="127" y="91"/>
                  <a:pt x="127" y="91"/>
                  <a:pt x="127" y="91"/>
                </a:cubicBezTo>
                <a:cubicBezTo>
                  <a:pt x="124" y="77"/>
                  <a:pt x="112" y="67"/>
                  <a:pt x="97" y="67"/>
                </a:cubicBezTo>
                <a:cubicBezTo>
                  <a:pt x="56" y="67"/>
                  <a:pt x="56" y="67"/>
                  <a:pt x="56" y="67"/>
                </a:cubicBezTo>
                <a:cubicBezTo>
                  <a:pt x="43" y="67"/>
                  <a:pt x="32" y="74"/>
                  <a:pt x="27" y="85"/>
                </a:cubicBezTo>
                <a:cubicBezTo>
                  <a:pt x="27" y="85"/>
                  <a:pt x="27" y="85"/>
                  <a:pt x="27" y="85"/>
                </a:cubicBezTo>
                <a:cubicBezTo>
                  <a:pt x="27" y="87"/>
                  <a:pt x="26" y="89"/>
                  <a:pt x="26" y="91"/>
                </a:cubicBezTo>
                <a:cubicBezTo>
                  <a:pt x="2" y="161"/>
                  <a:pt x="2" y="161"/>
                  <a:pt x="2" y="161"/>
                </a:cubicBezTo>
                <a:cubicBezTo>
                  <a:pt x="0" y="167"/>
                  <a:pt x="3" y="174"/>
                  <a:pt x="9" y="176"/>
                </a:cubicBezTo>
                <a:cubicBezTo>
                  <a:pt x="15" y="178"/>
                  <a:pt x="21" y="175"/>
                  <a:pt x="23" y="169"/>
                </a:cubicBezTo>
                <a:cubicBezTo>
                  <a:pt x="45" y="104"/>
                  <a:pt x="45" y="104"/>
                  <a:pt x="45" y="104"/>
                </a:cubicBezTo>
                <a:cubicBezTo>
                  <a:pt x="49" y="104"/>
                  <a:pt x="49" y="104"/>
                  <a:pt x="49" y="104"/>
                </a:cubicBezTo>
                <a:cubicBezTo>
                  <a:pt x="12" y="214"/>
                  <a:pt x="12" y="214"/>
                  <a:pt x="12" y="214"/>
                </a:cubicBezTo>
                <a:cubicBezTo>
                  <a:pt x="46" y="214"/>
                  <a:pt x="46" y="214"/>
                  <a:pt x="46" y="214"/>
                </a:cubicBezTo>
                <a:cubicBezTo>
                  <a:pt x="46" y="308"/>
                  <a:pt x="46" y="308"/>
                  <a:pt x="46" y="308"/>
                </a:cubicBezTo>
                <a:cubicBezTo>
                  <a:pt x="46" y="316"/>
                  <a:pt x="53" y="322"/>
                  <a:pt x="60" y="322"/>
                </a:cubicBezTo>
                <a:cubicBezTo>
                  <a:pt x="68" y="322"/>
                  <a:pt x="75" y="316"/>
                  <a:pt x="75" y="308"/>
                </a:cubicBezTo>
                <a:cubicBezTo>
                  <a:pt x="75" y="214"/>
                  <a:pt x="75" y="214"/>
                  <a:pt x="75" y="214"/>
                </a:cubicBezTo>
                <a:cubicBezTo>
                  <a:pt x="78" y="214"/>
                  <a:pt x="78" y="214"/>
                  <a:pt x="78" y="214"/>
                </a:cubicBezTo>
                <a:cubicBezTo>
                  <a:pt x="78" y="308"/>
                  <a:pt x="78" y="308"/>
                  <a:pt x="78" y="308"/>
                </a:cubicBezTo>
                <a:cubicBezTo>
                  <a:pt x="78" y="316"/>
                  <a:pt x="85" y="322"/>
                  <a:pt x="92" y="322"/>
                </a:cubicBezTo>
                <a:cubicBezTo>
                  <a:pt x="100" y="322"/>
                  <a:pt x="106" y="316"/>
                  <a:pt x="106" y="308"/>
                </a:cubicBezTo>
                <a:cubicBezTo>
                  <a:pt x="106" y="214"/>
                  <a:pt x="106" y="214"/>
                  <a:pt x="106" y="214"/>
                </a:cubicBezTo>
                <a:cubicBezTo>
                  <a:pt x="141" y="214"/>
                  <a:pt x="141" y="214"/>
                  <a:pt x="141" y="214"/>
                </a:cubicBezTo>
                <a:cubicBezTo>
                  <a:pt x="104" y="104"/>
                  <a:pt x="104" y="104"/>
                  <a:pt x="104" y="104"/>
                </a:cubicBezTo>
                <a:cubicBezTo>
                  <a:pt x="107" y="104"/>
                  <a:pt x="107" y="104"/>
                  <a:pt x="107" y="104"/>
                </a:cubicBezTo>
                <a:cubicBezTo>
                  <a:pt x="129" y="169"/>
                  <a:pt x="129" y="169"/>
                  <a:pt x="129" y="169"/>
                </a:cubicBezTo>
                <a:cubicBezTo>
                  <a:pt x="131" y="175"/>
                  <a:pt x="138" y="178"/>
                  <a:pt x="144" y="176"/>
                </a:cubicBezTo>
                <a:cubicBezTo>
                  <a:pt x="150" y="174"/>
                  <a:pt x="153" y="167"/>
                  <a:pt x="151" y="161"/>
                </a:cubicBezTo>
                <a:close/>
              </a:path>
            </a:pathLst>
          </a:custGeom>
          <a:solidFill>
            <a:srgbClr val="447197"/>
          </a:solidFill>
          <a:ln>
            <a:noFill/>
          </a:ln>
        </p:spPr>
        <p:txBody>
          <a:bodyPr vert="horz" wrap="square" lIns="70557" tIns="35279" rIns="70557" bIns="35279"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a:ln>
                <a:noFill/>
              </a:ln>
              <a:solidFill>
                <a:prstClr val="black"/>
              </a:solidFill>
              <a:effectLst/>
              <a:uLnTx/>
              <a:uFillTx/>
            </a:endParaRPr>
          </a:p>
        </p:txBody>
      </p:sp>
      <p:sp>
        <p:nvSpPr>
          <p:cNvPr id="37" name="Freeform 36"/>
          <p:cNvSpPr>
            <a:spLocks noEditPoints="1"/>
          </p:cNvSpPr>
          <p:nvPr/>
        </p:nvSpPr>
        <p:spPr bwMode="auto">
          <a:xfrm>
            <a:off x="10274487" y="4115672"/>
            <a:ext cx="151083" cy="381756"/>
          </a:xfrm>
          <a:custGeom>
            <a:avLst/>
            <a:gdLst>
              <a:gd name="T0" fmla="*/ 64 w 127"/>
              <a:gd name="T1" fmla="*/ 58 h 321"/>
              <a:gd name="T2" fmla="*/ 93 w 127"/>
              <a:gd name="T3" fmla="*/ 29 h 321"/>
              <a:gd name="T4" fmla="*/ 64 w 127"/>
              <a:gd name="T5" fmla="*/ 0 h 321"/>
              <a:gd name="T6" fmla="*/ 34 w 127"/>
              <a:gd name="T7" fmla="*/ 29 h 321"/>
              <a:gd name="T8" fmla="*/ 64 w 127"/>
              <a:gd name="T9" fmla="*/ 58 h 321"/>
              <a:gd name="T10" fmla="*/ 127 w 127"/>
              <a:gd name="T11" fmla="*/ 85 h 321"/>
              <a:gd name="T12" fmla="*/ 127 w 127"/>
              <a:gd name="T13" fmla="*/ 85 h 321"/>
              <a:gd name="T14" fmla="*/ 102 w 127"/>
              <a:gd name="T15" fmla="*/ 63 h 321"/>
              <a:gd name="T16" fmla="*/ 25 w 127"/>
              <a:gd name="T17" fmla="*/ 63 h 321"/>
              <a:gd name="T18" fmla="*/ 1 w 127"/>
              <a:gd name="T19" fmla="*/ 85 h 321"/>
              <a:gd name="T20" fmla="*/ 0 w 127"/>
              <a:gd name="T21" fmla="*/ 85 h 321"/>
              <a:gd name="T22" fmla="*/ 0 w 127"/>
              <a:gd name="T23" fmla="*/ 169 h 321"/>
              <a:gd name="T24" fmla="*/ 13 w 127"/>
              <a:gd name="T25" fmla="*/ 181 h 321"/>
              <a:gd name="T26" fmla="*/ 26 w 127"/>
              <a:gd name="T27" fmla="*/ 169 h 321"/>
              <a:gd name="T28" fmla="*/ 26 w 127"/>
              <a:gd name="T29" fmla="*/ 107 h 321"/>
              <a:gd name="T30" fmla="*/ 29 w 127"/>
              <a:gd name="T31" fmla="*/ 107 h 321"/>
              <a:gd name="T32" fmla="*/ 31 w 127"/>
              <a:gd name="T33" fmla="*/ 107 h 321"/>
              <a:gd name="T34" fmla="*/ 30 w 127"/>
              <a:gd name="T35" fmla="*/ 110 h 321"/>
              <a:gd name="T36" fmla="*/ 30 w 127"/>
              <a:gd name="T37" fmla="*/ 306 h 321"/>
              <a:gd name="T38" fmla="*/ 46 w 127"/>
              <a:gd name="T39" fmla="*/ 321 h 321"/>
              <a:gd name="T40" fmla="*/ 62 w 127"/>
              <a:gd name="T41" fmla="*/ 306 h 321"/>
              <a:gd name="T42" fmla="*/ 62 w 127"/>
              <a:gd name="T43" fmla="*/ 216 h 321"/>
              <a:gd name="T44" fmla="*/ 66 w 127"/>
              <a:gd name="T45" fmla="*/ 216 h 321"/>
              <a:gd name="T46" fmla="*/ 66 w 127"/>
              <a:gd name="T47" fmla="*/ 306 h 321"/>
              <a:gd name="T48" fmla="*/ 81 w 127"/>
              <a:gd name="T49" fmla="*/ 321 h 321"/>
              <a:gd name="T50" fmla="*/ 97 w 127"/>
              <a:gd name="T51" fmla="*/ 306 h 321"/>
              <a:gd name="T52" fmla="*/ 97 w 127"/>
              <a:gd name="T53" fmla="*/ 110 h 321"/>
              <a:gd name="T54" fmla="*/ 97 w 127"/>
              <a:gd name="T55" fmla="*/ 107 h 321"/>
              <a:gd name="T56" fmla="*/ 101 w 127"/>
              <a:gd name="T57" fmla="*/ 107 h 321"/>
              <a:gd name="T58" fmla="*/ 101 w 127"/>
              <a:gd name="T59" fmla="*/ 168 h 321"/>
              <a:gd name="T60" fmla="*/ 114 w 127"/>
              <a:gd name="T61" fmla="*/ 181 h 321"/>
              <a:gd name="T62" fmla="*/ 127 w 127"/>
              <a:gd name="T63" fmla="*/ 168 h 321"/>
              <a:gd name="T64" fmla="*/ 127 w 127"/>
              <a:gd name="T65" fmla="*/ 85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7" h="321">
                <a:moveTo>
                  <a:pt x="64" y="58"/>
                </a:moveTo>
                <a:cubicBezTo>
                  <a:pt x="80" y="58"/>
                  <a:pt x="93" y="45"/>
                  <a:pt x="93" y="29"/>
                </a:cubicBezTo>
                <a:cubicBezTo>
                  <a:pt x="93" y="13"/>
                  <a:pt x="80" y="0"/>
                  <a:pt x="64" y="0"/>
                </a:cubicBezTo>
                <a:cubicBezTo>
                  <a:pt x="47" y="0"/>
                  <a:pt x="34" y="13"/>
                  <a:pt x="34" y="29"/>
                </a:cubicBezTo>
                <a:cubicBezTo>
                  <a:pt x="34" y="45"/>
                  <a:pt x="47" y="58"/>
                  <a:pt x="64" y="58"/>
                </a:cubicBezTo>
                <a:close/>
                <a:moveTo>
                  <a:pt x="127" y="85"/>
                </a:moveTo>
                <a:cubicBezTo>
                  <a:pt x="127" y="85"/>
                  <a:pt x="127" y="85"/>
                  <a:pt x="127" y="85"/>
                </a:cubicBezTo>
                <a:cubicBezTo>
                  <a:pt x="126" y="73"/>
                  <a:pt x="115" y="63"/>
                  <a:pt x="102" y="63"/>
                </a:cubicBezTo>
                <a:cubicBezTo>
                  <a:pt x="25" y="63"/>
                  <a:pt x="25" y="63"/>
                  <a:pt x="25" y="63"/>
                </a:cubicBezTo>
                <a:cubicBezTo>
                  <a:pt x="12" y="63"/>
                  <a:pt x="2" y="73"/>
                  <a:pt x="1" y="85"/>
                </a:cubicBezTo>
                <a:cubicBezTo>
                  <a:pt x="0" y="85"/>
                  <a:pt x="0" y="85"/>
                  <a:pt x="0" y="85"/>
                </a:cubicBezTo>
                <a:cubicBezTo>
                  <a:pt x="0" y="169"/>
                  <a:pt x="0" y="169"/>
                  <a:pt x="0" y="169"/>
                </a:cubicBezTo>
                <a:cubicBezTo>
                  <a:pt x="0" y="176"/>
                  <a:pt x="6" y="181"/>
                  <a:pt x="13" y="181"/>
                </a:cubicBezTo>
                <a:cubicBezTo>
                  <a:pt x="20" y="181"/>
                  <a:pt x="26" y="176"/>
                  <a:pt x="26" y="169"/>
                </a:cubicBezTo>
                <a:cubicBezTo>
                  <a:pt x="26" y="107"/>
                  <a:pt x="26" y="107"/>
                  <a:pt x="26" y="107"/>
                </a:cubicBezTo>
                <a:cubicBezTo>
                  <a:pt x="27" y="107"/>
                  <a:pt x="28" y="107"/>
                  <a:pt x="29" y="107"/>
                </a:cubicBezTo>
                <a:cubicBezTo>
                  <a:pt x="31" y="107"/>
                  <a:pt x="31" y="107"/>
                  <a:pt x="31" y="107"/>
                </a:cubicBezTo>
                <a:cubicBezTo>
                  <a:pt x="30" y="108"/>
                  <a:pt x="30" y="109"/>
                  <a:pt x="30" y="110"/>
                </a:cubicBezTo>
                <a:cubicBezTo>
                  <a:pt x="30" y="306"/>
                  <a:pt x="30" y="306"/>
                  <a:pt x="30" y="306"/>
                </a:cubicBezTo>
                <a:cubicBezTo>
                  <a:pt x="30" y="314"/>
                  <a:pt x="37" y="321"/>
                  <a:pt x="46" y="321"/>
                </a:cubicBezTo>
                <a:cubicBezTo>
                  <a:pt x="55" y="321"/>
                  <a:pt x="62" y="314"/>
                  <a:pt x="62" y="306"/>
                </a:cubicBezTo>
                <a:cubicBezTo>
                  <a:pt x="62" y="216"/>
                  <a:pt x="62" y="216"/>
                  <a:pt x="62" y="216"/>
                </a:cubicBezTo>
                <a:cubicBezTo>
                  <a:pt x="66" y="216"/>
                  <a:pt x="66" y="216"/>
                  <a:pt x="66" y="216"/>
                </a:cubicBezTo>
                <a:cubicBezTo>
                  <a:pt x="66" y="306"/>
                  <a:pt x="66" y="306"/>
                  <a:pt x="66" y="306"/>
                </a:cubicBezTo>
                <a:cubicBezTo>
                  <a:pt x="66" y="314"/>
                  <a:pt x="73" y="321"/>
                  <a:pt x="81" y="321"/>
                </a:cubicBezTo>
                <a:cubicBezTo>
                  <a:pt x="90" y="321"/>
                  <a:pt x="97" y="314"/>
                  <a:pt x="97" y="306"/>
                </a:cubicBezTo>
                <a:cubicBezTo>
                  <a:pt x="97" y="110"/>
                  <a:pt x="97" y="110"/>
                  <a:pt x="97" y="110"/>
                </a:cubicBezTo>
                <a:cubicBezTo>
                  <a:pt x="97" y="109"/>
                  <a:pt x="97" y="108"/>
                  <a:pt x="97" y="107"/>
                </a:cubicBezTo>
                <a:cubicBezTo>
                  <a:pt x="101" y="107"/>
                  <a:pt x="101" y="107"/>
                  <a:pt x="101" y="107"/>
                </a:cubicBezTo>
                <a:cubicBezTo>
                  <a:pt x="101" y="168"/>
                  <a:pt x="101" y="168"/>
                  <a:pt x="101" y="168"/>
                </a:cubicBezTo>
                <a:cubicBezTo>
                  <a:pt x="101" y="175"/>
                  <a:pt x="107" y="181"/>
                  <a:pt x="114" y="181"/>
                </a:cubicBezTo>
                <a:cubicBezTo>
                  <a:pt x="121" y="181"/>
                  <a:pt x="127" y="175"/>
                  <a:pt x="127" y="168"/>
                </a:cubicBezTo>
                <a:cubicBezTo>
                  <a:pt x="127" y="85"/>
                  <a:pt x="127" y="85"/>
                  <a:pt x="127" y="85"/>
                </a:cubicBezTo>
                <a:close/>
              </a:path>
            </a:pathLst>
          </a:custGeom>
          <a:solidFill>
            <a:srgbClr val="B3343F"/>
          </a:solidFill>
          <a:ln>
            <a:noFill/>
          </a:ln>
        </p:spPr>
        <p:txBody>
          <a:bodyPr vert="horz" wrap="square" lIns="70557" tIns="35279" rIns="70557" bIns="35279"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a:ln>
                <a:noFill/>
              </a:ln>
              <a:solidFill>
                <a:prstClr val="black"/>
              </a:solidFill>
              <a:effectLst/>
              <a:uLnTx/>
              <a:uFillTx/>
            </a:endParaRPr>
          </a:p>
        </p:txBody>
      </p:sp>
      <p:sp>
        <p:nvSpPr>
          <p:cNvPr id="38" name="Freeform 38"/>
          <p:cNvSpPr>
            <a:spLocks noEditPoints="1"/>
          </p:cNvSpPr>
          <p:nvPr/>
        </p:nvSpPr>
        <p:spPr bwMode="auto">
          <a:xfrm>
            <a:off x="8362522" y="5272218"/>
            <a:ext cx="261113" cy="261128"/>
          </a:xfrm>
          <a:custGeom>
            <a:avLst/>
            <a:gdLst>
              <a:gd name="T0" fmla="*/ 91 w 181"/>
              <a:gd name="T1" fmla="*/ 0 h 181"/>
              <a:gd name="T2" fmla="*/ 154 w 181"/>
              <a:gd name="T3" fmla="*/ 26 h 181"/>
              <a:gd name="T4" fmla="*/ 154 w 181"/>
              <a:gd name="T5" fmla="*/ 26 h 181"/>
              <a:gd name="T6" fmla="*/ 181 w 181"/>
              <a:gd name="T7" fmla="*/ 90 h 181"/>
              <a:gd name="T8" fmla="*/ 154 w 181"/>
              <a:gd name="T9" fmla="*/ 154 h 181"/>
              <a:gd name="T10" fmla="*/ 91 w 181"/>
              <a:gd name="T11" fmla="*/ 181 h 181"/>
              <a:gd name="T12" fmla="*/ 27 w 181"/>
              <a:gd name="T13" fmla="*/ 154 h 181"/>
              <a:gd name="T14" fmla="*/ 27 w 181"/>
              <a:gd name="T15" fmla="*/ 154 h 181"/>
              <a:gd name="T16" fmla="*/ 0 w 181"/>
              <a:gd name="T17" fmla="*/ 90 h 181"/>
              <a:gd name="T18" fmla="*/ 27 w 181"/>
              <a:gd name="T19" fmla="*/ 26 h 181"/>
              <a:gd name="T20" fmla="*/ 27 w 181"/>
              <a:gd name="T21" fmla="*/ 26 h 181"/>
              <a:gd name="T22" fmla="*/ 91 w 181"/>
              <a:gd name="T23" fmla="*/ 0 h 181"/>
              <a:gd name="T24" fmla="*/ 129 w 181"/>
              <a:gd name="T25" fmla="*/ 52 h 181"/>
              <a:gd name="T26" fmla="*/ 91 w 181"/>
              <a:gd name="T27" fmla="*/ 36 h 181"/>
              <a:gd name="T28" fmla="*/ 52 w 181"/>
              <a:gd name="T29" fmla="*/ 52 h 181"/>
              <a:gd name="T30" fmla="*/ 52 w 181"/>
              <a:gd name="T31" fmla="*/ 52 h 181"/>
              <a:gd name="T32" fmla="*/ 37 w 181"/>
              <a:gd name="T33" fmla="*/ 90 h 181"/>
              <a:gd name="T34" fmla="*/ 52 w 181"/>
              <a:gd name="T35" fmla="*/ 128 h 181"/>
              <a:gd name="T36" fmla="*/ 52 w 181"/>
              <a:gd name="T37" fmla="*/ 128 h 181"/>
              <a:gd name="T38" fmla="*/ 91 w 181"/>
              <a:gd name="T39" fmla="*/ 144 h 181"/>
              <a:gd name="T40" fmla="*/ 129 w 181"/>
              <a:gd name="T41" fmla="*/ 128 h 181"/>
              <a:gd name="T42" fmla="*/ 145 w 181"/>
              <a:gd name="T43" fmla="*/ 90 h 181"/>
              <a:gd name="T44" fmla="*/ 129 w 181"/>
              <a:gd name="T45" fmla="*/ 52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81" h="181">
                <a:moveTo>
                  <a:pt x="91" y="0"/>
                </a:moveTo>
                <a:cubicBezTo>
                  <a:pt x="116" y="0"/>
                  <a:pt x="138" y="10"/>
                  <a:pt x="154" y="26"/>
                </a:cubicBezTo>
                <a:cubicBezTo>
                  <a:pt x="154" y="26"/>
                  <a:pt x="154" y="26"/>
                  <a:pt x="154" y="26"/>
                </a:cubicBezTo>
                <a:cubicBezTo>
                  <a:pt x="171" y="43"/>
                  <a:pt x="181" y="65"/>
                  <a:pt x="181" y="90"/>
                </a:cubicBezTo>
                <a:cubicBezTo>
                  <a:pt x="181" y="115"/>
                  <a:pt x="171" y="138"/>
                  <a:pt x="154" y="154"/>
                </a:cubicBezTo>
                <a:cubicBezTo>
                  <a:pt x="138" y="170"/>
                  <a:pt x="116" y="181"/>
                  <a:pt x="91" y="181"/>
                </a:cubicBezTo>
                <a:cubicBezTo>
                  <a:pt x="66" y="181"/>
                  <a:pt x="43" y="170"/>
                  <a:pt x="27" y="154"/>
                </a:cubicBezTo>
                <a:cubicBezTo>
                  <a:pt x="27" y="154"/>
                  <a:pt x="27" y="154"/>
                  <a:pt x="27" y="154"/>
                </a:cubicBezTo>
                <a:cubicBezTo>
                  <a:pt x="10" y="138"/>
                  <a:pt x="0" y="115"/>
                  <a:pt x="0" y="90"/>
                </a:cubicBezTo>
                <a:cubicBezTo>
                  <a:pt x="0" y="65"/>
                  <a:pt x="10" y="43"/>
                  <a:pt x="27" y="26"/>
                </a:cubicBezTo>
                <a:cubicBezTo>
                  <a:pt x="27" y="26"/>
                  <a:pt x="27" y="26"/>
                  <a:pt x="27" y="26"/>
                </a:cubicBezTo>
                <a:cubicBezTo>
                  <a:pt x="43" y="10"/>
                  <a:pt x="66" y="0"/>
                  <a:pt x="91" y="0"/>
                </a:cubicBezTo>
                <a:close/>
                <a:moveTo>
                  <a:pt x="129" y="52"/>
                </a:moveTo>
                <a:cubicBezTo>
                  <a:pt x="119" y="42"/>
                  <a:pt x="105" y="36"/>
                  <a:pt x="91" y="36"/>
                </a:cubicBezTo>
                <a:cubicBezTo>
                  <a:pt x="76" y="36"/>
                  <a:pt x="62" y="42"/>
                  <a:pt x="52" y="52"/>
                </a:cubicBezTo>
                <a:cubicBezTo>
                  <a:pt x="52" y="52"/>
                  <a:pt x="52" y="52"/>
                  <a:pt x="52" y="52"/>
                </a:cubicBezTo>
                <a:cubicBezTo>
                  <a:pt x="43" y="62"/>
                  <a:pt x="37" y="75"/>
                  <a:pt x="37" y="90"/>
                </a:cubicBezTo>
                <a:cubicBezTo>
                  <a:pt x="37" y="105"/>
                  <a:pt x="43" y="119"/>
                  <a:pt x="52" y="128"/>
                </a:cubicBezTo>
                <a:cubicBezTo>
                  <a:pt x="52" y="128"/>
                  <a:pt x="52" y="128"/>
                  <a:pt x="52" y="128"/>
                </a:cubicBezTo>
                <a:cubicBezTo>
                  <a:pt x="62" y="138"/>
                  <a:pt x="76" y="144"/>
                  <a:pt x="91" y="144"/>
                </a:cubicBezTo>
                <a:cubicBezTo>
                  <a:pt x="105" y="144"/>
                  <a:pt x="119" y="138"/>
                  <a:pt x="129" y="128"/>
                </a:cubicBezTo>
                <a:cubicBezTo>
                  <a:pt x="138" y="119"/>
                  <a:pt x="145" y="105"/>
                  <a:pt x="145" y="90"/>
                </a:cubicBezTo>
                <a:cubicBezTo>
                  <a:pt x="145" y="75"/>
                  <a:pt x="139" y="62"/>
                  <a:pt x="129" y="52"/>
                </a:cubicBezTo>
                <a:close/>
              </a:path>
            </a:pathLst>
          </a:custGeom>
          <a:solidFill>
            <a:srgbClr val="447197"/>
          </a:solidFill>
          <a:ln>
            <a:noFill/>
          </a:ln>
        </p:spPr>
        <p:txBody>
          <a:bodyPr vert="horz" wrap="square" lIns="70557" tIns="35279" rIns="70557" bIns="35279"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a:ln>
                <a:noFill/>
              </a:ln>
              <a:solidFill>
                <a:prstClr val="black"/>
              </a:solidFill>
              <a:effectLst/>
              <a:uLnTx/>
              <a:uFillTx/>
            </a:endParaRPr>
          </a:p>
        </p:txBody>
      </p:sp>
      <p:sp>
        <p:nvSpPr>
          <p:cNvPr id="39" name="Freeform 7"/>
          <p:cNvSpPr/>
          <p:nvPr/>
        </p:nvSpPr>
        <p:spPr bwMode="auto">
          <a:xfrm>
            <a:off x="2270123" y="3814023"/>
            <a:ext cx="925512" cy="1716088"/>
          </a:xfrm>
          <a:custGeom>
            <a:avLst/>
            <a:gdLst>
              <a:gd name="T0" fmla="*/ 0 w 2566"/>
              <a:gd name="T1" fmla="*/ 4761 h 4761"/>
              <a:gd name="T2" fmla="*/ 1296 w 2566"/>
              <a:gd name="T3" fmla="*/ 0 h 4761"/>
              <a:gd name="T4" fmla="*/ 2566 w 2566"/>
              <a:gd name="T5" fmla="*/ 4761 h 4761"/>
              <a:gd name="T6" fmla="*/ 0 w 2566"/>
              <a:gd name="T7" fmla="*/ 4761 h 4761"/>
            </a:gdLst>
            <a:ahLst/>
            <a:cxnLst>
              <a:cxn ang="0">
                <a:pos x="T0" y="T1"/>
              </a:cxn>
              <a:cxn ang="0">
                <a:pos x="T2" y="T3"/>
              </a:cxn>
              <a:cxn ang="0">
                <a:pos x="T4" y="T5"/>
              </a:cxn>
              <a:cxn ang="0">
                <a:pos x="T6" y="T7"/>
              </a:cxn>
            </a:cxnLst>
            <a:rect l="0" t="0" r="r" b="b"/>
            <a:pathLst>
              <a:path w="2566" h="4761">
                <a:moveTo>
                  <a:pt x="0" y="4761"/>
                </a:moveTo>
                <a:lnTo>
                  <a:pt x="1296" y="0"/>
                </a:lnTo>
                <a:lnTo>
                  <a:pt x="2566" y="4761"/>
                </a:lnTo>
                <a:lnTo>
                  <a:pt x="0" y="4761"/>
                </a:lnTo>
                <a:close/>
              </a:path>
            </a:pathLst>
          </a:custGeom>
          <a:blipFill>
            <a:blip r:embed="rId5" cstate="screen"/>
            <a:stretch>
              <a:fillRect/>
            </a:stretch>
          </a:blipFill>
          <a:ln>
            <a:noFill/>
          </a:ln>
        </p:spPr>
        <p:txBody>
          <a:bodyPr vert="horz" wrap="square" lIns="91431" tIns="45715" rIns="91431" bIns="45715"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a:ln>
                <a:noFill/>
              </a:ln>
              <a:solidFill>
                <a:prstClr val="black"/>
              </a:solidFill>
              <a:effectLst/>
              <a:uLnTx/>
              <a:uFillTx/>
            </a:endParaRPr>
          </a:p>
        </p:txBody>
      </p:sp>
      <p:sp>
        <p:nvSpPr>
          <p:cNvPr id="40" name="Freeform 10"/>
          <p:cNvSpPr/>
          <p:nvPr/>
        </p:nvSpPr>
        <p:spPr bwMode="auto">
          <a:xfrm>
            <a:off x="3452809" y="3193311"/>
            <a:ext cx="1058862" cy="2336800"/>
          </a:xfrm>
          <a:custGeom>
            <a:avLst/>
            <a:gdLst>
              <a:gd name="T0" fmla="*/ 0 w 2937"/>
              <a:gd name="T1" fmla="*/ 6482 h 6482"/>
              <a:gd name="T2" fmla="*/ 1455 w 2937"/>
              <a:gd name="T3" fmla="*/ 0 h 6482"/>
              <a:gd name="T4" fmla="*/ 2937 w 2937"/>
              <a:gd name="T5" fmla="*/ 6482 h 6482"/>
              <a:gd name="T6" fmla="*/ 0 w 2937"/>
              <a:gd name="T7" fmla="*/ 6482 h 6482"/>
            </a:gdLst>
            <a:ahLst/>
            <a:cxnLst>
              <a:cxn ang="0">
                <a:pos x="T0" y="T1"/>
              </a:cxn>
              <a:cxn ang="0">
                <a:pos x="T2" y="T3"/>
              </a:cxn>
              <a:cxn ang="0">
                <a:pos x="T4" y="T5"/>
              </a:cxn>
              <a:cxn ang="0">
                <a:pos x="T6" y="T7"/>
              </a:cxn>
            </a:cxnLst>
            <a:rect l="0" t="0" r="r" b="b"/>
            <a:pathLst>
              <a:path w="2937" h="6482">
                <a:moveTo>
                  <a:pt x="0" y="6482"/>
                </a:moveTo>
                <a:lnTo>
                  <a:pt x="1455" y="0"/>
                </a:lnTo>
                <a:lnTo>
                  <a:pt x="2937" y="6482"/>
                </a:lnTo>
                <a:lnTo>
                  <a:pt x="0" y="6482"/>
                </a:lnTo>
                <a:close/>
              </a:path>
            </a:pathLst>
          </a:custGeom>
          <a:blipFill>
            <a:blip r:embed="rId6" cstate="screen"/>
            <a:stretch>
              <a:fillRect/>
            </a:stretch>
          </a:blipFill>
          <a:ln>
            <a:noFill/>
          </a:ln>
        </p:spPr>
        <p:txBody>
          <a:bodyPr vert="horz" wrap="square" lIns="91431" tIns="45715" rIns="91431" bIns="45715"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a:ln>
                <a:noFill/>
              </a:ln>
              <a:solidFill>
                <a:prstClr val="black"/>
              </a:solidFill>
              <a:effectLst/>
              <a:uLnTx/>
              <a:uFillTx/>
            </a:endParaRPr>
          </a:p>
        </p:txBody>
      </p:sp>
      <p:sp>
        <p:nvSpPr>
          <p:cNvPr id="41" name="Freeform 14"/>
          <p:cNvSpPr/>
          <p:nvPr/>
        </p:nvSpPr>
        <p:spPr bwMode="auto">
          <a:xfrm>
            <a:off x="4625973" y="4133116"/>
            <a:ext cx="944562" cy="1401763"/>
          </a:xfrm>
          <a:custGeom>
            <a:avLst/>
            <a:gdLst>
              <a:gd name="T0" fmla="*/ 0 w 2619"/>
              <a:gd name="T1" fmla="*/ 3889 h 3889"/>
              <a:gd name="T2" fmla="*/ 1297 w 2619"/>
              <a:gd name="T3" fmla="*/ 0 h 3889"/>
              <a:gd name="T4" fmla="*/ 2619 w 2619"/>
              <a:gd name="T5" fmla="*/ 3889 h 3889"/>
              <a:gd name="T6" fmla="*/ 0 w 2619"/>
              <a:gd name="T7" fmla="*/ 3889 h 3889"/>
            </a:gdLst>
            <a:ahLst/>
            <a:cxnLst>
              <a:cxn ang="0">
                <a:pos x="T0" y="T1"/>
              </a:cxn>
              <a:cxn ang="0">
                <a:pos x="T2" y="T3"/>
              </a:cxn>
              <a:cxn ang="0">
                <a:pos x="T4" y="T5"/>
              </a:cxn>
              <a:cxn ang="0">
                <a:pos x="T6" y="T7"/>
              </a:cxn>
            </a:cxnLst>
            <a:rect l="0" t="0" r="r" b="b"/>
            <a:pathLst>
              <a:path w="2619" h="3889">
                <a:moveTo>
                  <a:pt x="0" y="3889"/>
                </a:moveTo>
                <a:lnTo>
                  <a:pt x="1297" y="0"/>
                </a:lnTo>
                <a:lnTo>
                  <a:pt x="2619" y="3889"/>
                </a:lnTo>
                <a:lnTo>
                  <a:pt x="0" y="3889"/>
                </a:lnTo>
                <a:close/>
              </a:path>
            </a:pathLst>
          </a:custGeom>
          <a:blipFill>
            <a:blip r:embed="rId7" cstate="screen"/>
            <a:stretch>
              <a:fillRect/>
            </a:stretch>
          </a:blipFill>
          <a:ln>
            <a:noFill/>
          </a:ln>
        </p:spPr>
        <p:txBody>
          <a:bodyPr vert="horz" wrap="square" lIns="91431" tIns="45715" rIns="91431" bIns="45715"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a:ln>
                <a:noFill/>
              </a:ln>
              <a:solidFill>
                <a:prstClr val="black"/>
              </a:solidFill>
              <a:effectLst/>
              <a:uLnTx/>
              <a:uFillTx/>
            </a:endParaRPr>
          </a:p>
        </p:txBody>
      </p:sp>
      <p:sp>
        <p:nvSpPr>
          <p:cNvPr id="42" name="Freeform 17"/>
          <p:cNvSpPr/>
          <p:nvPr/>
        </p:nvSpPr>
        <p:spPr bwMode="auto">
          <a:xfrm>
            <a:off x="5751514" y="2545612"/>
            <a:ext cx="1125537" cy="2984500"/>
          </a:xfrm>
          <a:custGeom>
            <a:avLst/>
            <a:gdLst>
              <a:gd name="T0" fmla="*/ 0 w 3122"/>
              <a:gd name="T1" fmla="*/ 8280 h 8280"/>
              <a:gd name="T2" fmla="*/ 1561 w 3122"/>
              <a:gd name="T3" fmla="*/ 0 h 8280"/>
              <a:gd name="T4" fmla="*/ 3122 w 3122"/>
              <a:gd name="T5" fmla="*/ 8280 h 8280"/>
              <a:gd name="T6" fmla="*/ 0 w 3122"/>
              <a:gd name="T7" fmla="*/ 8280 h 8280"/>
            </a:gdLst>
            <a:ahLst/>
            <a:cxnLst>
              <a:cxn ang="0">
                <a:pos x="T0" y="T1"/>
              </a:cxn>
              <a:cxn ang="0">
                <a:pos x="T2" y="T3"/>
              </a:cxn>
              <a:cxn ang="0">
                <a:pos x="T4" y="T5"/>
              </a:cxn>
              <a:cxn ang="0">
                <a:pos x="T6" y="T7"/>
              </a:cxn>
            </a:cxnLst>
            <a:rect l="0" t="0" r="r" b="b"/>
            <a:pathLst>
              <a:path w="3122" h="8280">
                <a:moveTo>
                  <a:pt x="0" y="8280"/>
                </a:moveTo>
                <a:lnTo>
                  <a:pt x="1561" y="0"/>
                </a:lnTo>
                <a:lnTo>
                  <a:pt x="3122" y="8280"/>
                </a:lnTo>
                <a:lnTo>
                  <a:pt x="0" y="8280"/>
                </a:lnTo>
                <a:close/>
              </a:path>
            </a:pathLst>
          </a:custGeom>
          <a:blipFill>
            <a:blip r:embed="rId8" cstate="screen"/>
            <a:stretch>
              <a:fillRect/>
            </a:stretch>
          </a:blipFill>
          <a:ln>
            <a:noFill/>
          </a:ln>
        </p:spPr>
        <p:txBody>
          <a:bodyPr vert="horz" wrap="square" lIns="91431" tIns="45715" rIns="91431" bIns="45715"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a:ln>
                <a:noFill/>
              </a:ln>
              <a:solidFill>
                <a:prstClr val="black"/>
              </a:solidFill>
              <a:effectLst/>
              <a:uLnTx/>
              <a:uFillTx/>
            </a:endParaRPr>
          </a:p>
        </p:txBody>
      </p:sp>
      <p:sp>
        <p:nvSpPr>
          <p:cNvPr id="43" name="TextBox 101"/>
          <p:cNvSpPr txBox="1"/>
          <p:nvPr/>
        </p:nvSpPr>
        <p:spPr>
          <a:xfrm>
            <a:off x="8679206" y="4889634"/>
            <a:ext cx="758059" cy="255919"/>
          </a:xfrm>
          <a:prstGeom prst="rect">
            <a:avLst/>
          </a:prstGeom>
          <a:noFill/>
        </p:spPr>
        <p:txBody>
          <a:bodyPr wrap="none" lIns="70557" tIns="35279" rIns="70557" bIns="35279" rtlCol="0">
            <a:spAutoFit/>
          </a:bodyPr>
          <a:lstStyle/>
          <a:p>
            <a:pPr defTabSz="914400"/>
            <a:r>
              <a:rPr lang="zh-CN" altLang="en-US" sz="1200" dirty="0">
                <a:solidFill>
                  <a:prstClr val="black">
                    <a:lumMod val="95000"/>
                    <a:lumOff val="5000"/>
                  </a:prstClr>
                </a:solidFill>
                <a:latin typeface="微软雅黑" panose="020B0503020204020204" pitchFamily="34" charset="-122"/>
                <a:ea typeface="微软雅黑" panose="020B0503020204020204" pitchFamily="34" charset="-122"/>
              </a:rPr>
              <a:t>添加标题</a:t>
            </a:r>
          </a:p>
        </p:txBody>
      </p:sp>
      <p:sp>
        <p:nvSpPr>
          <p:cNvPr id="44" name="Freeform 38"/>
          <p:cNvSpPr>
            <a:spLocks noEditPoints="1"/>
          </p:cNvSpPr>
          <p:nvPr/>
        </p:nvSpPr>
        <p:spPr bwMode="auto">
          <a:xfrm>
            <a:off x="8362522" y="4889630"/>
            <a:ext cx="261113" cy="261128"/>
          </a:xfrm>
          <a:custGeom>
            <a:avLst/>
            <a:gdLst>
              <a:gd name="T0" fmla="*/ 91 w 181"/>
              <a:gd name="T1" fmla="*/ 0 h 181"/>
              <a:gd name="T2" fmla="*/ 154 w 181"/>
              <a:gd name="T3" fmla="*/ 26 h 181"/>
              <a:gd name="T4" fmla="*/ 154 w 181"/>
              <a:gd name="T5" fmla="*/ 26 h 181"/>
              <a:gd name="T6" fmla="*/ 181 w 181"/>
              <a:gd name="T7" fmla="*/ 90 h 181"/>
              <a:gd name="T8" fmla="*/ 154 w 181"/>
              <a:gd name="T9" fmla="*/ 154 h 181"/>
              <a:gd name="T10" fmla="*/ 91 w 181"/>
              <a:gd name="T11" fmla="*/ 181 h 181"/>
              <a:gd name="T12" fmla="*/ 27 w 181"/>
              <a:gd name="T13" fmla="*/ 154 h 181"/>
              <a:gd name="T14" fmla="*/ 27 w 181"/>
              <a:gd name="T15" fmla="*/ 154 h 181"/>
              <a:gd name="T16" fmla="*/ 0 w 181"/>
              <a:gd name="T17" fmla="*/ 90 h 181"/>
              <a:gd name="T18" fmla="*/ 27 w 181"/>
              <a:gd name="T19" fmla="*/ 26 h 181"/>
              <a:gd name="T20" fmla="*/ 27 w 181"/>
              <a:gd name="T21" fmla="*/ 26 h 181"/>
              <a:gd name="T22" fmla="*/ 91 w 181"/>
              <a:gd name="T23" fmla="*/ 0 h 181"/>
              <a:gd name="T24" fmla="*/ 129 w 181"/>
              <a:gd name="T25" fmla="*/ 52 h 181"/>
              <a:gd name="T26" fmla="*/ 91 w 181"/>
              <a:gd name="T27" fmla="*/ 36 h 181"/>
              <a:gd name="T28" fmla="*/ 52 w 181"/>
              <a:gd name="T29" fmla="*/ 52 h 181"/>
              <a:gd name="T30" fmla="*/ 52 w 181"/>
              <a:gd name="T31" fmla="*/ 52 h 181"/>
              <a:gd name="T32" fmla="*/ 37 w 181"/>
              <a:gd name="T33" fmla="*/ 90 h 181"/>
              <a:gd name="T34" fmla="*/ 52 w 181"/>
              <a:gd name="T35" fmla="*/ 128 h 181"/>
              <a:gd name="T36" fmla="*/ 52 w 181"/>
              <a:gd name="T37" fmla="*/ 128 h 181"/>
              <a:gd name="T38" fmla="*/ 91 w 181"/>
              <a:gd name="T39" fmla="*/ 144 h 181"/>
              <a:gd name="T40" fmla="*/ 129 w 181"/>
              <a:gd name="T41" fmla="*/ 128 h 181"/>
              <a:gd name="T42" fmla="*/ 145 w 181"/>
              <a:gd name="T43" fmla="*/ 90 h 181"/>
              <a:gd name="T44" fmla="*/ 129 w 181"/>
              <a:gd name="T45" fmla="*/ 52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81" h="181">
                <a:moveTo>
                  <a:pt x="91" y="0"/>
                </a:moveTo>
                <a:cubicBezTo>
                  <a:pt x="116" y="0"/>
                  <a:pt x="138" y="10"/>
                  <a:pt x="154" y="26"/>
                </a:cubicBezTo>
                <a:cubicBezTo>
                  <a:pt x="154" y="26"/>
                  <a:pt x="154" y="26"/>
                  <a:pt x="154" y="26"/>
                </a:cubicBezTo>
                <a:cubicBezTo>
                  <a:pt x="171" y="43"/>
                  <a:pt x="181" y="65"/>
                  <a:pt x="181" y="90"/>
                </a:cubicBezTo>
                <a:cubicBezTo>
                  <a:pt x="181" y="115"/>
                  <a:pt x="171" y="138"/>
                  <a:pt x="154" y="154"/>
                </a:cubicBezTo>
                <a:cubicBezTo>
                  <a:pt x="138" y="170"/>
                  <a:pt x="116" y="181"/>
                  <a:pt x="91" y="181"/>
                </a:cubicBezTo>
                <a:cubicBezTo>
                  <a:pt x="66" y="181"/>
                  <a:pt x="43" y="170"/>
                  <a:pt x="27" y="154"/>
                </a:cubicBezTo>
                <a:cubicBezTo>
                  <a:pt x="27" y="154"/>
                  <a:pt x="27" y="154"/>
                  <a:pt x="27" y="154"/>
                </a:cubicBezTo>
                <a:cubicBezTo>
                  <a:pt x="10" y="138"/>
                  <a:pt x="0" y="115"/>
                  <a:pt x="0" y="90"/>
                </a:cubicBezTo>
                <a:cubicBezTo>
                  <a:pt x="0" y="65"/>
                  <a:pt x="10" y="43"/>
                  <a:pt x="27" y="26"/>
                </a:cubicBezTo>
                <a:cubicBezTo>
                  <a:pt x="27" y="26"/>
                  <a:pt x="27" y="26"/>
                  <a:pt x="27" y="26"/>
                </a:cubicBezTo>
                <a:cubicBezTo>
                  <a:pt x="43" y="10"/>
                  <a:pt x="66" y="0"/>
                  <a:pt x="91" y="0"/>
                </a:cubicBezTo>
                <a:close/>
                <a:moveTo>
                  <a:pt x="129" y="52"/>
                </a:moveTo>
                <a:cubicBezTo>
                  <a:pt x="119" y="42"/>
                  <a:pt x="105" y="36"/>
                  <a:pt x="91" y="36"/>
                </a:cubicBezTo>
                <a:cubicBezTo>
                  <a:pt x="76" y="36"/>
                  <a:pt x="62" y="42"/>
                  <a:pt x="52" y="52"/>
                </a:cubicBezTo>
                <a:cubicBezTo>
                  <a:pt x="52" y="52"/>
                  <a:pt x="52" y="52"/>
                  <a:pt x="52" y="52"/>
                </a:cubicBezTo>
                <a:cubicBezTo>
                  <a:pt x="43" y="62"/>
                  <a:pt x="37" y="75"/>
                  <a:pt x="37" y="90"/>
                </a:cubicBezTo>
                <a:cubicBezTo>
                  <a:pt x="37" y="105"/>
                  <a:pt x="43" y="119"/>
                  <a:pt x="52" y="128"/>
                </a:cubicBezTo>
                <a:cubicBezTo>
                  <a:pt x="52" y="128"/>
                  <a:pt x="52" y="128"/>
                  <a:pt x="52" y="128"/>
                </a:cubicBezTo>
                <a:cubicBezTo>
                  <a:pt x="62" y="138"/>
                  <a:pt x="76" y="144"/>
                  <a:pt x="91" y="144"/>
                </a:cubicBezTo>
                <a:cubicBezTo>
                  <a:pt x="105" y="144"/>
                  <a:pt x="119" y="138"/>
                  <a:pt x="129" y="128"/>
                </a:cubicBezTo>
                <a:cubicBezTo>
                  <a:pt x="138" y="119"/>
                  <a:pt x="145" y="105"/>
                  <a:pt x="145" y="90"/>
                </a:cubicBezTo>
                <a:cubicBezTo>
                  <a:pt x="145" y="75"/>
                  <a:pt x="139" y="62"/>
                  <a:pt x="129" y="52"/>
                </a:cubicBezTo>
                <a:close/>
              </a:path>
            </a:pathLst>
          </a:custGeom>
          <a:solidFill>
            <a:srgbClr val="B3343F"/>
          </a:solidFill>
          <a:ln>
            <a:noFill/>
          </a:ln>
        </p:spPr>
        <p:txBody>
          <a:bodyPr vert="horz" wrap="square" lIns="70557" tIns="35279" rIns="70557" bIns="35279"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a:ln>
                <a:noFill/>
              </a:ln>
              <a:solidFill>
                <a:prstClr val="black"/>
              </a:solidFill>
              <a:effectLst/>
              <a:uLnTx/>
              <a:uFillTx/>
            </a:endParaRPr>
          </a:p>
        </p:txBody>
      </p:sp>
      <p:grpSp>
        <p:nvGrpSpPr>
          <p:cNvPr id="45" name="组合 44"/>
          <p:cNvGrpSpPr/>
          <p:nvPr/>
        </p:nvGrpSpPr>
        <p:grpSpPr>
          <a:xfrm>
            <a:off x="2246603" y="2389748"/>
            <a:ext cx="3947725" cy="1799647"/>
            <a:chOff x="2246603" y="2389748"/>
            <a:chExt cx="3947725" cy="1799647"/>
          </a:xfrm>
        </p:grpSpPr>
        <p:cxnSp>
          <p:nvCxnSpPr>
            <p:cNvPr id="46" name="直接连接符 45"/>
            <p:cNvCxnSpPr/>
            <p:nvPr/>
          </p:nvCxnSpPr>
          <p:spPr>
            <a:xfrm flipH="1" flipV="1">
              <a:off x="2848256" y="3020698"/>
              <a:ext cx="1086710" cy="43152"/>
            </a:xfrm>
            <a:prstGeom prst="line">
              <a:avLst/>
            </a:prstGeom>
            <a:noFill/>
            <a:ln w="15875" cap="flat" cmpd="sng" algn="ctr">
              <a:solidFill>
                <a:sysClr val="windowText" lastClr="000000">
                  <a:lumMod val="50000"/>
                  <a:lumOff val="50000"/>
                </a:sysClr>
              </a:solidFill>
              <a:prstDash val="solid"/>
            </a:ln>
            <a:effectLst/>
          </p:spPr>
        </p:cxnSp>
        <p:grpSp>
          <p:nvGrpSpPr>
            <p:cNvPr id="47" name="组合 46"/>
            <p:cNvGrpSpPr/>
            <p:nvPr/>
          </p:nvGrpSpPr>
          <p:grpSpPr>
            <a:xfrm>
              <a:off x="2246603" y="2389748"/>
              <a:ext cx="3947725" cy="1799647"/>
              <a:chOff x="2246603" y="2389748"/>
              <a:chExt cx="3947725" cy="1799647"/>
            </a:xfrm>
          </p:grpSpPr>
          <p:cxnSp>
            <p:nvCxnSpPr>
              <p:cNvPr id="48" name="直接连接符 47"/>
              <p:cNvCxnSpPr/>
              <p:nvPr/>
            </p:nvCxnSpPr>
            <p:spPr>
              <a:xfrm flipV="1">
                <a:off x="2270123" y="3020697"/>
                <a:ext cx="578132" cy="1168698"/>
              </a:xfrm>
              <a:prstGeom prst="line">
                <a:avLst/>
              </a:prstGeom>
              <a:noFill/>
              <a:ln w="15875" cap="flat" cmpd="sng" algn="ctr">
                <a:solidFill>
                  <a:sysClr val="windowText" lastClr="000000">
                    <a:lumMod val="50000"/>
                    <a:lumOff val="50000"/>
                  </a:sysClr>
                </a:solidFill>
                <a:prstDash val="solid"/>
              </a:ln>
              <a:effectLst/>
            </p:spPr>
          </p:cxnSp>
          <p:cxnSp>
            <p:nvCxnSpPr>
              <p:cNvPr id="49" name="直接连接符 48"/>
              <p:cNvCxnSpPr/>
              <p:nvPr/>
            </p:nvCxnSpPr>
            <p:spPr>
              <a:xfrm flipH="1">
                <a:off x="3934966" y="2545612"/>
                <a:ext cx="560320" cy="518238"/>
              </a:xfrm>
              <a:prstGeom prst="line">
                <a:avLst/>
              </a:prstGeom>
              <a:noFill/>
              <a:ln w="15875" cap="flat" cmpd="sng" algn="ctr">
                <a:solidFill>
                  <a:sysClr val="windowText" lastClr="000000">
                    <a:lumMod val="50000"/>
                    <a:lumOff val="50000"/>
                  </a:sysClr>
                </a:solidFill>
                <a:prstDash val="solid"/>
              </a:ln>
              <a:effectLst/>
            </p:spPr>
          </p:cxnSp>
          <p:cxnSp>
            <p:nvCxnSpPr>
              <p:cNvPr id="50" name="直接连接符 49"/>
              <p:cNvCxnSpPr/>
              <p:nvPr/>
            </p:nvCxnSpPr>
            <p:spPr>
              <a:xfrm flipH="1" flipV="1">
                <a:off x="4495286" y="2545612"/>
                <a:ext cx="717903" cy="736402"/>
              </a:xfrm>
              <a:prstGeom prst="line">
                <a:avLst/>
              </a:prstGeom>
              <a:noFill/>
              <a:ln w="15875" cap="flat" cmpd="sng" algn="ctr">
                <a:solidFill>
                  <a:sysClr val="windowText" lastClr="000000">
                    <a:lumMod val="50000"/>
                    <a:lumOff val="50000"/>
                  </a:sysClr>
                </a:solidFill>
                <a:prstDash val="solid"/>
              </a:ln>
              <a:effectLst/>
            </p:spPr>
          </p:cxnSp>
          <p:cxnSp>
            <p:nvCxnSpPr>
              <p:cNvPr id="51" name="直接连接符 50"/>
              <p:cNvCxnSpPr/>
              <p:nvPr/>
            </p:nvCxnSpPr>
            <p:spPr>
              <a:xfrm flipH="1">
                <a:off x="5213187" y="2420888"/>
                <a:ext cx="947901" cy="858229"/>
              </a:xfrm>
              <a:prstGeom prst="line">
                <a:avLst/>
              </a:prstGeom>
              <a:noFill/>
              <a:ln w="15875" cap="flat" cmpd="sng" algn="ctr">
                <a:solidFill>
                  <a:sysClr val="windowText" lastClr="000000">
                    <a:lumMod val="50000"/>
                    <a:lumOff val="50000"/>
                  </a:sysClr>
                </a:solidFill>
                <a:prstDash val="solid"/>
              </a:ln>
              <a:effectLst/>
            </p:spPr>
          </p:cxnSp>
          <p:sp>
            <p:nvSpPr>
              <p:cNvPr id="52" name="椭圆 51"/>
              <p:cNvSpPr/>
              <p:nvPr/>
            </p:nvSpPr>
            <p:spPr>
              <a:xfrm>
                <a:off x="4472911" y="2502614"/>
                <a:ext cx="72000" cy="72000"/>
              </a:xfrm>
              <a:prstGeom prst="ellipse">
                <a:avLst/>
              </a:prstGeom>
              <a:solidFill>
                <a:sysClr val="windowText" lastClr="000000">
                  <a:lumMod val="65000"/>
                  <a:lumOff val="35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endParaRPr>
              </a:p>
            </p:txBody>
          </p:sp>
          <p:sp>
            <p:nvSpPr>
              <p:cNvPr id="53" name="椭圆 52"/>
              <p:cNvSpPr/>
              <p:nvPr/>
            </p:nvSpPr>
            <p:spPr>
              <a:xfrm>
                <a:off x="5182047" y="3220575"/>
                <a:ext cx="72000" cy="72000"/>
              </a:xfrm>
              <a:prstGeom prst="ellipse">
                <a:avLst/>
              </a:prstGeom>
              <a:solidFill>
                <a:sysClr val="windowText" lastClr="000000">
                  <a:lumMod val="65000"/>
                  <a:lumOff val="35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endParaRPr>
              </a:p>
            </p:txBody>
          </p:sp>
          <p:sp>
            <p:nvSpPr>
              <p:cNvPr id="54" name="椭圆 53"/>
              <p:cNvSpPr/>
              <p:nvPr/>
            </p:nvSpPr>
            <p:spPr>
              <a:xfrm>
                <a:off x="6122328" y="2389748"/>
                <a:ext cx="72000" cy="72000"/>
              </a:xfrm>
              <a:prstGeom prst="ellipse">
                <a:avLst/>
              </a:prstGeom>
              <a:solidFill>
                <a:sysClr val="windowText" lastClr="000000">
                  <a:lumMod val="65000"/>
                  <a:lumOff val="35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endParaRPr>
              </a:p>
            </p:txBody>
          </p:sp>
          <p:sp>
            <p:nvSpPr>
              <p:cNvPr id="55" name="椭圆 54"/>
              <p:cNvSpPr/>
              <p:nvPr/>
            </p:nvSpPr>
            <p:spPr>
              <a:xfrm>
                <a:off x="3897100" y="3013040"/>
                <a:ext cx="72000" cy="72000"/>
              </a:xfrm>
              <a:prstGeom prst="ellipse">
                <a:avLst/>
              </a:prstGeom>
              <a:solidFill>
                <a:sysClr val="windowText" lastClr="000000">
                  <a:lumMod val="65000"/>
                  <a:lumOff val="35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endParaRPr>
              </a:p>
            </p:txBody>
          </p:sp>
          <p:sp>
            <p:nvSpPr>
              <p:cNvPr id="56" name="椭圆 55"/>
              <p:cNvSpPr/>
              <p:nvPr/>
            </p:nvSpPr>
            <p:spPr>
              <a:xfrm>
                <a:off x="2817116" y="2978710"/>
                <a:ext cx="72000" cy="72000"/>
              </a:xfrm>
              <a:prstGeom prst="ellipse">
                <a:avLst/>
              </a:prstGeom>
              <a:solidFill>
                <a:sysClr val="windowText" lastClr="000000">
                  <a:lumMod val="65000"/>
                  <a:lumOff val="35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endParaRPr>
              </a:p>
            </p:txBody>
          </p:sp>
          <p:sp>
            <p:nvSpPr>
              <p:cNvPr id="57" name="椭圆 56"/>
              <p:cNvSpPr/>
              <p:nvPr/>
            </p:nvSpPr>
            <p:spPr>
              <a:xfrm>
                <a:off x="2246603" y="4115672"/>
                <a:ext cx="72000" cy="72000"/>
              </a:xfrm>
              <a:prstGeom prst="ellipse">
                <a:avLst/>
              </a:prstGeom>
              <a:solidFill>
                <a:sysClr val="windowText" lastClr="000000">
                  <a:lumMod val="65000"/>
                  <a:lumOff val="35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endParaRPr>
              </a:p>
            </p:txBody>
          </p:sp>
        </p:gr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500"/>
                                        <p:tgtEl>
                                          <p:spTgt spid="23"/>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left)">
                                      <p:cBhvr>
                                        <p:cTn id="15" dur="500"/>
                                        <p:tgtEl>
                                          <p:spTgt spid="24"/>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fade">
                                      <p:cBhvr>
                                        <p:cTn id="19" dur="500"/>
                                        <p:tgtEl>
                                          <p:spTgt spid="25"/>
                                        </p:tgtEl>
                                      </p:cBhvr>
                                    </p:animEffect>
                                  </p:childTnLst>
                                </p:cTn>
                              </p:par>
                              <p:par>
                                <p:cTn id="20" presetID="2" presetClass="entr" presetSubtype="8" fill="hold" grpId="0" nodeType="withEffect">
                                  <p:stCondLst>
                                    <p:cond delay="0"/>
                                  </p:stCondLst>
                                  <p:childTnLst>
                                    <p:set>
                                      <p:cBhvr>
                                        <p:cTn id="21" dur="1" fill="hold">
                                          <p:stCondLst>
                                            <p:cond delay="0"/>
                                          </p:stCondLst>
                                        </p:cTn>
                                        <p:tgtEl>
                                          <p:spTgt spid="26"/>
                                        </p:tgtEl>
                                        <p:attrNameLst>
                                          <p:attrName>style.visibility</p:attrName>
                                        </p:attrNameLst>
                                      </p:cBhvr>
                                      <p:to>
                                        <p:strVal val="visible"/>
                                      </p:to>
                                    </p:set>
                                    <p:anim calcmode="lin" valueType="num">
                                      <p:cBhvr additive="base">
                                        <p:cTn id="22" dur="500" fill="hold"/>
                                        <p:tgtEl>
                                          <p:spTgt spid="26"/>
                                        </p:tgtEl>
                                        <p:attrNameLst>
                                          <p:attrName>ppt_x</p:attrName>
                                        </p:attrNameLst>
                                      </p:cBhvr>
                                      <p:tavLst>
                                        <p:tav tm="0">
                                          <p:val>
                                            <p:strVal val="0-#ppt_w/2"/>
                                          </p:val>
                                        </p:tav>
                                        <p:tav tm="100000">
                                          <p:val>
                                            <p:strVal val="#ppt_x"/>
                                          </p:val>
                                        </p:tav>
                                      </p:tavLst>
                                    </p:anim>
                                    <p:anim calcmode="lin" valueType="num">
                                      <p:cBhvr additive="base">
                                        <p:cTn id="23" dur="500" fill="hold"/>
                                        <p:tgtEl>
                                          <p:spTgt spid="26"/>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14" presetClass="entr" presetSubtype="10"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randombar(horizontal)">
                                      <p:cBhvr>
                                        <p:cTn id="27" dur="500"/>
                                        <p:tgtEl>
                                          <p:spTgt spid="16"/>
                                        </p:tgtEl>
                                      </p:cBhvr>
                                    </p:animEffect>
                                  </p:childTnLst>
                                </p:cTn>
                              </p:par>
                              <p:par>
                                <p:cTn id="28" presetID="14" presetClass="entr" presetSubtype="10" fill="hold" grpId="0" nodeType="with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randombar(horizontal)">
                                      <p:cBhvr>
                                        <p:cTn id="30" dur="500"/>
                                        <p:tgtEl>
                                          <p:spTgt spid="17"/>
                                        </p:tgtEl>
                                      </p:cBhvr>
                                    </p:animEffect>
                                  </p:childTnLst>
                                </p:cTn>
                              </p:par>
                              <p:par>
                                <p:cTn id="31" presetID="14" presetClass="entr" presetSubtype="10" fill="hold" grpId="0" nodeType="with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randombar(horizontal)">
                                      <p:cBhvr>
                                        <p:cTn id="33" dur="500"/>
                                        <p:tgtEl>
                                          <p:spTgt spid="18"/>
                                        </p:tgtEl>
                                      </p:cBhvr>
                                    </p:animEffect>
                                  </p:childTnLst>
                                </p:cTn>
                              </p:par>
                              <p:par>
                                <p:cTn id="34" presetID="14" presetClass="entr" presetSubtype="10"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randombar(horizontal)">
                                      <p:cBhvr>
                                        <p:cTn id="36" dur="500"/>
                                        <p:tgtEl>
                                          <p:spTgt spid="19"/>
                                        </p:tgtEl>
                                      </p:cBhvr>
                                    </p:animEffect>
                                  </p:childTnLst>
                                </p:cTn>
                              </p:par>
                              <p:par>
                                <p:cTn id="37" presetID="14" presetClass="entr" presetSubtype="10" fill="hold" grpId="0" nodeType="with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randombar(horizontal)">
                                      <p:cBhvr>
                                        <p:cTn id="39" dur="500"/>
                                        <p:tgtEl>
                                          <p:spTgt spid="20"/>
                                        </p:tgtEl>
                                      </p:cBhvr>
                                    </p:animEffect>
                                  </p:childTnLst>
                                </p:cTn>
                              </p:par>
                              <p:par>
                                <p:cTn id="40" presetID="14" presetClass="entr" presetSubtype="10" fill="hold" grpId="0" nodeType="with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randombar(horizontal)">
                                      <p:cBhvr>
                                        <p:cTn id="42" dur="500"/>
                                        <p:tgtEl>
                                          <p:spTgt spid="21"/>
                                        </p:tgtEl>
                                      </p:cBhvr>
                                    </p:animEffect>
                                  </p:childTnLst>
                                </p:cTn>
                              </p:par>
                              <p:par>
                                <p:cTn id="43" presetID="14" presetClass="entr" presetSubtype="10" fill="hold" grpId="0" nodeType="withEffect">
                                  <p:stCondLst>
                                    <p:cond delay="0"/>
                                  </p:stCondLst>
                                  <p:childTnLst>
                                    <p:set>
                                      <p:cBhvr>
                                        <p:cTn id="44" dur="1" fill="hold">
                                          <p:stCondLst>
                                            <p:cond delay="0"/>
                                          </p:stCondLst>
                                        </p:cTn>
                                        <p:tgtEl>
                                          <p:spTgt spid="22"/>
                                        </p:tgtEl>
                                        <p:attrNameLst>
                                          <p:attrName>style.visibility</p:attrName>
                                        </p:attrNameLst>
                                      </p:cBhvr>
                                      <p:to>
                                        <p:strVal val="visible"/>
                                      </p:to>
                                    </p:set>
                                    <p:animEffect transition="in" filter="randombar(horizontal)">
                                      <p:cBhvr>
                                        <p:cTn id="45" dur="500"/>
                                        <p:tgtEl>
                                          <p:spTgt spid="22"/>
                                        </p:tgtEl>
                                      </p:cBhvr>
                                    </p:animEffect>
                                  </p:childTnLst>
                                </p:cTn>
                              </p:par>
                              <p:par>
                                <p:cTn id="46" presetID="14" presetClass="entr" presetSubtype="10" fill="hold" grpId="0" nodeType="withEffect">
                                  <p:stCondLst>
                                    <p:cond delay="0"/>
                                  </p:stCondLst>
                                  <p:childTnLst>
                                    <p:set>
                                      <p:cBhvr>
                                        <p:cTn id="47" dur="1" fill="hold">
                                          <p:stCondLst>
                                            <p:cond delay="0"/>
                                          </p:stCondLst>
                                        </p:cTn>
                                        <p:tgtEl>
                                          <p:spTgt spid="15"/>
                                        </p:tgtEl>
                                        <p:attrNameLst>
                                          <p:attrName>style.visibility</p:attrName>
                                        </p:attrNameLst>
                                      </p:cBhvr>
                                      <p:to>
                                        <p:strVal val="visible"/>
                                      </p:to>
                                    </p:set>
                                    <p:animEffect transition="in" filter="randombar(horizontal)">
                                      <p:cBhvr>
                                        <p:cTn id="48" dur="500"/>
                                        <p:tgtEl>
                                          <p:spTgt spid="15"/>
                                        </p:tgtEl>
                                      </p:cBhvr>
                                    </p:animEffect>
                                  </p:childTnLst>
                                </p:cTn>
                              </p:par>
                            </p:childTnLst>
                          </p:cTn>
                        </p:par>
                        <p:par>
                          <p:cTn id="49" fill="hold">
                            <p:stCondLst>
                              <p:cond delay="2500"/>
                            </p:stCondLst>
                            <p:childTnLst>
                              <p:par>
                                <p:cTn id="50" presetID="22" presetClass="entr" presetSubtype="8" fill="hold" grpId="0" nodeType="afterEffect">
                                  <p:stCondLst>
                                    <p:cond delay="0"/>
                                  </p:stCondLst>
                                  <p:childTnLst>
                                    <p:set>
                                      <p:cBhvr>
                                        <p:cTn id="51" dur="1" fill="hold">
                                          <p:stCondLst>
                                            <p:cond delay="0"/>
                                          </p:stCondLst>
                                        </p:cTn>
                                        <p:tgtEl>
                                          <p:spTgt spid="7"/>
                                        </p:tgtEl>
                                        <p:attrNameLst>
                                          <p:attrName>style.visibility</p:attrName>
                                        </p:attrNameLst>
                                      </p:cBhvr>
                                      <p:to>
                                        <p:strVal val="visible"/>
                                      </p:to>
                                    </p:set>
                                    <p:animEffect transition="in" filter="wipe(left)">
                                      <p:cBhvr>
                                        <p:cTn id="52" dur="500"/>
                                        <p:tgtEl>
                                          <p:spTgt spid="7"/>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8"/>
                                        </p:tgtEl>
                                        <p:attrNameLst>
                                          <p:attrName>style.visibility</p:attrName>
                                        </p:attrNameLst>
                                      </p:cBhvr>
                                      <p:to>
                                        <p:strVal val="visible"/>
                                      </p:to>
                                    </p:set>
                                    <p:animEffect transition="in" filter="wipe(left)">
                                      <p:cBhvr>
                                        <p:cTn id="55" dur="500"/>
                                        <p:tgtEl>
                                          <p:spTgt spid="8"/>
                                        </p:tgtEl>
                                      </p:cBhvr>
                                    </p:animEffect>
                                  </p:childTnLst>
                                </p:cTn>
                              </p:par>
                              <p:par>
                                <p:cTn id="56" presetID="22" presetClass="entr" presetSubtype="8" fill="hold" grpId="0" nodeType="with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wipe(left)">
                                      <p:cBhvr>
                                        <p:cTn id="58" dur="500"/>
                                        <p:tgtEl>
                                          <p:spTgt spid="9"/>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left)">
                                      <p:cBhvr>
                                        <p:cTn id="61" dur="500"/>
                                        <p:tgtEl>
                                          <p:spTgt spid="10"/>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11"/>
                                        </p:tgtEl>
                                        <p:attrNameLst>
                                          <p:attrName>style.visibility</p:attrName>
                                        </p:attrNameLst>
                                      </p:cBhvr>
                                      <p:to>
                                        <p:strVal val="visible"/>
                                      </p:to>
                                    </p:set>
                                    <p:animEffect transition="in" filter="wipe(left)">
                                      <p:cBhvr>
                                        <p:cTn id="64" dur="500"/>
                                        <p:tgtEl>
                                          <p:spTgt spid="11"/>
                                        </p:tgtEl>
                                      </p:cBhvr>
                                    </p:animEffect>
                                  </p:childTnLst>
                                </p:cTn>
                              </p:par>
                              <p:par>
                                <p:cTn id="65" presetID="22" presetClass="entr" presetSubtype="8" fill="hold" grpId="0" nodeType="withEffect">
                                  <p:stCondLst>
                                    <p:cond delay="0"/>
                                  </p:stCondLst>
                                  <p:childTnLst>
                                    <p:set>
                                      <p:cBhvr>
                                        <p:cTn id="66" dur="1" fill="hold">
                                          <p:stCondLst>
                                            <p:cond delay="0"/>
                                          </p:stCondLst>
                                        </p:cTn>
                                        <p:tgtEl>
                                          <p:spTgt spid="12"/>
                                        </p:tgtEl>
                                        <p:attrNameLst>
                                          <p:attrName>style.visibility</p:attrName>
                                        </p:attrNameLst>
                                      </p:cBhvr>
                                      <p:to>
                                        <p:strVal val="visible"/>
                                      </p:to>
                                    </p:set>
                                    <p:animEffect transition="in" filter="wipe(left)">
                                      <p:cBhvr>
                                        <p:cTn id="67" dur="500"/>
                                        <p:tgtEl>
                                          <p:spTgt spid="12"/>
                                        </p:tgtEl>
                                      </p:cBhvr>
                                    </p:animEffect>
                                  </p:childTnLst>
                                </p:cTn>
                              </p:par>
                              <p:par>
                                <p:cTn id="68" presetID="22" presetClass="entr" presetSubtype="8" fill="hold" grpId="0" nodeType="withEffect">
                                  <p:stCondLst>
                                    <p:cond delay="0"/>
                                  </p:stCondLst>
                                  <p:childTnLst>
                                    <p:set>
                                      <p:cBhvr>
                                        <p:cTn id="69" dur="1" fill="hold">
                                          <p:stCondLst>
                                            <p:cond delay="0"/>
                                          </p:stCondLst>
                                        </p:cTn>
                                        <p:tgtEl>
                                          <p:spTgt spid="13"/>
                                        </p:tgtEl>
                                        <p:attrNameLst>
                                          <p:attrName>style.visibility</p:attrName>
                                        </p:attrNameLst>
                                      </p:cBhvr>
                                      <p:to>
                                        <p:strVal val="visible"/>
                                      </p:to>
                                    </p:set>
                                    <p:animEffect transition="in" filter="wipe(left)">
                                      <p:cBhvr>
                                        <p:cTn id="70" dur="500"/>
                                        <p:tgtEl>
                                          <p:spTgt spid="13"/>
                                        </p:tgtEl>
                                      </p:cBhvr>
                                    </p:animEffect>
                                  </p:childTnLst>
                                </p:cTn>
                              </p:par>
                              <p:par>
                                <p:cTn id="71" presetID="22" presetClass="entr" presetSubtype="8" fill="hold" grpId="0" nodeType="withEffect">
                                  <p:stCondLst>
                                    <p:cond delay="0"/>
                                  </p:stCondLst>
                                  <p:childTnLst>
                                    <p:set>
                                      <p:cBhvr>
                                        <p:cTn id="72" dur="1" fill="hold">
                                          <p:stCondLst>
                                            <p:cond delay="0"/>
                                          </p:stCondLst>
                                        </p:cTn>
                                        <p:tgtEl>
                                          <p:spTgt spid="14"/>
                                        </p:tgtEl>
                                        <p:attrNameLst>
                                          <p:attrName>style.visibility</p:attrName>
                                        </p:attrNameLst>
                                      </p:cBhvr>
                                      <p:to>
                                        <p:strVal val="visible"/>
                                      </p:to>
                                    </p:set>
                                    <p:animEffect transition="in" filter="wipe(left)">
                                      <p:cBhvr>
                                        <p:cTn id="73" dur="500"/>
                                        <p:tgtEl>
                                          <p:spTgt spid="14"/>
                                        </p:tgtEl>
                                      </p:cBhvr>
                                    </p:animEffect>
                                  </p:childTnLst>
                                </p:cTn>
                              </p:par>
                              <p:par>
                                <p:cTn id="74" presetID="42" presetClass="entr" presetSubtype="0" fill="hold" grpId="0" nodeType="withEffect">
                                  <p:stCondLst>
                                    <p:cond delay="0"/>
                                  </p:stCondLst>
                                  <p:childTnLst>
                                    <p:set>
                                      <p:cBhvr>
                                        <p:cTn id="75" dur="1" fill="hold">
                                          <p:stCondLst>
                                            <p:cond delay="0"/>
                                          </p:stCondLst>
                                        </p:cTn>
                                        <p:tgtEl>
                                          <p:spTgt spid="28"/>
                                        </p:tgtEl>
                                        <p:attrNameLst>
                                          <p:attrName>style.visibility</p:attrName>
                                        </p:attrNameLst>
                                      </p:cBhvr>
                                      <p:to>
                                        <p:strVal val="visible"/>
                                      </p:to>
                                    </p:set>
                                    <p:animEffect transition="in" filter="fade">
                                      <p:cBhvr>
                                        <p:cTn id="76" dur="1000"/>
                                        <p:tgtEl>
                                          <p:spTgt spid="28"/>
                                        </p:tgtEl>
                                      </p:cBhvr>
                                    </p:animEffect>
                                    <p:anim calcmode="lin" valueType="num">
                                      <p:cBhvr>
                                        <p:cTn id="77" dur="1000" fill="hold"/>
                                        <p:tgtEl>
                                          <p:spTgt spid="28"/>
                                        </p:tgtEl>
                                        <p:attrNameLst>
                                          <p:attrName>ppt_x</p:attrName>
                                        </p:attrNameLst>
                                      </p:cBhvr>
                                      <p:tavLst>
                                        <p:tav tm="0">
                                          <p:val>
                                            <p:strVal val="#ppt_x"/>
                                          </p:val>
                                        </p:tav>
                                        <p:tav tm="100000">
                                          <p:val>
                                            <p:strVal val="#ppt_x"/>
                                          </p:val>
                                        </p:tav>
                                      </p:tavLst>
                                    </p:anim>
                                    <p:anim calcmode="lin" valueType="num">
                                      <p:cBhvr>
                                        <p:cTn id="78" dur="1000" fill="hold"/>
                                        <p:tgtEl>
                                          <p:spTgt spid="28"/>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1000" fill="hold"/>
                                        <p:tgtEl>
                                          <p:spTgt spid="29"/>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30"/>
                                        </p:tgtEl>
                                        <p:attrNameLst>
                                          <p:attrName>style.visibility</p:attrName>
                                        </p:attrNameLst>
                                      </p:cBhvr>
                                      <p:to>
                                        <p:strVal val="visible"/>
                                      </p:to>
                                    </p:set>
                                    <p:animEffect transition="in" filter="fade">
                                      <p:cBhvr>
                                        <p:cTn id="86" dur="1000"/>
                                        <p:tgtEl>
                                          <p:spTgt spid="30"/>
                                        </p:tgtEl>
                                      </p:cBhvr>
                                    </p:animEffect>
                                    <p:anim calcmode="lin" valueType="num">
                                      <p:cBhvr>
                                        <p:cTn id="87" dur="1000" fill="hold"/>
                                        <p:tgtEl>
                                          <p:spTgt spid="30"/>
                                        </p:tgtEl>
                                        <p:attrNameLst>
                                          <p:attrName>ppt_x</p:attrName>
                                        </p:attrNameLst>
                                      </p:cBhvr>
                                      <p:tavLst>
                                        <p:tav tm="0">
                                          <p:val>
                                            <p:strVal val="#ppt_x"/>
                                          </p:val>
                                        </p:tav>
                                        <p:tav tm="100000">
                                          <p:val>
                                            <p:strVal val="#ppt_x"/>
                                          </p:val>
                                        </p:tav>
                                      </p:tavLst>
                                    </p:anim>
                                    <p:anim calcmode="lin" valueType="num">
                                      <p:cBhvr>
                                        <p:cTn id="88" dur="1000" fill="hold"/>
                                        <p:tgtEl>
                                          <p:spTgt spid="30"/>
                                        </p:tgtEl>
                                        <p:attrNameLst>
                                          <p:attrName>ppt_y</p:attrName>
                                        </p:attrNameLst>
                                      </p:cBhvr>
                                      <p:tavLst>
                                        <p:tav tm="0">
                                          <p:val>
                                            <p:strVal val="#ppt_y+.1"/>
                                          </p:val>
                                        </p:tav>
                                        <p:tav tm="100000">
                                          <p:val>
                                            <p:strVal val="#ppt_y"/>
                                          </p:val>
                                        </p:tav>
                                      </p:tavLst>
                                    </p:anim>
                                  </p:childTnLst>
                                </p:cTn>
                              </p:par>
                              <p:par>
                                <p:cTn id="89" presetID="42" presetClass="entr" presetSubtype="0" fill="hold" grpId="0" nodeType="withEffect">
                                  <p:stCondLst>
                                    <p:cond delay="0"/>
                                  </p:stCondLst>
                                  <p:childTnLst>
                                    <p:set>
                                      <p:cBhvr>
                                        <p:cTn id="90" dur="1" fill="hold">
                                          <p:stCondLst>
                                            <p:cond delay="0"/>
                                          </p:stCondLst>
                                        </p:cTn>
                                        <p:tgtEl>
                                          <p:spTgt spid="31"/>
                                        </p:tgtEl>
                                        <p:attrNameLst>
                                          <p:attrName>style.visibility</p:attrName>
                                        </p:attrNameLst>
                                      </p:cBhvr>
                                      <p:to>
                                        <p:strVal val="visible"/>
                                      </p:to>
                                    </p:set>
                                    <p:animEffect transition="in" filter="fade">
                                      <p:cBhvr>
                                        <p:cTn id="91" dur="1000"/>
                                        <p:tgtEl>
                                          <p:spTgt spid="31"/>
                                        </p:tgtEl>
                                      </p:cBhvr>
                                    </p:animEffect>
                                    <p:anim calcmode="lin" valueType="num">
                                      <p:cBhvr>
                                        <p:cTn id="92" dur="1000" fill="hold"/>
                                        <p:tgtEl>
                                          <p:spTgt spid="31"/>
                                        </p:tgtEl>
                                        <p:attrNameLst>
                                          <p:attrName>ppt_x</p:attrName>
                                        </p:attrNameLst>
                                      </p:cBhvr>
                                      <p:tavLst>
                                        <p:tav tm="0">
                                          <p:val>
                                            <p:strVal val="#ppt_x"/>
                                          </p:val>
                                        </p:tav>
                                        <p:tav tm="100000">
                                          <p:val>
                                            <p:strVal val="#ppt_x"/>
                                          </p:val>
                                        </p:tav>
                                      </p:tavLst>
                                    </p:anim>
                                    <p:anim calcmode="lin" valueType="num">
                                      <p:cBhvr>
                                        <p:cTn id="93" dur="1000" fill="hold"/>
                                        <p:tgtEl>
                                          <p:spTgt spid="31"/>
                                        </p:tgtEl>
                                        <p:attrNameLst>
                                          <p:attrName>ppt_y</p:attrName>
                                        </p:attrNameLst>
                                      </p:cBhvr>
                                      <p:tavLst>
                                        <p:tav tm="0">
                                          <p:val>
                                            <p:strVal val="#ppt_y+.1"/>
                                          </p:val>
                                        </p:tav>
                                        <p:tav tm="100000">
                                          <p:val>
                                            <p:strVal val="#ppt_y"/>
                                          </p:val>
                                        </p:tav>
                                      </p:tavLst>
                                    </p:anim>
                                  </p:childTnLst>
                                </p:cTn>
                              </p:par>
                            </p:childTnLst>
                          </p:cTn>
                        </p:par>
                        <p:par>
                          <p:cTn id="94" fill="hold">
                            <p:stCondLst>
                              <p:cond delay="3000"/>
                            </p:stCondLst>
                            <p:childTnLst>
                              <p:par>
                                <p:cTn id="95" presetID="22" presetClass="entr" presetSubtype="4" fill="hold" grpId="0" nodeType="afterEffect">
                                  <p:stCondLst>
                                    <p:cond delay="0"/>
                                  </p:stCondLst>
                                  <p:childTnLst>
                                    <p:set>
                                      <p:cBhvr>
                                        <p:cTn id="96" dur="1" fill="hold">
                                          <p:stCondLst>
                                            <p:cond delay="0"/>
                                          </p:stCondLst>
                                        </p:cTn>
                                        <p:tgtEl>
                                          <p:spTgt spid="39"/>
                                        </p:tgtEl>
                                        <p:attrNameLst>
                                          <p:attrName>style.visibility</p:attrName>
                                        </p:attrNameLst>
                                      </p:cBhvr>
                                      <p:to>
                                        <p:strVal val="visible"/>
                                      </p:to>
                                    </p:set>
                                    <p:animEffect transition="in" filter="wipe(down)">
                                      <p:cBhvr>
                                        <p:cTn id="97" dur="500"/>
                                        <p:tgtEl>
                                          <p:spTgt spid="39"/>
                                        </p:tgtEl>
                                      </p:cBhvr>
                                    </p:animEffect>
                                  </p:childTnLst>
                                </p:cTn>
                              </p:par>
                              <p:par>
                                <p:cTn id="98" presetID="22" presetClass="entr" presetSubtype="4" fill="hold" grpId="0" nodeType="withEffect">
                                  <p:stCondLst>
                                    <p:cond delay="0"/>
                                  </p:stCondLst>
                                  <p:childTnLst>
                                    <p:set>
                                      <p:cBhvr>
                                        <p:cTn id="99" dur="1" fill="hold">
                                          <p:stCondLst>
                                            <p:cond delay="0"/>
                                          </p:stCondLst>
                                        </p:cTn>
                                        <p:tgtEl>
                                          <p:spTgt spid="40"/>
                                        </p:tgtEl>
                                        <p:attrNameLst>
                                          <p:attrName>style.visibility</p:attrName>
                                        </p:attrNameLst>
                                      </p:cBhvr>
                                      <p:to>
                                        <p:strVal val="visible"/>
                                      </p:to>
                                    </p:set>
                                    <p:animEffect transition="in" filter="wipe(down)">
                                      <p:cBhvr>
                                        <p:cTn id="100" dur="500"/>
                                        <p:tgtEl>
                                          <p:spTgt spid="40"/>
                                        </p:tgtEl>
                                      </p:cBhvr>
                                    </p:animEffect>
                                  </p:childTnLst>
                                </p:cTn>
                              </p:par>
                              <p:par>
                                <p:cTn id="101" presetID="22" presetClass="entr" presetSubtype="4" fill="hold" grpId="0" nodeType="withEffect">
                                  <p:stCondLst>
                                    <p:cond delay="0"/>
                                  </p:stCondLst>
                                  <p:childTnLst>
                                    <p:set>
                                      <p:cBhvr>
                                        <p:cTn id="102" dur="1" fill="hold">
                                          <p:stCondLst>
                                            <p:cond delay="0"/>
                                          </p:stCondLst>
                                        </p:cTn>
                                        <p:tgtEl>
                                          <p:spTgt spid="41"/>
                                        </p:tgtEl>
                                        <p:attrNameLst>
                                          <p:attrName>style.visibility</p:attrName>
                                        </p:attrNameLst>
                                      </p:cBhvr>
                                      <p:to>
                                        <p:strVal val="visible"/>
                                      </p:to>
                                    </p:set>
                                    <p:animEffect transition="in" filter="wipe(down)">
                                      <p:cBhvr>
                                        <p:cTn id="103" dur="500"/>
                                        <p:tgtEl>
                                          <p:spTgt spid="41"/>
                                        </p:tgtEl>
                                      </p:cBhvr>
                                    </p:animEffect>
                                  </p:childTnLst>
                                </p:cTn>
                              </p:par>
                              <p:par>
                                <p:cTn id="104" presetID="22" presetClass="entr" presetSubtype="4" fill="hold" grpId="0" nodeType="with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down)">
                                      <p:cBhvr>
                                        <p:cTn id="106" dur="500"/>
                                        <p:tgtEl>
                                          <p:spTgt spid="42"/>
                                        </p:tgtEl>
                                      </p:cBhvr>
                                    </p:animEffect>
                                  </p:childTnLst>
                                </p:cTn>
                              </p:par>
                            </p:childTnLst>
                          </p:cTn>
                        </p:par>
                        <p:par>
                          <p:cTn id="107" fill="hold">
                            <p:stCondLst>
                              <p:cond delay="3500"/>
                            </p:stCondLst>
                            <p:childTnLst>
                              <p:par>
                                <p:cTn id="108" presetID="22" presetClass="entr" presetSubtype="8" fill="hold" nodeType="afterEffect">
                                  <p:stCondLst>
                                    <p:cond delay="0"/>
                                  </p:stCondLst>
                                  <p:childTnLst>
                                    <p:set>
                                      <p:cBhvr>
                                        <p:cTn id="109" dur="1" fill="hold">
                                          <p:stCondLst>
                                            <p:cond delay="0"/>
                                          </p:stCondLst>
                                        </p:cTn>
                                        <p:tgtEl>
                                          <p:spTgt spid="45"/>
                                        </p:tgtEl>
                                        <p:attrNameLst>
                                          <p:attrName>style.visibility</p:attrName>
                                        </p:attrNameLst>
                                      </p:cBhvr>
                                      <p:to>
                                        <p:strVal val="visible"/>
                                      </p:to>
                                    </p:set>
                                    <p:animEffect transition="in" filter="wipe(left)">
                                      <p:cBhvr>
                                        <p:cTn id="110" dur="500"/>
                                        <p:tgtEl>
                                          <p:spTgt spid="45"/>
                                        </p:tgtEl>
                                      </p:cBhvr>
                                    </p:animEffect>
                                  </p:childTnLst>
                                </p:cTn>
                              </p:par>
                              <p:par>
                                <p:cTn id="111" presetID="10" presetClass="entr" presetSubtype="0" fill="hold" grpId="0" nodeType="withEffect">
                                  <p:stCondLst>
                                    <p:cond delay="0"/>
                                  </p:stCondLst>
                                  <p:childTnLst>
                                    <p:set>
                                      <p:cBhvr>
                                        <p:cTn id="112" dur="1" fill="hold">
                                          <p:stCondLst>
                                            <p:cond delay="0"/>
                                          </p:stCondLst>
                                        </p:cTn>
                                        <p:tgtEl>
                                          <p:spTgt spid="44"/>
                                        </p:tgtEl>
                                        <p:attrNameLst>
                                          <p:attrName>style.visibility</p:attrName>
                                        </p:attrNameLst>
                                      </p:cBhvr>
                                      <p:to>
                                        <p:strVal val="visible"/>
                                      </p:to>
                                    </p:set>
                                    <p:animEffect transition="in" filter="fade">
                                      <p:cBhvr>
                                        <p:cTn id="113" dur="500"/>
                                        <p:tgtEl>
                                          <p:spTgt spid="44"/>
                                        </p:tgtEl>
                                      </p:cBhvr>
                                    </p:animEffect>
                                  </p:childTnLst>
                                </p:cTn>
                              </p:par>
                              <p:par>
                                <p:cTn id="114" presetID="10" presetClass="entr" presetSubtype="0" fill="hold" grpId="0" nodeType="withEffect">
                                  <p:stCondLst>
                                    <p:cond delay="0"/>
                                  </p:stCondLst>
                                  <p:childTnLst>
                                    <p:set>
                                      <p:cBhvr>
                                        <p:cTn id="115" dur="1" fill="hold">
                                          <p:stCondLst>
                                            <p:cond delay="0"/>
                                          </p:stCondLst>
                                        </p:cTn>
                                        <p:tgtEl>
                                          <p:spTgt spid="38"/>
                                        </p:tgtEl>
                                        <p:attrNameLst>
                                          <p:attrName>style.visibility</p:attrName>
                                        </p:attrNameLst>
                                      </p:cBhvr>
                                      <p:to>
                                        <p:strVal val="visible"/>
                                      </p:to>
                                    </p:set>
                                    <p:animEffect transition="in" filter="fade">
                                      <p:cBhvr>
                                        <p:cTn id="116" dur="500"/>
                                        <p:tgtEl>
                                          <p:spTgt spid="38"/>
                                        </p:tgtEl>
                                      </p:cBhvr>
                                    </p:animEffect>
                                  </p:childTnLst>
                                </p:cTn>
                              </p:par>
                              <p:par>
                                <p:cTn id="117" presetID="12" presetClass="entr" presetSubtype="8" fill="hold" grpId="0" nodeType="withEffect">
                                  <p:stCondLst>
                                    <p:cond delay="0"/>
                                  </p:stCondLst>
                                  <p:childTnLst>
                                    <p:set>
                                      <p:cBhvr>
                                        <p:cTn id="118" dur="1" fill="hold">
                                          <p:stCondLst>
                                            <p:cond delay="0"/>
                                          </p:stCondLst>
                                        </p:cTn>
                                        <p:tgtEl>
                                          <p:spTgt spid="43"/>
                                        </p:tgtEl>
                                        <p:attrNameLst>
                                          <p:attrName>style.visibility</p:attrName>
                                        </p:attrNameLst>
                                      </p:cBhvr>
                                      <p:to>
                                        <p:strVal val="visible"/>
                                      </p:to>
                                    </p:set>
                                    <p:anim calcmode="lin" valueType="num">
                                      <p:cBhvr additive="base">
                                        <p:cTn id="119" dur="500"/>
                                        <p:tgtEl>
                                          <p:spTgt spid="43"/>
                                        </p:tgtEl>
                                        <p:attrNameLst>
                                          <p:attrName>ppt_x</p:attrName>
                                        </p:attrNameLst>
                                      </p:cBhvr>
                                      <p:tavLst>
                                        <p:tav tm="0">
                                          <p:val>
                                            <p:strVal val="#ppt_x-#ppt_w*1.125000"/>
                                          </p:val>
                                        </p:tav>
                                        <p:tav tm="100000">
                                          <p:val>
                                            <p:strVal val="#ppt_x"/>
                                          </p:val>
                                        </p:tav>
                                      </p:tavLst>
                                    </p:anim>
                                    <p:animEffect transition="in" filter="wipe(right)">
                                      <p:cBhvr>
                                        <p:cTn id="120" dur="500"/>
                                        <p:tgtEl>
                                          <p:spTgt spid="43"/>
                                        </p:tgtEl>
                                      </p:cBhvr>
                                    </p:animEffect>
                                  </p:childTnLst>
                                </p:cTn>
                              </p:par>
                              <p:par>
                                <p:cTn id="121" presetID="12" presetClass="entr" presetSubtype="8" fill="hold" grpId="0" nodeType="withEffect">
                                  <p:stCondLst>
                                    <p:cond delay="0"/>
                                  </p:stCondLst>
                                  <p:childTnLst>
                                    <p:set>
                                      <p:cBhvr>
                                        <p:cTn id="122" dur="1" fill="hold">
                                          <p:stCondLst>
                                            <p:cond delay="0"/>
                                          </p:stCondLst>
                                        </p:cTn>
                                        <p:tgtEl>
                                          <p:spTgt spid="35"/>
                                        </p:tgtEl>
                                        <p:attrNameLst>
                                          <p:attrName>style.visibility</p:attrName>
                                        </p:attrNameLst>
                                      </p:cBhvr>
                                      <p:to>
                                        <p:strVal val="visible"/>
                                      </p:to>
                                    </p:set>
                                    <p:anim calcmode="lin" valueType="num">
                                      <p:cBhvr additive="base">
                                        <p:cTn id="123" dur="500"/>
                                        <p:tgtEl>
                                          <p:spTgt spid="35"/>
                                        </p:tgtEl>
                                        <p:attrNameLst>
                                          <p:attrName>ppt_x</p:attrName>
                                        </p:attrNameLst>
                                      </p:cBhvr>
                                      <p:tavLst>
                                        <p:tav tm="0">
                                          <p:val>
                                            <p:strVal val="#ppt_x-#ppt_w*1.125000"/>
                                          </p:val>
                                        </p:tav>
                                        <p:tav tm="100000">
                                          <p:val>
                                            <p:strVal val="#ppt_x"/>
                                          </p:val>
                                        </p:tav>
                                      </p:tavLst>
                                    </p:anim>
                                    <p:animEffect transition="in" filter="wipe(right)">
                                      <p:cBhvr>
                                        <p:cTn id="124" dur="500"/>
                                        <p:tgtEl>
                                          <p:spTgt spid="35"/>
                                        </p:tgtEl>
                                      </p:cBhvr>
                                    </p:animEffect>
                                  </p:childTnLst>
                                </p:cTn>
                              </p:par>
                            </p:childTnLst>
                          </p:cTn>
                        </p:par>
                        <p:par>
                          <p:cTn id="125" fill="hold">
                            <p:stCondLst>
                              <p:cond delay="4000"/>
                            </p:stCondLst>
                            <p:childTnLst>
                              <p:par>
                                <p:cTn id="126" presetID="12" presetClass="entr" presetSubtype="8" fill="hold" grpId="0" nodeType="afterEffect">
                                  <p:stCondLst>
                                    <p:cond delay="0"/>
                                  </p:stCondLst>
                                  <p:childTnLst>
                                    <p:set>
                                      <p:cBhvr>
                                        <p:cTn id="127" dur="1" fill="hold">
                                          <p:stCondLst>
                                            <p:cond delay="0"/>
                                          </p:stCondLst>
                                        </p:cTn>
                                        <p:tgtEl>
                                          <p:spTgt spid="33"/>
                                        </p:tgtEl>
                                        <p:attrNameLst>
                                          <p:attrName>style.visibility</p:attrName>
                                        </p:attrNameLst>
                                      </p:cBhvr>
                                      <p:to>
                                        <p:strVal val="visible"/>
                                      </p:to>
                                    </p:set>
                                    <p:anim calcmode="lin" valueType="num">
                                      <p:cBhvr additive="base">
                                        <p:cTn id="128" dur="500"/>
                                        <p:tgtEl>
                                          <p:spTgt spid="33"/>
                                        </p:tgtEl>
                                        <p:attrNameLst>
                                          <p:attrName>ppt_x</p:attrName>
                                        </p:attrNameLst>
                                      </p:cBhvr>
                                      <p:tavLst>
                                        <p:tav tm="0">
                                          <p:val>
                                            <p:strVal val="#ppt_x-#ppt_w*1.125000"/>
                                          </p:val>
                                        </p:tav>
                                        <p:tav tm="100000">
                                          <p:val>
                                            <p:strVal val="#ppt_x"/>
                                          </p:val>
                                        </p:tav>
                                      </p:tavLst>
                                    </p:anim>
                                    <p:animEffect transition="in" filter="wipe(right)">
                                      <p:cBhvr>
                                        <p:cTn id="129" dur="500"/>
                                        <p:tgtEl>
                                          <p:spTgt spid="33"/>
                                        </p:tgtEl>
                                      </p:cBhvr>
                                    </p:animEffect>
                                  </p:childTnLst>
                                </p:cTn>
                              </p:par>
                              <p:par>
                                <p:cTn id="130" presetID="12" presetClass="entr" presetSubtype="8" fill="hold" grpId="0" nodeType="withEffect">
                                  <p:stCondLst>
                                    <p:cond delay="0"/>
                                  </p:stCondLst>
                                  <p:childTnLst>
                                    <p:set>
                                      <p:cBhvr>
                                        <p:cTn id="131" dur="1" fill="hold">
                                          <p:stCondLst>
                                            <p:cond delay="0"/>
                                          </p:stCondLst>
                                        </p:cTn>
                                        <p:tgtEl>
                                          <p:spTgt spid="32"/>
                                        </p:tgtEl>
                                        <p:attrNameLst>
                                          <p:attrName>style.visibility</p:attrName>
                                        </p:attrNameLst>
                                      </p:cBhvr>
                                      <p:to>
                                        <p:strVal val="visible"/>
                                      </p:to>
                                    </p:set>
                                    <p:anim calcmode="lin" valueType="num">
                                      <p:cBhvr additive="base">
                                        <p:cTn id="132" dur="500"/>
                                        <p:tgtEl>
                                          <p:spTgt spid="32"/>
                                        </p:tgtEl>
                                        <p:attrNameLst>
                                          <p:attrName>ppt_x</p:attrName>
                                        </p:attrNameLst>
                                      </p:cBhvr>
                                      <p:tavLst>
                                        <p:tav tm="0">
                                          <p:val>
                                            <p:strVal val="#ppt_x-#ppt_w*1.125000"/>
                                          </p:val>
                                        </p:tav>
                                        <p:tav tm="100000">
                                          <p:val>
                                            <p:strVal val="#ppt_x"/>
                                          </p:val>
                                        </p:tav>
                                      </p:tavLst>
                                    </p:anim>
                                    <p:animEffect transition="in" filter="wipe(right)">
                                      <p:cBhvr>
                                        <p:cTn id="133" dur="500"/>
                                        <p:tgtEl>
                                          <p:spTgt spid="32"/>
                                        </p:tgtEl>
                                      </p:cBhvr>
                                    </p:animEffect>
                                  </p:childTnLst>
                                </p:cTn>
                              </p:par>
                            </p:childTnLst>
                          </p:cTn>
                        </p:par>
                        <p:par>
                          <p:cTn id="134" fill="hold">
                            <p:stCondLst>
                              <p:cond delay="4500"/>
                            </p:stCondLst>
                            <p:childTnLst>
                              <p:par>
                                <p:cTn id="135" presetID="12" presetClass="entr" presetSubtype="4" fill="hold" grpId="0" nodeType="afterEffect">
                                  <p:stCondLst>
                                    <p:cond delay="0"/>
                                  </p:stCondLst>
                                  <p:iterate type="lt">
                                    <p:tmPct val="50000"/>
                                  </p:iterate>
                                  <p:childTnLst>
                                    <p:set>
                                      <p:cBhvr>
                                        <p:cTn id="136" dur="1" fill="hold">
                                          <p:stCondLst>
                                            <p:cond delay="0"/>
                                          </p:stCondLst>
                                        </p:cTn>
                                        <p:tgtEl>
                                          <p:spTgt spid="34"/>
                                        </p:tgtEl>
                                        <p:attrNameLst>
                                          <p:attrName>style.visibility</p:attrName>
                                        </p:attrNameLst>
                                      </p:cBhvr>
                                      <p:to>
                                        <p:strVal val="visible"/>
                                      </p:to>
                                    </p:set>
                                    <p:anim calcmode="lin" valueType="num">
                                      <p:cBhvr additive="base">
                                        <p:cTn id="137" dur="200"/>
                                        <p:tgtEl>
                                          <p:spTgt spid="34"/>
                                        </p:tgtEl>
                                        <p:attrNameLst>
                                          <p:attrName>ppt_y</p:attrName>
                                        </p:attrNameLst>
                                      </p:cBhvr>
                                      <p:tavLst>
                                        <p:tav tm="0">
                                          <p:val>
                                            <p:strVal val="#ppt_y+#ppt_h*1.125000"/>
                                          </p:val>
                                        </p:tav>
                                        <p:tav tm="100000">
                                          <p:val>
                                            <p:strVal val="#ppt_y"/>
                                          </p:val>
                                        </p:tav>
                                      </p:tavLst>
                                    </p:anim>
                                    <p:animEffect transition="in" filter="wipe(up)">
                                      <p:cBhvr>
                                        <p:cTn id="138" dur="200"/>
                                        <p:tgtEl>
                                          <p:spTgt spid="34"/>
                                        </p:tgtEl>
                                      </p:cBhvr>
                                    </p:animEffect>
                                  </p:childTnLst>
                                </p:cTn>
                              </p:par>
                            </p:childTnLst>
                          </p:cTn>
                        </p:par>
                        <p:par>
                          <p:cTn id="139" fill="hold">
                            <p:stCondLst>
                              <p:cond delay="6199"/>
                            </p:stCondLst>
                            <p:childTnLst>
                              <p:par>
                                <p:cTn id="140" presetID="14" presetClass="entr" presetSubtype="10" fill="hold" grpId="0" nodeType="afterEffect">
                                  <p:stCondLst>
                                    <p:cond delay="0"/>
                                  </p:stCondLst>
                                  <p:childTnLst>
                                    <p:set>
                                      <p:cBhvr>
                                        <p:cTn id="141" dur="1" fill="hold">
                                          <p:stCondLst>
                                            <p:cond delay="0"/>
                                          </p:stCondLst>
                                        </p:cTn>
                                        <p:tgtEl>
                                          <p:spTgt spid="37"/>
                                        </p:tgtEl>
                                        <p:attrNameLst>
                                          <p:attrName>style.visibility</p:attrName>
                                        </p:attrNameLst>
                                      </p:cBhvr>
                                      <p:to>
                                        <p:strVal val="visible"/>
                                      </p:to>
                                    </p:set>
                                    <p:animEffect transition="in" filter="randombar(horizontal)">
                                      <p:cBhvr>
                                        <p:cTn id="142" dur="500"/>
                                        <p:tgtEl>
                                          <p:spTgt spid="37"/>
                                        </p:tgtEl>
                                      </p:cBhvr>
                                    </p:animEffect>
                                  </p:childTnLst>
                                </p:cTn>
                              </p:par>
                              <p:par>
                                <p:cTn id="143" presetID="14" presetClass="entr" presetSubtype="10" fill="hold" grpId="0" nodeType="withEffect">
                                  <p:stCondLst>
                                    <p:cond delay="0"/>
                                  </p:stCondLst>
                                  <p:childTnLst>
                                    <p:set>
                                      <p:cBhvr>
                                        <p:cTn id="144" dur="1" fill="hold">
                                          <p:stCondLst>
                                            <p:cond delay="0"/>
                                          </p:stCondLst>
                                        </p:cTn>
                                        <p:tgtEl>
                                          <p:spTgt spid="36"/>
                                        </p:tgtEl>
                                        <p:attrNameLst>
                                          <p:attrName>style.visibility</p:attrName>
                                        </p:attrNameLst>
                                      </p:cBhvr>
                                      <p:to>
                                        <p:strVal val="visible"/>
                                      </p:to>
                                    </p:set>
                                    <p:animEffect transition="in" filter="randombar(horizontal)">
                                      <p:cBhvr>
                                        <p:cTn id="145"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p:bldP spid="26" grpId="0"/>
      <p:bldP spid="27" grpId="0" animBg="1"/>
      <p:bldP spid="7" grpId="0" animBg="1"/>
      <p:bldP spid="8" grpId="0" animBg="1"/>
      <p:bldP spid="9" grpId="0" animBg="1"/>
      <p:bldP spid="10" grpId="0" animBg="1"/>
      <p:bldP spid="11" grpId="0" animBg="1"/>
      <p:bldP spid="12" grpId="0" animBg="1"/>
      <p:bldP spid="13" grpId="0" animBg="1"/>
      <p:bldP spid="14" grpId="0" animBg="1"/>
      <p:bldP spid="15" grpId="0"/>
      <p:bldP spid="16" grpId="0"/>
      <p:bldP spid="17" grpId="0"/>
      <p:bldP spid="18" grpId="0"/>
      <p:bldP spid="19" grpId="0"/>
      <p:bldP spid="20" grpId="0"/>
      <p:bldP spid="21" grpId="0"/>
      <p:bldP spid="22" grpId="0"/>
      <p:bldP spid="28" grpId="0"/>
      <p:bldP spid="29" grpId="0"/>
      <p:bldP spid="30" grpId="0"/>
      <p:bldP spid="31" grpId="0"/>
      <p:bldP spid="32" grpId="0"/>
      <p:bldP spid="33" grpId="0"/>
      <p:bldP spid="34" grpId="0"/>
      <p:bldP spid="35" grpId="0"/>
      <p:bldP spid="36" grpId="0" animBg="1"/>
      <p:bldP spid="37" grpId="0" animBg="1"/>
      <p:bldP spid="38" grpId="0" animBg="1"/>
      <p:bldP spid="39" grpId="0" animBg="1"/>
      <p:bldP spid="40" grpId="0" animBg="1"/>
      <p:bldP spid="41" grpId="0" animBg="1"/>
      <p:bldP spid="42" grpId="0" animBg="1"/>
      <p:bldP spid="43" grpId="0"/>
      <p:bldP spid="4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blip>
          <a:srcRect/>
          <a:stretch>
            <a:fillRect t="-83000" b="-83000"/>
          </a:stretch>
        </a:blipFill>
        <a:effectLst/>
      </p:bgPr>
    </p:bg>
    <p:spTree>
      <p:nvGrpSpPr>
        <p:cNvPr id="1" name=""/>
        <p:cNvGrpSpPr/>
        <p:nvPr/>
      </p:nvGrpSpPr>
      <p:grpSpPr>
        <a:xfrm>
          <a:off x="0" y="0"/>
          <a:ext cx="0" cy="0"/>
          <a:chOff x="0" y="0"/>
          <a:chExt cx="0" cy="0"/>
        </a:xfrm>
      </p:grpSpPr>
      <p:sp>
        <p:nvSpPr>
          <p:cNvPr id="23" name="矩形 22"/>
          <p:cNvSpPr/>
          <p:nvPr/>
        </p:nvSpPr>
        <p:spPr>
          <a:xfrm>
            <a:off x="333475" y="157318"/>
            <a:ext cx="113573" cy="591328"/>
          </a:xfrm>
          <a:prstGeom prst="rect">
            <a:avLst/>
          </a:prstGeom>
          <a:blipFill>
            <a:blip r:embed="rId3" cstate="screen"/>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fontAlgn="base">
              <a:spcBef>
                <a:spcPct val="0"/>
              </a:spcBef>
              <a:spcAft>
                <a:spcPct val="0"/>
              </a:spcAft>
            </a:pPr>
            <a:endParaRPr lang="zh-CN" altLang="en-US" sz="2400">
              <a:solidFill>
                <a:prstClr val="white"/>
              </a:solidFill>
            </a:endParaRPr>
          </a:p>
        </p:txBody>
      </p:sp>
      <p:cxnSp>
        <p:nvCxnSpPr>
          <p:cNvPr id="24" name="直接连接符 23"/>
          <p:cNvCxnSpPr/>
          <p:nvPr/>
        </p:nvCxnSpPr>
        <p:spPr>
          <a:xfrm>
            <a:off x="158720" y="789551"/>
            <a:ext cx="9903519" cy="2315"/>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sp>
        <p:nvSpPr>
          <p:cNvPr id="25" name="TextBox 6"/>
          <p:cNvSpPr txBox="1"/>
          <p:nvPr/>
        </p:nvSpPr>
        <p:spPr>
          <a:xfrm>
            <a:off x="476815" y="78832"/>
            <a:ext cx="4320480" cy="502766"/>
          </a:xfrm>
          <a:prstGeom prst="rect">
            <a:avLst/>
          </a:prstGeom>
          <a:noFill/>
          <a:effectLst>
            <a:outerShdw blurRad="12700" dist="12700" dir="2700000" algn="tl" rotWithShape="0">
              <a:prstClr val="black">
                <a:alpha val="40000"/>
              </a:prstClr>
            </a:outerShdw>
          </a:effectLst>
        </p:spPr>
        <p:txBody>
          <a:bodyPr wrap="square">
            <a:spAutoFit/>
          </a:bodyPr>
          <a:lstStyle/>
          <a:p>
            <a:pPr defTabSz="1219200">
              <a:defRPr/>
            </a:pPr>
            <a:r>
              <a:rPr lang="zh-CN" altLang="en-US" sz="2665" b="1" dirty="0">
                <a:ln w="6350">
                  <a:noFill/>
                </a:ln>
                <a:solidFill>
                  <a:prstClr val="black">
                    <a:lumMod val="65000"/>
                    <a:lumOff val="35000"/>
                  </a:prstClr>
                </a:solidFill>
                <a:latin typeface="微软雅黑" panose="020B0503020204020204" pitchFamily="34" charset="-122"/>
                <a:ea typeface="微软雅黑" panose="020B0503020204020204" pitchFamily="34" charset="-122"/>
              </a:rPr>
              <a:t>在</a:t>
            </a:r>
            <a:r>
              <a:rPr lang="zh-CN" altLang="en-US" sz="2665" b="1">
                <a:ln w="6350">
                  <a:noFill/>
                </a:ln>
                <a:solidFill>
                  <a:prstClr val="black">
                    <a:lumMod val="65000"/>
                    <a:lumOff val="35000"/>
                  </a:prstClr>
                </a:solidFill>
                <a:latin typeface="微软雅黑" panose="020B0503020204020204" pitchFamily="34" charset="-122"/>
                <a:ea typeface="微软雅黑" panose="020B0503020204020204" pitchFamily="34" charset="-122"/>
              </a:rPr>
              <a:t>这里填写文本标题</a:t>
            </a:r>
            <a:endParaRPr lang="zh-CN" altLang="en-US" sz="2665" b="1" dirty="0">
              <a:ln w="6350">
                <a:noFill/>
              </a:ln>
              <a:solidFill>
                <a:prstClr val="black">
                  <a:lumMod val="65000"/>
                  <a:lumOff val="35000"/>
                </a:prstClr>
              </a:solidFill>
              <a:latin typeface="微软雅黑" panose="020B0503020204020204" pitchFamily="34" charset="-122"/>
              <a:ea typeface="微软雅黑" panose="020B0503020204020204" pitchFamily="34" charset="-122"/>
            </a:endParaRPr>
          </a:p>
        </p:txBody>
      </p:sp>
      <p:sp>
        <p:nvSpPr>
          <p:cNvPr id="26" name="矩形 25"/>
          <p:cNvSpPr/>
          <p:nvPr/>
        </p:nvSpPr>
        <p:spPr>
          <a:xfrm>
            <a:off x="499270" y="448383"/>
            <a:ext cx="3777381" cy="318100"/>
          </a:xfrm>
          <a:prstGeom prst="rect">
            <a:avLst/>
          </a:prstGeom>
        </p:spPr>
        <p:txBody>
          <a:bodyPr wrap="none">
            <a:spAutoFit/>
          </a:bodyPr>
          <a:lstStyle/>
          <a:p>
            <a:pPr defTabSz="1219200" fontAlgn="base">
              <a:spcBef>
                <a:spcPct val="0"/>
              </a:spcBef>
              <a:spcAft>
                <a:spcPct val="0"/>
              </a:spcAft>
            </a:pPr>
            <a:r>
              <a:rPr lang="en-US" altLang="zh-CN" sz="1465" dirty="0">
                <a:solidFill>
                  <a:prstClr val="black">
                    <a:lumMod val="65000"/>
                    <a:lumOff val="35000"/>
                  </a:prstClr>
                </a:solidFill>
                <a:latin typeface="微软雅黑" panose="020B0503020204020204" pitchFamily="34" charset="-122"/>
                <a:ea typeface="微软雅黑" panose="020B0503020204020204" pitchFamily="34" charset="-122"/>
              </a:rPr>
              <a:t>Here to fill in the title of the courseware</a:t>
            </a:r>
            <a:endParaRPr lang="zh-CN" altLang="en-US" sz="1465" dirty="0">
              <a:solidFill>
                <a:prstClr val="black">
                  <a:lumMod val="65000"/>
                  <a:lumOff val="35000"/>
                </a:prstClr>
              </a:solidFill>
              <a:latin typeface="微软雅黑" panose="020B0503020204020204" pitchFamily="34" charset="-122"/>
              <a:ea typeface="微软雅黑" panose="020B0503020204020204" pitchFamily="34" charset="-122"/>
            </a:endParaRPr>
          </a:p>
        </p:txBody>
      </p:sp>
      <p:sp>
        <p:nvSpPr>
          <p:cNvPr id="27" name="矩形 26"/>
          <p:cNvSpPr/>
          <p:nvPr/>
        </p:nvSpPr>
        <p:spPr>
          <a:xfrm>
            <a:off x="158720" y="157318"/>
            <a:ext cx="113573" cy="591328"/>
          </a:xfrm>
          <a:prstGeom prst="rect">
            <a:avLst/>
          </a:prstGeom>
          <a:blipFill>
            <a:blip r:embed="rId4" cstate="screen"/>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fontAlgn="base">
              <a:spcBef>
                <a:spcPct val="0"/>
              </a:spcBef>
              <a:spcAft>
                <a:spcPct val="0"/>
              </a:spcAft>
            </a:pPr>
            <a:endParaRPr lang="zh-CN" altLang="en-US" sz="2400">
              <a:solidFill>
                <a:prstClr val="white"/>
              </a:solidFill>
            </a:endParaRPr>
          </a:p>
        </p:txBody>
      </p:sp>
      <p:sp>
        <p:nvSpPr>
          <p:cNvPr id="7" name="矩形 6"/>
          <p:cNvSpPr/>
          <p:nvPr/>
        </p:nvSpPr>
        <p:spPr>
          <a:xfrm>
            <a:off x="1092761" y="1915870"/>
            <a:ext cx="2319728" cy="1616780"/>
          </a:xfrm>
          <a:prstGeom prst="rect">
            <a:avLst/>
          </a:prstGeom>
          <a:blipFill dpi="0" rotWithShape="1">
            <a:blip r:embed="rId5" cstate="screen"/>
            <a:srcRect/>
            <a:stretch>
              <a:fillRect/>
            </a:stretch>
          </a:blipFill>
          <a:ln w="25400" cap="flat" cmpd="sng" algn="ctr">
            <a:noFill/>
            <a:prstDash val="solid"/>
          </a:ln>
          <a:effectLst/>
        </p:spPr>
        <p:txBody>
          <a:bodyPr lIns="91440" tIns="45720" rIns="91440" bIns="45720" rtlCol="0" anchor="ct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zh-CN" altLang="en-US" sz="1865" b="0"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endParaRPr>
          </a:p>
        </p:txBody>
      </p:sp>
      <p:grpSp>
        <p:nvGrpSpPr>
          <p:cNvPr id="8" name="组合 7"/>
          <p:cNvGrpSpPr/>
          <p:nvPr/>
        </p:nvGrpSpPr>
        <p:grpSpPr>
          <a:xfrm>
            <a:off x="1092761" y="3520451"/>
            <a:ext cx="2319726" cy="449107"/>
            <a:chOff x="552075" y="2865457"/>
            <a:chExt cx="1859685" cy="360040"/>
          </a:xfrm>
        </p:grpSpPr>
        <p:sp>
          <p:nvSpPr>
            <p:cNvPr id="9" name="矩形 8"/>
            <p:cNvSpPr/>
            <p:nvPr/>
          </p:nvSpPr>
          <p:spPr>
            <a:xfrm>
              <a:off x="552075" y="2865457"/>
              <a:ext cx="1859685" cy="360040"/>
            </a:xfrm>
            <a:prstGeom prst="rect">
              <a:avLst/>
            </a:prstGeom>
            <a:blipFill>
              <a:blip r:embed="rId6" cstate="screen"/>
              <a:stretch>
                <a:fillRect/>
              </a:stretch>
            </a:blipFill>
            <a:ln w="25400" cap="flat" cmpd="sng" algn="ctr">
              <a:noFill/>
              <a:prstDash val="solid"/>
            </a:ln>
            <a:effectLst/>
          </p:spPr>
          <p:txBody>
            <a:bodyPr rtlCol="0" anchor="ct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endParaRPr>
            </a:p>
          </p:txBody>
        </p:sp>
        <p:sp>
          <p:nvSpPr>
            <p:cNvPr id="10" name="TextBox 92"/>
            <p:cNvSpPr txBox="1"/>
            <p:nvPr/>
          </p:nvSpPr>
          <p:spPr>
            <a:xfrm>
              <a:off x="841272" y="2906183"/>
              <a:ext cx="1299494" cy="271412"/>
            </a:xfrm>
            <a:prstGeom prst="rect">
              <a:avLst/>
            </a:prstGeom>
            <a:noFill/>
          </p:spPr>
          <p:txBody>
            <a:bodyPr wrap="none" rtlCol="0">
              <a:spAutoFit/>
            </a:bodyPr>
            <a:lstStyle/>
            <a:p>
              <a:pPr marL="0" marR="0" lvl="0" indent="0" defTabSz="1219200" eaLnBrk="1" fontAlgn="auto" latinLnBrk="0" hangingPunct="1">
                <a:lnSpc>
                  <a:spcPct val="100000"/>
                </a:lnSpc>
                <a:spcBef>
                  <a:spcPts val="0"/>
                </a:spcBef>
                <a:spcAft>
                  <a:spcPts val="0"/>
                </a:spcAft>
                <a:buClrTx/>
                <a:buSzTx/>
                <a:buFontTx/>
                <a:buNone/>
                <a:defRPr/>
              </a:pPr>
              <a:r>
                <a:rPr kumimoji="0" lang="zh-CN" altLang="en-US" sz="16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rPr>
                <a:t>第一项重点工作</a:t>
              </a:r>
            </a:p>
          </p:txBody>
        </p:sp>
      </p:grpSp>
      <p:sp>
        <p:nvSpPr>
          <p:cNvPr id="11" name="TextBox 93"/>
          <p:cNvSpPr txBox="1"/>
          <p:nvPr/>
        </p:nvSpPr>
        <p:spPr>
          <a:xfrm>
            <a:off x="1008229" y="4156241"/>
            <a:ext cx="2514992" cy="1385379"/>
          </a:xfrm>
          <a:prstGeom prst="rect">
            <a:avLst/>
          </a:prstGeom>
          <a:noFill/>
        </p:spPr>
        <p:txBody>
          <a:bodyPr wrap="square" lIns="91440" tIns="45720" rIns="91440" bIns="45720" rtlCol="0">
            <a:spAutoFit/>
          </a:bodyPr>
          <a:lstStyle/>
          <a:p>
            <a:pPr defTabSz="1219200">
              <a:lnSpc>
                <a:spcPct val="150000"/>
              </a:lnSpc>
            </a:pPr>
            <a:r>
              <a:rPr lang="zh-CN" altLang="en-US" sz="1865" dirty="0">
                <a:solidFill>
                  <a:prstClr val="black">
                    <a:lumMod val="75000"/>
                    <a:lumOff val="25000"/>
                  </a:prstClr>
                </a:solidFill>
                <a:latin typeface="微软雅黑" panose="020B0503020204020204" pitchFamily="34" charset="-122"/>
                <a:ea typeface="微软雅黑" panose="020B0503020204020204" pitchFamily="34" charset="-122"/>
              </a:rPr>
              <a:t>这里输入简单的文字概述里输入简单文字概述这简单文字内容</a:t>
            </a:r>
            <a:endParaRPr lang="en-US" altLang="zh-CN" sz="1865" dirty="0">
              <a:solidFill>
                <a:prstClr val="black">
                  <a:lumMod val="75000"/>
                  <a:lumOff val="25000"/>
                </a:prstClr>
              </a:solidFill>
              <a:latin typeface="微软雅黑" panose="020B0503020204020204" pitchFamily="34" charset="-122"/>
              <a:ea typeface="微软雅黑" panose="020B0503020204020204" pitchFamily="34" charset="-122"/>
            </a:endParaRPr>
          </a:p>
        </p:txBody>
      </p:sp>
      <p:sp>
        <p:nvSpPr>
          <p:cNvPr id="12" name="矩形 11"/>
          <p:cNvSpPr/>
          <p:nvPr/>
        </p:nvSpPr>
        <p:spPr>
          <a:xfrm>
            <a:off x="3681155" y="1915870"/>
            <a:ext cx="2319728" cy="1616780"/>
          </a:xfrm>
          <a:prstGeom prst="rect">
            <a:avLst/>
          </a:prstGeom>
          <a:blipFill dpi="0" rotWithShape="1">
            <a:blip r:embed="rId7" cstate="screen"/>
            <a:srcRect/>
            <a:stretch>
              <a:fillRect/>
            </a:stretch>
          </a:blipFill>
          <a:ln w="25400" cap="flat" cmpd="sng" algn="ctr">
            <a:noFill/>
            <a:prstDash val="solid"/>
          </a:ln>
          <a:effectLst/>
        </p:spPr>
        <p:txBody>
          <a:bodyPr lIns="91440" tIns="45720" rIns="91440" bIns="45720" rtlCol="0" anchor="ct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zh-CN" altLang="en-US" sz="1865" b="0"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endParaRPr>
          </a:p>
        </p:txBody>
      </p:sp>
      <p:grpSp>
        <p:nvGrpSpPr>
          <p:cNvPr id="13" name="组合 12"/>
          <p:cNvGrpSpPr/>
          <p:nvPr/>
        </p:nvGrpSpPr>
        <p:grpSpPr>
          <a:xfrm>
            <a:off x="3681155" y="3520447"/>
            <a:ext cx="2319728" cy="449106"/>
            <a:chOff x="552075" y="2865457"/>
            <a:chExt cx="1859685" cy="360040"/>
          </a:xfrm>
        </p:grpSpPr>
        <p:sp>
          <p:nvSpPr>
            <p:cNvPr id="14" name="矩形 13"/>
            <p:cNvSpPr/>
            <p:nvPr/>
          </p:nvSpPr>
          <p:spPr>
            <a:xfrm>
              <a:off x="552075" y="2865457"/>
              <a:ext cx="1859685" cy="360040"/>
            </a:xfrm>
            <a:prstGeom prst="rect">
              <a:avLst/>
            </a:prstGeom>
            <a:blipFill>
              <a:blip r:embed="rId8" cstate="screen"/>
              <a:stretch>
                <a:fillRect/>
              </a:stretch>
            </a:blipFill>
            <a:ln w="25400" cap="flat" cmpd="sng" algn="ctr">
              <a:noFill/>
              <a:prstDash val="solid"/>
            </a:ln>
            <a:effectLst/>
          </p:spPr>
          <p:txBody>
            <a:bodyPr rtlCol="0" anchor="ct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endParaRPr>
            </a:p>
          </p:txBody>
        </p:sp>
        <p:sp>
          <p:nvSpPr>
            <p:cNvPr id="15" name="TextBox 97"/>
            <p:cNvSpPr txBox="1"/>
            <p:nvPr/>
          </p:nvSpPr>
          <p:spPr>
            <a:xfrm>
              <a:off x="805970" y="2902994"/>
              <a:ext cx="1299493" cy="271412"/>
            </a:xfrm>
            <a:prstGeom prst="rect">
              <a:avLst/>
            </a:prstGeom>
            <a:noFill/>
          </p:spPr>
          <p:txBody>
            <a:bodyPr wrap="none" rtlCol="0">
              <a:spAutoFit/>
            </a:bodyPr>
            <a:lstStyle/>
            <a:p>
              <a:pPr marL="0" marR="0" lvl="0" indent="0" defTabSz="1219200" eaLnBrk="1" fontAlgn="auto" latinLnBrk="0" hangingPunct="1">
                <a:lnSpc>
                  <a:spcPct val="100000"/>
                </a:lnSpc>
                <a:spcBef>
                  <a:spcPts val="0"/>
                </a:spcBef>
                <a:spcAft>
                  <a:spcPts val="0"/>
                </a:spcAft>
                <a:buClrTx/>
                <a:buSzTx/>
                <a:buFontTx/>
                <a:buNone/>
                <a:defRPr/>
              </a:pPr>
              <a:r>
                <a:rPr kumimoji="0" lang="zh-CN" altLang="en-US" sz="16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rPr>
                <a:t>第二项重点工作</a:t>
              </a:r>
            </a:p>
          </p:txBody>
        </p:sp>
      </p:grpSp>
      <p:sp>
        <p:nvSpPr>
          <p:cNvPr id="16" name="TextBox 98"/>
          <p:cNvSpPr txBox="1"/>
          <p:nvPr/>
        </p:nvSpPr>
        <p:spPr>
          <a:xfrm>
            <a:off x="3596625" y="4156241"/>
            <a:ext cx="2514992" cy="1385379"/>
          </a:xfrm>
          <a:prstGeom prst="rect">
            <a:avLst/>
          </a:prstGeom>
          <a:noFill/>
        </p:spPr>
        <p:txBody>
          <a:bodyPr wrap="square" lIns="91440" tIns="45720" rIns="91440" bIns="45720" rtlCol="0">
            <a:spAutoFit/>
          </a:bodyPr>
          <a:lstStyle/>
          <a:p>
            <a:pPr defTabSz="1219200">
              <a:lnSpc>
                <a:spcPct val="150000"/>
              </a:lnSpc>
            </a:pPr>
            <a:r>
              <a:rPr lang="zh-CN" altLang="en-US" sz="1865" dirty="0">
                <a:solidFill>
                  <a:prstClr val="black">
                    <a:lumMod val="75000"/>
                    <a:lumOff val="25000"/>
                  </a:prstClr>
                </a:solidFill>
                <a:latin typeface="微软雅黑" panose="020B0503020204020204" pitchFamily="34" charset="-122"/>
                <a:ea typeface="微软雅黑" panose="020B0503020204020204" pitchFamily="34" charset="-122"/>
              </a:rPr>
              <a:t>这里输入简单的文字概述里输入简单文字概述这简单文字内容</a:t>
            </a:r>
            <a:endParaRPr lang="en-US" altLang="zh-CN" sz="1865" dirty="0">
              <a:solidFill>
                <a:prstClr val="black">
                  <a:lumMod val="75000"/>
                  <a:lumOff val="25000"/>
                </a:prstClr>
              </a:solidFill>
              <a:latin typeface="微软雅黑" panose="020B0503020204020204" pitchFamily="34" charset="-122"/>
              <a:ea typeface="微软雅黑" panose="020B0503020204020204" pitchFamily="34" charset="-122"/>
            </a:endParaRPr>
          </a:p>
        </p:txBody>
      </p:sp>
      <p:sp>
        <p:nvSpPr>
          <p:cNvPr id="17" name="矩形 16"/>
          <p:cNvSpPr/>
          <p:nvPr/>
        </p:nvSpPr>
        <p:spPr>
          <a:xfrm>
            <a:off x="6275813" y="1915870"/>
            <a:ext cx="2319728" cy="1616780"/>
          </a:xfrm>
          <a:prstGeom prst="rect">
            <a:avLst/>
          </a:prstGeom>
          <a:blipFill dpi="0" rotWithShape="1">
            <a:blip r:embed="rId9" cstate="screen"/>
            <a:srcRect/>
            <a:stretch>
              <a:fillRect/>
            </a:stretch>
          </a:blipFill>
          <a:ln w="25400" cap="flat" cmpd="sng" algn="ctr">
            <a:noFill/>
            <a:prstDash val="solid"/>
          </a:ln>
          <a:effectLst/>
        </p:spPr>
        <p:txBody>
          <a:bodyPr lIns="91440" tIns="45720" rIns="91440" bIns="45720" rtlCol="0" anchor="ct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zh-CN" altLang="en-US" sz="1865" b="0"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endParaRPr>
          </a:p>
        </p:txBody>
      </p:sp>
      <p:grpSp>
        <p:nvGrpSpPr>
          <p:cNvPr id="18" name="组合 17"/>
          <p:cNvGrpSpPr/>
          <p:nvPr/>
        </p:nvGrpSpPr>
        <p:grpSpPr>
          <a:xfrm>
            <a:off x="6275814" y="3520455"/>
            <a:ext cx="2319728" cy="449107"/>
            <a:chOff x="552075" y="2865457"/>
            <a:chExt cx="1859685" cy="360040"/>
          </a:xfrm>
        </p:grpSpPr>
        <p:sp>
          <p:nvSpPr>
            <p:cNvPr id="19" name="矩形 18"/>
            <p:cNvSpPr/>
            <p:nvPr/>
          </p:nvSpPr>
          <p:spPr>
            <a:xfrm>
              <a:off x="552075" y="2865457"/>
              <a:ext cx="1859685" cy="360040"/>
            </a:xfrm>
            <a:prstGeom prst="rect">
              <a:avLst/>
            </a:prstGeom>
            <a:blipFill>
              <a:blip r:embed="rId6" cstate="screen"/>
              <a:stretch>
                <a:fillRect/>
              </a:stretch>
            </a:blipFill>
            <a:ln w="25400" cap="flat" cmpd="sng" algn="ctr">
              <a:noFill/>
              <a:prstDash val="solid"/>
            </a:ln>
            <a:effectLst/>
          </p:spPr>
          <p:txBody>
            <a:bodyPr rtlCol="0" anchor="ct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endParaRPr>
            </a:p>
          </p:txBody>
        </p:sp>
        <p:sp>
          <p:nvSpPr>
            <p:cNvPr id="20" name="TextBox 102"/>
            <p:cNvSpPr txBox="1"/>
            <p:nvPr/>
          </p:nvSpPr>
          <p:spPr>
            <a:xfrm>
              <a:off x="840691" y="2892812"/>
              <a:ext cx="1299493" cy="271412"/>
            </a:xfrm>
            <a:prstGeom prst="rect">
              <a:avLst/>
            </a:prstGeom>
            <a:noFill/>
          </p:spPr>
          <p:txBody>
            <a:bodyPr wrap="none" rtlCol="0">
              <a:spAutoFit/>
            </a:bodyPr>
            <a:lstStyle/>
            <a:p>
              <a:pPr marL="0" marR="0" lvl="0" indent="0" defTabSz="1219200" eaLnBrk="1" fontAlgn="auto" latinLnBrk="0" hangingPunct="1">
                <a:lnSpc>
                  <a:spcPct val="100000"/>
                </a:lnSpc>
                <a:spcBef>
                  <a:spcPts val="0"/>
                </a:spcBef>
                <a:spcAft>
                  <a:spcPts val="0"/>
                </a:spcAft>
                <a:buClrTx/>
                <a:buSzTx/>
                <a:buFontTx/>
                <a:buNone/>
                <a:defRPr/>
              </a:pPr>
              <a:r>
                <a:rPr kumimoji="0" lang="zh-CN" altLang="en-US" sz="16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rPr>
                <a:t>第三项重点工作</a:t>
              </a:r>
            </a:p>
          </p:txBody>
        </p:sp>
      </p:grpSp>
      <p:sp>
        <p:nvSpPr>
          <p:cNvPr id="21" name="TextBox 103"/>
          <p:cNvSpPr txBox="1"/>
          <p:nvPr/>
        </p:nvSpPr>
        <p:spPr>
          <a:xfrm>
            <a:off x="6191282" y="4156241"/>
            <a:ext cx="2514992" cy="1385379"/>
          </a:xfrm>
          <a:prstGeom prst="rect">
            <a:avLst/>
          </a:prstGeom>
          <a:noFill/>
        </p:spPr>
        <p:txBody>
          <a:bodyPr wrap="square" lIns="91440" tIns="45720" rIns="91440" bIns="45720" rtlCol="0">
            <a:spAutoFit/>
          </a:bodyPr>
          <a:lstStyle/>
          <a:p>
            <a:pPr defTabSz="1219200">
              <a:lnSpc>
                <a:spcPct val="150000"/>
              </a:lnSpc>
            </a:pPr>
            <a:r>
              <a:rPr lang="zh-CN" altLang="en-US" sz="1865" dirty="0">
                <a:solidFill>
                  <a:prstClr val="black">
                    <a:lumMod val="75000"/>
                    <a:lumOff val="25000"/>
                  </a:prstClr>
                </a:solidFill>
                <a:latin typeface="微软雅黑" panose="020B0503020204020204" pitchFamily="34" charset="-122"/>
                <a:ea typeface="微软雅黑" panose="020B0503020204020204" pitchFamily="34" charset="-122"/>
              </a:rPr>
              <a:t>这里输入简单的文字概述里输入简单文字概述这简单文字内容</a:t>
            </a:r>
            <a:endParaRPr lang="en-US" altLang="zh-CN" sz="1865" dirty="0">
              <a:solidFill>
                <a:prstClr val="black">
                  <a:lumMod val="75000"/>
                  <a:lumOff val="25000"/>
                </a:prstClr>
              </a:solidFill>
              <a:latin typeface="微软雅黑" panose="020B0503020204020204" pitchFamily="34" charset="-122"/>
              <a:ea typeface="微软雅黑" panose="020B0503020204020204" pitchFamily="34" charset="-122"/>
            </a:endParaRPr>
          </a:p>
        </p:txBody>
      </p:sp>
      <p:sp>
        <p:nvSpPr>
          <p:cNvPr id="22" name="矩形 21"/>
          <p:cNvSpPr/>
          <p:nvPr/>
        </p:nvSpPr>
        <p:spPr>
          <a:xfrm>
            <a:off x="8866455" y="1915870"/>
            <a:ext cx="2319728" cy="1616780"/>
          </a:xfrm>
          <a:prstGeom prst="rect">
            <a:avLst/>
          </a:prstGeom>
          <a:blipFill dpi="0" rotWithShape="1">
            <a:blip r:embed="rId10" cstate="screen"/>
            <a:srcRect/>
            <a:stretch>
              <a:fillRect/>
            </a:stretch>
          </a:blipFill>
          <a:ln w="25400" cap="flat" cmpd="sng" algn="ctr">
            <a:noFill/>
            <a:prstDash val="solid"/>
          </a:ln>
          <a:effectLst/>
        </p:spPr>
        <p:txBody>
          <a:bodyPr lIns="91440" tIns="45720" rIns="91440" bIns="45720" rtlCol="0" anchor="ct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zh-CN" altLang="en-US" sz="1865" b="0"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endParaRPr>
          </a:p>
        </p:txBody>
      </p:sp>
      <p:grpSp>
        <p:nvGrpSpPr>
          <p:cNvPr id="28" name="组合 27"/>
          <p:cNvGrpSpPr/>
          <p:nvPr/>
        </p:nvGrpSpPr>
        <p:grpSpPr>
          <a:xfrm>
            <a:off x="8866455" y="3520456"/>
            <a:ext cx="2319728" cy="449107"/>
            <a:chOff x="552075" y="2865457"/>
            <a:chExt cx="1859685" cy="360040"/>
          </a:xfrm>
        </p:grpSpPr>
        <p:sp>
          <p:nvSpPr>
            <p:cNvPr id="29" name="矩形 28"/>
            <p:cNvSpPr/>
            <p:nvPr/>
          </p:nvSpPr>
          <p:spPr>
            <a:xfrm>
              <a:off x="552075" y="2865457"/>
              <a:ext cx="1859685" cy="360040"/>
            </a:xfrm>
            <a:prstGeom prst="rect">
              <a:avLst/>
            </a:prstGeom>
            <a:blipFill>
              <a:blip r:embed="rId8" cstate="screen"/>
              <a:stretch>
                <a:fillRect/>
              </a:stretch>
            </a:blipFill>
            <a:ln w="25400" cap="flat" cmpd="sng" algn="ctr">
              <a:noFill/>
              <a:prstDash val="solid"/>
            </a:ln>
            <a:effectLst/>
          </p:spPr>
          <p:txBody>
            <a:bodyPr rtlCol="0" anchor="ct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endParaRPr>
            </a:p>
          </p:txBody>
        </p:sp>
        <p:sp>
          <p:nvSpPr>
            <p:cNvPr id="30" name="TextBox 107"/>
            <p:cNvSpPr txBox="1"/>
            <p:nvPr/>
          </p:nvSpPr>
          <p:spPr>
            <a:xfrm>
              <a:off x="805390" y="2917975"/>
              <a:ext cx="1299492" cy="271412"/>
            </a:xfrm>
            <a:prstGeom prst="rect">
              <a:avLst/>
            </a:prstGeom>
            <a:noFill/>
          </p:spPr>
          <p:txBody>
            <a:bodyPr wrap="none" rtlCol="0">
              <a:spAutoFit/>
            </a:bodyPr>
            <a:lstStyle/>
            <a:p>
              <a:pPr marL="0" marR="0" lvl="0" indent="0" defTabSz="1219200" eaLnBrk="1" fontAlgn="auto" latinLnBrk="0" hangingPunct="1">
                <a:lnSpc>
                  <a:spcPct val="100000"/>
                </a:lnSpc>
                <a:spcBef>
                  <a:spcPts val="0"/>
                </a:spcBef>
                <a:spcAft>
                  <a:spcPts val="0"/>
                </a:spcAft>
                <a:buClrTx/>
                <a:buSzTx/>
                <a:buFontTx/>
                <a:buNone/>
                <a:defRPr/>
              </a:pPr>
              <a:r>
                <a:rPr kumimoji="0" lang="zh-CN" altLang="en-US" sz="16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rPr>
                <a:t>第四项重点工作</a:t>
              </a:r>
            </a:p>
          </p:txBody>
        </p:sp>
      </p:grpSp>
      <p:sp>
        <p:nvSpPr>
          <p:cNvPr id="31" name="TextBox 108"/>
          <p:cNvSpPr txBox="1"/>
          <p:nvPr/>
        </p:nvSpPr>
        <p:spPr>
          <a:xfrm>
            <a:off x="8781925" y="4156241"/>
            <a:ext cx="2514992" cy="1385379"/>
          </a:xfrm>
          <a:prstGeom prst="rect">
            <a:avLst/>
          </a:prstGeom>
          <a:noFill/>
        </p:spPr>
        <p:txBody>
          <a:bodyPr wrap="square" lIns="91440" tIns="45720" rIns="91440" bIns="45720" rtlCol="0">
            <a:spAutoFit/>
          </a:bodyPr>
          <a:lstStyle/>
          <a:p>
            <a:pPr defTabSz="1219200">
              <a:lnSpc>
                <a:spcPct val="150000"/>
              </a:lnSpc>
            </a:pPr>
            <a:r>
              <a:rPr lang="zh-CN" altLang="en-US" sz="1865" dirty="0">
                <a:solidFill>
                  <a:prstClr val="black">
                    <a:lumMod val="75000"/>
                    <a:lumOff val="25000"/>
                  </a:prstClr>
                </a:solidFill>
                <a:latin typeface="微软雅黑" panose="020B0503020204020204" pitchFamily="34" charset="-122"/>
                <a:ea typeface="微软雅黑" panose="020B0503020204020204" pitchFamily="34" charset="-122"/>
              </a:rPr>
              <a:t>这里输入简单的文字概述里输入简单文字概述这简单文字内容</a:t>
            </a:r>
            <a:endParaRPr lang="en-US" altLang="zh-CN" sz="1865" dirty="0">
              <a:solidFill>
                <a:prstClr val="black">
                  <a:lumMod val="75000"/>
                  <a:lumOff val="25000"/>
                </a:prst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500"/>
                                        <p:tgtEl>
                                          <p:spTgt spid="23"/>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left)">
                                      <p:cBhvr>
                                        <p:cTn id="15" dur="500"/>
                                        <p:tgtEl>
                                          <p:spTgt spid="24"/>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fade">
                                      <p:cBhvr>
                                        <p:cTn id="19" dur="500"/>
                                        <p:tgtEl>
                                          <p:spTgt spid="25"/>
                                        </p:tgtEl>
                                      </p:cBhvr>
                                    </p:animEffect>
                                  </p:childTnLst>
                                </p:cTn>
                              </p:par>
                              <p:par>
                                <p:cTn id="20" presetID="2" presetClass="entr" presetSubtype="8" fill="hold" grpId="0" nodeType="withEffect">
                                  <p:stCondLst>
                                    <p:cond delay="0"/>
                                  </p:stCondLst>
                                  <p:childTnLst>
                                    <p:set>
                                      <p:cBhvr>
                                        <p:cTn id="21" dur="1" fill="hold">
                                          <p:stCondLst>
                                            <p:cond delay="0"/>
                                          </p:stCondLst>
                                        </p:cTn>
                                        <p:tgtEl>
                                          <p:spTgt spid="26"/>
                                        </p:tgtEl>
                                        <p:attrNameLst>
                                          <p:attrName>style.visibility</p:attrName>
                                        </p:attrNameLst>
                                      </p:cBhvr>
                                      <p:to>
                                        <p:strVal val="visible"/>
                                      </p:to>
                                    </p:set>
                                    <p:anim calcmode="lin" valueType="num">
                                      <p:cBhvr additive="base">
                                        <p:cTn id="22" dur="500" fill="hold"/>
                                        <p:tgtEl>
                                          <p:spTgt spid="26"/>
                                        </p:tgtEl>
                                        <p:attrNameLst>
                                          <p:attrName>ppt_x</p:attrName>
                                        </p:attrNameLst>
                                      </p:cBhvr>
                                      <p:tavLst>
                                        <p:tav tm="0">
                                          <p:val>
                                            <p:strVal val="0-#ppt_w/2"/>
                                          </p:val>
                                        </p:tav>
                                        <p:tav tm="100000">
                                          <p:val>
                                            <p:strVal val="#ppt_x"/>
                                          </p:val>
                                        </p:tav>
                                      </p:tavLst>
                                    </p:anim>
                                    <p:anim calcmode="lin" valueType="num">
                                      <p:cBhvr additive="base">
                                        <p:cTn id="23" dur="500" fill="hold"/>
                                        <p:tgtEl>
                                          <p:spTgt spid="26"/>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par>
                                <p:cTn id="30" presetID="53" presetClass="entr" presetSubtype="16" fill="hold" nodeType="with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p:cTn id="32" dur="500" fill="hold"/>
                                        <p:tgtEl>
                                          <p:spTgt spid="8"/>
                                        </p:tgtEl>
                                        <p:attrNameLst>
                                          <p:attrName>ppt_w</p:attrName>
                                        </p:attrNameLst>
                                      </p:cBhvr>
                                      <p:tavLst>
                                        <p:tav tm="0">
                                          <p:val>
                                            <p:fltVal val="0"/>
                                          </p:val>
                                        </p:tav>
                                        <p:tav tm="100000">
                                          <p:val>
                                            <p:strVal val="#ppt_w"/>
                                          </p:val>
                                        </p:tav>
                                      </p:tavLst>
                                    </p:anim>
                                    <p:anim calcmode="lin" valueType="num">
                                      <p:cBhvr>
                                        <p:cTn id="33" dur="500" fill="hold"/>
                                        <p:tgtEl>
                                          <p:spTgt spid="8"/>
                                        </p:tgtEl>
                                        <p:attrNameLst>
                                          <p:attrName>ppt_h</p:attrName>
                                        </p:attrNameLst>
                                      </p:cBhvr>
                                      <p:tavLst>
                                        <p:tav tm="0">
                                          <p:val>
                                            <p:fltVal val="0"/>
                                          </p:val>
                                        </p:tav>
                                        <p:tav tm="100000">
                                          <p:val>
                                            <p:strVal val="#ppt_h"/>
                                          </p:val>
                                        </p:tav>
                                      </p:tavLst>
                                    </p:anim>
                                    <p:animEffect transition="in" filter="fade">
                                      <p:cBhvr>
                                        <p:cTn id="34" dur="500"/>
                                        <p:tgtEl>
                                          <p:spTgt spid="8"/>
                                        </p:tgtEl>
                                      </p:cBhvr>
                                    </p:animEffect>
                                  </p:childTnLst>
                                </p:cTn>
                              </p:par>
                            </p:childTnLst>
                          </p:cTn>
                        </p:par>
                        <p:par>
                          <p:cTn id="35" fill="hold">
                            <p:stCondLst>
                              <p:cond delay="2500"/>
                            </p:stCondLst>
                            <p:childTnLst>
                              <p:par>
                                <p:cTn id="36" presetID="22" presetClass="entr" presetSubtype="1"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wipe(up)">
                                      <p:cBhvr>
                                        <p:cTn id="38" dur="500"/>
                                        <p:tgtEl>
                                          <p:spTgt spid="11"/>
                                        </p:tgtEl>
                                      </p:cBhvr>
                                    </p:animEffect>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12"/>
                                        </p:tgtEl>
                                        <p:attrNameLst>
                                          <p:attrName>style.visibility</p:attrName>
                                        </p:attrNameLst>
                                      </p:cBhvr>
                                      <p:to>
                                        <p:strVal val="visible"/>
                                      </p:to>
                                    </p:set>
                                    <p:anim calcmode="lin" valueType="num">
                                      <p:cBhvr>
                                        <p:cTn id="42" dur="500" fill="hold"/>
                                        <p:tgtEl>
                                          <p:spTgt spid="12"/>
                                        </p:tgtEl>
                                        <p:attrNameLst>
                                          <p:attrName>ppt_w</p:attrName>
                                        </p:attrNameLst>
                                      </p:cBhvr>
                                      <p:tavLst>
                                        <p:tav tm="0">
                                          <p:val>
                                            <p:fltVal val="0"/>
                                          </p:val>
                                        </p:tav>
                                        <p:tav tm="100000">
                                          <p:val>
                                            <p:strVal val="#ppt_w"/>
                                          </p:val>
                                        </p:tav>
                                      </p:tavLst>
                                    </p:anim>
                                    <p:anim calcmode="lin" valueType="num">
                                      <p:cBhvr>
                                        <p:cTn id="43" dur="500" fill="hold"/>
                                        <p:tgtEl>
                                          <p:spTgt spid="12"/>
                                        </p:tgtEl>
                                        <p:attrNameLst>
                                          <p:attrName>ppt_h</p:attrName>
                                        </p:attrNameLst>
                                      </p:cBhvr>
                                      <p:tavLst>
                                        <p:tav tm="0">
                                          <p:val>
                                            <p:fltVal val="0"/>
                                          </p:val>
                                        </p:tav>
                                        <p:tav tm="100000">
                                          <p:val>
                                            <p:strVal val="#ppt_h"/>
                                          </p:val>
                                        </p:tav>
                                      </p:tavLst>
                                    </p:anim>
                                    <p:animEffect transition="in" filter="fade">
                                      <p:cBhvr>
                                        <p:cTn id="44" dur="500"/>
                                        <p:tgtEl>
                                          <p:spTgt spid="12"/>
                                        </p:tgtEl>
                                      </p:cBhvr>
                                    </p:animEffect>
                                  </p:childTnLst>
                                </p:cTn>
                              </p:par>
                              <p:par>
                                <p:cTn id="45" presetID="53" presetClass="entr" presetSubtype="16" fill="hold" nodeType="with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500" fill="hold"/>
                                        <p:tgtEl>
                                          <p:spTgt spid="13"/>
                                        </p:tgtEl>
                                        <p:attrNameLst>
                                          <p:attrName>ppt_w</p:attrName>
                                        </p:attrNameLst>
                                      </p:cBhvr>
                                      <p:tavLst>
                                        <p:tav tm="0">
                                          <p:val>
                                            <p:fltVal val="0"/>
                                          </p:val>
                                        </p:tav>
                                        <p:tav tm="100000">
                                          <p:val>
                                            <p:strVal val="#ppt_w"/>
                                          </p:val>
                                        </p:tav>
                                      </p:tavLst>
                                    </p:anim>
                                    <p:anim calcmode="lin" valueType="num">
                                      <p:cBhvr>
                                        <p:cTn id="48" dur="500" fill="hold"/>
                                        <p:tgtEl>
                                          <p:spTgt spid="13"/>
                                        </p:tgtEl>
                                        <p:attrNameLst>
                                          <p:attrName>ppt_h</p:attrName>
                                        </p:attrNameLst>
                                      </p:cBhvr>
                                      <p:tavLst>
                                        <p:tav tm="0">
                                          <p:val>
                                            <p:fltVal val="0"/>
                                          </p:val>
                                        </p:tav>
                                        <p:tav tm="100000">
                                          <p:val>
                                            <p:strVal val="#ppt_h"/>
                                          </p:val>
                                        </p:tav>
                                      </p:tavLst>
                                    </p:anim>
                                    <p:animEffect transition="in" filter="fade">
                                      <p:cBhvr>
                                        <p:cTn id="49" dur="500"/>
                                        <p:tgtEl>
                                          <p:spTgt spid="13"/>
                                        </p:tgtEl>
                                      </p:cBhvr>
                                    </p:animEffect>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16"/>
                                        </p:tgtEl>
                                        <p:attrNameLst>
                                          <p:attrName>style.visibility</p:attrName>
                                        </p:attrNameLst>
                                      </p:cBhvr>
                                      <p:to>
                                        <p:strVal val="visible"/>
                                      </p:to>
                                    </p:set>
                                    <p:animEffect transition="in" filter="wipe(up)">
                                      <p:cBhvr>
                                        <p:cTn id="53" dur="500"/>
                                        <p:tgtEl>
                                          <p:spTgt spid="16"/>
                                        </p:tgtEl>
                                      </p:cBhvr>
                                    </p:animEffect>
                                  </p:childTnLst>
                                </p:cTn>
                              </p:par>
                            </p:childTnLst>
                          </p:cTn>
                        </p:par>
                        <p:par>
                          <p:cTn id="54" fill="hold">
                            <p:stCondLst>
                              <p:cond delay="4000"/>
                            </p:stCondLst>
                            <p:childTnLst>
                              <p:par>
                                <p:cTn id="55" presetID="53" presetClass="entr" presetSubtype="16"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p:cTn id="57" dur="500" fill="hold"/>
                                        <p:tgtEl>
                                          <p:spTgt spid="17"/>
                                        </p:tgtEl>
                                        <p:attrNameLst>
                                          <p:attrName>ppt_w</p:attrName>
                                        </p:attrNameLst>
                                      </p:cBhvr>
                                      <p:tavLst>
                                        <p:tav tm="0">
                                          <p:val>
                                            <p:fltVal val="0"/>
                                          </p:val>
                                        </p:tav>
                                        <p:tav tm="100000">
                                          <p:val>
                                            <p:strVal val="#ppt_w"/>
                                          </p:val>
                                        </p:tav>
                                      </p:tavLst>
                                    </p:anim>
                                    <p:anim calcmode="lin" valueType="num">
                                      <p:cBhvr>
                                        <p:cTn id="58" dur="500" fill="hold"/>
                                        <p:tgtEl>
                                          <p:spTgt spid="17"/>
                                        </p:tgtEl>
                                        <p:attrNameLst>
                                          <p:attrName>ppt_h</p:attrName>
                                        </p:attrNameLst>
                                      </p:cBhvr>
                                      <p:tavLst>
                                        <p:tav tm="0">
                                          <p:val>
                                            <p:fltVal val="0"/>
                                          </p:val>
                                        </p:tav>
                                        <p:tav tm="100000">
                                          <p:val>
                                            <p:strVal val="#ppt_h"/>
                                          </p:val>
                                        </p:tav>
                                      </p:tavLst>
                                    </p:anim>
                                    <p:animEffect transition="in" filter="fade">
                                      <p:cBhvr>
                                        <p:cTn id="59" dur="500"/>
                                        <p:tgtEl>
                                          <p:spTgt spid="17"/>
                                        </p:tgtEl>
                                      </p:cBhvr>
                                    </p:animEffect>
                                  </p:childTnLst>
                                </p:cTn>
                              </p:par>
                              <p:par>
                                <p:cTn id="60" presetID="53" presetClass="entr" presetSubtype="16" fill="hold" nodeType="with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4500"/>
                            </p:stCondLst>
                            <p:childTnLst>
                              <p:par>
                                <p:cTn id="66" presetID="22" presetClass="entr" presetSubtype="1" fill="hold" grpId="0" nodeType="afterEffect">
                                  <p:stCondLst>
                                    <p:cond delay="0"/>
                                  </p:stCondLst>
                                  <p:childTnLst>
                                    <p:set>
                                      <p:cBhvr>
                                        <p:cTn id="67" dur="1" fill="hold">
                                          <p:stCondLst>
                                            <p:cond delay="0"/>
                                          </p:stCondLst>
                                        </p:cTn>
                                        <p:tgtEl>
                                          <p:spTgt spid="21"/>
                                        </p:tgtEl>
                                        <p:attrNameLst>
                                          <p:attrName>style.visibility</p:attrName>
                                        </p:attrNameLst>
                                      </p:cBhvr>
                                      <p:to>
                                        <p:strVal val="visible"/>
                                      </p:to>
                                    </p:set>
                                    <p:animEffect transition="in" filter="wipe(up)">
                                      <p:cBhvr>
                                        <p:cTn id="68" dur="500"/>
                                        <p:tgtEl>
                                          <p:spTgt spid="21"/>
                                        </p:tgtEl>
                                      </p:cBhvr>
                                    </p:animEffect>
                                  </p:childTnLst>
                                </p:cTn>
                              </p:par>
                            </p:childTnLst>
                          </p:cTn>
                        </p:par>
                        <p:par>
                          <p:cTn id="69" fill="hold">
                            <p:stCondLst>
                              <p:cond delay="5000"/>
                            </p:stCondLst>
                            <p:childTnLst>
                              <p:par>
                                <p:cTn id="70" presetID="53" presetClass="entr" presetSubtype="16" fill="hold" grpId="0" nodeType="afterEffect">
                                  <p:stCondLst>
                                    <p:cond delay="0"/>
                                  </p:stCondLst>
                                  <p:childTnLst>
                                    <p:set>
                                      <p:cBhvr>
                                        <p:cTn id="71" dur="1" fill="hold">
                                          <p:stCondLst>
                                            <p:cond delay="0"/>
                                          </p:stCondLst>
                                        </p:cTn>
                                        <p:tgtEl>
                                          <p:spTgt spid="22"/>
                                        </p:tgtEl>
                                        <p:attrNameLst>
                                          <p:attrName>style.visibility</p:attrName>
                                        </p:attrNameLst>
                                      </p:cBhvr>
                                      <p:to>
                                        <p:strVal val="visible"/>
                                      </p:to>
                                    </p:set>
                                    <p:anim calcmode="lin" valueType="num">
                                      <p:cBhvr>
                                        <p:cTn id="72" dur="500" fill="hold"/>
                                        <p:tgtEl>
                                          <p:spTgt spid="22"/>
                                        </p:tgtEl>
                                        <p:attrNameLst>
                                          <p:attrName>ppt_w</p:attrName>
                                        </p:attrNameLst>
                                      </p:cBhvr>
                                      <p:tavLst>
                                        <p:tav tm="0">
                                          <p:val>
                                            <p:fltVal val="0"/>
                                          </p:val>
                                        </p:tav>
                                        <p:tav tm="100000">
                                          <p:val>
                                            <p:strVal val="#ppt_w"/>
                                          </p:val>
                                        </p:tav>
                                      </p:tavLst>
                                    </p:anim>
                                    <p:anim calcmode="lin" valueType="num">
                                      <p:cBhvr>
                                        <p:cTn id="73" dur="500" fill="hold"/>
                                        <p:tgtEl>
                                          <p:spTgt spid="22"/>
                                        </p:tgtEl>
                                        <p:attrNameLst>
                                          <p:attrName>ppt_h</p:attrName>
                                        </p:attrNameLst>
                                      </p:cBhvr>
                                      <p:tavLst>
                                        <p:tav tm="0">
                                          <p:val>
                                            <p:fltVal val="0"/>
                                          </p:val>
                                        </p:tav>
                                        <p:tav tm="100000">
                                          <p:val>
                                            <p:strVal val="#ppt_h"/>
                                          </p:val>
                                        </p:tav>
                                      </p:tavLst>
                                    </p:anim>
                                    <p:animEffect transition="in" filter="fade">
                                      <p:cBhvr>
                                        <p:cTn id="74" dur="500"/>
                                        <p:tgtEl>
                                          <p:spTgt spid="22"/>
                                        </p:tgtEl>
                                      </p:cBhvr>
                                    </p:animEffect>
                                  </p:childTnLst>
                                </p:cTn>
                              </p:par>
                              <p:par>
                                <p:cTn id="75" presetID="53" presetClass="entr" presetSubtype="16" fill="hold" nodeType="withEffect">
                                  <p:stCondLst>
                                    <p:cond delay="0"/>
                                  </p:stCondLst>
                                  <p:childTnLst>
                                    <p:set>
                                      <p:cBhvr>
                                        <p:cTn id="76" dur="1" fill="hold">
                                          <p:stCondLst>
                                            <p:cond delay="0"/>
                                          </p:stCondLst>
                                        </p:cTn>
                                        <p:tgtEl>
                                          <p:spTgt spid="28"/>
                                        </p:tgtEl>
                                        <p:attrNameLst>
                                          <p:attrName>style.visibility</p:attrName>
                                        </p:attrNameLst>
                                      </p:cBhvr>
                                      <p:to>
                                        <p:strVal val="visible"/>
                                      </p:to>
                                    </p:set>
                                    <p:anim calcmode="lin" valueType="num">
                                      <p:cBhvr>
                                        <p:cTn id="77" dur="500" fill="hold"/>
                                        <p:tgtEl>
                                          <p:spTgt spid="28"/>
                                        </p:tgtEl>
                                        <p:attrNameLst>
                                          <p:attrName>ppt_w</p:attrName>
                                        </p:attrNameLst>
                                      </p:cBhvr>
                                      <p:tavLst>
                                        <p:tav tm="0">
                                          <p:val>
                                            <p:fltVal val="0"/>
                                          </p:val>
                                        </p:tav>
                                        <p:tav tm="100000">
                                          <p:val>
                                            <p:strVal val="#ppt_w"/>
                                          </p:val>
                                        </p:tav>
                                      </p:tavLst>
                                    </p:anim>
                                    <p:anim calcmode="lin" valueType="num">
                                      <p:cBhvr>
                                        <p:cTn id="78" dur="500" fill="hold"/>
                                        <p:tgtEl>
                                          <p:spTgt spid="28"/>
                                        </p:tgtEl>
                                        <p:attrNameLst>
                                          <p:attrName>ppt_h</p:attrName>
                                        </p:attrNameLst>
                                      </p:cBhvr>
                                      <p:tavLst>
                                        <p:tav tm="0">
                                          <p:val>
                                            <p:fltVal val="0"/>
                                          </p:val>
                                        </p:tav>
                                        <p:tav tm="100000">
                                          <p:val>
                                            <p:strVal val="#ppt_h"/>
                                          </p:val>
                                        </p:tav>
                                      </p:tavLst>
                                    </p:anim>
                                    <p:animEffect transition="in" filter="fade">
                                      <p:cBhvr>
                                        <p:cTn id="79" dur="500"/>
                                        <p:tgtEl>
                                          <p:spTgt spid="28"/>
                                        </p:tgtEl>
                                      </p:cBhvr>
                                    </p:animEffect>
                                  </p:childTnLst>
                                </p:cTn>
                              </p:par>
                            </p:childTnLst>
                          </p:cTn>
                        </p:par>
                        <p:par>
                          <p:cTn id="80" fill="hold">
                            <p:stCondLst>
                              <p:cond delay="5500"/>
                            </p:stCondLst>
                            <p:childTnLst>
                              <p:par>
                                <p:cTn id="81" presetID="22" presetClass="entr" presetSubtype="1"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Effect transition="in" filter="wipe(up)">
                                      <p:cBhvr>
                                        <p:cTn id="83"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p:bldP spid="26" grpId="0"/>
      <p:bldP spid="27" grpId="0" animBg="1"/>
      <p:bldP spid="7" grpId="0" animBg="1"/>
      <p:bldP spid="11" grpId="0"/>
      <p:bldP spid="12" grpId="0" animBg="1"/>
      <p:bldP spid="16" grpId="0"/>
      <p:bldP spid="17" grpId="0" animBg="1"/>
      <p:bldP spid="21" grpId="0"/>
      <p:bldP spid="22" grpId="0" animBg="1"/>
      <p:bldP spid="3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blip>
          <a:srcRect/>
          <a:stretch>
            <a:fillRect t="-83000" b="-83000"/>
          </a:stretch>
        </a:blipFill>
        <a:effectLst/>
      </p:bgPr>
    </p:bg>
    <p:spTree>
      <p:nvGrpSpPr>
        <p:cNvPr id="1" name=""/>
        <p:cNvGrpSpPr/>
        <p:nvPr/>
      </p:nvGrpSpPr>
      <p:grpSpPr>
        <a:xfrm>
          <a:off x="0" y="0"/>
          <a:ext cx="0" cy="0"/>
          <a:chOff x="0" y="0"/>
          <a:chExt cx="0" cy="0"/>
        </a:xfrm>
      </p:grpSpPr>
      <p:sp>
        <p:nvSpPr>
          <p:cNvPr id="23" name="矩形 22"/>
          <p:cNvSpPr/>
          <p:nvPr/>
        </p:nvSpPr>
        <p:spPr>
          <a:xfrm>
            <a:off x="333475" y="157318"/>
            <a:ext cx="113573" cy="591328"/>
          </a:xfrm>
          <a:prstGeom prst="rect">
            <a:avLst/>
          </a:prstGeom>
          <a:blipFill>
            <a:blip r:embed="rId3" cstate="screen"/>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fontAlgn="base">
              <a:spcBef>
                <a:spcPct val="0"/>
              </a:spcBef>
              <a:spcAft>
                <a:spcPct val="0"/>
              </a:spcAft>
            </a:pPr>
            <a:endParaRPr lang="zh-CN" altLang="en-US" sz="2400">
              <a:solidFill>
                <a:prstClr val="white"/>
              </a:solidFill>
            </a:endParaRPr>
          </a:p>
        </p:txBody>
      </p:sp>
      <p:cxnSp>
        <p:nvCxnSpPr>
          <p:cNvPr id="24" name="直接连接符 23"/>
          <p:cNvCxnSpPr/>
          <p:nvPr/>
        </p:nvCxnSpPr>
        <p:spPr>
          <a:xfrm>
            <a:off x="158720" y="789551"/>
            <a:ext cx="9903519" cy="2315"/>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sp>
        <p:nvSpPr>
          <p:cNvPr id="25" name="TextBox 6"/>
          <p:cNvSpPr txBox="1"/>
          <p:nvPr/>
        </p:nvSpPr>
        <p:spPr>
          <a:xfrm>
            <a:off x="476815" y="78832"/>
            <a:ext cx="4320480" cy="502766"/>
          </a:xfrm>
          <a:prstGeom prst="rect">
            <a:avLst/>
          </a:prstGeom>
          <a:noFill/>
          <a:effectLst>
            <a:outerShdw blurRad="12700" dist="12700" dir="2700000" algn="tl" rotWithShape="0">
              <a:prstClr val="black">
                <a:alpha val="40000"/>
              </a:prstClr>
            </a:outerShdw>
          </a:effectLst>
        </p:spPr>
        <p:txBody>
          <a:bodyPr wrap="square">
            <a:spAutoFit/>
          </a:bodyPr>
          <a:lstStyle/>
          <a:p>
            <a:pPr defTabSz="1219200">
              <a:defRPr/>
            </a:pPr>
            <a:r>
              <a:rPr lang="zh-CN" altLang="en-US" sz="2665" b="1" dirty="0">
                <a:ln w="6350">
                  <a:noFill/>
                </a:ln>
                <a:solidFill>
                  <a:prstClr val="black">
                    <a:lumMod val="65000"/>
                    <a:lumOff val="35000"/>
                  </a:prstClr>
                </a:solidFill>
                <a:latin typeface="微软雅黑" panose="020B0503020204020204" pitchFamily="34" charset="-122"/>
                <a:ea typeface="微软雅黑" panose="020B0503020204020204" pitchFamily="34" charset="-122"/>
              </a:rPr>
              <a:t>在</a:t>
            </a:r>
            <a:r>
              <a:rPr lang="zh-CN" altLang="en-US" sz="2665" b="1">
                <a:ln w="6350">
                  <a:noFill/>
                </a:ln>
                <a:solidFill>
                  <a:prstClr val="black">
                    <a:lumMod val="65000"/>
                    <a:lumOff val="35000"/>
                  </a:prstClr>
                </a:solidFill>
                <a:latin typeface="微软雅黑" panose="020B0503020204020204" pitchFamily="34" charset="-122"/>
                <a:ea typeface="微软雅黑" panose="020B0503020204020204" pitchFamily="34" charset="-122"/>
              </a:rPr>
              <a:t>这里填写文本标题</a:t>
            </a:r>
            <a:endParaRPr lang="zh-CN" altLang="en-US" sz="2665" b="1" dirty="0">
              <a:ln w="6350">
                <a:noFill/>
              </a:ln>
              <a:solidFill>
                <a:prstClr val="black">
                  <a:lumMod val="65000"/>
                  <a:lumOff val="35000"/>
                </a:prstClr>
              </a:solidFill>
              <a:latin typeface="微软雅黑" panose="020B0503020204020204" pitchFamily="34" charset="-122"/>
              <a:ea typeface="微软雅黑" panose="020B0503020204020204" pitchFamily="34" charset="-122"/>
            </a:endParaRPr>
          </a:p>
        </p:txBody>
      </p:sp>
      <p:sp>
        <p:nvSpPr>
          <p:cNvPr id="26" name="矩形 25"/>
          <p:cNvSpPr/>
          <p:nvPr/>
        </p:nvSpPr>
        <p:spPr>
          <a:xfrm>
            <a:off x="499270" y="448383"/>
            <a:ext cx="3777381" cy="318100"/>
          </a:xfrm>
          <a:prstGeom prst="rect">
            <a:avLst/>
          </a:prstGeom>
        </p:spPr>
        <p:txBody>
          <a:bodyPr wrap="none">
            <a:spAutoFit/>
          </a:bodyPr>
          <a:lstStyle/>
          <a:p>
            <a:pPr defTabSz="1219200" fontAlgn="base">
              <a:spcBef>
                <a:spcPct val="0"/>
              </a:spcBef>
              <a:spcAft>
                <a:spcPct val="0"/>
              </a:spcAft>
            </a:pPr>
            <a:r>
              <a:rPr lang="en-US" altLang="zh-CN" sz="1465" dirty="0">
                <a:solidFill>
                  <a:prstClr val="black">
                    <a:lumMod val="65000"/>
                    <a:lumOff val="35000"/>
                  </a:prstClr>
                </a:solidFill>
                <a:latin typeface="微软雅黑" panose="020B0503020204020204" pitchFamily="34" charset="-122"/>
                <a:ea typeface="微软雅黑" panose="020B0503020204020204" pitchFamily="34" charset="-122"/>
              </a:rPr>
              <a:t>Here to fill in the title of the courseware</a:t>
            </a:r>
            <a:endParaRPr lang="zh-CN" altLang="en-US" sz="1465" dirty="0">
              <a:solidFill>
                <a:prstClr val="black">
                  <a:lumMod val="65000"/>
                  <a:lumOff val="35000"/>
                </a:prstClr>
              </a:solidFill>
              <a:latin typeface="微软雅黑" panose="020B0503020204020204" pitchFamily="34" charset="-122"/>
              <a:ea typeface="微软雅黑" panose="020B0503020204020204" pitchFamily="34" charset="-122"/>
            </a:endParaRPr>
          </a:p>
        </p:txBody>
      </p:sp>
      <p:sp>
        <p:nvSpPr>
          <p:cNvPr id="27" name="矩形 26"/>
          <p:cNvSpPr/>
          <p:nvPr/>
        </p:nvSpPr>
        <p:spPr>
          <a:xfrm>
            <a:off x="158720" y="157318"/>
            <a:ext cx="113573" cy="591328"/>
          </a:xfrm>
          <a:prstGeom prst="rect">
            <a:avLst/>
          </a:prstGeom>
          <a:blipFill>
            <a:blip r:embed="rId4" cstate="screen"/>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fontAlgn="base">
              <a:spcBef>
                <a:spcPct val="0"/>
              </a:spcBef>
              <a:spcAft>
                <a:spcPct val="0"/>
              </a:spcAft>
            </a:pPr>
            <a:endParaRPr lang="zh-CN" altLang="en-US" sz="2400">
              <a:solidFill>
                <a:prstClr val="white"/>
              </a:solidFill>
            </a:endParaRPr>
          </a:p>
        </p:txBody>
      </p:sp>
      <p:sp>
        <p:nvSpPr>
          <p:cNvPr id="7" name="椭圆 3"/>
          <p:cNvSpPr>
            <a:spLocks noChangeArrowheads="1"/>
          </p:cNvSpPr>
          <p:nvPr/>
        </p:nvSpPr>
        <p:spPr bwMode="auto">
          <a:xfrm>
            <a:off x="1644527" y="1317680"/>
            <a:ext cx="4440521" cy="4443882"/>
          </a:xfrm>
          <a:prstGeom prst="ellipse">
            <a:avLst/>
          </a:prstGeom>
          <a:noFill/>
          <a:ln w="9525">
            <a:solidFill>
              <a:srgbClr val="B3343F"/>
            </a:solidFill>
            <a:prstDash val="dash"/>
            <a:round/>
          </a:ln>
          <a:extLst>
            <a:ext uri="{909E8E84-426E-40DD-AFC4-6F175D3DCCD1}">
              <a14:hiddenFill xmlns:a14="http://schemas.microsoft.com/office/drawing/2010/main">
                <a:solidFill>
                  <a:srgbClr val="FFFFFF"/>
                </a:solidFill>
              </a14:hiddenFill>
            </a:ext>
          </a:extLst>
        </p:spPr>
        <p:txBody>
          <a:bodyPr lIns="91402" tIns="45702" rIns="91402" bIns="45702"/>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defRPr/>
            </a:pPr>
            <a:endParaRPr lang="zh-CN" altLang="en-US" sz="1700" kern="0">
              <a:solidFill>
                <a:sysClr val="windowText" lastClr="000000"/>
              </a:solidFill>
              <a:ea typeface="宋体" panose="02010600030101010101" pitchFamily="2" charset="-122"/>
            </a:endParaRPr>
          </a:p>
        </p:txBody>
      </p:sp>
      <p:sp>
        <p:nvSpPr>
          <p:cNvPr id="8" name="Oval 14"/>
          <p:cNvSpPr>
            <a:spLocks noChangeArrowheads="1"/>
          </p:cNvSpPr>
          <p:nvPr/>
        </p:nvSpPr>
        <p:spPr bwMode="auto">
          <a:xfrm>
            <a:off x="2426655" y="3530092"/>
            <a:ext cx="1386573" cy="1388117"/>
          </a:xfrm>
          <a:prstGeom prst="ellipse">
            <a:avLst/>
          </a:prstGeom>
          <a:blipFill>
            <a:blip r:embed="rId5" cstate="screen"/>
            <a:stretch>
              <a:fillRect/>
            </a:stretch>
          </a:blipFill>
          <a:ln>
            <a:noFill/>
          </a:ln>
          <a:effectLst>
            <a:outerShdw blurRad="107950" dist="12700" dir="5400000" algn="ctr">
              <a:srgbClr val="000000"/>
            </a:outerShdw>
          </a:effectLst>
        </p:spPr>
        <p:txBody>
          <a:bodyPr lIns="91402" tIns="45702" rIns="91402" bIns="45702"/>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defTabSz="914400" eaLnBrk="1" hangingPunct="1">
              <a:spcBef>
                <a:spcPct val="0"/>
              </a:spcBef>
              <a:buFontTx/>
              <a:buNone/>
            </a:pPr>
            <a:endParaRPr lang="zh-CN" altLang="en-US" sz="1700">
              <a:solidFill>
                <a:srgbClr val="C00000"/>
              </a:solidFill>
              <a:ea typeface="宋体" panose="02010600030101010101" pitchFamily="2" charset="-122"/>
            </a:endParaRPr>
          </a:p>
        </p:txBody>
      </p:sp>
      <p:sp>
        <p:nvSpPr>
          <p:cNvPr id="9" name="Oval 19"/>
          <p:cNvSpPr>
            <a:spLocks noChangeArrowheads="1"/>
          </p:cNvSpPr>
          <p:nvPr/>
        </p:nvSpPr>
        <p:spPr bwMode="auto">
          <a:xfrm>
            <a:off x="4100379" y="3253739"/>
            <a:ext cx="1386573" cy="1388117"/>
          </a:xfrm>
          <a:prstGeom prst="ellipse">
            <a:avLst/>
          </a:prstGeom>
          <a:blipFill>
            <a:blip r:embed="rId6" cstate="screen"/>
            <a:stretch>
              <a:fillRect/>
            </a:stretch>
          </a:blipFill>
          <a:ln>
            <a:noFill/>
          </a:ln>
          <a:effectLst>
            <a:outerShdw blurRad="107950" dist="12700" dir="5400000" algn="ctr">
              <a:srgbClr val="000000"/>
            </a:outerShdw>
          </a:effectLst>
        </p:spPr>
        <p:txBody>
          <a:bodyPr lIns="91402" tIns="45702" rIns="91402" bIns="45702"/>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defTabSz="914400" eaLnBrk="1" hangingPunct="1">
              <a:spcBef>
                <a:spcPct val="0"/>
              </a:spcBef>
              <a:buFontTx/>
              <a:buNone/>
            </a:pPr>
            <a:endParaRPr lang="zh-CN" altLang="en-US" sz="1700">
              <a:solidFill>
                <a:srgbClr val="C00000"/>
              </a:solidFill>
              <a:ea typeface="宋体" panose="02010600030101010101" pitchFamily="2" charset="-122"/>
            </a:endParaRPr>
          </a:p>
        </p:txBody>
      </p:sp>
      <p:sp>
        <p:nvSpPr>
          <p:cNvPr id="10" name="Oval 24"/>
          <p:cNvSpPr>
            <a:spLocks noChangeArrowheads="1"/>
          </p:cNvSpPr>
          <p:nvPr/>
        </p:nvSpPr>
        <p:spPr bwMode="auto">
          <a:xfrm>
            <a:off x="2980333" y="1975210"/>
            <a:ext cx="1386573" cy="1388117"/>
          </a:xfrm>
          <a:prstGeom prst="ellipse">
            <a:avLst/>
          </a:prstGeom>
          <a:blipFill>
            <a:blip r:embed="rId6" cstate="screen"/>
            <a:stretch>
              <a:fillRect/>
            </a:stretch>
          </a:blipFill>
          <a:ln>
            <a:noFill/>
          </a:ln>
          <a:effectLst>
            <a:outerShdw blurRad="107950" dist="12700" dir="5400000" algn="ctr">
              <a:srgbClr val="000000"/>
            </a:outerShdw>
          </a:effectLst>
        </p:spPr>
        <p:txBody>
          <a:bodyPr lIns="91402" tIns="45702" rIns="91402" bIns="45702"/>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defTabSz="914400" eaLnBrk="1" hangingPunct="1">
              <a:spcBef>
                <a:spcPct val="0"/>
              </a:spcBef>
              <a:buFontTx/>
              <a:buNone/>
            </a:pPr>
            <a:endParaRPr lang="zh-CN" altLang="en-US" sz="1700">
              <a:solidFill>
                <a:srgbClr val="C00000"/>
              </a:solidFill>
              <a:ea typeface="宋体" panose="02010600030101010101" pitchFamily="2" charset="-122"/>
            </a:endParaRPr>
          </a:p>
        </p:txBody>
      </p:sp>
      <p:sp>
        <p:nvSpPr>
          <p:cNvPr id="11" name="TextBox 10"/>
          <p:cNvSpPr txBox="1">
            <a:spLocks noChangeArrowheads="1"/>
          </p:cNvSpPr>
          <p:nvPr/>
        </p:nvSpPr>
        <p:spPr bwMode="auto">
          <a:xfrm>
            <a:off x="6383201" y="1352621"/>
            <a:ext cx="1552261" cy="420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2" tIns="45702" rIns="91402" bIns="45702">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defTabSz="914400" eaLnBrk="1" hangingPunct="1">
              <a:spcBef>
                <a:spcPct val="0"/>
              </a:spcBef>
              <a:buFontTx/>
              <a:buNone/>
            </a:pPr>
            <a:r>
              <a:rPr lang="zh-CN" altLang="en-US" sz="2100" b="1" dirty="0">
                <a:solidFill>
                  <a:srgbClr val="447197"/>
                </a:solidFill>
                <a:latin typeface="微软雅黑" panose="020B0503020204020204" pitchFamily="34" charset="-122"/>
              </a:rPr>
              <a:t>标题文本一</a:t>
            </a:r>
          </a:p>
        </p:txBody>
      </p:sp>
      <p:sp>
        <p:nvSpPr>
          <p:cNvPr id="12" name="TextBox 11"/>
          <p:cNvSpPr txBox="1">
            <a:spLocks noChangeArrowheads="1"/>
          </p:cNvSpPr>
          <p:nvPr/>
        </p:nvSpPr>
        <p:spPr bwMode="auto">
          <a:xfrm>
            <a:off x="6383203" y="1719503"/>
            <a:ext cx="4223918" cy="784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2" tIns="45702" rIns="91402" bIns="45702">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defRPr/>
            </a:pPr>
            <a:r>
              <a:rPr lang="zh-CN" altLang="en-US" sz="1500" kern="0" dirty="0">
                <a:solidFill>
                  <a:sysClr val="windowText" lastClr="000000"/>
                </a:solidFill>
                <a:latin typeface="微软雅黑" panose="020B0503020204020204" pitchFamily="34" charset="-122"/>
              </a:rPr>
              <a:t>点击输入你的文字内容或复制你的文本内容</a:t>
            </a:r>
            <a:endParaRPr lang="en-US" altLang="zh-CN" sz="1500" kern="0" dirty="0">
              <a:solidFill>
                <a:sysClr val="windowText" lastClr="000000"/>
              </a:solidFill>
              <a:latin typeface="微软雅黑" panose="020B0503020204020204" pitchFamily="34" charset="-122"/>
            </a:endParaRPr>
          </a:p>
          <a:p>
            <a:pPr eaLnBrk="1" hangingPunct="1">
              <a:spcBef>
                <a:spcPct val="0"/>
              </a:spcBef>
              <a:buFontTx/>
              <a:buNone/>
              <a:defRPr/>
            </a:pPr>
            <a:r>
              <a:rPr lang="zh-CN" altLang="en-US" sz="1500" kern="0" dirty="0">
                <a:solidFill>
                  <a:sysClr val="windowText" lastClr="000000"/>
                </a:solidFill>
                <a:latin typeface="微软雅黑" panose="020B0503020204020204" pitchFamily="34" charset="-122"/>
              </a:rPr>
              <a:t>点击输入你的文字内容或复制你的文本内容</a:t>
            </a:r>
          </a:p>
          <a:p>
            <a:pPr eaLnBrk="1" hangingPunct="1">
              <a:spcBef>
                <a:spcPct val="0"/>
              </a:spcBef>
              <a:buFontTx/>
              <a:buNone/>
              <a:defRPr/>
            </a:pPr>
            <a:r>
              <a:rPr lang="zh-CN" altLang="en-US" sz="1500" kern="0" dirty="0">
                <a:solidFill>
                  <a:sysClr val="windowText" lastClr="000000"/>
                </a:solidFill>
                <a:latin typeface="微软雅黑" panose="020B0503020204020204" pitchFamily="34" charset="-122"/>
              </a:rPr>
              <a:t>点击输入你的文字内容或复制你的文本内容</a:t>
            </a:r>
            <a:endParaRPr lang="en-US" altLang="zh-CN" sz="1500" kern="0" dirty="0">
              <a:solidFill>
                <a:sysClr val="windowText" lastClr="000000"/>
              </a:solidFill>
              <a:latin typeface="微软雅黑" panose="020B0503020204020204" pitchFamily="34" charset="-122"/>
            </a:endParaRPr>
          </a:p>
        </p:txBody>
      </p:sp>
      <p:sp>
        <p:nvSpPr>
          <p:cNvPr id="13" name="TextBox 12"/>
          <p:cNvSpPr txBox="1">
            <a:spLocks noChangeArrowheads="1"/>
          </p:cNvSpPr>
          <p:nvPr/>
        </p:nvSpPr>
        <p:spPr bwMode="auto">
          <a:xfrm>
            <a:off x="3224649" y="2315091"/>
            <a:ext cx="918564" cy="615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2" tIns="45702" rIns="91402" bIns="45702">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defRPr/>
            </a:pPr>
            <a:r>
              <a:rPr lang="zh-CN" altLang="en-US" sz="1700" b="1" kern="0" dirty="0">
                <a:solidFill>
                  <a:sysClr val="window" lastClr="FFFFFF"/>
                </a:solidFill>
                <a:latin typeface="微软雅黑" panose="020B0503020204020204" pitchFamily="34" charset="-122"/>
              </a:rPr>
              <a:t>标题</a:t>
            </a:r>
            <a:endParaRPr lang="en-US" altLang="zh-CN" sz="1700" b="1" kern="0" dirty="0">
              <a:solidFill>
                <a:sysClr val="window" lastClr="FFFFFF"/>
              </a:solidFill>
              <a:latin typeface="微软雅黑" panose="020B0503020204020204" pitchFamily="34" charset="-122"/>
            </a:endParaRPr>
          </a:p>
          <a:p>
            <a:pPr algn="ctr" eaLnBrk="1" hangingPunct="1">
              <a:spcBef>
                <a:spcPct val="0"/>
              </a:spcBef>
              <a:buFontTx/>
              <a:buNone/>
              <a:defRPr/>
            </a:pPr>
            <a:r>
              <a:rPr lang="zh-CN" altLang="en-US" sz="1700" b="1" kern="0" dirty="0">
                <a:solidFill>
                  <a:sysClr val="window" lastClr="FFFFFF"/>
                </a:solidFill>
                <a:latin typeface="微软雅黑" panose="020B0503020204020204" pitchFamily="34" charset="-122"/>
              </a:rPr>
              <a:t>文本一</a:t>
            </a:r>
          </a:p>
        </p:txBody>
      </p:sp>
      <p:sp>
        <p:nvSpPr>
          <p:cNvPr id="14" name="TextBox 78"/>
          <p:cNvSpPr txBox="1">
            <a:spLocks noChangeArrowheads="1"/>
          </p:cNvSpPr>
          <p:nvPr/>
        </p:nvSpPr>
        <p:spPr bwMode="auto">
          <a:xfrm>
            <a:off x="2637656" y="3912855"/>
            <a:ext cx="918564" cy="615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2" tIns="45702" rIns="91402" bIns="45702">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defRPr/>
            </a:pPr>
            <a:r>
              <a:rPr lang="zh-CN" altLang="en-US" sz="1700" b="1" kern="0" dirty="0">
                <a:solidFill>
                  <a:sysClr val="window" lastClr="FFFFFF"/>
                </a:solidFill>
                <a:latin typeface="微软雅黑" panose="020B0503020204020204" pitchFamily="34" charset="-122"/>
              </a:rPr>
              <a:t>标题</a:t>
            </a:r>
            <a:endParaRPr lang="en-US" altLang="zh-CN" sz="1700" b="1" kern="0" dirty="0">
              <a:solidFill>
                <a:sysClr val="window" lastClr="FFFFFF"/>
              </a:solidFill>
              <a:latin typeface="微软雅黑" panose="020B0503020204020204" pitchFamily="34" charset="-122"/>
            </a:endParaRPr>
          </a:p>
          <a:p>
            <a:pPr algn="ctr" eaLnBrk="1" hangingPunct="1">
              <a:spcBef>
                <a:spcPct val="0"/>
              </a:spcBef>
              <a:buFontTx/>
              <a:buNone/>
              <a:defRPr/>
            </a:pPr>
            <a:r>
              <a:rPr lang="zh-CN" altLang="en-US" sz="1700" b="1" kern="0" dirty="0">
                <a:solidFill>
                  <a:sysClr val="window" lastClr="FFFFFF"/>
                </a:solidFill>
                <a:latin typeface="微软雅黑" panose="020B0503020204020204" pitchFamily="34" charset="-122"/>
              </a:rPr>
              <a:t>文本二</a:t>
            </a:r>
          </a:p>
        </p:txBody>
      </p:sp>
      <p:sp>
        <p:nvSpPr>
          <p:cNvPr id="15" name="TextBox 79"/>
          <p:cNvSpPr txBox="1">
            <a:spLocks noChangeArrowheads="1"/>
          </p:cNvSpPr>
          <p:nvPr/>
        </p:nvSpPr>
        <p:spPr bwMode="auto">
          <a:xfrm>
            <a:off x="4370077" y="3571384"/>
            <a:ext cx="918564" cy="615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2" tIns="45702" rIns="91402" bIns="45702">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defRPr/>
            </a:pPr>
            <a:r>
              <a:rPr lang="zh-CN" altLang="en-US" sz="1700" b="1" kern="0" dirty="0">
                <a:solidFill>
                  <a:sysClr val="window" lastClr="FFFFFF"/>
                </a:solidFill>
                <a:latin typeface="微软雅黑" panose="020B0503020204020204" pitchFamily="34" charset="-122"/>
              </a:rPr>
              <a:t>标题</a:t>
            </a:r>
            <a:endParaRPr lang="en-US" altLang="zh-CN" sz="1700" b="1" kern="0" dirty="0">
              <a:solidFill>
                <a:sysClr val="window" lastClr="FFFFFF"/>
              </a:solidFill>
              <a:latin typeface="微软雅黑" panose="020B0503020204020204" pitchFamily="34" charset="-122"/>
            </a:endParaRPr>
          </a:p>
          <a:p>
            <a:pPr algn="ctr" eaLnBrk="1" hangingPunct="1">
              <a:spcBef>
                <a:spcPct val="0"/>
              </a:spcBef>
              <a:buFontTx/>
              <a:buNone/>
              <a:defRPr/>
            </a:pPr>
            <a:r>
              <a:rPr lang="zh-CN" altLang="en-US" sz="1700" b="1" kern="0" dirty="0">
                <a:solidFill>
                  <a:sysClr val="window" lastClr="FFFFFF"/>
                </a:solidFill>
                <a:latin typeface="微软雅黑" panose="020B0503020204020204" pitchFamily="34" charset="-122"/>
              </a:rPr>
              <a:t>文本三</a:t>
            </a:r>
          </a:p>
        </p:txBody>
      </p:sp>
      <p:sp>
        <p:nvSpPr>
          <p:cNvPr id="16" name="TextBox 80"/>
          <p:cNvSpPr txBox="1">
            <a:spLocks noChangeArrowheads="1"/>
          </p:cNvSpPr>
          <p:nvPr/>
        </p:nvSpPr>
        <p:spPr bwMode="auto">
          <a:xfrm>
            <a:off x="6383201" y="2921797"/>
            <a:ext cx="1552261" cy="420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2" tIns="45702" rIns="91402" bIns="45702">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defTabSz="914400" eaLnBrk="1" hangingPunct="1">
              <a:spcBef>
                <a:spcPct val="0"/>
              </a:spcBef>
              <a:buFontTx/>
              <a:buNone/>
            </a:pPr>
            <a:r>
              <a:rPr lang="zh-CN" altLang="en-US" sz="2100" b="1">
                <a:solidFill>
                  <a:srgbClr val="B3343F"/>
                </a:solidFill>
                <a:latin typeface="微软雅黑" panose="020B0503020204020204" pitchFamily="34" charset="-122"/>
              </a:rPr>
              <a:t>标题文本二</a:t>
            </a:r>
          </a:p>
        </p:txBody>
      </p:sp>
      <p:sp>
        <p:nvSpPr>
          <p:cNvPr id="17" name="TextBox 81"/>
          <p:cNvSpPr txBox="1">
            <a:spLocks noChangeArrowheads="1"/>
          </p:cNvSpPr>
          <p:nvPr/>
        </p:nvSpPr>
        <p:spPr bwMode="auto">
          <a:xfrm>
            <a:off x="6383203" y="3288679"/>
            <a:ext cx="4223918" cy="784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2" tIns="45702" rIns="91402" bIns="45702">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defRPr/>
            </a:pPr>
            <a:r>
              <a:rPr lang="zh-CN" altLang="en-US" sz="1500" kern="0" dirty="0">
                <a:solidFill>
                  <a:sysClr val="windowText" lastClr="000000"/>
                </a:solidFill>
                <a:latin typeface="微软雅黑" panose="020B0503020204020204" pitchFamily="34" charset="-122"/>
              </a:rPr>
              <a:t>点击输入你的文字内容或复制你的文本内容</a:t>
            </a:r>
            <a:endParaRPr lang="en-US" altLang="zh-CN" sz="1500" kern="0" dirty="0">
              <a:solidFill>
                <a:sysClr val="windowText" lastClr="000000"/>
              </a:solidFill>
              <a:latin typeface="微软雅黑" panose="020B0503020204020204" pitchFamily="34" charset="-122"/>
            </a:endParaRPr>
          </a:p>
          <a:p>
            <a:pPr eaLnBrk="1" hangingPunct="1">
              <a:spcBef>
                <a:spcPct val="0"/>
              </a:spcBef>
              <a:buFontTx/>
              <a:buNone/>
              <a:defRPr/>
            </a:pPr>
            <a:r>
              <a:rPr lang="zh-CN" altLang="en-US" sz="1500" kern="0" dirty="0">
                <a:solidFill>
                  <a:sysClr val="windowText" lastClr="000000"/>
                </a:solidFill>
                <a:latin typeface="微软雅黑" panose="020B0503020204020204" pitchFamily="34" charset="-122"/>
              </a:rPr>
              <a:t>点击输入你的文字内容或复制你的文本内容</a:t>
            </a:r>
          </a:p>
          <a:p>
            <a:pPr eaLnBrk="1" hangingPunct="1">
              <a:spcBef>
                <a:spcPct val="0"/>
              </a:spcBef>
              <a:buFontTx/>
              <a:buNone/>
              <a:defRPr/>
            </a:pPr>
            <a:r>
              <a:rPr lang="zh-CN" altLang="en-US" sz="1500" kern="0" dirty="0">
                <a:solidFill>
                  <a:sysClr val="windowText" lastClr="000000"/>
                </a:solidFill>
                <a:latin typeface="微软雅黑" panose="020B0503020204020204" pitchFamily="34" charset="-122"/>
              </a:rPr>
              <a:t>点击输入你的文字内容或复制你的文本内容</a:t>
            </a:r>
          </a:p>
        </p:txBody>
      </p:sp>
      <p:sp>
        <p:nvSpPr>
          <p:cNvPr id="18" name="TextBox 82"/>
          <p:cNvSpPr txBox="1">
            <a:spLocks noChangeArrowheads="1"/>
          </p:cNvSpPr>
          <p:nvPr/>
        </p:nvSpPr>
        <p:spPr bwMode="auto">
          <a:xfrm>
            <a:off x="6383201" y="4478267"/>
            <a:ext cx="1552261" cy="420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2" tIns="45702" rIns="91402" bIns="45702">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defTabSz="914400" eaLnBrk="1" hangingPunct="1">
              <a:spcBef>
                <a:spcPct val="0"/>
              </a:spcBef>
              <a:buFontTx/>
              <a:buNone/>
            </a:pPr>
            <a:r>
              <a:rPr lang="zh-CN" altLang="en-US" sz="2100" b="1">
                <a:solidFill>
                  <a:srgbClr val="447197"/>
                </a:solidFill>
                <a:latin typeface="微软雅黑" panose="020B0503020204020204" pitchFamily="34" charset="-122"/>
              </a:rPr>
              <a:t>标题文本三</a:t>
            </a:r>
          </a:p>
        </p:txBody>
      </p:sp>
      <p:sp>
        <p:nvSpPr>
          <p:cNvPr id="19" name="TextBox 83"/>
          <p:cNvSpPr txBox="1">
            <a:spLocks noChangeArrowheads="1"/>
          </p:cNvSpPr>
          <p:nvPr/>
        </p:nvSpPr>
        <p:spPr bwMode="auto">
          <a:xfrm>
            <a:off x="6383203" y="4845150"/>
            <a:ext cx="4223918" cy="784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2" tIns="45702" rIns="91402" bIns="45702">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defRPr/>
            </a:pPr>
            <a:r>
              <a:rPr lang="zh-CN" altLang="en-US" sz="1500" kern="0" dirty="0">
                <a:solidFill>
                  <a:sysClr val="windowText" lastClr="000000"/>
                </a:solidFill>
                <a:latin typeface="微软雅黑" panose="020B0503020204020204" pitchFamily="34" charset="-122"/>
              </a:rPr>
              <a:t>点击输入你的文字内容或复制你的文本内容</a:t>
            </a:r>
            <a:endParaRPr lang="en-US" altLang="zh-CN" sz="1500" kern="0" dirty="0">
              <a:solidFill>
                <a:sysClr val="windowText" lastClr="000000"/>
              </a:solidFill>
              <a:latin typeface="微软雅黑" panose="020B0503020204020204" pitchFamily="34" charset="-122"/>
            </a:endParaRPr>
          </a:p>
          <a:p>
            <a:pPr eaLnBrk="1" hangingPunct="1">
              <a:spcBef>
                <a:spcPct val="0"/>
              </a:spcBef>
              <a:buFontTx/>
              <a:buNone/>
              <a:defRPr/>
            </a:pPr>
            <a:r>
              <a:rPr lang="zh-CN" altLang="en-US" sz="1500" kern="0" dirty="0">
                <a:solidFill>
                  <a:sysClr val="windowText" lastClr="000000"/>
                </a:solidFill>
                <a:latin typeface="微软雅黑" panose="020B0503020204020204" pitchFamily="34" charset="-122"/>
              </a:rPr>
              <a:t>点击输入你的文字内容或复制你的文本内容</a:t>
            </a:r>
          </a:p>
          <a:p>
            <a:pPr eaLnBrk="1" hangingPunct="1">
              <a:spcBef>
                <a:spcPct val="0"/>
              </a:spcBef>
              <a:buFontTx/>
              <a:buNone/>
              <a:defRPr/>
            </a:pPr>
            <a:r>
              <a:rPr lang="zh-CN" altLang="en-US" sz="1500" kern="0" dirty="0">
                <a:solidFill>
                  <a:sysClr val="windowText" lastClr="000000"/>
                </a:solidFill>
                <a:latin typeface="微软雅黑" panose="020B0503020204020204" pitchFamily="34" charset="-122"/>
              </a:rPr>
              <a:t>点击输入你的文字内容或复制你的文本内容</a:t>
            </a:r>
            <a:endParaRPr lang="en-US" altLang="zh-CN" sz="1500" kern="0" dirty="0">
              <a:solidFill>
                <a:sysClr val="windowText" lastClr="000000"/>
              </a:solidFill>
              <a:latin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500"/>
                                        <p:tgtEl>
                                          <p:spTgt spid="23"/>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left)">
                                      <p:cBhvr>
                                        <p:cTn id="15" dur="500"/>
                                        <p:tgtEl>
                                          <p:spTgt spid="24"/>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fade">
                                      <p:cBhvr>
                                        <p:cTn id="19" dur="500"/>
                                        <p:tgtEl>
                                          <p:spTgt spid="25"/>
                                        </p:tgtEl>
                                      </p:cBhvr>
                                    </p:animEffect>
                                  </p:childTnLst>
                                </p:cTn>
                              </p:par>
                              <p:par>
                                <p:cTn id="20" presetID="2" presetClass="entr" presetSubtype="8" fill="hold" grpId="0" nodeType="withEffect">
                                  <p:stCondLst>
                                    <p:cond delay="0"/>
                                  </p:stCondLst>
                                  <p:childTnLst>
                                    <p:set>
                                      <p:cBhvr>
                                        <p:cTn id="21" dur="1" fill="hold">
                                          <p:stCondLst>
                                            <p:cond delay="0"/>
                                          </p:stCondLst>
                                        </p:cTn>
                                        <p:tgtEl>
                                          <p:spTgt spid="26"/>
                                        </p:tgtEl>
                                        <p:attrNameLst>
                                          <p:attrName>style.visibility</p:attrName>
                                        </p:attrNameLst>
                                      </p:cBhvr>
                                      <p:to>
                                        <p:strVal val="visible"/>
                                      </p:to>
                                    </p:set>
                                    <p:anim calcmode="lin" valueType="num">
                                      <p:cBhvr additive="base">
                                        <p:cTn id="22" dur="500" fill="hold"/>
                                        <p:tgtEl>
                                          <p:spTgt spid="26"/>
                                        </p:tgtEl>
                                        <p:attrNameLst>
                                          <p:attrName>ppt_x</p:attrName>
                                        </p:attrNameLst>
                                      </p:cBhvr>
                                      <p:tavLst>
                                        <p:tav tm="0">
                                          <p:val>
                                            <p:strVal val="0-#ppt_w/2"/>
                                          </p:val>
                                        </p:tav>
                                        <p:tav tm="100000">
                                          <p:val>
                                            <p:strVal val="#ppt_x"/>
                                          </p:val>
                                        </p:tav>
                                      </p:tavLst>
                                    </p:anim>
                                    <p:anim calcmode="lin" valueType="num">
                                      <p:cBhvr additive="base">
                                        <p:cTn id="23" dur="500" fill="hold"/>
                                        <p:tgtEl>
                                          <p:spTgt spid="26"/>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1" presetClass="entr" presetSubtype="1" fill="hold" grpId="0"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heel(1)">
                                      <p:cBhvr>
                                        <p:cTn id="27" dur="1000"/>
                                        <p:tgtEl>
                                          <p:spTgt spid="7"/>
                                        </p:tgtEl>
                                      </p:cBhvr>
                                    </p:animEffect>
                                  </p:childTnLst>
                                </p:cTn>
                              </p:par>
                              <p:par>
                                <p:cTn id="28" presetID="52" presetClass="entr" presetSubtype="0" fill="hold" grpId="0" nodeType="withEffect">
                                  <p:stCondLst>
                                    <p:cond delay="0"/>
                                  </p:stCondLst>
                                  <p:childTnLst>
                                    <p:set>
                                      <p:cBhvr>
                                        <p:cTn id="29" dur="1" fill="hold">
                                          <p:stCondLst>
                                            <p:cond delay="0"/>
                                          </p:stCondLst>
                                        </p:cTn>
                                        <p:tgtEl>
                                          <p:spTgt spid="10"/>
                                        </p:tgtEl>
                                        <p:attrNameLst>
                                          <p:attrName>style.visibility</p:attrName>
                                        </p:attrNameLst>
                                      </p:cBhvr>
                                      <p:to>
                                        <p:strVal val="visible"/>
                                      </p:to>
                                    </p:set>
                                    <p:animScale>
                                      <p:cBhvr>
                                        <p:cTn id="30" dur="1000" decel="50000" fill="hold">
                                          <p:stCondLst>
                                            <p:cond delay="0"/>
                                          </p:stCondLst>
                                        </p:cTn>
                                        <p:tgtEl>
                                          <p:spTgt spid="1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31" dur="1000" decel="50000" fill="hold">
                                          <p:stCondLst>
                                            <p:cond delay="0"/>
                                          </p:stCondLst>
                                        </p:cTn>
                                        <p:tgtEl>
                                          <p:spTgt spid="10"/>
                                        </p:tgtEl>
                                        <p:attrNameLst>
                                          <p:attrName>ppt_x</p:attrName>
                                          <p:attrName>ppt_y</p:attrName>
                                        </p:attrNameLst>
                                      </p:cBhvr>
                                      <p:rCtr x="0" y="0"/>
                                    </p:animMotion>
                                    <p:animEffect transition="in" filter="fade">
                                      <p:cBhvr>
                                        <p:cTn id="32" dur="1000"/>
                                        <p:tgtEl>
                                          <p:spTgt spid="10"/>
                                        </p:tgtEl>
                                      </p:cBhvr>
                                    </p:animEffect>
                                  </p:childTnLst>
                                </p:cTn>
                              </p:par>
                              <p:par>
                                <p:cTn id="33" presetID="52" presetClass="entr" presetSubtype="0" fill="hold" grpId="0" nodeType="withEffect">
                                  <p:stCondLst>
                                    <p:cond delay="0"/>
                                  </p:stCondLst>
                                  <p:childTnLst>
                                    <p:set>
                                      <p:cBhvr>
                                        <p:cTn id="34" dur="1" fill="hold">
                                          <p:stCondLst>
                                            <p:cond delay="0"/>
                                          </p:stCondLst>
                                        </p:cTn>
                                        <p:tgtEl>
                                          <p:spTgt spid="13"/>
                                        </p:tgtEl>
                                        <p:attrNameLst>
                                          <p:attrName>style.visibility</p:attrName>
                                        </p:attrNameLst>
                                      </p:cBhvr>
                                      <p:to>
                                        <p:strVal val="visible"/>
                                      </p:to>
                                    </p:set>
                                    <p:animScale>
                                      <p:cBhvr>
                                        <p:cTn id="35" dur="1000" decel="50000" fill="hold">
                                          <p:stCondLst>
                                            <p:cond delay="0"/>
                                          </p:stCondLst>
                                        </p:cTn>
                                        <p:tgtEl>
                                          <p:spTgt spid="1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36" dur="1000" decel="50000" fill="hold">
                                          <p:stCondLst>
                                            <p:cond delay="0"/>
                                          </p:stCondLst>
                                        </p:cTn>
                                        <p:tgtEl>
                                          <p:spTgt spid="13"/>
                                        </p:tgtEl>
                                        <p:attrNameLst>
                                          <p:attrName>ppt_x</p:attrName>
                                          <p:attrName>ppt_y</p:attrName>
                                        </p:attrNameLst>
                                      </p:cBhvr>
                                      <p:rCtr x="0" y="0"/>
                                    </p:animMotion>
                                    <p:animEffect transition="in" filter="fade">
                                      <p:cBhvr>
                                        <p:cTn id="37" dur="1000"/>
                                        <p:tgtEl>
                                          <p:spTgt spid="13"/>
                                        </p:tgtEl>
                                      </p:cBhvr>
                                    </p:animEffect>
                                  </p:childTnLst>
                                </p:cTn>
                              </p:par>
                              <p:par>
                                <p:cTn id="38" presetID="52" presetClass="entr" presetSubtype="0" fill="hold" grpId="0" nodeType="withEffect">
                                  <p:stCondLst>
                                    <p:cond delay="0"/>
                                  </p:stCondLst>
                                  <p:childTnLst>
                                    <p:set>
                                      <p:cBhvr>
                                        <p:cTn id="39" dur="1" fill="hold">
                                          <p:stCondLst>
                                            <p:cond delay="0"/>
                                          </p:stCondLst>
                                        </p:cTn>
                                        <p:tgtEl>
                                          <p:spTgt spid="8"/>
                                        </p:tgtEl>
                                        <p:attrNameLst>
                                          <p:attrName>style.visibility</p:attrName>
                                        </p:attrNameLst>
                                      </p:cBhvr>
                                      <p:to>
                                        <p:strVal val="visible"/>
                                      </p:to>
                                    </p:set>
                                    <p:animScale>
                                      <p:cBhvr>
                                        <p:cTn id="40" dur="1000" decel="50000" fill="hold">
                                          <p:stCondLst>
                                            <p:cond delay="0"/>
                                          </p:stCondLst>
                                        </p:cTn>
                                        <p:tgtEl>
                                          <p:spTgt spid="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41" dur="1000" decel="50000" fill="hold">
                                          <p:stCondLst>
                                            <p:cond delay="0"/>
                                          </p:stCondLst>
                                        </p:cTn>
                                        <p:tgtEl>
                                          <p:spTgt spid="8"/>
                                        </p:tgtEl>
                                        <p:attrNameLst>
                                          <p:attrName>ppt_x</p:attrName>
                                          <p:attrName>ppt_y</p:attrName>
                                        </p:attrNameLst>
                                      </p:cBhvr>
                                      <p:rCtr x="0" y="0"/>
                                    </p:animMotion>
                                    <p:animEffect transition="in" filter="fade">
                                      <p:cBhvr>
                                        <p:cTn id="42" dur="1000"/>
                                        <p:tgtEl>
                                          <p:spTgt spid="8"/>
                                        </p:tgtEl>
                                      </p:cBhvr>
                                    </p:animEffect>
                                  </p:childTnLst>
                                </p:cTn>
                              </p:par>
                              <p:par>
                                <p:cTn id="43" presetID="52" presetClass="entr" presetSubtype="0"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animScale>
                                      <p:cBhvr>
                                        <p:cTn id="45" dur="1000" decel="50000" fill="hold">
                                          <p:stCondLst>
                                            <p:cond delay="0"/>
                                          </p:stCondLst>
                                        </p:cTn>
                                        <p:tgtEl>
                                          <p:spTgt spid="1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46" dur="1000" decel="50000" fill="hold">
                                          <p:stCondLst>
                                            <p:cond delay="0"/>
                                          </p:stCondLst>
                                        </p:cTn>
                                        <p:tgtEl>
                                          <p:spTgt spid="14"/>
                                        </p:tgtEl>
                                        <p:attrNameLst>
                                          <p:attrName>ppt_x</p:attrName>
                                          <p:attrName>ppt_y</p:attrName>
                                        </p:attrNameLst>
                                      </p:cBhvr>
                                      <p:rCtr x="0" y="0"/>
                                    </p:animMotion>
                                    <p:animEffect transition="in" filter="fade">
                                      <p:cBhvr>
                                        <p:cTn id="47" dur="1000"/>
                                        <p:tgtEl>
                                          <p:spTgt spid="14"/>
                                        </p:tgtEl>
                                      </p:cBhvr>
                                    </p:animEffect>
                                  </p:childTnLst>
                                </p:cTn>
                              </p:par>
                              <p:par>
                                <p:cTn id="48" presetID="52" presetClass="entr" presetSubtype="0" fill="hold" grpId="0" nodeType="withEffect">
                                  <p:stCondLst>
                                    <p:cond delay="0"/>
                                  </p:stCondLst>
                                  <p:childTnLst>
                                    <p:set>
                                      <p:cBhvr>
                                        <p:cTn id="49" dur="1" fill="hold">
                                          <p:stCondLst>
                                            <p:cond delay="0"/>
                                          </p:stCondLst>
                                        </p:cTn>
                                        <p:tgtEl>
                                          <p:spTgt spid="9"/>
                                        </p:tgtEl>
                                        <p:attrNameLst>
                                          <p:attrName>style.visibility</p:attrName>
                                        </p:attrNameLst>
                                      </p:cBhvr>
                                      <p:to>
                                        <p:strVal val="visible"/>
                                      </p:to>
                                    </p:set>
                                    <p:animScale>
                                      <p:cBhvr>
                                        <p:cTn id="50" dur="1000" decel="50000" fill="hold">
                                          <p:stCondLst>
                                            <p:cond delay="0"/>
                                          </p:stCondLst>
                                        </p:cTn>
                                        <p:tgtEl>
                                          <p:spTgt spid="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51" dur="1000" decel="50000" fill="hold">
                                          <p:stCondLst>
                                            <p:cond delay="0"/>
                                          </p:stCondLst>
                                        </p:cTn>
                                        <p:tgtEl>
                                          <p:spTgt spid="9"/>
                                        </p:tgtEl>
                                        <p:attrNameLst>
                                          <p:attrName>ppt_x</p:attrName>
                                          <p:attrName>ppt_y</p:attrName>
                                        </p:attrNameLst>
                                      </p:cBhvr>
                                      <p:rCtr x="0" y="0"/>
                                    </p:animMotion>
                                    <p:animEffect transition="in" filter="fade">
                                      <p:cBhvr>
                                        <p:cTn id="52" dur="1000"/>
                                        <p:tgtEl>
                                          <p:spTgt spid="9"/>
                                        </p:tgtEl>
                                      </p:cBhvr>
                                    </p:animEffect>
                                  </p:childTnLst>
                                </p:cTn>
                              </p:par>
                              <p:par>
                                <p:cTn id="53" presetID="52" presetClass="entr" presetSubtype="0" fill="hold" grpId="0" nodeType="withEffect">
                                  <p:stCondLst>
                                    <p:cond delay="0"/>
                                  </p:stCondLst>
                                  <p:childTnLst>
                                    <p:set>
                                      <p:cBhvr>
                                        <p:cTn id="54" dur="1" fill="hold">
                                          <p:stCondLst>
                                            <p:cond delay="0"/>
                                          </p:stCondLst>
                                        </p:cTn>
                                        <p:tgtEl>
                                          <p:spTgt spid="15"/>
                                        </p:tgtEl>
                                        <p:attrNameLst>
                                          <p:attrName>style.visibility</p:attrName>
                                        </p:attrNameLst>
                                      </p:cBhvr>
                                      <p:to>
                                        <p:strVal val="visible"/>
                                      </p:to>
                                    </p:set>
                                    <p:animScale>
                                      <p:cBhvr>
                                        <p:cTn id="55" dur="1000" decel="50000" fill="hold">
                                          <p:stCondLst>
                                            <p:cond delay="0"/>
                                          </p:stCondLst>
                                        </p:cTn>
                                        <p:tgtEl>
                                          <p:spTgt spid="1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56" dur="1000" decel="50000" fill="hold">
                                          <p:stCondLst>
                                            <p:cond delay="0"/>
                                          </p:stCondLst>
                                        </p:cTn>
                                        <p:tgtEl>
                                          <p:spTgt spid="15"/>
                                        </p:tgtEl>
                                        <p:attrNameLst>
                                          <p:attrName>ppt_x</p:attrName>
                                          <p:attrName>ppt_y</p:attrName>
                                        </p:attrNameLst>
                                      </p:cBhvr>
                                      <p:rCtr x="0" y="0"/>
                                    </p:animMotion>
                                    <p:animEffect transition="in" filter="fade">
                                      <p:cBhvr>
                                        <p:cTn id="57" dur="1000"/>
                                        <p:tgtEl>
                                          <p:spTgt spid="15"/>
                                        </p:tgtEl>
                                      </p:cBhvr>
                                    </p:animEffect>
                                  </p:childTnLst>
                                </p:cTn>
                              </p:par>
                            </p:childTnLst>
                          </p:cTn>
                        </p:par>
                        <p:par>
                          <p:cTn id="58" fill="hold">
                            <p:stCondLst>
                              <p:cond delay="3000"/>
                            </p:stCondLst>
                            <p:childTnLst>
                              <p:par>
                                <p:cTn id="59" presetID="2" presetClass="entr" presetSubtype="6" fill="hold" grpId="0"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additive="base">
                                        <p:cTn id="61" dur="500" fill="hold"/>
                                        <p:tgtEl>
                                          <p:spTgt spid="11"/>
                                        </p:tgtEl>
                                        <p:attrNameLst>
                                          <p:attrName>ppt_x</p:attrName>
                                        </p:attrNameLst>
                                      </p:cBhvr>
                                      <p:tavLst>
                                        <p:tav tm="0">
                                          <p:val>
                                            <p:strVal val="1+#ppt_w/2"/>
                                          </p:val>
                                        </p:tav>
                                        <p:tav tm="100000">
                                          <p:val>
                                            <p:strVal val="#ppt_x"/>
                                          </p:val>
                                        </p:tav>
                                      </p:tavLst>
                                    </p:anim>
                                    <p:anim calcmode="lin" valueType="num">
                                      <p:cBhvr additive="base">
                                        <p:cTn id="62" dur="500" fill="hold"/>
                                        <p:tgtEl>
                                          <p:spTgt spid="11"/>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1+#ppt_h/2"/>
                                          </p:val>
                                        </p:tav>
                                        <p:tav tm="100000">
                                          <p:val>
                                            <p:strVal val="#ppt_y"/>
                                          </p:val>
                                        </p:tav>
                                      </p:tavLst>
                                    </p:anim>
                                  </p:childTnLst>
                                </p:cTn>
                              </p:par>
                            </p:childTnLst>
                          </p:cTn>
                        </p:par>
                        <p:par>
                          <p:cTn id="68" fill="hold">
                            <p:stCondLst>
                              <p:cond delay="4000"/>
                            </p:stCondLst>
                            <p:childTnLst>
                              <p:par>
                                <p:cTn id="69" presetID="2" presetClass="entr" presetSubtype="6" fill="hold" grpId="0" nodeType="afterEffect">
                                  <p:stCondLst>
                                    <p:cond delay="0"/>
                                  </p:stCondLst>
                                  <p:childTnLst>
                                    <p:set>
                                      <p:cBhvr>
                                        <p:cTn id="70" dur="1" fill="hold">
                                          <p:stCondLst>
                                            <p:cond delay="0"/>
                                          </p:stCondLst>
                                        </p:cTn>
                                        <p:tgtEl>
                                          <p:spTgt spid="18"/>
                                        </p:tgtEl>
                                        <p:attrNameLst>
                                          <p:attrName>style.visibility</p:attrName>
                                        </p:attrNameLst>
                                      </p:cBhvr>
                                      <p:to>
                                        <p:strVal val="visible"/>
                                      </p:to>
                                    </p:set>
                                    <p:anim calcmode="lin" valueType="num">
                                      <p:cBhvr additive="base">
                                        <p:cTn id="71" dur="500" fill="hold"/>
                                        <p:tgtEl>
                                          <p:spTgt spid="18"/>
                                        </p:tgtEl>
                                        <p:attrNameLst>
                                          <p:attrName>ppt_x</p:attrName>
                                        </p:attrNameLst>
                                      </p:cBhvr>
                                      <p:tavLst>
                                        <p:tav tm="0">
                                          <p:val>
                                            <p:strVal val="1+#ppt_w/2"/>
                                          </p:val>
                                        </p:tav>
                                        <p:tav tm="100000">
                                          <p:val>
                                            <p:strVal val="#ppt_x"/>
                                          </p:val>
                                        </p:tav>
                                      </p:tavLst>
                                    </p:anim>
                                    <p:anim calcmode="lin" valueType="num">
                                      <p:cBhvr additive="base">
                                        <p:cTn id="72" dur="500" fill="hold"/>
                                        <p:tgtEl>
                                          <p:spTgt spid="18"/>
                                        </p:tgtEl>
                                        <p:attrNameLst>
                                          <p:attrName>ppt_y</p:attrName>
                                        </p:attrNameLst>
                                      </p:cBhvr>
                                      <p:tavLst>
                                        <p:tav tm="0">
                                          <p:val>
                                            <p:strVal val="1+#ppt_h/2"/>
                                          </p:val>
                                        </p:tav>
                                        <p:tav tm="100000">
                                          <p:val>
                                            <p:strVal val="#ppt_y"/>
                                          </p:val>
                                        </p:tav>
                                      </p:tavLst>
                                    </p:anim>
                                  </p:childTnLst>
                                </p:cTn>
                              </p:par>
                            </p:childTnLst>
                          </p:cTn>
                        </p:par>
                        <p:par>
                          <p:cTn id="73" fill="hold">
                            <p:stCondLst>
                              <p:cond delay="4500"/>
                            </p:stCondLst>
                            <p:childTnLst>
                              <p:par>
                                <p:cTn id="74" presetID="22" presetClass="entr" presetSubtype="1" fill="hold" grpId="0" nodeType="afterEffect">
                                  <p:stCondLst>
                                    <p:cond delay="0"/>
                                  </p:stCondLst>
                                  <p:childTnLst>
                                    <p:set>
                                      <p:cBhvr>
                                        <p:cTn id="75" dur="1" fill="hold">
                                          <p:stCondLst>
                                            <p:cond delay="0"/>
                                          </p:stCondLst>
                                        </p:cTn>
                                        <p:tgtEl>
                                          <p:spTgt spid="12"/>
                                        </p:tgtEl>
                                        <p:attrNameLst>
                                          <p:attrName>style.visibility</p:attrName>
                                        </p:attrNameLst>
                                      </p:cBhvr>
                                      <p:to>
                                        <p:strVal val="visible"/>
                                      </p:to>
                                    </p:set>
                                    <p:animEffect transition="in" filter="wipe(up)">
                                      <p:cBhvr>
                                        <p:cTn id="76" dur="500"/>
                                        <p:tgtEl>
                                          <p:spTgt spid="12"/>
                                        </p:tgtEl>
                                      </p:cBhvr>
                                    </p:animEffect>
                                  </p:childTnLst>
                                </p:cTn>
                              </p:par>
                            </p:childTnLst>
                          </p:cTn>
                        </p:par>
                        <p:par>
                          <p:cTn id="77" fill="hold">
                            <p:stCondLst>
                              <p:cond delay="5000"/>
                            </p:stCondLst>
                            <p:childTnLst>
                              <p:par>
                                <p:cTn id="78" presetID="22" presetClass="entr" presetSubtype="1" fill="hold" grpId="0" nodeType="afterEffect">
                                  <p:stCondLst>
                                    <p:cond delay="0"/>
                                  </p:stCondLst>
                                  <p:childTnLst>
                                    <p:set>
                                      <p:cBhvr>
                                        <p:cTn id="79" dur="1" fill="hold">
                                          <p:stCondLst>
                                            <p:cond delay="0"/>
                                          </p:stCondLst>
                                        </p:cTn>
                                        <p:tgtEl>
                                          <p:spTgt spid="17"/>
                                        </p:tgtEl>
                                        <p:attrNameLst>
                                          <p:attrName>style.visibility</p:attrName>
                                        </p:attrNameLst>
                                      </p:cBhvr>
                                      <p:to>
                                        <p:strVal val="visible"/>
                                      </p:to>
                                    </p:set>
                                    <p:animEffect transition="in" filter="wipe(up)">
                                      <p:cBhvr>
                                        <p:cTn id="80" dur="500"/>
                                        <p:tgtEl>
                                          <p:spTgt spid="17"/>
                                        </p:tgtEl>
                                      </p:cBhvr>
                                    </p:animEffect>
                                  </p:childTnLst>
                                </p:cTn>
                              </p:par>
                            </p:childTnLst>
                          </p:cTn>
                        </p:par>
                        <p:par>
                          <p:cTn id="81" fill="hold">
                            <p:stCondLst>
                              <p:cond delay="5500"/>
                            </p:stCondLst>
                            <p:childTnLst>
                              <p:par>
                                <p:cTn id="82" presetID="22" presetClass="entr" presetSubtype="1" fill="hold" grpId="0" nodeType="afterEffect">
                                  <p:stCondLst>
                                    <p:cond delay="0"/>
                                  </p:stCondLst>
                                  <p:childTnLst>
                                    <p:set>
                                      <p:cBhvr>
                                        <p:cTn id="83" dur="1" fill="hold">
                                          <p:stCondLst>
                                            <p:cond delay="0"/>
                                          </p:stCondLst>
                                        </p:cTn>
                                        <p:tgtEl>
                                          <p:spTgt spid="19"/>
                                        </p:tgtEl>
                                        <p:attrNameLst>
                                          <p:attrName>style.visibility</p:attrName>
                                        </p:attrNameLst>
                                      </p:cBhvr>
                                      <p:to>
                                        <p:strVal val="visible"/>
                                      </p:to>
                                    </p:set>
                                    <p:animEffect transition="in" filter="wipe(up)">
                                      <p:cBhvr>
                                        <p:cTn id="84"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p:bldP spid="26" grpId="0"/>
      <p:bldP spid="27" grpId="0" animBg="1"/>
      <p:bldP spid="7" grpId="0" animBg="1" autoUpdateAnimBg="0"/>
      <p:bldP spid="8" grpId="0" animBg="1" autoUpdateAnimBg="0"/>
      <p:bldP spid="9" grpId="0" animBg="1" autoUpdateAnimBg="0"/>
      <p:bldP spid="10" grpId="0" animBg="1" autoUpdateAnimBg="0"/>
      <p:bldP spid="11" grpId="0" autoUpdateAnimBg="0"/>
      <p:bldP spid="12" grpId="0" autoUpdateAnimBg="0"/>
      <p:bldP spid="13" grpId="0" autoUpdateAnimBg="0"/>
      <p:bldP spid="14" grpId="0" autoUpdateAnimBg="0"/>
      <p:bldP spid="15" grpId="0" autoUpdateAnimBg="0"/>
      <p:bldP spid="16" grpId="0" autoUpdateAnimBg="0"/>
      <p:bldP spid="17" grpId="0" autoUpdateAnimBg="0"/>
      <p:bldP spid="18" grpId="0" autoUpdateAnimBg="0"/>
      <p:bldP spid="19" grpId="0"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blip>
          <a:srcRect/>
          <a:stretch>
            <a:fillRect/>
          </a:stretch>
        </a:blipFill>
        <a:effectLst/>
      </p:bgPr>
    </p:bg>
    <p:spTree>
      <p:nvGrpSpPr>
        <p:cNvPr id="1" name=""/>
        <p:cNvGrpSpPr/>
        <p:nvPr/>
      </p:nvGrpSpPr>
      <p:grpSpPr>
        <a:xfrm>
          <a:off x="0" y="0"/>
          <a:ext cx="0" cy="0"/>
          <a:chOff x="0" y="0"/>
          <a:chExt cx="0" cy="0"/>
        </a:xfrm>
      </p:grpSpPr>
      <p:sp>
        <p:nvSpPr>
          <p:cNvPr id="5" name="矩形 4"/>
          <p:cNvSpPr/>
          <p:nvPr/>
        </p:nvSpPr>
        <p:spPr>
          <a:xfrm>
            <a:off x="2991250" y="2079698"/>
            <a:ext cx="1552647" cy="1600426"/>
          </a:xfrm>
          <a:prstGeom prst="rect">
            <a:avLst/>
          </a:prstGeom>
        </p:spPr>
        <p:txBody>
          <a:bodyPr wrap="none" lIns="121909" tIns="60954" rIns="121909" bIns="60954">
            <a:spAutoFit/>
          </a:bodyPr>
          <a:lstStyle/>
          <a:p>
            <a:r>
              <a:rPr lang="en-US" altLang="zh-CN" sz="9600">
                <a:solidFill>
                  <a:schemeClr val="bg1"/>
                </a:solidFill>
                <a:latin typeface="Capture it" panose="02000500000000000000" pitchFamily="2" charset="0"/>
              </a:rPr>
              <a:t>04</a:t>
            </a:r>
            <a:endParaRPr lang="zh-CN" altLang="en-US" sz="9600" dirty="0">
              <a:solidFill>
                <a:schemeClr val="bg1"/>
              </a:solidFill>
              <a:latin typeface="Capture it" panose="02000500000000000000" pitchFamily="2" charset="0"/>
            </a:endParaRPr>
          </a:p>
        </p:txBody>
      </p:sp>
      <p:cxnSp>
        <p:nvCxnSpPr>
          <p:cNvPr id="3" name="直接连接符 2"/>
          <p:cNvCxnSpPr/>
          <p:nvPr/>
        </p:nvCxnSpPr>
        <p:spPr>
          <a:xfrm flipH="1">
            <a:off x="3379416" y="1669002"/>
            <a:ext cx="1583202" cy="3169328"/>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文本框 8"/>
          <p:cNvSpPr txBox="1"/>
          <p:nvPr/>
        </p:nvSpPr>
        <p:spPr>
          <a:xfrm>
            <a:off x="5059729" y="2310518"/>
            <a:ext cx="3898900" cy="523220"/>
          </a:xfrm>
          <a:prstGeom prst="rect">
            <a:avLst/>
          </a:prstGeom>
          <a:noFill/>
        </p:spPr>
        <p:txBody>
          <a:bodyPr wrap="square" rtlCol="0">
            <a:spAutoFit/>
          </a:bodyPr>
          <a:lstStyle/>
          <a:p>
            <a:r>
              <a:rPr lang="zh-CN" altLang="en-US" sz="2800">
                <a:solidFill>
                  <a:schemeClr val="bg1"/>
                </a:solidFill>
                <a:latin typeface="华康俪金黑W8(P)" panose="020B0800000000000000" pitchFamily="34" charset="-122"/>
                <a:ea typeface="华康俪金黑W8(P)" panose="020B0800000000000000" pitchFamily="34" charset="-122"/>
              </a:rPr>
              <a:t>经验不足之处</a:t>
            </a:r>
          </a:p>
        </p:txBody>
      </p:sp>
      <p:sp>
        <p:nvSpPr>
          <p:cNvPr id="10" name="矩形 9"/>
          <p:cNvSpPr/>
          <p:nvPr/>
        </p:nvSpPr>
        <p:spPr>
          <a:xfrm>
            <a:off x="2463800" y="1568510"/>
            <a:ext cx="7848600" cy="3441700"/>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1" name="组合 10"/>
          <p:cNvGrpSpPr/>
          <p:nvPr/>
        </p:nvGrpSpPr>
        <p:grpSpPr>
          <a:xfrm>
            <a:off x="4994384" y="3073249"/>
            <a:ext cx="1930400" cy="369332"/>
            <a:chOff x="5613400" y="3108970"/>
            <a:chExt cx="1930400" cy="369332"/>
          </a:xfrm>
        </p:grpSpPr>
        <p:sp>
          <p:nvSpPr>
            <p:cNvPr id="12" name="等腰三角形 11"/>
            <p:cNvSpPr/>
            <p:nvPr/>
          </p:nvSpPr>
          <p:spPr>
            <a:xfrm>
              <a:off x="5613400" y="3213100"/>
              <a:ext cx="196781" cy="169639"/>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3" name="文本框 12"/>
            <p:cNvSpPr txBox="1"/>
            <p:nvPr/>
          </p:nvSpPr>
          <p:spPr>
            <a:xfrm>
              <a:off x="5810181" y="3108970"/>
              <a:ext cx="1733619" cy="369332"/>
            </a:xfrm>
            <a:prstGeom prst="rect">
              <a:avLst/>
            </a:prstGeom>
            <a:noFill/>
          </p:spPr>
          <p:txBody>
            <a:bodyPr wrap="square" rtlCol="0">
              <a:spAutoFit/>
            </a:bodyPr>
            <a:lstStyle/>
            <a:p>
              <a:r>
                <a:rPr lang="zh-CN" altLang="en-US">
                  <a:solidFill>
                    <a:prstClr val="white"/>
                  </a:solidFill>
                  <a:latin typeface="微软雅黑" panose="020B0503020204020204" pitchFamily="34" charset="-122"/>
                  <a:ea typeface="微软雅黑" panose="020B0503020204020204" pitchFamily="34" charset="-122"/>
                </a:rPr>
                <a:t>添加小标题</a:t>
              </a:r>
            </a:p>
          </p:txBody>
        </p:sp>
      </p:grpSp>
      <p:grpSp>
        <p:nvGrpSpPr>
          <p:cNvPr id="14" name="组合 13"/>
          <p:cNvGrpSpPr/>
          <p:nvPr/>
        </p:nvGrpSpPr>
        <p:grpSpPr>
          <a:xfrm>
            <a:off x="6950184" y="3073249"/>
            <a:ext cx="1930400" cy="369332"/>
            <a:chOff x="5613400" y="3108970"/>
            <a:chExt cx="1930400" cy="369332"/>
          </a:xfrm>
        </p:grpSpPr>
        <p:sp>
          <p:nvSpPr>
            <p:cNvPr id="15" name="等腰三角形 14"/>
            <p:cNvSpPr/>
            <p:nvPr/>
          </p:nvSpPr>
          <p:spPr>
            <a:xfrm>
              <a:off x="5613400" y="3213100"/>
              <a:ext cx="196781" cy="169639"/>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6" name="文本框 15"/>
            <p:cNvSpPr txBox="1"/>
            <p:nvPr/>
          </p:nvSpPr>
          <p:spPr>
            <a:xfrm>
              <a:off x="5810181" y="3108970"/>
              <a:ext cx="1733619" cy="369332"/>
            </a:xfrm>
            <a:prstGeom prst="rect">
              <a:avLst/>
            </a:prstGeom>
            <a:noFill/>
          </p:spPr>
          <p:txBody>
            <a:bodyPr wrap="square" rtlCol="0">
              <a:spAutoFit/>
            </a:bodyPr>
            <a:lstStyle/>
            <a:p>
              <a:r>
                <a:rPr lang="zh-CN" altLang="en-US">
                  <a:solidFill>
                    <a:prstClr val="white"/>
                  </a:solidFill>
                  <a:latin typeface="微软雅黑" panose="020B0503020204020204" pitchFamily="34" charset="-122"/>
                  <a:ea typeface="微软雅黑" panose="020B0503020204020204" pitchFamily="34" charset="-122"/>
                </a:rPr>
                <a:t>添加小标题</a:t>
              </a:r>
            </a:p>
          </p:txBody>
        </p:sp>
      </p:grpSp>
      <p:grpSp>
        <p:nvGrpSpPr>
          <p:cNvPr id="17" name="组合 16"/>
          <p:cNvGrpSpPr/>
          <p:nvPr/>
        </p:nvGrpSpPr>
        <p:grpSpPr>
          <a:xfrm>
            <a:off x="4991633" y="3502529"/>
            <a:ext cx="1930400" cy="369332"/>
            <a:chOff x="5613400" y="3108970"/>
            <a:chExt cx="1930400" cy="369332"/>
          </a:xfrm>
        </p:grpSpPr>
        <p:sp>
          <p:nvSpPr>
            <p:cNvPr id="18" name="等腰三角形 17"/>
            <p:cNvSpPr/>
            <p:nvPr/>
          </p:nvSpPr>
          <p:spPr>
            <a:xfrm>
              <a:off x="5613400" y="3213100"/>
              <a:ext cx="196781" cy="169639"/>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9" name="文本框 18"/>
            <p:cNvSpPr txBox="1"/>
            <p:nvPr/>
          </p:nvSpPr>
          <p:spPr>
            <a:xfrm>
              <a:off x="5810181" y="3108970"/>
              <a:ext cx="1733619" cy="369332"/>
            </a:xfrm>
            <a:prstGeom prst="rect">
              <a:avLst/>
            </a:prstGeom>
            <a:noFill/>
          </p:spPr>
          <p:txBody>
            <a:bodyPr wrap="square" rtlCol="0">
              <a:spAutoFit/>
            </a:bodyPr>
            <a:lstStyle/>
            <a:p>
              <a:r>
                <a:rPr lang="zh-CN" altLang="en-US">
                  <a:solidFill>
                    <a:prstClr val="white"/>
                  </a:solidFill>
                  <a:latin typeface="微软雅黑" panose="020B0503020204020204" pitchFamily="34" charset="-122"/>
                  <a:ea typeface="微软雅黑" panose="020B0503020204020204" pitchFamily="34" charset="-122"/>
                </a:rPr>
                <a:t>添加小标题</a:t>
              </a:r>
            </a:p>
          </p:txBody>
        </p:sp>
      </p:grpSp>
      <p:grpSp>
        <p:nvGrpSpPr>
          <p:cNvPr id="20" name="组合 19"/>
          <p:cNvGrpSpPr/>
          <p:nvPr/>
        </p:nvGrpSpPr>
        <p:grpSpPr>
          <a:xfrm>
            <a:off x="6950184" y="3502326"/>
            <a:ext cx="1930400" cy="369332"/>
            <a:chOff x="5613400" y="3108970"/>
            <a:chExt cx="1930400" cy="369332"/>
          </a:xfrm>
        </p:grpSpPr>
        <p:sp>
          <p:nvSpPr>
            <p:cNvPr id="21" name="等腰三角形 20"/>
            <p:cNvSpPr/>
            <p:nvPr/>
          </p:nvSpPr>
          <p:spPr>
            <a:xfrm>
              <a:off x="5613400" y="3213100"/>
              <a:ext cx="196781" cy="169639"/>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2" name="文本框 21"/>
            <p:cNvSpPr txBox="1"/>
            <p:nvPr/>
          </p:nvSpPr>
          <p:spPr>
            <a:xfrm>
              <a:off x="5810181" y="3108970"/>
              <a:ext cx="1733619" cy="369332"/>
            </a:xfrm>
            <a:prstGeom prst="rect">
              <a:avLst/>
            </a:prstGeom>
            <a:noFill/>
          </p:spPr>
          <p:txBody>
            <a:bodyPr wrap="square" rtlCol="0">
              <a:spAutoFit/>
            </a:bodyPr>
            <a:lstStyle/>
            <a:p>
              <a:r>
                <a:rPr lang="zh-CN" altLang="en-US">
                  <a:solidFill>
                    <a:prstClr val="white"/>
                  </a:solidFill>
                  <a:latin typeface="微软雅黑" panose="020B0503020204020204" pitchFamily="34" charset="-122"/>
                  <a:ea typeface="微软雅黑" panose="020B0503020204020204" pitchFamily="34" charset="-122"/>
                </a:rPr>
                <a:t>添加小标题</a:t>
              </a: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heel(1)">
                                      <p:cBhvr>
                                        <p:cTn id="7" dur="2000"/>
                                        <p:tgtEl>
                                          <p:spTgt spid="10"/>
                                        </p:tgtEl>
                                      </p:cBhvr>
                                    </p:animEffect>
                                  </p:childTnLst>
                                </p:cTn>
                              </p:par>
                            </p:childTnLst>
                          </p:cTn>
                        </p:par>
                        <p:par>
                          <p:cTn id="8" fill="hold">
                            <p:stCondLst>
                              <p:cond delay="2000"/>
                            </p:stCondLst>
                            <p:childTnLst>
                              <p:par>
                                <p:cTn id="9" presetID="2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2000"/>
                                        <p:tgtEl>
                                          <p:spTgt spid="5"/>
                                        </p:tgtEl>
                                      </p:cBhvr>
                                    </p:animEffect>
                                  </p:childTnLst>
                                </p:cTn>
                              </p:par>
                            </p:childTnLst>
                          </p:cTn>
                        </p:par>
                        <p:par>
                          <p:cTn id="12" fill="hold">
                            <p:stCondLst>
                              <p:cond delay="4000"/>
                            </p:stCondLst>
                            <p:childTnLst>
                              <p:par>
                                <p:cTn id="13" presetID="22" presetClass="entr" presetSubtype="1"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up)">
                                      <p:cBhvr>
                                        <p:cTn id="15" dur="500"/>
                                        <p:tgtEl>
                                          <p:spTgt spid="3"/>
                                        </p:tgtEl>
                                      </p:cBhvr>
                                    </p:animEffect>
                                  </p:childTnLst>
                                </p:cTn>
                              </p:par>
                            </p:childTnLst>
                          </p:cTn>
                        </p:par>
                        <p:par>
                          <p:cTn id="16" fill="hold">
                            <p:stCondLst>
                              <p:cond delay="4500"/>
                            </p:stCondLst>
                            <p:childTnLst>
                              <p:par>
                                <p:cTn id="17" presetID="50" presetClass="entr" presetSubtype="0" decel="10000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1000" fill="hold"/>
                                        <p:tgtEl>
                                          <p:spTgt spid="9"/>
                                        </p:tgtEl>
                                        <p:attrNameLst>
                                          <p:attrName>ppt_w</p:attrName>
                                        </p:attrNameLst>
                                      </p:cBhvr>
                                      <p:tavLst>
                                        <p:tav tm="0">
                                          <p:val>
                                            <p:strVal val="#ppt_w+.3"/>
                                          </p:val>
                                        </p:tav>
                                        <p:tav tm="100000">
                                          <p:val>
                                            <p:strVal val="#ppt_w"/>
                                          </p:val>
                                        </p:tav>
                                      </p:tavLst>
                                    </p:anim>
                                    <p:anim calcmode="lin" valueType="num">
                                      <p:cBhvr>
                                        <p:cTn id="20" dur="1000" fill="hold"/>
                                        <p:tgtEl>
                                          <p:spTgt spid="9"/>
                                        </p:tgtEl>
                                        <p:attrNameLst>
                                          <p:attrName>ppt_h</p:attrName>
                                        </p:attrNameLst>
                                      </p:cBhvr>
                                      <p:tavLst>
                                        <p:tav tm="0">
                                          <p:val>
                                            <p:strVal val="#ppt_h"/>
                                          </p:val>
                                        </p:tav>
                                        <p:tav tm="100000">
                                          <p:val>
                                            <p:strVal val="#ppt_h"/>
                                          </p:val>
                                        </p:tav>
                                      </p:tavLst>
                                    </p:anim>
                                    <p:animEffect transition="in" filter="fade">
                                      <p:cBhvr>
                                        <p:cTn id="21" dur="1000"/>
                                        <p:tgtEl>
                                          <p:spTgt spid="9"/>
                                        </p:tgtEl>
                                      </p:cBhvr>
                                    </p:animEffect>
                                  </p:childTnLst>
                                </p:cTn>
                              </p:par>
                            </p:childTnLst>
                          </p:cTn>
                        </p:par>
                        <p:par>
                          <p:cTn id="22" fill="hold">
                            <p:stCondLst>
                              <p:cond delay="5500"/>
                            </p:stCondLst>
                            <p:childTnLst>
                              <p:par>
                                <p:cTn id="23" presetID="22" presetClass="entr" presetSubtype="8"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ipe(left)">
                                      <p:cBhvr>
                                        <p:cTn id="25" dur="500"/>
                                        <p:tgtEl>
                                          <p:spTgt spid="11"/>
                                        </p:tgtEl>
                                      </p:cBhvr>
                                    </p:animEffect>
                                  </p:childTnLst>
                                </p:cTn>
                              </p:par>
                              <p:par>
                                <p:cTn id="26" presetID="22" presetClass="entr" presetSubtype="8" fill="hold" nodeType="with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wipe(left)">
                                      <p:cBhvr>
                                        <p:cTn id="28" dur="500"/>
                                        <p:tgtEl>
                                          <p:spTgt spid="14"/>
                                        </p:tgtEl>
                                      </p:cBhvr>
                                    </p:animEffect>
                                  </p:childTnLst>
                                </p:cTn>
                              </p:par>
                              <p:par>
                                <p:cTn id="29" presetID="22" presetClass="entr" presetSubtype="8"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left)">
                                      <p:cBhvr>
                                        <p:cTn id="31" dur="500"/>
                                        <p:tgtEl>
                                          <p:spTgt spid="17"/>
                                        </p:tgtEl>
                                      </p:cBhvr>
                                    </p:animEffect>
                                  </p:childTnLst>
                                </p:cTn>
                              </p:par>
                              <p:par>
                                <p:cTn id="32" presetID="22" presetClass="entr" presetSubtype="8" fill="hold" nodeType="with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wipe(left)">
                                      <p:cBhvr>
                                        <p:cTn id="34"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P spid="1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blip>
          <a:srcRect/>
          <a:stretch>
            <a:fillRect t="-83000" b="-83000"/>
          </a:stretch>
        </a:blipFill>
        <a:effectLst/>
      </p:bgPr>
    </p:bg>
    <p:spTree>
      <p:nvGrpSpPr>
        <p:cNvPr id="1" name=""/>
        <p:cNvGrpSpPr/>
        <p:nvPr/>
      </p:nvGrpSpPr>
      <p:grpSpPr>
        <a:xfrm>
          <a:off x="0" y="0"/>
          <a:ext cx="0" cy="0"/>
          <a:chOff x="0" y="0"/>
          <a:chExt cx="0" cy="0"/>
        </a:xfrm>
      </p:grpSpPr>
      <p:sp>
        <p:nvSpPr>
          <p:cNvPr id="23" name="矩形 22"/>
          <p:cNvSpPr/>
          <p:nvPr/>
        </p:nvSpPr>
        <p:spPr>
          <a:xfrm>
            <a:off x="333475" y="157318"/>
            <a:ext cx="113573" cy="591328"/>
          </a:xfrm>
          <a:prstGeom prst="rect">
            <a:avLst/>
          </a:prstGeom>
          <a:blipFill>
            <a:blip r:embed="rId3" cstate="screen"/>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fontAlgn="base">
              <a:spcBef>
                <a:spcPct val="0"/>
              </a:spcBef>
              <a:spcAft>
                <a:spcPct val="0"/>
              </a:spcAft>
            </a:pPr>
            <a:endParaRPr lang="zh-CN" altLang="en-US" sz="2400">
              <a:solidFill>
                <a:prstClr val="white"/>
              </a:solidFill>
            </a:endParaRPr>
          </a:p>
        </p:txBody>
      </p:sp>
      <p:cxnSp>
        <p:nvCxnSpPr>
          <p:cNvPr id="24" name="直接连接符 23"/>
          <p:cNvCxnSpPr/>
          <p:nvPr/>
        </p:nvCxnSpPr>
        <p:spPr>
          <a:xfrm>
            <a:off x="158720" y="789551"/>
            <a:ext cx="9903519" cy="2315"/>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sp>
        <p:nvSpPr>
          <p:cNvPr id="25" name="TextBox 6"/>
          <p:cNvSpPr txBox="1"/>
          <p:nvPr/>
        </p:nvSpPr>
        <p:spPr>
          <a:xfrm>
            <a:off x="476815" y="78832"/>
            <a:ext cx="4320480" cy="502766"/>
          </a:xfrm>
          <a:prstGeom prst="rect">
            <a:avLst/>
          </a:prstGeom>
          <a:noFill/>
          <a:effectLst>
            <a:outerShdw blurRad="12700" dist="12700" dir="2700000" algn="tl" rotWithShape="0">
              <a:prstClr val="black">
                <a:alpha val="40000"/>
              </a:prstClr>
            </a:outerShdw>
          </a:effectLst>
        </p:spPr>
        <p:txBody>
          <a:bodyPr wrap="square">
            <a:spAutoFit/>
          </a:bodyPr>
          <a:lstStyle/>
          <a:p>
            <a:pPr defTabSz="1219200">
              <a:defRPr/>
            </a:pPr>
            <a:r>
              <a:rPr lang="zh-CN" altLang="en-US" sz="2665" b="1" dirty="0">
                <a:ln w="6350">
                  <a:noFill/>
                </a:ln>
                <a:solidFill>
                  <a:prstClr val="black">
                    <a:lumMod val="65000"/>
                    <a:lumOff val="35000"/>
                  </a:prstClr>
                </a:solidFill>
                <a:latin typeface="微软雅黑" panose="020B0503020204020204" pitchFamily="34" charset="-122"/>
                <a:ea typeface="微软雅黑" panose="020B0503020204020204" pitchFamily="34" charset="-122"/>
              </a:rPr>
              <a:t>在</a:t>
            </a:r>
            <a:r>
              <a:rPr lang="zh-CN" altLang="en-US" sz="2665" b="1">
                <a:ln w="6350">
                  <a:noFill/>
                </a:ln>
                <a:solidFill>
                  <a:prstClr val="black">
                    <a:lumMod val="65000"/>
                    <a:lumOff val="35000"/>
                  </a:prstClr>
                </a:solidFill>
                <a:latin typeface="微软雅黑" panose="020B0503020204020204" pitchFamily="34" charset="-122"/>
                <a:ea typeface="微软雅黑" panose="020B0503020204020204" pitchFamily="34" charset="-122"/>
              </a:rPr>
              <a:t>这里填写文本标题</a:t>
            </a:r>
            <a:endParaRPr lang="zh-CN" altLang="en-US" sz="2665" b="1" dirty="0">
              <a:ln w="6350">
                <a:noFill/>
              </a:ln>
              <a:solidFill>
                <a:prstClr val="black">
                  <a:lumMod val="65000"/>
                  <a:lumOff val="35000"/>
                </a:prstClr>
              </a:solidFill>
              <a:latin typeface="微软雅黑" panose="020B0503020204020204" pitchFamily="34" charset="-122"/>
              <a:ea typeface="微软雅黑" panose="020B0503020204020204" pitchFamily="34" charset="-122"/>
            </a:endParaRPr>
          </a:p>
        </p:txBody>
      </p:sp>
      <p:sp>
        <p:nvSpPr>
          <p:cNvPr id="26" name="矩形 25"/>
          <p:cNvSpPr/>
          <p:nvPr/>
        </p:nvSpPr>
        <p:spPr>
          <a:xfrm>
            <a:off x="499270" y="448383"/>
            <a:ext cx="3777381" cy="318100"/>
          </a:xfrm>
          <a:prstGeom prst="rect">
            <a:avLst/>
          </a:prstGeom>
        </p:spPr>
        <p:txBody>
          <a:bodyPr wrap="none">
            <a:spAutoFit/>
          </a:bodyPr>
          <a:lstStyle/>
          <a:p>
            <a:pPr defTabSz="1219200" fontAlgn="base">
              <a:spcBef>
                <a:spcPct val="0"/>
              </a:spcBef>
              <a:spcAft>
                <a:spcPct val="0"/>
              </a:spcAft>
            </a:pPr>
            <a:r>
              <a:rPr lang="en-US" altLang="zh-CN" sz="1465" dirty="0">
                <a:solidFill>
                  <a:prstClr val="black">
                    <a:lumMod val="65000"/>
                    <a:lumOff val="35000"/>
                  </a:prstClr>
                </a:solidFill>
                <a:latin typeface="微软雅黑" panose="020B0503020204020204" pitchFamily="34" charset="-122"/>
                <a:ea typeface="微软雅黑" panose="020B0503020204020204" pitchFamily="34" charset="-122"/>
              </a:rPr>
              <a:t>Here to fill in the title of the courseware</a:t>
            </a:r>
            <a:endParaRPr lang="zh-CN" altLang="en-US" sz="1465" dirty="0">
              <a:solidFill>
                <a:prstClr val="black">
                  <a:lumMod val="65000"/>
                  <a:lumOff val="35000"/>
                </a:prstClr>
              </a:solidFill>
              <a:latin typeface="微软雅黑" panose="020B0503020204020204" pitchFamily="34" charset="-122"/>
              <a:ea typeface="微软雅黑" panose="020B0503020204020204" pitchFamily="34" charset="-122"/>
            </a:endParaRPr>
          </a:p>
        </p:txBody>
      </p:sp>
      <p:sp>
        <p:nvSpPr>
          <p:cNvPr id="27" name="矩形 26"/>
          <p:cNvSpPr/>
          <p:nvPr/>
        </p:nvSpPr>
        <p:spPr>
          <a:xfrm>
            <a:off x="158720" y="157318"/>
            <a:ext cx="113573" cy="591328"/>
          </a:xfrm>
          <a:prstGeom prst="rect">
            <a:avLst/>
          </a:prstGeom>
          <a:blipFill>
            <a:blip r:embed="rId4" cstate="screen"/>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fontAlgn="base">
              <a:spcBef>
                <a:spcPct val="0"/>
              </a:spcBef>
              <a:spcAft>
                <a:spcPct val="0"/>
              </a:spcAft>
            </a:pPr>
            <a:endParaRPr lang="zh-CN" altLang="en-US" sz="2400">
              <a:solidFill>
                <a:prstClr val="white"/>
              </a:solidFill>
            </a:endParaRPr>
          </a:p>
        </p:txBody>
      </p:sp>
      <p:grpSp>
        <p:nvGrpSpPr>
          <p:cNvPr id="7" name="组合 6"/>
          <p:cNvGrpSpPr/>
          <p:nvPr/>
        </p:nvGrpSpPr>
        <p:grpSpPr>
          <a:xfrm>
            <a:off x="2127954" y="2158322"/>
            <a:ext cx="7918056" cy="2290259"/>
            <a:chOff x="2347913" y="2421930"/>
            <a:chExt cx="7923212" cy="2289200"/>
          </a:xfrm>
        </p:grpSpPr>
        <p:sp>
          <p:nvSpPr>
            <p:cNvPr id="8" name="Line 11"/>
            <p:cNvSpPr>
              <a:spLocks noChangeShapeType="1"/>
            </p:cNvSpPr>
            <p:nvPr/>
          </p:nvSpPr>
          <p:spPr bwMode="auto">
            <a:xfrm>
              <a:off x="2728911" y="4210644"/>
              <a:ext cx="7542213" cy="0"/>
            </a:xfrm>
            <a:prstGeom prst="line">
              <a:avLst/>
            </a:prstGeom>
            <a:noFill/>
            <a:ln w="12700">
              <a:solidFill>
                <a:srgbClr val="B3343F"/>
              </a:solidFill>
              <a:rou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9" name="Line 11"/>
            <p:cNvSpPr>
              <a:spLocks noChangeShapeType="1"/>
            </p:cNvSpPr>
            <p:nvPr/>
          </p:nvSpPr>
          <p:spPr bwMode="auto">
            <a:xfrm>
              <a:off x="2728911" y="3709044"/>
              <a:ext cx="7542213" cy="0"/>
            </a:xfrm>
            <a:prstGeom prst="line">
              <a:avLst/>
            </a:prstGeom>
            <a:noFill/>
            <a:ln w="12700">
              <a:solidFill>
                <a:srgbClr val="B3343F"/>
              </a:solidFill>
              <a:rou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 name="Line 11"/>
            <p:cNvSpPr>
              <a:spLocks noChangeShapeType="1"/>
            </p:cNvSpPr>
            <p:nvPr/>
          </p:nvSpPr>
          <p:spPr bwMode="auto">
            <a:xfrm>
              <a:off x="2728911" y="3286026"/>
              <a:ext cx="7542213" cy="0"/>
            </a:xfrm>
            <a:prstGeom prst="line">
              <a:avLst/>
            </a:prstGeom>
            <a:noFill/>
            <a:ln w="12700">
              <a:solidFill>
                <a:srgbClr val="B3343F"/>
              </a:solidFill>
              <a:rou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1" name="Line 11"/>
            <p:cNvSpPr>
              <a:spLocks noChangeShapeType="1"/>
            </p:cNvSpPr>
            <p:nvPr/>
          </p:nvSpPr>
          <p:spPr bwMode="auto">
            <a:xfrm>
              <a:off x="2728911" y="2853978"/>
              <a:ext cx="7542213" cy="0"/>
            </a:xfrm>
            <a:prstGeom prst="line">
              <a:avLst/>
            </a:prstGeom>
            <a:noFill/>
            <a:ln w="12700">
              <a:solidFill>
                <a:srgbClr val="B3343F"/>
              </a:solidFill>
              <a:rou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2" name="Line 11"/>
            <p:cNvSpPr>
              <a:spLocks noChangeShapeType="1"/>
            </p:cNvSpPr>
            <p:nvPr/>
          </p:nvSpPr>
          <p:spPr bwMode="auto">
            <a:xfrm>
              <a:off x="2728911" y="2421930"/>
              <a:ext cx="7542213" cy="0"/>
            </a:xfrm>
            <a:prstGeom prst="line">
              <a:avLst/>
            </a:prstGeom>
            <a:noFill/>
            <a:ln w="12700">
              <a:solidFill>
                <a:srgbClr val="B3343F"/>
              </a:solidFill>
              <a:rou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3" name="Line 11"/>
            <p:cNvSpPr>
              <a:spLocks noChangeShapeType="1"/>
            </p:cNvSpPr>
            <p:nvPr/>
          </p:nvSpPr>
          <p:spPr bwMode="auto">
            <a:xfrm>
              <a:off x="2347913" y="4711130"/>
              <a:ext cx="7923212" cy="0"/>
            </a:xfrm>
            <a:prstGeom prst="line">
              <a:avLst/>
            </a:prstGeom>
            <a:noFill/>
            <a:ln w="12700">
              <a:solidFill>
                <a:srgbClr val="B3343F"/>
              </a:solidFill>
              <a:rou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grpSp>
      <p:sp>
        <p:nvSpPr>
          <p:cNvPr id="14" name="Line 12"/>
          <p:cNvSpPr>
            <a:spLocks noChangeShapeType="1"/>
          </p:cNvSpPr>
          <p:nvPr/>
        </p:nvSpPr>
        <p:spPr bwMode="auto">
          <a:xfrm rot="16200000" flipV="1">
            <a:off x="946676" y="3113666"/>
            <a:ext cx="3124058" cy="0"/>
          </a:xfrm>
          <a:prstGeom prst="line">
            <a:avLst/>
          </a:prstGeom>
          <a:noFill/>
          <a:ln w="12700">
            <a:solidFill>
              <a:srgbClr val="B3343F"/>
            </a:solidFill>
            <a:rou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390" tIns="45695" rIns="91390" bIns="45695"/>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5" name="Rectangle 13"/>
          <p:cNvSpPr>
            <a:spLocks noChangeArrowheads="1"/>
          </p:cNvSpPr>
          <p:nvPr/>
        </p:nvSpPr>
        <p:spPr bwMode="auto">
          <a:xfrm>
            <a:off x="3246408" y="2771405"/>
            <a:ext cx="533053" cy="1677176"/>
          </a:xfrm>
          <a:prstGeom prst="rect">
            <a:avLst/>
          </a:prstGeom>
          <a:blipFill>
            <a:blip r:embed="rId5" cstate="screen"/>
            <a:stretch>
              <a:fillRect/>
            </a:stretch>
          </a:blipFill>
          <a:ln>
            <a:noFill/>
          </a:ln>
          <a:effectLst/>
        </p:spPr>
        <p:txBody>
          <a:bodyPr wrap="none" lIns="91390" tIns="45695" rIns="91390" bIns="45695" anchor="ctr"/>
          <a:lstStyle>
            <a:lvl1pPr eaLnBrk="0" hangingPunct="0">
              <a:defRPr sz="2800" b="1">
                <a:solidFill>
                  <a:schemeClr val="tx1"/>
                </a:solidFill>
                <a:latin typeface="Arial" panose="020B0604020202020204" pitchFamily="34" charset="0"/>
                <a:ea typeface="宋体" panose="02010600030101010101" pitchFamily="2" charset="-122"/>
              </a:defRPr>
            </a:lvl1pPr>
            <a:lvl2pPr marL="742950" indent="-285750" eaLnBrk="0" hangingPunct="0">
              <a:defRPr sz="2800" b="1">
                <a:solidFill>
                  <a:schemeClr val="tx1"/>
                </a:solidFill>
                <a:latin typeface="Arial" panose="020B0604020202020204" pitchFamily="34" charset="0"/>
                <a:ea typeface="宋体" panose="02010600030101010101" pitchFamily="2" charset="-122"/>
              </a:defRPr>
            </a:lvl2pPr>
            <a:lvl3pPr marL="1143000" indent="-228600" eaLnBrk="0" hangingPunct="0">
              <a:defRPr sz="2800" b="1">
                <a:solidFill>
                  <a:schemeClr val="tx1"/>
                </a:solidFill>
                <a:latin typeface="Arial" panose="020B0604020202020204" pitchFamily="34" charset="0"/>
                <a:ea typeface="宋体" panose="02010600030101010101" pitchFamily="2" charset="-122"/>
              </a:defRPr>
            </a:lvl3pPr>
            <a:lvl4pPr marL="1600200" indent="-228600" eaLnBrk="0" hangingPunct="0">
              <a:defRPr sz="2800" b="1">
                <a:solidFill>
                  <a:schemeClr val="tx1"/>
                </a:solidFill>
                <a:latin typeface="Arial" panose="020B0604020202020204" pitchFamily="34" charset="0"/>
                <a:ea typeface="宋体" panose="02010600030101010101" pitchFamily="2" charset="-122"/>
              </a:defRPr>
            </a:lvl4pPr>
            <a:lvl5pPr marL="2057400" indent="-228600" eaLnBrk="0" hangingPunct="0">
              <a:defRPr sz="28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800" b="1" i="0" u="none" strike="noStrike" kern="0" cap="none" spc="0" normalizeH="0" baseline="0" noProof="0">
              <a:ln>
                <a:noFill/>
              </a:ln>
              <a:solidFill>
                <a:sysClr val="windowText" lastClr="000000"/>
              </a:solidFill>
              <a:effectLst/>
              <a:uLnTx/>
              <a:uFillTx/>
              <a:latin typeface="Arial" panose="020B0604020202020204" pitchFamily="34" charset="0"/>
              <a:ea typeface="宋体" panose="02010600030101010101" pitchFamily="2" charset="-122"/>
            </a:endParaRPr>
          </a:p>
        </p:txBody>
      </p:sp>
      <p:sp>
        <p:nvSpPr>
          <p:cNvPr id="16" name="Rectangle 14"/>
          <p:cNvSpPr>
            <a:spLocks noChangeArrowheads="1"/>
          </p:cNvSpPr>
          <p:nvPr/>
        </p:nvSpPr>
        <p:spPr bwMode="auto">
          <a:xfrm>
            <a:off x="4326793" y="2466461"/>
            <a:ext cx="533053" cy="1982117"/>
          </a:xfrm>
          <a:prstGeom prst="rect">
            <a:avLst/>
          </a:prstGeom>
          <a:blipFill>
            <a:blip r:embed="rId6" cstate="screen"/>
            <a:stretch>
              <a:fillRect/>
            </a:stretch>
          </a:blipFill>
          <a:ln>
            <a:noFill/>
          </a:ln>
          <a:effectLst/>
        </p:spPr>
        <p:txBody>
          <a:bodyPr wrap="none" lIns="91390" tIns="45695" rIns="91390" bIns="45695" anchor="ctr"/>
          <a:lstStyle>
            <a:lvl1pPr eaLnBrk="0" hangingPunct="0">
              <a:defRPr sz="2800" b="1">
                <a:solidFill>
                  <a:schemeClr val="tx1"/>
                </a:solidFill>
                <a:latin typeface="Arial" panose="020B0604020202020204" pitchFamily="34" charset="0"/>
                <a:ea typeface="宋体" panose="02010600030101010101" pitchFamily="2" charset="-122"/>
              </a:defRPr>
            </a:lvl1pPr>
            <a:lvl2pPr marL="742950" indent="-285750" eaLnBrk="0" hangingPunct="0">
              <a:defRPr sz="2800" b="1">
                <a:solidFill>
                  <a:schemeClr val="tx1"/>
                </a:solidFill>
                <a:latin typeface="Arial" panose="020B0604020202020204" pitchFamily="34" charset="0"/>
                <a:ea typeface="宋体" panose="02010600030101010101" pitchFamily="2" charset="-122"/>
              </a:defRPr>
            </a:lvl2pPr>
            <a:lvl3pPr marL="1143000" indent="-228600" eaLnBrk="0" hangingPunct="0">
              <a:defRPr sz="2800" b="1">
                <a:solidFill>
                  <a:schemeClr val="tx1"/>
                </a:solidFill>
                <a:latin typeface="Arial" panose="020B0604020202020204" pitchFamily="34" charset="0"/>
                <a:ea typeface="宋体" panose="02010600030101010101" pitchFamily="2" charset="-122"/>
              </a:defRPr>
            </a:lvl3pPr>
            <a:lvl4pPr marL="1600200" indent="-228600" eaLnBrk="0" hangingPunct="0">
              <a:defRPr sz="2800" b="1">
                <a:solidFill>
                  <a:schemeClr val="tx1"/>
                </a:solidFill>
                <a:latin typeface="Arial" panose="020B0604020202020204" pitchFamily="34" charset="0"/>
                <a:ea typeface="宋体" panose="02010600030101010101" pitchFamily="2" charset="-122"/>
              </a:defRPr>
            </a:lvl4pPr>
            <a:lvl5pPr marL="2057400" indent="-228600" eaLnBrk="0" hangingPunct="0">
              <a:defRPr sz="28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800" b="1" i="0" u="none" strike="noStrike" kern="0" cap="none" spc="0" normalizeH="0" baseline="0" noProof="0">
              <a:ln>
                <a:noFill/>
              </a:ln>
              <a:solidFill>
                <a:sysClr val="windowText" lastClr="000000"/>
              </a:solidFill>
              <a:effectLst/>
              <a:uLnTx/>
              <a:uFillTx/>
              <a:latin typeface="Arial" panose="020B0604020202020204" pitchFamily="34" charset="0"/>
              <a:ea typeface="宋体" panose="02010600030101010101" pitchFamily="2" charset="-122"/>
            </a:endParaRPr>
          </a:p>
        </p:txBody>
      </p:sp>
      <p:sp>
        <p:nvSpPr>
          <p:cNvPr id="17" name="Rectangle 15"/>
          <p:cNvSpPr>
            <a:spLocks noChangeArrowheads="1"/>
          </p:cNvSpPr>
          <p:nvPr/>
        </p:nvSpPr>
        <p:spPr bwMode="auto">
          <a:xfrm>
            <a:off x="5407178" y="3152577"/>
            <a:ext cx="533053" cy="1296001"/>
          </a:xfrm>
          <a:prstGeom prst="rect">
            <a:avLst/>
          </a:prstGeom>
          <a:blipFill>
            <a:blip r:embed="rId7" cstate="screen"/>
            <a:stretch>
              <a:fillRect/>
            </a:stretch>
          </a:blipFill>
          <a:ln>
            <a:noFill/>
          </a:ln>
          <a:effectLst/>
        </p:spPr>
        <p:txBody>
          <a:bodyPr wrap="none" lIns="91390" tIns="45695" rIns="91390" bIns="45695" anchor="ctr"/>
          <a:lstStyle>
            <a:lvl1pPr eaLnBrk="0" hangingPunct="0">
              <a:defRPr sz="2800" b="1">
                <a:solidFill>
                  <a:schemeClr val="tx1"/>
                </a:solidFill>
                <a:latin typeface="Arial" panose="020B0604020202020204" pitchFamily="34" charset="0"/>
                <a:ea typeface="宋体" panose="02010600030101010101" pitchFamily="2" charset="-122"/>
              </a:defRPr>
            </a:lvl1pPr>
            <a:lvl2pPr marL="742950" indent="-285750" eaLnBrk="0" hangingPunct="0">
              <a:defRPr sz="2800" b="1">
                <a:solidFill>
                  <a:schemeClr val="tx1"/>
                </a:solidFill>
                <a:latin typeface="Arial" panose="020B0604020202020204" pitchFamily="34" charset="0"/>
                <a:ea typeface="宋体" panose="02010600030101010101" pitchFamily="2" charset="-122"/>
              </a:defRPr>
            </a:lvl2pPr>
            <a:lvl3pPr marL="1143000" indent="-228600" eaLnBrk="0" hangingPunct="0">
              <a:defRPr sz="2800" b="1">
                <a:solidFill>
                  <a:schemeClr val="tx1"/>
                </a:solidFill>
                <a:latin typeface="Arial" panose="020B0604020202020204" pitchFamily="34" charset="0"/>
                <a:ea typeface="宋体" panose="02010600030101010101" pitchFamily="2" charset="-122"/>
              </a:defRPr>
            </a:lvl3pPr>
            <a:lvl4pPr marL="1600200" indent="-228600" eaLnBrk="0" hangingPunct="0">
              <a:defRPr sz="2800" b="1">
                <a:solidFill>
                  <a:schemeClr val="tx1"/>
                </a:solidFill>
                <a:latin typeface="Arial" panose="020B0604020202020204" pitchFamily="34" charset="0"/>
                <a:ea typeface="宋体" panose="02010600030101010101" pitchFamily="2" charset="-122"/>
              </a:defRPr>
            </a:lvl4pPr>
            <a:lvl5pPr marL="2057400" indent="-228600" eaLnBrk="0" hangingPunct="0">
              <a:defRPr sz="28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800" b="1" i="0" u="none" strike="noStrike" kern="0" cap="none" spc="0" normalizeH="0" baseline="0" noProof="0">
              <a:ln>
                <a:noFill/>
              </a:ln>
              <a:solidFill>
                <a:sysClr val="windowText" lastClr="000000"/>
              </a:solidFill>
              <a:effectLst/>
              <a:uLnTx/>
              <a:uFillTx/>
              <a:latin typeface="Arial" panose="020B0604020202020204" pitchFamily="34" charset="0"/>
              <a:ea typeface="宋体" panose="02010600030101010101" pitchFamily="2" charset="-122"/>
            </a:endParaRPr>
          </a:p>
        </p:txBody>
      </p:sp>
      <p:sp>
        <p:nvSpPr>
          <p:cNvPr id="18" name="Rectangle 16"/>
          <p:cNvSpPr>
            <a:spLocks noChangeArrowheads="1"/>
          </p:cNvSpPr>
          <p:nvPr/>
        </p:nvSpPr>
        <p:spPr bwMode="auto">
          <a:xfrm>
            <a:off x="6489149" y="2085286"/>
            <a:ext cx="533053" cy="2363294"/>
          </a:xfrm>
          <a:prstGeom prst="rect">
            <a:avLst/>
          </a:prstGeom>
          <a:blipFill>
            <a:blip r:embed="rId8" cstate="screen"/>
            <a:stretch>
              <a:fillRect/>
            </a:stretch>
          </a:blipFill>
          <a:ln>
            <a:noFill/>
          </a:ln>
          <a:effectLst/>
        </p:spPr>
        <p:txBody>
          <a:bodyPr wrap="none" lIns="91390" tIns="45695" rIns="91390" bIns="45695" anchor="ctr"/>
          <a:lstStyle>
            <a:lvl1pPr eaLnBrk="0" hangingPunct="0">
              <a:defRPr sz="2800" b="1">
                <a:solidFill>
                  <a:schemeClr val="tx1"/>
                </a:solidFill>
                <a:latin typeface="Arial" panose="020B0604020202020204" pitchFamily="34" charset="0"/>
                <a:ea typeface="宋体" panose="02010600030101010101" pitchFamily="2" charset="-122"/>
              </a:defRPr>
            </a:lvl1pPr>
            <a:lvl2pPr marL="742950" indent="-285750" eaLnBrk="0" hangingPunct="0">
              <a:defRPr sz="2800" b="1">
                <a:solidFill>
                  <a:schemeClr val="tx1"/>
                </a:solidFill>
                <a:latin typeface="Arial" panose="020B0604020202020204" pitchFamily="34" charset="0"/>
                <a:ea typeface="宋体" panose="02010600030101010101" pitchFamily="2" charset="-122"/>
              </a:defRPr>
            </a:lvl2pPr>
            <a:lvl3pPr marL="1143000" indent="-228600" eaLnBrk="0" hangingPunct="0">
              <a:defRPr sz="2800" b="1">
                <a:solidFill>
                  <a:schemeClr val="tx1"/>
                </a:solidFill>
                <a:latin typeface="Arial" panose="020B0604020202020204" pitchFamily="34" charset="0"/>
                <a:ea typeface="宋体" panose="02010600030101010101" pitchFamily="2" charset="-122"/>
              </a:defRPr>
            </a:lvl3pPr>
            <a:lvl4pPr marL="1600200" indent="-228600" eaLnBrk="0" hangingPunct="0">
              <a:defRPr sz="2800" b="1">
                <a:solidFill>
                  <a:schemeClr val="tx1"/>
                </a:solidFill>
                <a:latin typeface="Arial" panose="020B0604020202020204" pitchFamily="34" charset="0"/>
                <a:ea typeface="宋体" panose="02010600030101010101" pitchFamily="2" charset="-122"/>
              </a:defRPr>
            </a:lvl4pPr>
            <a:lvl5pPr marL="2057400" indent="-228600" eaLnBrk="0" hangingPunct="0">
              <a:defRPr sz="28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800" b="1" i="0" u="none" strike="noStrike" kern="0" cap="none" spc="0" normalizeH="0" baseline="0" noProof="0">
              <a:ln>
                <a:noFill/>
              </a:ln>
              <a:solidFill>
                <a:sysClr val="windowText" lastClr="000000"/>
              </a:solidFill>
              <a:effectLst/>
              <a:uLnTx/>
              <a:uFillTx/>
              <a:latin typeface="Arial" panose="020B0604020202020204" pitchFamily="34" charset="0"/>
              <a:ea typeface="宋体" panose="02010600030101010101" pitchFamily="2" charset="-122"/>
            </a:endParaRPr>
          </a:p>
        </p:txBody>
      </p:sp>
      <p:sp>
        <p:nvSpPr>
          <p:cNvPr id="19" name="Rectangle 17"/>
          <p:cNvSpPr>
            <a:spLocks noChangeArrowheads="1"/>
          </p:cNvSpPr>
          <p:nvPr/>
        </p:nvSpPr>
        <p:spPr bwMode="auto">
          <a:xfrm>
            <a:off x="7569533" y="2771405"/>
            <a:ext cx="533053" cy="1677176"/>
          </a:xfrm>
          <a:prstGeom prst="rect">
            <a:avLst/>
          </a:prstGeom>
          <a:blipFill>
            <a:blip r:embed="rId5" cstate="screen"/>
            <a:stretch>
              <a:fillRect/>
            </a:stretch>
          </a:blipFill>
          <a:ln>
            <a:noFill/>
          </a:ln>
          <a:effectLst/>
        </p:spPr>
        <p:txBody>
          <a:bodyPr wrap="none" lIns="91390" tIns="45695" rIns="91390" bIns="45695" anchor="ctr"/>
          <a:lstStyle>
            <a:lvl1pPr eaLnBrk="0" hangingPunct="0">
              <a:defRPr sz="2800" b="1">
                <a:solidFill>
                  <a:schemeClr val="tx1"/>
                </a:solidFill>
                <a:latin typeface="Arial" panose="020B0604020202020204" pitchFamily="34" charset="0"/>
                <a:ea typeface="宋体" panose="02010600030101010101" pitchFamily="2" charset="-122"/>
              </a:defRPr>
            </a:lvl1pPr>
            <a:lvl2pPr marL="742950" indent="-285750" eaLnBrk="0" hangingPunct="0">
              <a:defRPr sz="2800" b="1">
                <a:solidFill>
                  <a:schemeClr val="tx1"/>
                </a:solidFill>
                <a:latin typeface="Arial" panose="020B0604020202020204" pitchFamily="34" charset="0"/>
                <a:ea typeface="宋体" panose="02010600030101010101" pitchFamily="2" charset="-122"/>
              </a:defRPr>
            </a:lvl2pPr>
            <a:lvl3pPr marL="1143000" indent="-228600" eaLnBrk="0" hangingPunct="0">
              <a:defRPr sz="2800" b="1">
                <a:solidFill>
                  <a:schemeClr val="tx1"/>
                </a:solidFill>
                <a:latin typeface="Arial" panose="020B0604020202020204" pitchFamily="34" charset="0"/>
                <a:ea typeface="宋体" panose="02010600030101010101" pitchFamily="2" charset="-122"/>
              </a:defRPr>
            </a:lvl3pPr>
            <a:lvl4pPr marL="1600200" indent="-228600" eaLnBrk="0" hangingPunct="0">
              <a:defRPr sz="2800" b="1">
                <a:solidFill>
                  <a:schemeClr val="tx1"/>
                </a:solidFill>
                <a:latin typeface="Arial" panose="020B0604020202020204" pitchFamily="34" charset="0"/>
                <a:ea typeface="宋体" panose="02010600030101010101" pitchFamily="2" charset="-122"/>
              </a:defRPr>
            </a:lvl4pPr>
            <a:lvl5pPr marL="2057400" indent="-228600" eaLnBrk="0" hangingPunct="0">
              <a:defRPr sz="28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800" b="1" i="0" u="none" strike="noStrike" kern="0" cap="none" spc="0" normalizeH="0" baseline="0" noProof="0">
              <a:ln>
                <a:noFill/>
              </a:ln>
              <a:solidFill>
                <a:sysClr val="windowText" lastClr="000000"/>
              </a:solidFill>
              <a:effectLst/>
              <a:uLnTx/>
              <a:uFillTx/>
              <a:latin typeface="Arial" panose="020B0604020202020204" pitchFamily="34" charset="0"/>
              <a:ea typeface="宋体" panose="02010600030101010101" pitchFamily="2" charset="-122"/>
            </a:endParaRPr>
          </a:p>
        </p:txBody>
      </p:sp>
      <p:sp>
        <p:nvSpPr>
          <p:cNvPr id="20" name="Rectangle 18"/>
          <p:cNvSpPr>
            <a:spLocks noChangeArrowheads="1"/>
          </p:cNvSpPr>
          <p:nvPr/>
        </p:nvSpPr>
        <p:spPr bwMode="auto">
          <a:xfrm>
            <a:off x="8651503" y="1322933"/>
            <a:ext cx="533053" cy="3125648"/>
          </a:xfrm>
          <a:prstGeom prst="rect">
            <a:avLst/>
          </a:prstGeom>
          <a:blipFill>
            <a:blip r:embed="rId9" cstate="screen"/>
            <a:stretch>
              <a:fillRect/>
            </a:stretch>
          </a:blipFill>
          <a:ln>
            <a:noFill/>
          </a:ln>
          <a:effectLst/>
        </p:spPr>
        <p:txBody>
          <a:bodyPr wrap="none" lIns="91390" tIns="45695" rIns="91390" bIns="45695" anchor="ctr"/>
          <a:lstStyle>
            <a:lvl1pPr eaLnBrk="0" hangingPunct="0">
              <a:defRPr sz="2800" b="1">
                <a:solidFill>
                  <a:schemeClr val="tx1"/>
                </a:solidFill>
                <a:latin typeface="Arial" panose="020B0604020202020204" pitchFamily="34" charset="0"/>
                <a:ea typeface="宋体" panose="02010600030101010101" pitchFamily="2" charset="-122"/>
              </a:defRPr>
            </a:lvl1pPr>
            <a:lvl2pPr marL="742950" indent="-285750" eaLnBrk="0" hangingPunct="0">
              <a:defRPr sz="2800" b="1">
                <a:solidFill>
                  <a:schemeClr val="tx1"/>
                </a:solidFill>
                <a:latin typeface="Arial" panose="020B0604020202020204" pitchFamily="34" charset="0"/>
                <a:ea typeface="宋体" panose="02010600030101010101" pitchFamily="2" charset="-122"/>
              </a:defRPr>
            </a:lvl2pPr>
            <a:lvl3pPr marL="1143000" indent="-228600" eaLnBrk="0" hangingPunct="0">
              <a:defRPr sz="2800" b="1">
                <a:solidFill>
                  <a:schemeClr val="tx1"/>
                </a:solidFill>
                <a:latin typeface="Arial" panose="020B0604020202020204" pitchFamily="34" charset="0"/>
                <a:ea typeface="宋体" panose="02010600030101010101" pitchFamily="2" charset="-122"/>
              </a:defRPr>
            </a:lvl3pPr>
            <a:lvl4pPr marL="1600200" indent="-228600" eaLnBrk="0" hangingPunct="0">
              <a:defRPr sz="2800" b="1">
                <a:solidFill>
                  <a:schemeClr val="tx1"/>
                </a:solidFill>
                <a:latin typeface="Arial" panose="020B0604020202020204" pitchFamily="34" charset="0"/>
                <a:ea typeface="宋体" panose="02010600030101010101" pitchFamily="2" charset="-122"/>
              </a:defRPr>
            </a:lvl4pPr>
            <a:lvl5pPr marL="2057400" indent="-228600" eaLnBrk="0" hangingPunct="0">
              <a:defRPr sz="28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800" b="1" i="0" u="none" strike="noStrike" kern="0" cap="none" spc="0" normalizeH="0" baseline="0" noProof="0">
              <a:ln>
                <a:noFill/>
              </a:ln>
              <a:solidFill>
                <a:sysClr val="windowText" lastClr="000000"/>
              </a:solidFill>
              <a:effectLst/>
              <a:uLnTx/>
              <a:uFillTx/>
              <a:latin typeface="Arial" panose="020B0604020202020204" pitchFamily="34" charset="0"/>
              <a:ea typeface="宋体" panose="02010600030101010101" pitchFamily="2" charset="-122"/>
            </a:endParaRPr>
          </a:p>
        </p:txBody>
      </p:sp>
      <p:grpSp>
        <p:nvGrpSpPr>
          <p:cNvPr id="21" name="组合 20"/>
          <p:cNvGrpSpPr/>
          <p:nvPr/>
        </p:nvGrpSpPr>
        <p:grpSpPr>
          <a:xfrm>
            <a:off x="1703025" y="2011052"/>
            <a:ext cx="871821" cy="2251209"/>
            <a:chOff x="1922711" y="2214181"/>
            <a:chExt cx="872388" cy="2250168"/>
          </a:xfrm>
        </p:grpSpPr>
        <p:sp>
          <p:nvSpPr>
            <p:cNvPr id="22" name="TextBox 81"/>
            <p:cNvSpPr txBox="1"/>
            <p:nvPr/>
          </p:nvSpPr>
          <p:spPr>
            <a:xfrm>
              <a:off x="2079374" y="4002897"/>
              <a:ext cx="715725" cy="46145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1800" b="0" i="0" u="none" strike="noStrike" kern="0" cap="none" spc="0" normalizeH="0" baseline="0" noProof="0" dirty="0">
                  <a:ln>
                    <a:noFill/>
                  </a:ln>
                  <a:solidFill>
                    <a:sysClr val="windowText" lastClr="000000"/>
                  </a:solidFill>
                  <a:effectLst/>
                  <a:uLnTx/>
                  <a:uFillTx/>
                </a:rPr>
                <a:t>20%</a:t>
              </a:r>
              <a:endParaRPr kumimoji="0" lang="zh-CN" altLang="en-US" sz="1800" b="0" i="0" u="none" strike="noStrike" kern="0" cap="none" spc="0" normalizeH="0" baseline="0" noProof="0" dirty="0">
                <a:ln>
                  <a:noFill/>
                </a:ln>
                <a:solidFill>
                  <a:sysClr val="windowText" lastClr="000000"/>
                </a:solidFill>
                <a:effectLst/>
                <a:uLnTx/>
                <a:uFillTx/>
              </a:endParaRPr>
            </a:p>
          </p:txBody>
        </p:sp>
        <p:sp>
          <p:nvSpPr>
            <p:cNvPr id="28" name="TextBox 82"/>
            <p:cNvSpPr txBox="1"/>
            <p:nvPr/>
          </p:nvSpPr>
          <p:spPr>
            <a:xfrm>
              <a:off x="2079374" y="3501295"/>
              <a:ext cx="715725" cy="46145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1800" b="0" i="0" u="none" strike="noStrike" kern="0" cap="none" spc="0" normalizeH="0" baseline="0" noProof="0" dirty="0">
                  <a:ln>
                    <a:noFill/>
                  </a:ln>
                  <a:solidFill>
                    <a:sysClr val="windowText" lastClr="000000"/>
                  </a:solidFill>
                  <a:effectLst/>
                  <a:uLnTx/>
                  <a:uFillTx/>
                </a:rPr>
                <a:t>40%</a:t>
              </a:r>
              <a:endParaRPr kumimoji="0" lang="zh-CN" altLang="en-US" sz="1800" b="0" i="0" u="none" strike="noStrike" kern="0" cap="none" spc="0" normalizeH="0" baseline="0" noProof="0" dirty="0">
                <a:ln>
                  <a:noFill/>
                </a:ln>
                <a:solidFill>
                  <a:sysClr val="windowText" lastClr="000000"/>
                </a:solidFill>
                <a:effectLst/>
                <a:uLnTx/>
                <a:uFillTx/>
              </a:endParaRPr>
            </a:p>
          </p:txBody>
        </p:sp>
        <p:sp>
          <p:nvSpPr>
            <p:cNvPr id="29" name="TextBox 83"/>
            <p:cNvSpPr txBox="1"/>
            <p:nvPr/>
          </p:nvSpPr>
          <p:spPr>
            <a:xfrm>
              <a:off x="2079374" y="3074416"/>
              <a:ext cx="715725" cy="46145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1800" b="0" i="0" u="none" strike="noStrike" kern="0" cap="none" spc="0" normalizeH="0" baseline="0" noProof="0" dirty="0">
                  <a:ln>
                    <a:noFill/>
                  </a:ln>
                  <a:solidFill>
                    <a:sysClr val="windowText" lastClr="000000"/>
                  </a:solidFill>
                  <a:effectLst/>
                  <a:uLnTx/>
                  <a:uFillTx/>
                </a:rPr>
                <a:t>60%</a:t>
              </a:r>
              <a:endParaRPr kumimoji="0" lang="zh-CN" altLang="en-US" sz="1800" b="0" i="0" u="none" strike="noStrike" kern="0" cap="none" spc="0" normalizeH="0" baseline="0" noProof="0" dirty="0">
                <a:ln>
                  <a:noFill/>
                </a:ln>
                <a:solidFill>
                  <a:sysClr val="windowText" lastClr="000000"/>
                </a:solidFill>
                <a:effectLst/>
                <a:uLnTx/>
                <a:uFillTx/>
              </a:endParaRPr>
            </a:p>
          </p:txBody>
        </p:sp>
        <p:sp>
          <p:nvSpPr>
            <p:cNvPr id="30" name="TextBox 84"/>
            <p:cNvSpPr txBox="1"/>
            <p:nvPr/>
          </p:nvSpPr>
          <p:spPr>
            <a:xfrm>
              <a:off x="2079374" y="2646229"/>
              <a:ext cx="715725" cy="46145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1800" b="0" i="0" u="none" strike="noStrike" kern="0" cap="none" spc="0" normalizeH="0" baseline="0" noProof="0" dirty="0">
                  <a:ln>
                    <a:noFill/>
                  </a:ln>
                  <a:solidFill>
                    <a:sysClr val="windowText" lastClr="000000"/>
                  </a:solidFill>
                  <a:effectLst/>
                  <a:uLnTx/>
                  <a:uFillTx/>
                </a:rPr>
                <a:t>80%</a:t>
              </a:r>
              <a:endParaRPr kumimoji="0" lang="zh-CN" altLang="en-US" sz="1800" b="0" i="0" u="none" strike="noStrike" kern="0" cap="none" spc="0" normalizeH="0" baseline="0" noProof="0" dirty="0">
                <a:ln>
                  <a:noFill/>
                </a:ln>
                <a:solidFill>
                  <a:sysClr val="windowText" lastClr="000000"/>
                </a:solidFill>
                <a:effectLst/>
                <a:uLnTx/>
                <a:uFillTx/>
              </a:endParaRPr>
            </a:p>
          </p:txBody>
        </p:sp>
        <p:sp>
          <p:nvSpPr>
            <p:cNvPr id="31" name="TextBox 85"/>
            <p:cNvSpPr txBox="1"/>
            <p:nvPr/>
          </p:nvSpPr>
          <p:spPr>
            <a:xfrm>
              <a:off x="1922711" y="2214181"/>
              <a:ext cx="871317" cy="46145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1800" b="0" i="0" u="none" strike="noStrike" kern="0" cap="none" spc="0" normalizeH="0" baseline="0" noProof="0" dirty="0">
                  <a:ln>
                    <a:noFill/>
                  </a:ln>
                  <a:solidFill>
                    <a:sysClr val="windowText" lastClr="000000"/>
                  </a:solidFill>
                  <a:effectLst/>
                  <a:uLnTx/>
                  <a:uFillTx/>
                </a:rPr>
                <a:t>100%</a:t>
              </a:r>
              <a:endParaRPr kumimoji="0" lang="zh-CN" altLang="en-US" sz="1800" b="0" i="0" u="none" strike="noStrike" kern="0" cap="none" spc="0" normalizeH="0" baseline="0" noProof="0" dirty="0">
                <a:ln>
                  <a:noFill/>
                </a:ln>
                <a:solidFill>
                  <a:sysClr val="windowText" lastClr="000000"/>
                </a:solidFill>
                <a:effectLst/>
                <a:uLnTx/>
                <a:uFillTx/>
              </a:endParaRPr>
            </a:p>
          </p:txBody>
        </p:sp>
      </p:grpSp>
      <p:grpSp>
        <p:nvGrpSpPr>
          <p:cNvPr id="32" name="组合 31"/>
          <p:cNvGrpSpPr/>
          <p:nvPr/>
        </p:nvGrpSpPr>
        <p:grpSpPr>
          <a:xfrm>
            <a:off x="3020311" y="4550107"/>
            <a:ext cx="6478970" cy="466930"/>
            <a:chOff x="3240852" y="4752074"/>
            <a:chExt cx="6483189" cy="466717"/>
          </a:xfrm>
        </p:grpSpPr>
        <p:sp>
          <p:nvSpPr>
            <p:cNvPr id="33" name="TextBox 87"/>
            <p:cNvSpPr txBox="1"/>
            <p:nvPr/>
          </p:nvSpPr>
          <p:spPr>
            <a:xfrm>
              <a:off x="3409031" y="4752074"/>
              <a:ext cx="184851" cy="461454"/>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endParaRPr>
            </a:p>
          </p:txBody>
        </p:sp>
        <p:sp>
          <p:nvSpPr>
            <p:cNvPr id="34" name="TextBox 88"/>
            <p:cNvSpPr txBox="1"/>
            <p:nvPr/>
          </p:nvSpPr>
          <p:spPr>
            <a:xfrm>
              <a:off x="3240852" y="4752074"/>
              <a:ext cx="981998" cy="461454"/>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8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rPr>
                <a:t>2</a:t>
              </a:r>
              <a:r>
                <a:rPr kumimoji="0" lang="zh-CN" altLang="en-US" sz="18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rPr>
                <a:t>月份</a:t>
              </a:r>
            </a:p>
          </p:txBody>
        </p:sp>
        <p:sp>
          <p:nvSpPr>
            <p:cNvPr id="35" name="TextBox 89"/>
            <p:cNvSpPr txBox="1"/>
            <p:nvPr/>
          </p:nvSpPr>
          <p:spPr>
            <a:xfrm>
              <a:off x="4323889" y="4757337"/>
              <a:ext cx="981998" cy="461454"/>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8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rPr>
                <a:t>4</a:t>
              </a:r>
              <a:r>
                <a:rPr kumimoji="0" lang="zh-CN" altLang="en-US" sz="18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rPr>
                <a:t>月份</a:t>
              </a:r>
            </a:p>
          </p:txBody>
        </p:sp>
        <p:sp>
          <p:nvSpPr>
            <p:cNvPr id="36" name="TextBox 90"/>
            <p:cNvSpPr txBox="1"/>
            <p:nvPr/>
          </p:nvSpPr>
          <p:spPr>
            <a:xfrm>
              <a:off x="5377535" y="4757337"/>
              <a:ext cx="981998" cy="461454"/>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8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rPr>
                <a:t>6</a:t>
              </a:r>
              <a:r>
                <a:rPr kumimoji="0" lang="zh-CN" altLang="en-US" sz="18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rPr>
                <a:t>月份</a:t>
              </a:r>
            </a:p>
          </p:txBody>
        </p:sp>
        <p:sp>
          <p:nvSpPr>
            <p:cNvPr id="37" name="TextBox 91"/>
            <p:cNvSpPr txBox="1"/>
            <p:nvPr/>
          </p:nvSpPr>
          <p:spPr>
            <a:xfrm>
              <a:off x="6487651" y="4757337"/>
              <a:ext cx="981998" cy="461454"/>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8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rPr>
                <a:t>8</a:t>
              </a:r>
              <a:r>
                <a:rPr kumimoji="0" lang="zh-CN" altLang="en-US" sz="18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rPr>
                <a:t>月份</a:t>
              </a:r>
            </a:p>
          </p:txBody>
        </p:sp>
        <p:sp>
          <p:nvSpPr>
            <p:cNvPr id="38" name="TextBox 92"/>
            <p:cNvSpPr txBox="1"/>
            <p:nvPr/>
          </p:nvSpPr>
          <p:spPr>
            <a:xfrm>
              <a:off x="7478108" y="4757337"/>
              <a:ext cx="1163256" cy="461454"/>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8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rPr>
                <a:t>10</a:t>
              </a:r>
              <a:r>
                <a:rPr kumimoji="0" lang="zh-CN" altLang="en-US" sz="18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rPr>
                <a:t>月份</a:t>
              </a:r>
            </a:p>
          </p:txBody>
        </p:sp>
        <p:sp>
          <p:nvSpPr>
            <p:cNvPr id="39" name="TextBox 93"/>
            <p:cNvSpPr txBox="1"/>
            <p:nvPr/>
          </p:nvSpPr>
          <p:spPr>
            <a:xfrm>
              <a:off x="8560785" y="4757337"/>
              <a:ext cx="1163256" cy="461454"/>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8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rPr>
                <a:t>12</a:t>
              </a:r>
              <a:r>
                <a:rPr kumimoji="0" lang="zh-CN" altLang="en-US" sz="18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rPr>
                <a:t>月份</a:t>
              </a:r>
            </a:p>
          </p:txBody>
        </p:sp>
      </p:grpSp>
      <p:sp>
        <p:nvSpPr>
          <p:cNvPr id="40" name="矩形 39"/>
          <p:cNvSpPr/>
          <p:nvPr/>
        </p:nvSpPr>
        <p:spPr>
          <a:xfrm>
            <a:off x="1199300" y="5212310"/>
            <a:ext cx="9930637" cy="908034"/>
          </a:xfrm>
          <a:prstGeom prst="rect">
            <a:avLst/>
          </a:prstGeom>
        </p:spPr>
        <p:txBody>
          <a:bodyPr lIns="91390" tIns="45695" rIns="91390" bIns="45695"/>
          <a:lstStyle/>
          <a:p>
            <a:pPr algn="just" defTabSz="914400">
              <a:spcAft>
                <a:spcPts val="600"/>
              </a:spcAft>
              <a:buClr>
                <a:srgbClr val="00B050"/>
              </a:buClr>
              <a:buSzPct val="80000"/>
              <a:defRPr/>
            </a:pPr>
            <a:r>
              <a:rPr lang="zh-CN" altLang="en-US" sz="1600" dirty="0">
                <a:solidFill>
                  <a:prstClr val="black"/>
                </a:solidFill>
                <a:latin typeface="微软雅黑" panose="020B0503020204020204" pitchFamily="34" charset="-122"/>
                <a:ea typeface="微软雅黑" panose="020B0503020204020204" pitchFamily="34" charset="-122"/>
              </a:rPr>
              <a:t>请在此处输入您的文本或者复制您的文本粘贴到此处，请在此处输入您的文本或者复制您的文本粘贴到此处。</a:t>
            </a:r>
            <a:endParaRPr lang="en-US" altLang="zh-CN" sz="1600" dirty="0">
              <a:solidFill>
                <a:prstClr val="black"/>
              </a:solidFill>
              <a:latin typeface="微软雅黑" panose="020B0503020204020204" pitchFamily="34" charset="-122"/>
              <a:ea typeface="微软雅黑" panose="020B0503020204020204" pitchFamily="34" charset="-122"/>
            </a:endParaRPr>
          </a:p>
          <a:p>
            <a:pPr algn="just" defTabSz="914400">
              <a:spcAft>
                <a:spcPts val="600"/>
              </a:spcAft>
              <a:buClr>
                <a:srgbClr val="00B050"/>
              </a:buClr>
              <a:buSzPct val="80000"/>
              <a:defRPr/>
            </a:pPr>
            <a:r>
              <a:rPr lang="zh-CN" altLang="en-US" sz="1600" dirty="0">
                <a:solidFill>
                  <a:prstClr val="black"/>
                </a:solidFill>
                <a:latin typeface="微软雅黑" panose="020B0503020204020204" pitchFamily="34" charset="-122"/>
                <a:ea typeface="微软雅黑" panose="020B0503020204020204" pitchFamily="34" charset="-122"/>
              </a:rPr>
              <a:t>请在此处输入您的文本或者复制您的文本粘贴到此处，请在此处输入您的文本或者复制您的文本粘贴到此处。</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500"/>
                                        <p:tgtEl>
                                          <p:spTgt spid="23"/>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left)">
                                      <p:cBhvr>
                                        <p:cTn id="15" dur="500"/>
                                        <p:tgtEl>
                                          <p:spTgt spid="24"/>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fade">
                                      <p:cBhvr>
                                        <p:cTn id="19" dur="500"/>
                                        <p:tgtEl>
                                          <p:spTgt spid="25"/>
                                        </p:tgtEl>
                                      </p:cBhvr>
                                    </p:animEffect>
                                  </p:childTnLst>
                                </p:cTn>
                              </p:par>
                              <p:par>
                                <p:cTn id="20" presetID="2" presetClass="entr" presetSubtype="8" fill="hold" grpId="0" nodeType="withEffect">
                                  <p:stCondLst>
                                    <p:cond delay="0"/>
                                  </p:stCondLst>
                                  <p:childTnLst>
                                    <p:set>
                                      <p:cBhvr>
                                        <p:cTn id="21" dur="1" fill="hold">
                                          <p:stCondLst>
                                            <p:cond delay="0"/>
                                          </p:stCondLst>
                                        </p:cTn>
                                        <p:tgtEl>
                                          <p:spTgt spid="26"/>
                                        </p:tgtEl>
                                        <p:attrNameLst>
                                          <p:attrName>style.visibility</p:attrName>
                                        </p:attrNameLst>
                                      </p:cBhvr>
                                      <p:to>
                                        <p:strVal val="visible"/>
                                      </p:to>
                                    </p:set>
                                    <p:anim calcmode="lin" valueType="num">
                                      <p:cBhvr additive="base">
                                        <p:cTn id="22" dur="500" fill="hold"/>
                                        <p:tgtEl>
                                          <p:spTgt spid="26"/>
                                        </p:tgtEl>
                                        <p:attrNameLst>
                                          <p:attrName>ppt_x</p:attrName>
                                        </p:attrNameLst>
                                      </p:cBhvr>
                                      <p:tavLst>
                                        <p:tav tm="0">
                                          <p:val>
                                            <p:strVal val="0-#ppt_w/2"/>
                                          </p:val>
                                        </p:tav>
                                        <p:tav tm="100000">
                                          <p:val>
                                            <p:strVal val="#ppt_x"/>
                                          </p:val>
                                        </p:tav>
                                      </p:tavLst>
                                    </p:anim>
                                    <p:anim calcmode="lin" valueType="num">
                                      <p:cBhvr additive="base">
                                        <p:cTn id="23" dur="500" fill="hold"/>
                                        <p:tgtEl>
                                          <p:spTgt spid="26"/>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wipe(left)">
                                      <p:cBhvr>
                                        <p:cTn id="28" dur="500"/>
                                        <p:tgtEl>
                                          <p:spTgt spid="7"/>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wipe(down)">
                                      <p:cBhvr>
                                        <p:cTn id="31" dur="500"/>
                                        <p:tgtEl>
                                          <p:spTgt spid="14"/>
                                        </p:tgtEl>
                                      </p:cBhvr>
                                    </p:animEffect>
                                  </p:childTnLst>
                                </p:cTn>
                              </p:par>
                              <p:par>
                                <p:cTn id="32" presetID="42" presetClass="entr" presetSubtype="0" fill="hold" nodeType="with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fade">
                                      <p:cBhvr>
                                        <p:cTn id="34" dur="1000"/>
                                        <p:tgtEl>
                                          <p:spTgt spid="21"/>
                                        </p:tgtEl>
                                      </p:cBhvr>
                                    </p:animEffect>
                                    <p:anim calcmode="lin" valueType="num">
                                      <p:cBhvr>
                                        <p:cTn id="35" dur="1000" fill="hold"/>
                                        <p:tgtEl>
                                          <p:spTgt spid="21"/>
                                        </p:tgtEl>
                                        <p:attrNameLst>
                                          <p:attrName>ppt_x</p:attrName>
                                        </p:attrNameLst>
                                      </p:cBhvr>
                                      <p:tavLst>
                                        <p:tav tm="0">
                                          <p:val>
                                            <p:strVal val="#ppt_x"/>
                                          </p:val>
                                        </p:tav>
                                        <p:tav tm="100000">
                                          <p:val>
                                            <p:strVal val="#ppt_x"/>
                                          </p:val>
                                        </p:tav>
                                      </p:tavLst>
                                    </p:anim>
                                    <p:anim calcmode="lin" valueType="num">
                                      <p:cBhvr>
                                        <p:cTn id="36" dur="1000" fill="hold"/>
                                        <p:tgtEl>
                                          <p:spTgt spid="21"/>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32"/>
                                        </p:tgtEl>
                                        <p:attrNameLst>
                                          <p:attrName>style.visibility</p:attrName>
                                        </p:attrNameLst>
                                      </p:cBhvr>
                                      <p:to>
                                        <p:strVal val="visible"/>
                                      </p:to>
                                    </p:set>
                                    <p:animEffect transition="in" filter="fade">
                                      <p:cBhvr>
                                        <p:cTn id="39" dur="1000"/>
                                        <p:tgtEl>
                                          <p:spTgt spid="32"/>
                                        </p:tgtEl>
                                      </p:cBhvr>
                                    </p:animEffect>
                                    <p:anim calcmode="lin" valueType="num">
                                      <p:cBhvr>
                                        <p:cTn id="40" dur="1000" fill="hold"/>
                                        <p:tgtEl>
                                          <p:spTgt spid="32"/>
                                        </p:tgtEl>
                                        <p:attrNameLst>
                                          <p:attrName>ppt_x</p:attrName>
                                        </p:attrNameLst>
                                      </p:cBhvr>
                                      <p:tavLst>
                                        <p:tav tm="0">
                                          <p:val>
                                            <p:strVal val="#ppt_x"/>
                                          </p:val>
                                        </p:tav>
                                        <p:tav tm="100000">
                                          <p:val>
                                            <p:strVal val="#ppt_x"/>
                                          </p:val>
                                        </p:tav>
                                      </p:tavLst>
                                    </p:anim>
                                    <p:anim calcmode="lin" valueType="num">
                                      <p:cBhvr>
                                        <p:cTn id="41" dur="1000" fill="hold"/>
                                        <p:tgtEl>
                                          <p:spTgt spid="32"/>
                                        </p:tgtEl>
                                        <p:attrNameLst>
                                          <p:attrName>ppt_y</p:attrName>
                                        </p:attrNameLst>
                                      </p:cBhvr>
                                      <p:tavLst>
                                        <p:tav tm="0">
                                          <p:val>
                                            <p:strVal val="#ppt_y+.1"/>
                                          </p:val>
                                        </p:tav>
                                        <p:tav tm="100000">
                                          <p:val>
                                            <p:strVal val="#ppt_y"/>
                                          </p:val>
                                        </p:tav>
                                      </p:tavLst>
                                    </p:anim>
                                  </p:childTnLst>
                                </p:cTn>
                              </p:par>
                            </p:childTnLst>
                          </p:cTn>
                        </p:par>
                        <p:par>
                          <p:cTn id="42" fill="hold">
                            <p:stCondLst>
                              <p:cond delay="500"/>
                            </p:stCondLst>
                            <p:childTnLst>
                              <p:par>
                                <p:cTn id="43" presetID="22" presetClass="entr" presetSubtype="4" fill="hold" grpId="0" nodeType="afterEffect">
                                  <p:stCondLst>
                                    <p:cond delay="0"/>
                                  </p:stCondLst>
                                  <p:childTnLst>
                                    <p:set>
                                      <p:cBhvr>
                                        <p:cTn id="44" dur="1" fill="hold">
                                          <p:stCondLst>
                                            <p:cond delay="0"/>
                                          </p:stCondLst>
                                        </p:cTn>
                                        <p:tgtEl>
                                          <p:spTgt spid="15"/>
                                        </p:tgtEl>
                                        <p:attrNameLst>
                                          <p:attrName>style.visibility</p:attrName>
                                        </p:attrNameLst>
                                      </p:cBhvr>
                                      <p:to>
                                        <p:strVal val="visible"/>
                                      </p:to>
                                    </p:set>
                                    <p:animEffect transition="in" filter="wipe(down)">
                                      <p:cBhvr>
                                        <p:cTn id="45" dur="500"/>
                                        <p:tgtEl>
                                          <p:spTgt spid="15"/>
                                        </p:tgtEl>
                                      </p:cBhvr>
                                    </p:animEffect>
                                  </p:childTnLst>
                                </p:cTn>
                              </p:par>
                              <p:par>
                                <p:cTn id="46" presetID="22" presetClass="entr" presetSubtype="4" fill="hold" grpId="0" nodeType="with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down)">
                                      <p:cBhvr>
                                        <p:cTn id="48" dur="500"/>
                                        <p:tgtEl>
                                          <p:spTgt spid="16"/>
                                        </p:tgtEl>
                                      </p:cBhvr>
                                    </p:animEffect>
                                  </p:childTnLst>
                                </p:cTn>
                              </p:par>
                              <p:par>
                                <p:cTn id="49" presetID="22" presetClass="entr" presetSubtype="4" fill="hold" grpId="0" nodeType="with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wipe(down)">
                                      <p:cBhvr>
                                        <p:cTn id="51" dur="500"/>
                                        <p:tgtEl>
                                          <p:spTgt spid="17"/>
                                        </p:tgtEl>
                                      </p:cBhvr>
                                    </p:animEffect>
                                  </p:childTnLst>
                                </p:cTn>
                              </p:par>
                              <p:par>
                                <p:cTn id="52" presetID="22" presetClass="entr" presetSubtype="4" fill="hold" grpId="0" nodeType="withEffect">
                                  <p:stCondLst>
                                    <p:cond delay="0"/>
                                  </p:stCondLst>
                                  <p:childTnLst>
                                    <p:set>
                                      <p:cBhvr>
                                        <p:cTn id="53" dur="1" fill="hold">
                                          <p:stCondLst>
                                            <p:cond delay="0"/>
                                          </p:stCondLst>
                                        </p:cTn>
                                        <p:tgtEl>
                                          <p:spTgt spid="18"/>
                                        </p:tgtEl>
                                        <p:attrNameLst>
                                          <p:attrName>style.visibility</p:attrName>
                                        </p:attrNameLst>
                                      </p:cBhvr>
                                      <p:to>
                                        <p:strVal val="visible"/>
                                      </p:to>
                                    </p:set>
                                    <p:animEffect transition="in" filter="wipe(down)">
                                      <p:cBhvr>
                                        <p:cTn id="54" dur="500"/>
                                        <p:tgtEl>
                                          <p:spTgt spid="18"/>
                                        </p:tgtEl>
                                      </p:cBhvr>
                                    </p:animEffect>
                                  </p:childTnLst>
                                </p:cTn>
                              </p:par>
                              <p:par>
                                <p:cTn id="55" presetID="22" presetClass="entr" presetSubtype="4" fill="hold" grpId="0" nodeType="with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ipe(down)">
                                      <p:cBhvr>
                                        <p:cTn id="57" dur="500"/>
                                        <p:tgtEl>
                                          <p:spTgt spid="19"/>
                                        </p:tgtEl>
                                      </p:cBhvr>
                                    </p:animEffect>
                                  </p:childTnLst>
                                </p:cTn>
                              </p:par>
                              <p:par>
                                <p:cTn id="58" presetID="22" presetClass="entr" presetSubtype="4" fill="hold" grpId="0" nodeType="withEffect">
                                  <p:stCondLst>
                                    <p:cond delay="0"/>
                                  </p:stCondLst>
                                  <p:childTnLst>
                                    <p:set>
                                      <p:cBhvr>
                                        <p:cTn id="59" dur="1" fill="hold">
                                          <p:stCondLst>
                                            <p:cond delay="0"/>
                                          </p:stCondLst>
                                        </p:cTn>
                                        <p:tgtEl>
                                          <p:spTgt spid="20"/>
                                        </p:tgtEl>
                                        <p:attrNameLst>
                                          <p:attrName>style.visibility</p:attrName>
                                        </p:attrNameLst>
                                      </p:cBhvr>
                                      <p:to>
                                        <p:strVal val="visible"/>
                                      </p:to>
                                    </p:set>
                                    <p:animEffect transition="in" filter="wipe(down)">
                                      <p:cBhvr>
                                        <p:cTn id="60" dur="500"/>
                                        <p:tgtEl>
                                          <p:spTgt spid="20"/>
                                        </p:tgtEl>
                                      </p:cBhvr>
                                    </p:animEffect>
                                  </p:childTnLst>
                                </p:cTn>
                              </p:par>
                            </p:childTnLst>
                          </p:cTn>
                        </p:par>
                      </p:childTnLst>
                    </p:cTn>
                  </p:par>
                  <p:par>
                    <p:cTn id="61" fill="hold">
                      <p:stCondLst>
                        <p:cond delay="indefinite"/>
                      </p:stCondLst>
                      <p:childTnLst>
                        <p:par>
                          <p:cTn id="62" fill="hold">
                            <p:stCondLst>
                              <p:cond delay="0"/>
                            </p:stCondLst>
                            <p:childTnLst>
                              <p:par>
                                <p:cTn id="63" presetID="42" presetClass="entr" presetSubtype="0" fill="hold" grpId="0" nodeType="clickEffect">
                                  <p:stCondLst>
                                    <p:cond delay="0"/>
                                  </p:stCondLst>
                                  <p:iterate type="wd">
                                    <p:tmPct val="10000"/>
                                  </p:iterate>
                                  <p:childTnLst>
                                    <p:set>
                                      <p:cBhvr>
                                        <p:cTn id="64" dur="1" fill="hold">
                                          <p:stCondLst>
                                            <p:cond delay="0"/>
                                          </p:stCondLst>
                                        </p:cTn>
                                        <p:tgtEl>
                                          <p:spTgt spid="40"/>
                                        </p:tgtEl>
                                        <p:attrNameLst>
                                          <p:attrName>style.visibility</p:attrName>
                                        </p:attrNameLst>
                                      </p:cBhvr>
                                      <p:to>
                                        <p:strVal val="visible"/>
                                      </p:to>
                                    </p:set>
                                    <p:animEffect transition="in" filter="fade">
                                      <p:cBhvr>
                                        <p:cTn id="65" dur="250"/>
                                        <p:tgtEl>
                                          <p:spTgt spid="40"/>
                                        </p:tgtEl>
                                      </p:cBhvr>
                                    </p:animEffect>
                                    <p:anim calcmode="lin" valueType="num">
                                      <p:cBhvr>
                                        <p:cTn id="66" dur="250" fill="hold"/>
                                        <p:tgtEl>
                                          <p:spTgt spid="40"/>
                                        </p:tgtEl>
                                        <p:attrNameLst>
                                          <p:attrName>ppt_x</p:attrName>
                                        </p:attrNameLst>
                                      </p:cBhvr>
                                      <p:tavLst>
                                        <p:tav tm="0">
                                          <p:val>
                                            <p:strVal val="#ppt_x"/>
                                          </p:val>
                                        </p:tav>
                                        <p:tav tm="100000">
                                          <p:val>
                                            <p:strVal val="#ppt_x"/>
                                          </p:val>
                                        </p:tav>
                                      </p:tavLst>
                                    </p:anim>
                                    <p:anim calcmode="lin" valueType="num">
                                      <p:cBhvr>
                                        <p:cTn id="67" dur="250" fill="hold"/>
                                        <p:tgtEl>
                                          <p:spTgt spid="40"/>
                                        </p:tgtEl>
                                        <p:attrNameLst>
                                          <p:attrName>ppt_y</p:attrName>
                                        </p:attrNameLst>
                                      </p:cBhvr>
                                      <p:tavLst>
                                        <p:tav tm="0">
                                          <p:val>
                                            <p:strVal val="#ppt_y+.1"/>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1" presetClass="entr" presetSubtype="0" fill="hold" grpId="1" nodeType="clickEffect">
                                  <p:stCondLst>
                                    <p:cond delay="0"/>
                                  </p:stCondLst>
                                  <p:iterate type="wd">
                                    <p:tmAbs val="0"/>
                                  </p:iterate>
                                  <p:childTnLst>
                                    <p:set>
                                      <p:cBhvr>
                                        <p:cTn id="71" dur="1" fill="hold">
                                          <p:stCondLst>
                                            <p:cond delay="999"/>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p:bldP spid="26" grpId="0"/>
      <p:bldP spid="27" grpId="0" animBg="1"/>
      <p:bldP spid="14" grpId="0" animBg="1"/>
      <p:bldP spid="15" grpId="0" animBg="1" autoUpdateAnimBg="0"/>
      <p:bldP spid="16" grpId="0" animBg="1" autoUpdateAnimBg="0"/>
      <p:bldP spid="17" grpId="0" animBg="1" autoUpdateAnimBg="0"/>
      <p:bldP spid="18" grpId="0" animBg="1" autoUpdateAnimBg="0"/>
      <p:bldP spid="19" grpId="0" animBg="1" autoUpdateAnimBg="0"/>
      <p:bldP spid="20" grpId="0" animBg="1" autoUpdateAnimBg="0"/>
      <p:bldP spid="40" grpId="0"/>
      <p:bldP spid="40" grpId="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blip>
          <a:srcRect/>
          <a:stretch>
            <a:fillRect t="-83000" b="-83000"/>
          </a:stretch>
        </a:blipFill>
        <a:effectLst/>
      </p:bgPr>
    </p:bg>
    <p:spTree>
      <p:nvGrpSpPr>
        <p:cNvPr id="1" name=""/>
        <p:cNvGrpSpPr/>
        <p:nvPr/>
      </p:nvGrpSpPr>
      <p:grpSpPr>
        <a:xfrm>
          <a:off x="0" y="0"/>
          <a:ext cx="0" cy="0"/>
          <a:chOff x="0" y="0"/>
          <a:chExt cx="0" cy="0"/>
        </a:xfrm>
      </p:grpSpPr>
      <p:sp>
        <p:nvSpPr>
          <p:cNvPr id="23" name="矩形 22"/>
          <p:cNvSpPr/>
          <p:nvPr/>
        </p:nvSpPr>
        <p:spPr>
          <a:xfrm>
            <a:off x="333475" y="157318"/>
            <a:ext cx="113573" cy="591328"/>
          </a:xfrm>
          <a:prstGeom prst="rect">
            <a:avLst/>
          </a:prstGeom>
          <a:blipFill>
            <a:blip r:embed="rId3" cstate="screen"/>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fontAlgn="base">
              <a:spcBef>
                <a:spcPct val="0"/>
              </a:spcBef>
              <a:spcAft>
                <a:spcPct val="0"/>
              </a:spcAft>
            </a:pPr>
            <a:endParaRPr lang="zh-CN" altLang="en-US" sz="2400">
              <a:solidFill>
                <a:prstClr val="white"/>
              </a:solidFill>
            </a:endParaRPr>
          </a:p>
        </p:txBody>
      </p:sp>
      <p:cxnSp>
        <p:nvCxnSpPr>
          <p:cNvPr id="24" name="直接连接符 23"/>
          <p:cNvCxnSpPr/>
          <p:nvPr/>
        </p:nvCxnSpPr>
        <p:spPr>
          <a:xfrm>
            <a:off x="158720" y="789551"/>
            <a:ext cx="9903519" cy="2315"/>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sp>
        <p:nvSpPr>
          <p:cNvPr id="25" name="TextBox 6"/>
          <p:cNvSpPr txBox="1"/>
          <p:nvPr/>
        </p:nvSpPr>
        <p:spPr>
          <a:xfrm>
            <a:off x="476815" y="78832"/>
            <a:ext cx="4320480" cy="502766"/>
          </a:xfrm>
          <a:prstGeom prst="rect">
            <a:avLst/>
          </a:prstGeom>
          <a:noFill/>
          <a:effectLst>
            <a:outerShdw blurRad="12700" dist="12700" dir="2700000" algn="tl" rotWithShape="0">
              <a:prstClr val="black">
                <a:alpha val="40000"/>
              </a:prstClr>
            </a:outerShdw>
          </a:effectLst>
        </p:spPr>
        <p:txBody>
          <a:bodyPr wrap="square">
            <a:spAutoFit/>
          </a:bodyPr>
          <a:lstStyle/>
          <a:p>
            <a:pPr defTabSz="1219200">
              <a:defRPr/>
            </a:pPr>
            <a:r>
              <a:rPr lang="zh-CN" altLang="en-US" sz="2665" b="1" dirty="0">
                <a:ln w="6350">
                  <a:noFill/>
                </a:ln>
                <a:solidFill>
                  <a:prstClr val="black">
                    <a:lumMod val="65000"/>
                    <a:lumOff val="35000"/>
                  </a:prstClr>
                </a:solidFill>
                <a:latin typeface="微软雅黑" panose="020B0503020204020204" pitchFamily="34" charset="-122"/>
                <a:ea typeface="微软雅黑" panose="020B0503020204020204" pitchFamily="34" charset="-122"/>
              </a:rPr>
              <a:t>在</a:t>
            </a:r>
            <a:r>
              <a:rPr lang="zh-CN" altLang="en-US" sz="2665" b="1">
                <a:ln w="6350">
                  <a:noFill/>
                </a:ln>
                <a:solidFill>
                  <a:prstClr val="black">
                    <a:lumMod val="65000"/>
                    <a:lumOff val="35000"/>
                  </a:prstClr>
                </a:solidFill>
                <a:latin typeface="微软雅黑" panose="020B0503020204020204" pitchFamily="34" charset="-122"/>
                <a:ea typeface="微软雅黑" panose="020B0503020204020204" pitchFamily="34" charset="-122"/>
              </a:rPr>
              <a:t>这里填写文本标题</a:t>
            </a:r>
            <a:endParaRPr lang="zh-CN" altLang="en-US" sz="2665" b="1" dirty="0">
              <a:ln w="6350">
                <a:noFill/>
              </a:ln>
              <a:solidFill>
                <a:prstClr val="black">
                  <a:lumMod val="65000"/>
                  <a:lumOff val="35000"/>
                </a:prstClr>
              </a:solidFill>
              <a:latin typeface="微软雅黑" panose="020B0503020204020204" pitchFamily="34" charset="-122"/>
              <a:ea typeface="微软雅黑" panose="020B0503020204020204" pitchFamily="34" charset="-122"/>
            </a:endParaRPr>
          </a:p>
        </p:txBody>
      </p:sp>
      <p:sp>
        <p:nvSpPr>
          <p:cNvPr id="26" name="矩形 25"/>
          <p:cNvSpPr/>
          <p:nvPr/>
        </p:nvSpPr>
        <p:spPr>
          <a:xfrm>
            <a:off x="499270" y="448383"/>
            <a:ext cx="3777381" cy="318100"/>
          </a:xfrm>
          <a:prstGeom prst="rect">
            <a:avLst/>
          </a:prstGeom>
        </p:spPr>
        <p:txBody>
          <a:bodyPr wrap="none">
            <a:spAutoFit/>
          </a:bodyPr>
          <a:lstStyle/>
          <a:p>
            <a:pPr defTabSz="1219200" fontAlgn="base">
              <a:spcBef>
                <a:spcPct val="0"/>
              </a:spcBef>
              <a:spcAft>
                <a:spcPct val="0"/>
              </a:spcAft>
            </a:pPr>
            <a:r>
              <a:rPr lang="en-US" altLang="zh-CN" sz="1465" dirty="0">
                <a:solidFill>
                  <a:prstClr val="black">
                    <a:lumMod val="65000"/>
                    <a:lumOff val="35000"/>
                  </a:prstClr>
                </a:solidFill>
                <a:latin typeface="微软雅黑" panose="020B0503020204020204" pitchFamily="34" charset="-122"/>
                <a:ea typeface="微软雅黑" panose="020B0503020204020204" pitchFamily="34" charset="-122"/>
              </a:rPr>
              <a:t>Here to fill in the title of the courseware</a:t>
            </a:r>
            <a:endParaRPr lang="zh-CN" altLang="en-US" sz="1465" dirty="0">
              <a:solidFill>
                <a:prstClr val="black">
                  <a:lumMod val="65000"/>
                  <a:lumOff val="35000"/>
                </a:prstClr>
              </a:solidFill>
              <a:latin typeface="微软雅黑" panose="020B0503020204020204" pitchFamily="34" charset="-122"/>
              <a:ea typeface="微软雅黑" panose="020B0503020204020204" pitchFamily="34" charset="-122"/>
            </a:endParaRPr>
          </a:p>
        </p:txBody>
      </p:sp>
      <p:sp>
        <p:nvSpPr>
          <p:cNvPr id="27" name="矩形 26"/>
          <p:cNvSpPr/>
          <p:nvPr/>
        </p:nvSpPr>
        <p:spPr>
          <a:xfrm>
            <a:off x="158720" y="157318"/>
            <a:ext cx="113573" cy="591328"/>
          </a:xfrm>
          <a:prstGeom prst="rect">
            <a:avLst/>
          </a:prstGeom>
          <a:blipFill>
            <a:blip r:embed="rId4" cstate="screen"/>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fontAlgn="base">
              <a:spcBef>
                <a:spcPct val="0"/>
              </a:spcBef>
              <a:spcAft>
                <a:spcPct val="0"/>
              </a:spcAft>
            </a:pPr>
            <a:endParaRPr lang="zh-CN" altLang="en-US" sz="2400">
              <a:solidFill>
                <a:prstClr val="white"/>
              </a:solidFill>
            </a:endParaRPr>
          </a:p>
        </p:txBody>
      </p:sp>
      <p:cxnSp>
        <p:nvCxnSpPr>
          <p:cNvPr id="7" name="直接连接符 6"/>
          <p:cNvCxnSpPr>
            <a:stCxn id="36" idx="3"/>
          </p:cNvCxnSpPr>
          <p:nvPr/>
        </p:nvCxnSpPr>
        <p:spPr>
          <a:xfrm>
            <a:off x="3155032" y="3735282"/>
            <a:ext cx="10383" cy="920970"/>
          </a:xfrm>
          <a:prstGeom prst="line">
            <a:avLst/>
          </a:prstGeom>
          <a:noFill/>
          <a:ln w="12700" cap="flat" cmpd="sng" algn="ctr">
            <a:solidFill>
              <a:sysClr val="windowText" lastClr="000000">
                <a:lumMod val="50000"/>
                <a:lumOff val="50000"/>
              </a:sysClr>
            </a:solidFill>
            <a:prstDash val="solid"/>
          </a:ln>
          <a:effectLst/>
        </p:spPr>
      </p:cxnSp>
      <p:cxnSp>
        <p:nvCxnSpPr>
          <p:cNvPr id="8" name="直接连接符 7"/>
          <p:cNvCxnSpPr/>
          <p:nvPr/>
        </p:nvCxnSpPr>
        <p:spPr>
          <a:xfrm>
            <a:off x="5125957" y="3735282"/>
            <a:ext cx="10383" cy="920970"/>
          </a:xfrm>
          <a:prstGeom prst="line">
            <a:avLst/>
          </a:prstGeom>
          <a:noFill/>
          <a:ln w="12700" cap="flat" cmpd="sng" algn="ctr">
            <a:solidFill>
              <a:sysClr val="windowText" lastClr="000000">
                <a:lumMod val="50000"/>
                <a:lumOff val="50000"/>
              </a:sysClr>
            </a:solidFill>
            <a:prstDash val="solid"/>
          </a:ln>
          <a:effectLst/>
        </p:spPr>
      </p:cxnSp>
      <p:cxnSp>
        <p:nvCxnSpPr>
          <p:cNvPr id="9" name="直接连接符 8"/>
          <p:cNvCxnSpPr/>
          <p:nvPr/>
        </p:nvCxnSpPr>
        <p:spPr>
          <a:xfrm>
            <a:off x="7090384" y="3735282"/>
            <a:ext cx="10383" cy="920970"/>
          </a:xfrm>
          <a:prstGeom prst="line">
            <a:avLst/>
          </a:prstGeom>
          <a:noFill/>
          <a:ln w="12700" cap="flat" cmpd="sng" algn="ctr">
            <a:solidFill>
              <a:sysClr val="windowText" lastClr="000000">
                <a:lumMod val="50000"/>
                <a:lumOff val="50000"/>
              </a:sysClr>
            </a:solidFill>
            <a:prstDash val="solid"/>
          </a:ln>
          <a:effectLst/>
        </p:spPr>
      </p:cxnSp>
      <p:cxnSp>
        <p:nvCxnSpPr>
          <p:cNvPr id="10" name="直接连接符 9"/>
          <p:cNvCxnSpPr/>
          <p:nvPr/>
        </p:nvCxnSpPr>
        <p:spPr>
          <a:xfrm>
            <a:off x="9032128" y="3735282"/>
            <a:ext cx="10383" cy="920970"/>
          </a:xfrm>
          <a:prstGeom prst="line">
            <a:avLst/>
          </a:prstGeom>
          <a:noFill/>
          <a:ln w="12700" cap="flat" cmpd="sng" algn="ctr">
            <a:solidFill>
              <a:sysClr val="windowText" lastClr="000000">
                <a:lumMod val="50000"/>
                <a:lumOff val="50000"/>
              </a:sysClr>
            </a:solidFill>
            <a:prstDash val="solid"/>
          </a:ln>
          <a:effectLst/>
        </p:spPr>
      </p:cxnSp>
      <p:sp>
        <p:nvSpPr>
          <p:cNvPr id="11" name="TextBox 102"/>
          <p:cNvSpPr txBox="1"/>
          <p:nvPr/>
        </p:nvSpPr>
        <p:spPr>
          <a:xfrm>
            <a:off x="2217714" y="5070913"/>
            <a:ext cx="1774276" cy="572454"/>
          </a:xfrm>
          <a:prstGeom prst="rect">
            <a:avLst/>
          </a:prstGeom>
          <a:noFill/>
        </p:spPr>
        <p:txBody>
          <a:bodyPr wrap="square" lIns="91431" tIns="45715" rIns="91431" bIns="45715" rtlCol="0">
            <a:spAutoFit/>
          </a:bodyPr>
          <a:lstStyle/>
          <a:p>
            <a:pPr algn="ctr" defTabSz="914400">
              <a:lnSpc>
                <a:spcPct val="130000"/>
              </a:lnSpc>
            </a:pPr>
            <a:r>
              <a:rPr lang="zh-CN" altLang="en-US" sz="1200" dirty="0">
                <a:solidFill>
                  <a:prstClr val="black">
                    <a:lumMod val="95000"/>
                    <a:lumOff val="5000"/>
                  </a:prstClr>
                </a:solidFill>
                <a:latin typeface="微软雅黑" panose="020B0503020204020204" pitchFamily="34" charset="-122"/>
                <a:ea typeface="微软雅黑" panose="020B0503020204020204" pitchFamily="34" charset="-122"/>
              </a:rPr>
              <a:t>您的内容打在这里，或者通过复制您的</a:t>
            </a:r>
          </a:p>
        </p:txBody>
      </p:sp>
      <p:sp>
        <p:nvSpPr>
          <p:cNvPr id="12" name="TextBox 103"/>
          <p:cNvSpPr txBox="1"/>
          <p:nvPr/>
        </p:nvSpPr>
        <p:spPr>
          <a:xfrm>
            <a:off x="2217714" y="4667307"/>
            <a:ext cx="1774276" cy="407291"/>
          </a:xfrm>
          <a:prstGeom prst="rect">
            <a:avLst/>
          </a:prstGeom>
          <a:noFill/>
        </p:spPr>
        <p:txBody>
          <a:bodyPr wrap="square" lIns="91431" tIns="0" rIns="91431" bIns="0" rtlCol="0" anchor="t">
            <a:spAutoFit/>
          </a:bodyPr>
          <a:lstStyle/>
          <a:p>
            <a:pPr algn="ctr" defTabSz="914400">
              <a:lnSpc>
                <a:spcPct val="150000"/>
              </a:lnSpc>
            </a:pPr>
            <a:r>
              <a:rPr lang="zh-CN" altLang="en-US" sz="2000" dirty="0">
                <a:solidFill>
                  <a:prstClr val="black">
                    <a:lumMod val="75000"/>
                    <a:lumOff val="25000"/>
                  </a:prstClr>
                </a:solidFill>
                <a:latin typeface="微软雅黑" panose="020B0503020204020204" pitchFamily="34" charset="-122"/>
                <a:ea typeface="微软雅黑" panose="020B0503020204020204" pitchFamily="34" charset="-122"/>
                <a:cs typeface="华文黑体" pitchFamily="2" charset="-122"/>
              </a:rPr>
              <a:t>添加标题</a:t>
            </a:r>
          </a:p>
        </p:txBody>
      </p:sp>
      <p:sp>
        <p:nvSpPr>
          <p:cNvPr id="13" name="TextBox 104"/>
          <p:cNvSpPr txBox="1"/>
          <p:nvPr/>
        </p:nvSpPr>
        <p:spPr>
          <a:xfrm>
            <a:off x="4186390" y="5067228"/>
            <a:ext cx="1774276" cy="572454"/>
          </a:xfrm>
          <a:prstGeom prst="rect">
            <a:avLst/>
          </a:prstGeom>
          <a:noFill/>
        </p:spPr>
        <p:txBody>
          <a:bodyPr wrap="square" lIns="91431" tIns="45715" rIns="91431" bIns="45715" rtlCol="0">
            <a:spAutoFit/>
          </a:bodyPr>
          <a:lstStyle/>
          <a:p>
            <a:pPr algn="ctr" defTabSz="914400">
              <a:lnSpc>
                <a:spcPct val="130000"/>
              </a:lnSpc>
            </a:pPr>
            <a:r>
              <a:rPr lang="zh-CN" altLang="en-US" sz="1200" dirty="0">
                <a:solidFill>
                  <a:prstClr val="black">
                    <a:lumMod val="95000"/>
                    <a:lumOff val="5000"/>
                  </a:prstClr>
                </a:solidFill>
                <a:latin typeface="微软雅黑" panose="020B0503020204020204" pitchFamily="34" charset="-122"/>
                <a:ea typeface="微软雅黑" panose="020B0503020204020204" pitchFamily="34" charset="-122"/>
              </a:rPr>
              <a:t>您的内容打在这里，或者通过复制您的</a:t>
            </a:r>
          </a:p>
        </p:txBody>
      </p:sp>
      <p:sp>
        <p:nvSpPr>
          <p:cNvPr id="14" name="TextBox 105"/>
          <p:cNvSpPr txBox="1"/>
          <p:nvPr/>
        </p:nvSpPr>
        <p:spPr>
          <a:xfrm>
            <a:off x="4186390" y="4663622"/>
            <a:ext cx="1774276" cy="407291"/>
          </a:xfrm>
          <a:prstGeom prst="rect">
            <a:avLst/>
          </a:prstGeom>
          <a:noFill/>
        </p:spPr>
        <p:txBody>
          <a:bodyPr wrap="square" lIns="91431" tIns="0" rIns="91431" bIns="0" rtlCol="0" anchor="t">
            <a:spAutoFit/>
          </a:bodyPr>
          <a:lstStyle/>
          <a:p>
            <a:pPr algn="ctr" defTabSz="914400">
              <a:lnSpc>
                <a:spcPct val="150000"/>
              </a:lnSpc>
            </a:pPr>
            <a:r>
              <a:rPr lang="zh-CN" altLang="en-US" sz="2000" dirty="0">
                <a:solidFill>
                  <a:prstClr val="black">
                    <a:lumMod val="75000"/>
                    <a:lumOff val="25000"/>
                  </a:prstClr>
                </a:solidFill>
                <a:latin typeface="微软雅黑" panose="020B0503020204020204" pitchFamily="34" charset="-122"/>
                <a:ea typeface="微软雅黑" panose="020B0503020204020204" pitchFamily="34" charset="-122"/>
                <a:cs typeface="华文黑体" pitchFamily="2" charset="-122"/>
              </a:rPr>
              <a:t>添加标题</a:t>
            </a:r>
          </a:p>
        </p:txBody>
      </p:sp>
      <p:sp>
        <p:nvSpPr>
          <p:cNvPr id="15" name="TextBox 106"/>
          <p:cNvSpPr txBox="1"/>
          <p:nvPr/>
        </p:nvSpPr>
        <p:spPr>
          <a:xfrm>
            <a:off x="6243512" y="5063543"/>
            <a:ext cx="1774276" cy="572454"/>
          </a:xfrm>
          <a:prstGeom prst="rect">
            <a:avLst/>
          </a:prstGeom>
          <a:noFill/>
        </p:spPr>
        <p:txBody>
          <a:bodyPr wrap="square" lIns="91431" tIns="45715" rIns="91431" bIns="45715" rtlCol="0">
            <a:spAutoFit/>
          </a:bodyPr>
          <a:lstStyle/>
          <a:p>
            <a:pPr algn="ctr" defTabSz="914400">
              <a:lnSpc>
                <a:spcPct val="130000"/>
              </a:lnSpc>
            </a:pPr>
            <a:r>
              <a:rPr lang="zh-CN" altLang="en-US" sz="1200" dirty="0">
                <a:solidFill>
                  <a:prstClr val="black">
                    <a:lumMod val="95000"/>
                    <a:lumOff val="5000"/>
                  </a:prstClr>
                </a:solidFill>
                <a:latin typeface="微软雅黑" panose="020B0503020204020204" pitchFamily="34" charset="-122"/>
                <a:ea typeface="微软雅黑" panose="020B0503020204020204" pitchFamily="34" charset="-122"/>
              </a:rPr>
              <a:t>您的内容打在这里，或者通过复制您的</a:t>
            </a:r>
          </a:p>
        </p:txBody>
      </p:sp>
      <p:sp>
        <p:nvSpPr>
          <p:cNvPr id="16" name="TextBox 107"/>
          <p:cNvSpPr txBox="1"/>
          <p:nvPr/>
        </p:nvSpPr>
        <p:spPr>
          <a:xfrm>
            <a:off x="6243512" y="4659937"/>
            <a:ext cx="1774276" cy="407291"/>
          </a:xfrm>
          <a:prstGeom prst="rect">
            <a:avLst/>
          </a:prstGeom>
          <a:noFill/>
        </p:spPr>
        <p:txBody>
          <a:bodyPr wrap="square" lIns="91431" tIns="0" rIns="91431" bIns="0" rtlCol="0" anchor="t">
            <a:spAutoFit/>
          </a:bodyPr>
          <a:lstStyle/>
          <a:p>
            <a:pPr algn="ctr" defTabSz="914400">
              <a:lnSpc>
                <a:spcPct val="150000"/>
              </a:lnSpc>
            </a:pPr>
            <a:r>
              <a:rPr lang="zh-CN" altLang="en-US" sz="2000" dirty="0">
                <a:solidFill>
                  <a:prstClr val="black">
                    <a:lumMod val="75000"/>
                    <a:lumOff val="25000"/>
                  </a:prstClr>
                </a:solidFill>
                <a:latin typeface="微软雅黑" panose="020B0503020204020204" pitchFamily="34" charset="-122"/>
                <a:ea typeface="微软雅黑" panose="020B0503020204020204" pitchFamily="34" charset="-122"/>
                <a:cs typeface="华文黑体" pitchFamily="2" charset="-122"/>
              </a:rPr>
              <a:t>添加标题</a:t>
            </a:r>
          </a:p>
        </p:txBody>
      </p:sp>
      <p:sp>
        <p:nvSpPr>
          <p:cNvPr id="17" name="TextBox 108"/>
          <p:cNvSpPr txBox="1"/>
          <p:nvPr/>
        </p:nvSpPr>
        <p:spPr>
          <a:xfrm>
            <a:off x="8217584" y="5059858"/>
            <a:ext cx="1774276" cy="572454"/>
          </a:xfrm>
          <a:prstGeom prst="rect">
            <a:avLst/>
          </a:prstGeom>
          <a:noFill/>
        </p:spPr>
        <p:txBody>
          <a:bodyPr wrap="square" lIns="91431" tIns="45715" rIns="91431" bIns="45715" rtlCol="0">
            <a:spAutoFit/>
          </a:bodyPr>
          <a:lstStyle/>
          <a:p>
            <a:pPr algn="ctr" defTabSz="914400">
              <a:lnSpc>
                <a:spcPct val="130000"/>
              </a:lnSpc>
            </a:pPr>
            <a:r>
              <a:rPr lang="zh-CN" altLang="en-US" sz="1200" dirty="0">
                <a:solidFill>
                  <a:prstClr val="black">
                    <a:lumMod val="95000"/>
                    <a:lumOff val="5000"/>
                  </a:prstClr>
                </a:solidFill>
                <a:latin typeface="微软雅黑" panose="020B0503020204020204" pitchFamily="34" charset="-122"/>
                <a:ea typeface="微软雅黑" panose="020B0503020204020204" pitchFamily="34" charset="-122"/>
              </a:rPr>
              <a:t>您的内容打在这里，或者通过复制您的</a:t>
            </a:r>
          </a:p>
        </p:txBody>
      </p:sp>
      <p:sp>
        <p:nvSpPr>
          <p:cNvPr id="18" name="TextBox 109"/>
          <p:cNvSpPr txBox="1"/>
          <p:nvPr/>
        </p:nvSpPr>
        <p:spPr>
          <a:xfrm>
            <a:off x="8217584" y="4656252"/>
            <a:ext cx="1774276" cy="407291"/>
          </a:xfrm>
          <a:prstGeom prst="rect">
            <a:avLst/>
          </a:prstGeom>
          <a:noFill/>
        </p:spPr>
        <p:txBody>
          <a:bodyPr wrap="square" lIns="91431" tIns="0" rIns="91431" bIns="0" rtlCol="0" anchor="t">
            <a:spAutoFit/>
          </a:bodyPr>
          <a:lstStyle/>
          <a:p>
            <a:pPr algn="ctr" defTabSz="914400">
              <a:lnSpc>
                <a:spcPct val="150000"/>
              </a:lnSpc>
            </a:pPr>
            <a:r>
              <a:rPr lang="zh-CN" altLang="en-US" sz="2000" dirty="0">
                <a:solidFill>
                  <a:prstClr val="black">
                    <a:lumMod val="75000"/>
                    <a:lumOff val="25000"/>
                  </a:prstClr>
                </a:solidFill>
                <a:latin typeface="微软雅黑" panose="020B0503020204020204" pitchFamily="34" charset="-122"/>
                <a:ea typeface="微软雅黑" panose="020B0503020204020204" pitchFamily="34" charset="-122"/>
                <a:cs typeface="华文黑体" pitchFamily="2" charset="-122"/>
              </a:rPr>
              <a:t>添加标题</a:t>
            </a:r>
          </a:p>
        </p:txBody>
      </p:sp>
      <p:sp>
        <p:nvSpPr>
          <p:cNvPr id="19" name="梯形 2"/>
          <p:cNvSpPr>
            <a:spLocks noChangeArrowheads="1"/>
          </p:cNvSpPr>
          <p:nvPr/>
        </p:nvSpPr>
        <p:spPr bwMode="auto">
          <a:xfrm flipV="1">
            <a:off x="1651905" y="3680757"/>
            <a:ext cx="8928100" cy="360363"/>
          </a:xfrm>
          <a:custGeom>
            <a:avLst/>
            <a:gdLst>
              <a:gd name="G0" fmla="+- 1116 0 0"/>
              <a:gd name="G1" fmla="+- 21600 0 1116"/>
              <a:gd name="G2" fmla="*/ 1116 1 2"/>
              <a:gd name="G3" fmla="+- 21600 0 G2"/>
              <a:gd name="G4" fmla="+/ 1116 21600 2"/>
              <a:gd name="G5" fmla="+/ G1 0 2"/>
              <a:gd name="G6" fmla="*/ 21600 21600 1116"/>
              <a:gd name="G7" fmla="*/ G6 1 2"/>
              <a:gd name="G8" fmla="+- 21600 0 G7"/>
              <a:gd name="G9" fmla="*/ 21600 1 2"/>
              <a:gd name="G10" fmla="+- 1116 0 G9"/>
              <a:gd name="G11" fmla="?: G10 G8 0"/>
              <a:gd name="G12" fmla="?: G10 G7 21600"/>
              <a:gd name="T0" fmla="*/ 21042 w 21600"/>
              <a:gd name="T1" fmla="*/ 10800 h 21600"/>
              <a:gd name="T2" fmla="*/ 10800 w 21600"/>
              <a:gd name="T3" fmla="*/ 21600 h 21600"/>
              <a:gd name="T4" fmla="*/ 558 w 21600"/>
              <a:gd name="T5" fmla="*/ 10800 h 21600"/>
              <a:gd name="T6" fmla="*/ 10800 w 21600"/>
              <a:gd name="T7" fmla="*/ 0 h 21600"/>
              <a:gd name="T8" fmla="*/ 2358 w 21600"/>
              <a:gd name="T9" fmla="*/ 2358 h 21600"/>
              <a:gd name="T10" fmla="*/ 19242 w 21600"/>
              <a:gd name="T11" fmla="*/ 19242 h 21600"/>
            </a:gdLst>
            <a:ahLst/>
            <a:cxnLst>
              <a:cxn ang="0">
                <a:pos x="T0" y="T1"/>
              </a:cxn>
              <a:cxn ang="0">
                <a:pos x="T2" y="T3"/>
              </a:cxn>
              <a:cxn ang="0">
                <a:pos x="T4" y="T5"/>
              </a:cxn>
              <a:cxn ang="0">
                <a:pos x="T6" y="T7"/>
              </a:cxn>
            </a:cxnLst>
            <a:rect l="T8" t="T9" r="T10" b="T11"/>
            <a:pathLst>
              <a:path w="21600" h="21600">
                <a:moveTo>
                  <a:pt x="0" y="0"/>
                </a:moveTo>
                <a:lnTo>
                  <a:pt x="1116" y="21600"/>
                </a:lnTo>
                <a:lnTo>
                  <a:pt x="20484" y="21600"/>
                </a:lnTo>
                <a:lnTo>
                  <a:pt x="21600" y="0"/>
                </a:lnTo>
                <a:close/>
              </a:path>
            </a:pathLst>
          </a:custGeom>
          <a:solidFill>
            <a:sysClr val="window" lastClr="FFFFFF">
              <a:lumMod val="65000"/>
              <a:alpha val="50000"/>
            </a:sysClr>
          </a:solidFill>
          <a:ln>
            <a:noFill/>
          </a:ln>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zh-CN" sz="1900" b="0" i="0" u="none" strike="noStrike" kern="0" cap="none" spc="0" normalizeH="0" baseline="0" noProof="0">
              <a:ln>
                <a:noFill/>
              </a:ln>
              <a:solidFill>
                <a:srgbClr val="FFFFFF"/>
              </a:solidFill>
              <a:effectLst/>
              <a:uLnTx/>
              <a:uFillTx/>
              <a:latin typeface="宋体" panose="02010600030101010101" pitchFamily="2" charset="-122"/>
              <a:sym typeface="宋体" panose="02010600030101010101" pitchFamily="2" charset="-122"/>
            </a:endParaRPr>
          </a:p>
        </p:txBody>
      </p:sp>
      <p:grpSp>
        <p:nvGrpSpPr>
          <p:cNvPr id="20" name="组合 9"/>
          <p:cNvGrpSpPr/>
          <p:nvPr/>
        </p:nvGrpSpPr>
        <p:grpSpPr bwMode="auto">
          <a:xfrm>
            <a:off x="6417580" y="2456621"/>
            <a:ext cx="1389063" cy="1387475"/>
            <a:chOff x="0" y="0"/>
            <a:chExt cx="1387872" cy="1387872"/>
          </a:xfrm>
        </p:grpSpPr>
        <p:sp>
          <p:nvSpPr>
            <p:cNvPr id="21" name="同心圆 11"/>
            <p:cNvSpPr>
              <a:spLocks noChangeArrowheads="1"/>
            </p:cNvSpPr>
            <p:nvPr/>
          </p:nvSpPr>
          <p:spPr bwMode="auto">
            <a:xfrm>
              <a:off x="0" y="0"/>
              <a:ext cx="1387872" cy="1387872"/>
            </a:xfrm>
            <a:custGeom>
              <a:avLst/>
              <a:gdLst>
                <a:gd name="G0" fmla="+- 3311 0 0"/>
                <a:gd name="G1" fmla="+- 21600 0 3311"/>
                <a:gd name="G2" fmla="+- 21600 0 3311"/>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3311" y="10800"/>
                  </a:moveTo>
                  <a:cubicBezTo>
                    <a:pt x="3311" y="14936"/>
                    <a:pt x="6664" y="18289"/>
                    <a:pt x="10800" y="18289"/>
                  </a:cubicBezTo>
                  <a:cubicBezTo>
                    <a:pt x="14936" y="18289"/>
                    <a:pt x="18289" y="14936"/>
                    <a:pt x="18289" y="10800"/>
                  </a:cubicBezTo>
                  <a:cubicBezTo>
                    <a:pt x="18289" y="6664"/>
                    <a:pt x="14936" y="3311"/>
                    <a:pt x="10800" y="3311"/>
                  </a:cubicBezTo>
                  <a:cubicBezTo>
                    <a:pt x="6664" y="3311"/>
                    <a:pt x="3311" y="6664"/>
                    <a:pt x="3311" y="10800"/>
                  </a:cubicBezTo>
                  <a:close/>
                </a:path>
              </a:pathLst>
            </a:custGeom>
            <a:blipFill>
              <a:blip r:embed="rId5" cstate="screen"/>
              <a:stretch>
                <a:fillRect/>
              </a:stretch>
            </a:blipFill>
            <a:ln>
              <a:noFill/>
            </a:ln>
            <a:extLst>
              <a:ext uri="{91240B29-F687-4F45-9708-019B960494DF}">
                <a14:hiddenLine xmlns:a14="http://schemas.microsoft.com/office/drawing/2010/main" w="25400">
                  <a:solidFill>
                    <a:srgbClr val="395E8A"/>
                  </a:solidFill>
                  <a:bevel/>
                </a14:hiddenLine>
              </a:ext>
            </a:extLst>
          </p:spPr>
          <p:txBody>
            <a:bodyPr anchor="ctr"/>
            <a:lstStyle/>
            <a:p>
              <a:pPr algn="ctr" defTabSz="914400"/>
              <a:endParaRPr lang="zh-CN" altLang="zh-CN" sz="1900">
                <a:solidFill>
                  <a:prstClr val="white"/>
                </a:solidFill>
                <a:latin typeface="宋体" panose="02010600030101010101" pitchFamily="2" charset="-122"/>
                <a:sym typeface="宋体" panose="02010600030101010101" pitchFamily="2" charset="-122"/>
              </a:endParaRPr>
            </a:p>
          </p:txBody>
        </p:sp>
        <p:sp>
          <p:nvSpPr>
            <p:cNvPr id="22" name="空心弧 12"/>
            <p:cNvSpPr>
              <a:spLocks noChangeArrowheads="1"/>
            </p:cNvSpPr>
            <p:nvPr/>
          </p:nvSpPr>
          <p:spPr bwMode="auto">
            <a:xfrm rot="5400000">
              <a:off x="0" y="0"/>
              <a:ext cx="1387872" cy="1387872"/>
            </a:xfrm>
            <a:custGeom>
              <a:avLst/>
              <a:gdLst>
                <a:gd name="G0" fmla="+- 7411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7411"/>
                <a:gd name="G18" fmla="*/ 7411 1 2"/>
                <a:gd name="G19" fmla="+- G18 5400 0"/>
                <a:gd name="G20" fmla="cos G19 11796480"/>
                <a:gd name="G21" fmla="sin G19 11796480"/>
                <a:gd name="G22" fmla="+- G20 10800 0"/>
                <a:gd name="G23" fmla="+- G21 10800 0"/>
                <a:gd name="G24" fmla="+- 10800 0 G20"/>
                <a:gd name="G25" fmla="+- 7411 10800 0"/>
                <a:gd name="G26" fmla="?: G9 G17 G25"/>
                <a:gd name="G27" fmla="?: G9 0 21600"/>
                <a:gd name="G28" fmla="cos 10800 11796480"/>
                <a:gd name="G29" fmla="sin 10800 11796480"/>
                <a:gd name="G30" fmla="sin 7411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1694 w 21600"/>
                <a:gd name="T15" fmla="*/ 10800 h 21600"/>
                <a:gd name="T16" fmla="*/ 10800 w 21600"/>
                <a:gd name="T17" fmla="*/ 3389 h 21600"/>
                <a:gd name="T18" fmla="*/ 19906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3389" y="10800"/>
                  </a:moveTo>
                  <a:cubicBezTo>
                    <a:pt x="3389" y="6707"/>
                    <a:pt x="6707" y="3389"/>
                    <a:pt x="10800" y="3389"/>
                  </a:cubicBezTo>
                  <a:cubicBezTo>
                    <a:pt x="14892" y="3388"/>
                    <a:pt x="18210" y="6707"/>
                    <a:pt x="18211" y="10799"/>
                  </a:cubicBezTo>
                  <a:lnTo>
                    <a:pt x="21600" y="10800"/>
                  </a:lnTo>
                  <a:cubicBezTo>
                    <a:pt x="21600" y="4835"/>
                    <a:pt x="16764" y="0"/>
                    <a:pt x="10800" y="0"/>
                  </a:cubicBezTo>
                  <a:cubicBezTo>
                    <a:pt x="4835" y="0"/>
                    <a:pt x="0" y="4835"/>
                    <a:pt x="0" y="10800"/>
                  </a:cubicBezTo>
                  <a:close/>
                </a:path>
              </a:pathLst>
            </a:custGeom>
            <a:blipFill>
              <a:blip r:embed="rId6" cstate="screen"/>
              <a:stretch>
                <a:fillRect/>
              </a:stretch>
            </a:blipFill>
            <a:ln>
              <a:noFill/>
            </a:ln>
            <a:extLst>
              <a:ext uri="{91240B29-F687-4F45-9708-019B960494DF}">
                <a14:hiddenLine xmlns:a14="http://schemas.microsoft.com/office/drawing/2010/main" w="25400">
                  <a:solidFill>
                    <a:srgbClr val="395E8A"/>
                  </a:solidFill>
                  <a:bevel/>
                </a14:hiddenLine>
              </a:ext>
            </a:extLst>
          </p:spPr>
          <p:txBody>
            <a:bodyPr anchor="ctr"/>
            <a:lstStyle/>
            <a:p>
              <a:pPr algn="ctr" defTabSz="914400"/>
              <a:endParaRPr lang="zh-CN" altLang="zh-CN" sz="1900">
                <a:solidFill>
                  <a:prstClr val="white"/>
                </a:solidFill>
                <a:latin typeface="宋体" panose="02010600030101010101" pitchFamily="2" charset="-122"/>
                <a:sym typeface="宋体" panose="02010600030101010101" pitchFamily="2" charset="-122"/>
              </a:endParaRPr>
            </a:p>
          </p:txBody>
        </p:sp>
      </p:grpSp>
      <p:grpSp>
        <p:nvGrpSpPr>
          <p:cNvPr id="28" name="组合 13"/>
          <p:cNvGrpSpPr/>
          <p:nvPr/>
        </p:nvGrpSpPr>
        <p:grpSpPr bwMode="auto">
          <a:xfrm>
            <a:off x="8347980" y="2456621"/>
            <a:ext cx="1389063" cy="1387475"/>
            <a:chOff x="0" y="0"/>
            <a:chExt cx="1387872" cy="1387872"/>
          </a:xfrm>
        </p:grpSpPr>
        <p:sp>
          <p:nvSpPr>
            <p:cNvPr id="29" name="同心圆 14"/>
            <p:cNvSpPr>
              <a:spLocks noChangeArrowheads="1"/>
            </p:cNvSpPr>
            <p:nvPr/>
          </p:nvSpPr>
          <p:spPr bwMode="auto">
            <a:xfrm>
              <a:off x="0" y="0"/>
              <a:ext cx="1387872" cy="1387872"/>
            </a:xfrm>
            <a:custGeom>
              <a:avLst/>
              <a:gdLst>
                <a:gd name="G0" fmla="+- 3311 0 0"/>
                <a:gd name="G1" fmla="+- 21600 0 3311"/>
                <a:gd name="G2" fmla="+- 21600 0 3311"/>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3311" y="10800"/>
                  </a:moveTo>
                  <a:cubicBezTo>
                    <a:pt x="3311" y="14936"/>
                    <a:pt x="6664" y="18289"/>
                    <a:pt x="10800" y="18289"/>
                  </a:cubicBezTo>
                  <a:cubicBezTo>
                    <a:pt x="14936" y="18289"/>
                    <a:pt x="18289" y="14936"/>
                    <a:pt x="18289" y="10800"/>
                  </a:cubicBezTo>
                  <a:cubicBezTo>
                    <a:pt x="18289" y="6664"/>
                    <a:pt x="14936" y="3311"/>
                    <a:pt x="10800" y="3311"/>
                  </a:cubicBezTo>
                  <a:cubicBezTo>
                    <a:pt x="6664" y="3311"/>
                    <a:pt x="3311" y="6664"/>
                    <a:pt x="3311" y="10800"/>
                  </a:cubicBezTo>
                  <a:close/>
                </a:path>
              </a:pathLst>
            </a:custGeom>
            <a:blipFill>
              <a:blip r:embed="rId7" cstate="screen"/>
              <a:stretch>
                <a:fillRect/>
              </a:stretch>
            </a:blipFill>
            <a:ln>
              <a:noFill/>
            </a:ln>
            <a:extLst>
              <a:ext uri="{91240B29-F687-4F45-9708-019B960494DF}">
                <a14:hiddenLine xmlns:a14="http://schemas.microsoft.com/office/drawing/2010/main" w="25400">
                  <a:solidFill>
                    <a:srgbClr val="395E8A"/>
                  </a:solidFill>
                  <a:bevel/>
                </a14:hiddenLine>
              </a:ext>
            </a:ex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zh-CN" sz="1900" b="0" i="0" u="none" strike="noStrike" kern="0" cap="none" spc="0" normalizeH="0" baseline="0" noProof="0">
                <a:ln>
                  <a:noFill/>
                </a:ln>
                <a:solidFill>
                  <a:prstClr val="white"/>
                </a:solidFill>
                <a:effectLst/>
                <a:uLnTx/>
                <a:uFillTx/>
                <a:latin typeface="宋体" panose="02010600030101010101" pitchFamily="2" charset="-122"/>
                <a:sym typeface="宋体" panose="02010600030101010101" pitchFamily="2" charset="-122"/>
              </a:endParaRPr>
            </a:p>
          </p:txBody>
        </p:sp>
        <p:sp>
          <p:nvSpPr>
            <p:cNvPr id="30" name="空心弧 15"/>
            <p:cNvSpPr>
              <a:spLocks noChangeArrowheads="1"/>
            </p:cNvSpPr>
            <p:nvPr/>
          </p:nvSpPr>
          <p:spPr bwMode="auto">
            <a:xfrm rot="5400000">
              <a:off x="0" y="0"/>
              <a:ext cx="1387872" cy="1387872"/>
            </a:xfrm>
            <a:custGeom>
              <a:avLst/>
              <a:gdLst>
                <a:gd name="G0" fmla="+- 7506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7506"/>
                <a:gd name="G18" fmla="*/ 7506 1 2"/>
                <a:gd name="G19" fmla="+- G18 5400 0"/>
                <a:gd name="G20" fmla="cos G19 11796480"/>
                <a:gd name="G21" fmla="sin G19 11796480"/>
                <a:gd name="G22" fmla="+- G20 10800 0"/>
                <a:gd name="G23" fmla="+- G21 10800 0"/>
                <a:gd name="G24" fmla="+- 10800 0 G20"/>
                <a:gd name="G25" fmla="+- 7506 10800 0"/>
                <a:gd name="G26" fmla="?: G9 G17 G25"/>
                <a:gd name="G27" fmla="?: G9 0 21600"/>
                <a:gd name="G28" fmla="cos 10800 11796480"/>
                <a:gd name="G29" fmla="sin 10800 11796480"/>
                <a:gd name="G30" fmla="sin 7506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1647 w 21600"/>
                <a:gd name="T15" fmla="*/ 10800 h 21600"/>
                <a:gd name="T16" fmla="*/ 10800 w 21600"/>
                <a:gd name="T17" fmla="*/ 3294 h 21600"/>
                <a:gd name="T18" fmla="*/ 19953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3294" y="10800"/>
                  </a:moveTo>
                  <a:cubicBezTo>
                    <a:pt x="3294" y="6654"/>
                    <a:pt x="6654" y="3294"/>
                    <a:pt x="10800" y="3294"/>
                  </a:cubicBezTo>
                  <a:cubicBezTo>
                    <a:pt x="14945" y="3293"/>
                    <a:pt x="18305" y="6654"/>
                    <a:pt x="18306" y="10799"/>
                  </a:cubicBezTo>
                  <a:lnTo>
                    <a:pt x="21600" y="10800"/>
                  </a:lnTo>
                  <a:cubicBezTo>
                    <a:pt x="21600" y="4835"/>
                    <a:pt x="16764" y="0"/>
                    <a:pt x="10800" y="0"/>
                  </a:cubicBezTo>
                  <a:cubicBezTo>
                    <a:pt x="4835" y="0"/>
                    <a:pt x="0" y="4835"/>
                    <a:pt x="0" y="10800"/>
                  </a:cubicBezTo>
                  <a:close/>
                </a:path>
              </a:pathLst>
            </a:custGeom>
            <a:solidFill>
              <a:srgbClr val="F79646">
                <a:lumMod val="20000"/>
                <a:lumOff val="80000"/>
                <a:alpha val="19000"/>
              </a:srgbClr>
            </a:solidFill>
            <a:ln>
              <a:noFill/>
            </a:ln>
            <a:extLst>
              <a:ext uri="{91240B29-F687-4F45-9708-019B960494DF}">
                <a14:hiddenLine xmlns:a14="http://schemas.microsoft.com/office/drawing/2010/main" w="25400">
                  <a:solidFill>
                    <a:srgbClr val="395E8A"/>
                  </a:solidFill>
                  <a:bevel/>
                </a14:hiddenLine>
              </a:ext>
            </a:ex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zh-CN" sz="1900" b="0" i="0" u="none" strike="noStrike" kern="0" cap="none" spc="0" normalizeH="0" baseline="0" noProof="0">
                <a:ln>
                  <a:noFill/>
                </a:ln>
                <a:solidFill>
                  <a:prstClr val="white"/>
                </a:solidFill>
                <a:effectLst/>
                <a:uLnTx/>
                <a:uFillTx/>
                <a:latin typeface="宋体" panose="02010600030101010101" pitchFamily="2" charset="-122"/>
                <a:sym typeface="宋体" panose="02010600030101010101" pitchFamily="2" charset="-122"/>
              </a:endParaRPr>
            </a:p>
          </p:txBody>
        </p:sp>
      </p:grpSp>
      <p:grpSp>
        <p:nvGrpSpPr>
          <p:cNvPr id="31" name="组合 13"/>
          <p:cNvGrpSpPr/>
          <p:nvPr/>
        </p:nvGrpSpPr>
        <p:grpSpPr bwMode="auto">
          <a:xfrm>
            <a:off x="4436618" y="2456621"/>
            <a:ext cx="1389063" cy="1387475"/>
            <a:chOff x="0" y="0"/>
            <a:chExt cx="1387872" cy="1387872"/>
          </a:xfrm>
        </p:grpSpPr>
        <p:sp>
          <p:nvSpPr>
            <p:cNvPr id="32" name="同心圆 14"/>
            <p:cNvSpPr>
              <a:spLocks noChangeArrowheads="1"/>
            </p:cNvSpPr>
            <p:nvPr/>
          </p:nvSpPr>
          <p:spPr bwMode="auto">
            <a:xfrm>
              <a:off x="0" y="0"/>
              <a:ext cx="1387872" cy="1387872"/>
            </a:xfrm>
            <a:custGeom>
              <a:avLst/>
              <a:gdLst>
                <a:gd name="G0" fmla="+- 3311 0 0"/>
                <a:gd name="G1" fmla="+- 21600 0 3311"/>
                <a:gd name="G2" fmla="+- 21600 0 3311"/>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3311" y="10800"/>
                  </a:moveTo>
                  <a:cubicBezTo>
                    <a:pt x="3311" y="14936"/>
                    <a:pt x="6664" y="18289"/>
                    <a:pt x="10800" y="18289"/>
                  </a:cubicBezTo>
                  <a:cubicBezTo>
                    <a:pt x="14936" y="18289"/>
                    <a:pt x="18289" y="14936"/>
                    <a:pt x="18289" y="10800"/>
                  </a:cubicBezTo>
                  <a:cubicBezTo>
                    <a:pt x="18289" y="6664"/>
                    <a:pt x="14936" y="3311"/>
                    <a:pt x="10800" y="3311"/>
                  </a:cubicBezTo>
                  <a:cubicBezTo>
                    <a:pt x="6664" y="3311"/>
                    <a:pt x="3311" y="6664"/>
                    <a:pt x="3311" y="10800"/>
                  </a:cubicBezTo>
                  <a:close/>
                </a:path>
              </a:pathLst>
            </a:custGeom>
            <a:blipFill>
              <a:blip r:embed="rId5" cstate="screen"/>
              <a:stretch>
                <a:fillRect/>
              </a:stretch>
            </a:blipFill>
            <a:ln>
              <a:noFill/>
            </a:ln>
            <a:extLst>
              <a:ext uri="{91240B29-F687-4F45-9708-019B960494DF}">
                <a14:hiddenLine xmlns:a14="http://schemas.microsoft.com/office/drawing/2010/main" w="25400">
                  <a:solidFill>
                    <a:srgbClr val="395E8A"/>
                  </a:solidFill>
                  <a:bevel/>
                </a14:hiddenLine>
              </a:ext>
            </a:ex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zh-CN" sz="1900" b="0" i="0" u="none" strike="noStrike" kern="0" cap="none" spc="0" normalizeH="0" baseline="0" noProof="0">
                <a:ln>
                  <a:noFill/>
                </a:ln>
                <a:solidFill>
                  <a:prstClr val="white"/>
                </a:solidFill>
                <a:effectLst/>
                <a:uLnTx/>
                <a:uFillTx/>
                <a:latin typeface="宋体" panose="02010600030101010101" pitchFamily="2" charset="-122"/>
                <a:sym typeface="宋体" panose="02010600030101010101" pitchFamily="2" charset="-122"/>
              </a:endParaRPr>
            </a:p>
          </p:txBody>
        </p:sp>
        <p:sp>
          <p:nvSpPr>
            <p:cNvPr id="33" name="空心弧 15"/>
            <p:cNvSpPr>
              <a:spLocks noChangeArrowheads="1"/>
            </p:cNvSpPr>
            <p:nvPr/>
          </p:nvSpPr>
          <p:spPr bwMode="auto">
            <a:xfrm rot="5400000">
              <a:off x="0" y="0"/>
              <a:ext cx="1387872" cy="1387872"/>
            </a:xfrm>
            <a:custGeom>
              <a:avLst/>
              <a:gdLst>
                <a:gd name="G0" fmla="+- 7506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7506"/>
                <a:gd name="G18" fmla="*/ 7506 1 2"/>
                <a:gd name="G19" fmla="+- G18 5400 0"/>
                <a:gd name="G20" fmla="cos G19 11796480"/>
                <a:gd name="G21" fmla="sin G19 11796480"/>
                <a:gd name="G22" fmla="+- G20 10800 0"/>
                <a:gd name="G23" fmla="+- G21 10800 0"/>
                <a:gd name="G24" fmla="+- 10800 0 G20"/>
                <a:gd name="G25" fmla="+- 7506 10800 0"/>
                <a:gd name="G26" fmla="?: G9 G17 G25"/>
                <a:gd name="G27" fmla="?: G9 0 21600"/>
                <a:gd name="G28" fmla="cos 10800 11796480"/>
                <a:gd name="G29" fmla="sin 10800 11796480"/>
                <a:gd name="G30" fmla="sin 7506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1647 w 21600"/>
                <a:gd name="T15" fmla="*/ 10800 h 21600"/>
                <a:gd name="T16" fmla="*/ 10800 w 21600"/>
                <a:gd name="T17" fmla="*/ 3294 h 21600"/>
                <a:gd name="T18" fmla="*/ 19953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3294" y="10800"/>
                  </a:moveTo>
                  <a:cubicBezTo>
                    <a:pt x="3294" y="6654"/>
                    <a:pt x="6654" y="3294"/>
                    <a:pt x="10800" y="3294"/>
                  </a:cubicBezTo>
                  <a:cubicBezTo>
                    <a:pt x="14945" y="3293"/>
                    <a:pt x="18305" y="6654"/>
                    <a:pt x="18306" y="10799"/>
                  </a:cubicBezTo>
                  <a:lnTo>
                    <a:pt x="21600" y="10800"/>
                  </a:lnTo>
                  <a:cubicBezTo>
                    <a:pt x="21600" y="4835"/>
                    <a:pt x="16764" y="0"/>
                    <a:pt x="10800" y="0"/>
                  </a:cubicBezTo>
                  <a:cubicBezTo>
                    <a:pt x="4835" y="0"/>
                    <a:pt x="0" y="4835"/>
                    <a:pt x="0" y="10800"/>
                  </a:cubicBezTo>
                  <a:close/>
                </a:path>
              </a:pathLst>
            </a:custGeom>
            <a:blipFill>
              <a:blip r:embed="rId8" cstate="screen"/>
              <a:stretch>
                <a:fillRect/>
              </a:stretch>
            </a:blipFill>
            <a:ln>
              <a:noFill/>
            </a:ln>
            <a:extLst>
              <a:ext uri="{91240B29-F687-4F45-9708-019B960494DF}">
                <a14:hiddenLine xmlns:a14="http://schemas.microsoft.com/office/drawing/2010/main" w="25400">
                  <a:solidFill>
                    <a:srgbClr val="395E8A"/>
                  </a:solidFill>
                  <a:bevel/>
                </a14:hiddenLine>
              </a:ext>
            </a:ex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zh-CN" sz="1900" b="0" i="0" u="none" strike="noStrike" kern="0" cap="none" spc="0" normalizeH="0" baseline="0" noProof="0">
                <a:ln>
                  <a:noFill/>
                </a:ln>
                <a:solidFill>
                  <a:prstClr val="white"/>
                </a:solidFill>
                <a:effectLst/>
                <a:uLnTx/>
                <a:uFillTx/>
                <a:latin typeface="宋体" panose="02010600030101010101" pitchFamily="2" charset="-122"/>
                <a:sym typeface="宋体" panose="02010600030101010101" pitchFamily="2" charset="-122"/>
              </a:endParaRPr>
            </a:p>
          </p:txBody>
        </p:sp>
      </p:grpSp>
      <p:grpSp>
        <p:nvGrpSpPr>
          <p:cNvPr id="34" name="组合 9"/>
          <p:cNvGrpSpPr/>
          <p:nvPr/>
        </p:nvGrpSpPr>
        <p:grpSpPr bwMode="auto">
          <a:xfrm>
            <a:off x="2460501" y="2456621"/>
            <a:ext cx="1389063" cy="1387475"/>
            <a:chOff x="0" y="0"/>
            <a:chExt cx="1387872" cy="1387872"/>
          </a:xfrm>
        </p:grpSpPr>
        <p:sp>
          <p:nvSpPr>
            <p:cNvPr id="35" name="同心圆 11"/>
            <p:cNvSpPr>
              <a:spLocks noChangeArrowheads="1"/>
            </p:cNvSpPr>
            <p:nvPr/>
          </p:nvSpPr>
          <p:spPr bwMode="auto">
            <a:xfrm>
              <a:off x="0" y="0"/>
              <a:ext cx="1387872" cy="1387872"/>
            </a:xfrm>
            <a:custGeom>
              <a:avLst/>
              <a:gdLst>
                <a:gd name="G0" fmla="+- 3311 0 0"/>
                <a:gd name="G1" fmla="+- 21600 0 3311"/>
                <a:gd name="G2" fmla="+- 21600 0 3311"/>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3311" y="10800"/>
                  </a:moveTo>
                  <a:cubicBezTo>
                    <a:pt x="3311" y="14936"/>
                    <a:pt x="6664" y="18289"/>
                    <a:pt x="10800" y="18289"/>
                  </a:cubicBezTo>
                  <a:cubicBezTo>
                    <a:pt x="14936" y="18289"/>
                    <a:pt x="18289" y="14936"/>
                    <a:pt x="18289" y="10800"/>
                  </a:cubicBezTo>
                  <a:cubicBezTo>
                    <a:pt x="18289" y="6664"/>
                    <a:pt x="14936" y="3311"/>
                    <a:pt x="10800" y="3311"/>
                  </a:cubicBezTo>
                  <a:cubicBezTo>
                    <a:pt x="6664" y="3311"/>
                    <a:pt x="3311" y="6664"/>
                    <a:pt x="3311" y="10800"/>
                  </a:cubicBezTo>
                  <a:close/>
                </a:path>
              </a:pathLst>
            </a:custGeom>
            <a:blipFill>
              <a:blip r:embed="rId5" cstate="screen"/>
              <a:stretch>
                <a:fillRect/>
              </a:stretch>
            </a:blipFill>
            <a:ln>
              <a:noFill/>
            </a:ln>
            <a:extLst>
              <a:ext uri="{91240B29-F687-4F45-9708-019B960494DF}">
                <a14:hiddenLine xmlns:a14="http://schemas.microsoft.com/office/drawing/2010/main" w="25400">
                  <a:solidFill>
                    <a:srgbClr val="395E8A"/>
                  </a:solidFill>
                  <a:bevel/>
                </a14:hiddenLine>
              </a:ext>
            </a:extLst>
          </p:spPr>
          <p:txBody>
            <a:bodyPr anchor="ctr"/>
            <a:lstStyle/>
            <a:p>
              <a:pPr algn="ctr" defTabSz="914400"/>
              <a:endParaRPr lang="zh-CN" altLang="zh-CN" sz="1900">
                <a:solidFill>
                  <a:prstClr val="white"/>
                </a:solidFill>
                <a:latin typeface="宋体" panose="02010600030101010101" pitchFamily="2" charset="-122"/>
                <a:sym typeface="宋体" panose="02010600030101010101" pitchFamily="2" charset="-122"/>
              </a:endParaRPr>
            </a:p>
          </p:txBody>
        </p:sp>
        <p:sp>
          <p:nvSpPr>
            <p:cNvPr id="36" name="空心弧 12"/>
            <p:cNvSpPr>
              <a:spLocks noChangeArrowheads="1"/>
            </p:cNvSpPr>
            <p:nvPr/>
          </p:nvSpPr>
          <p:spPr bwMode="auto">
            <a:xfrm rot="5400000">
              <a:off x="0" y="0"/>
              <a:ext cx="1387872" cy="1387872"/>
            </a:xfrm>
            <a:custGeom>
              <a:avLst/>
              <a:gdLst>
                <a:gd name="G0" fmla="+- 7411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7411"/>
                <a:gd name="G18" fmla="*/ 7411 1 2"/>
                <a:gd name="G19" fmla="+- G18 5400 0"/>
                <a:gd name="G20" fmla="cos G19 11796480"/>
                <a:gd name="G21" fmla="sin G19 11796480"/>
                <a:gd name="G22" fmla="+- G20 10800 0"/>
                <a:gd name="G23" fmla="+- G21 10800 0"/>
                <a:gd name="G24" fmla="+- 10800 0 G20"/>
                <a:gd name="G25" fmla="+- 7411 10800 0"/>
                <a:gd name="G26" fmla="?: G9 G17 G25"/>
                <a:gd name="G27" fmla="?: G9 0 21600"/>
                <a:gd name="G28" fmla="cos 10800 11796480"/>
                <a:gd name="G29" fmla="sin 10800 11796480"/>
                <a:gd name="G30" fmla="sin 7411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1694 w 21600"/>
                <a:gd name="T15" fmla="*/ 10800 h 21600"/>
                <a:gd name="T16" fmla="*/ 10800 w 21600"/>
                <a:gd name="T17" fmla="*/ 3389 h 21600"/>
                <a:gd name="T18" fmla="*/ 19906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3389" y="10800"/>
                  </a:moveTo>
                  <a:cubicBezTo>
                    <a:pt x="3389" y="6707"/>
                    <a:pt x="6707" y="3389"/>
                    <a:pt x="10800" y="3389"/>
                  </a:cubicBezTo>
                  <a:cubicBezTo>
                    <a:pt x="14892" y="3388"/>
                    <a:pt x="18210" y="6707"/>
                    <a:pt x="18211" y="10799"/>
                  </a:cubicBezTo>
                  <a:lnTo>
                    <a:pt x="21600" y="10800"/>
                  </a:lnTo>
                  <a:cubicBezTo>
                    <a:pt x="21600" y="4835"/>
                    <a:pt x="16764" y="0"/>
                    <a:pt x="10800" y="0"/>
                  </a:cubicBezTo>
                  <a:cubicBezTo>
                    <a:pt x="4835" y="0"/>
                    <a:pt x="0" y="4835"/>
                    <a:pt x="0" y="10800"/>
                  </a:cubicBezTo>
                  <a:close/>
                </a:path>
              </a:pathLst>
            </a:custGeom>
            <a:solidFill>
              <a:srgbClr val="FF0000">
                <a:alpha val="46000"/>
              </a:srgbClr>
            </a:solidFill>
            <a:ln>
              <a:noFill/>
            </a:ln>
            <a:extLst>
              <a:ext uri="{91240B29-F687-4F45-9708-019B960494DF}">
                <a14:hiddenLine xmlns:a14="http://schemas.microsoft.com/office/drawing/2010/main" w="25400">
                  <a:solidFill>
                    <a:srgbClr val="395E8A"/>
                  </a:solidFill>
                  <a:bevel/>
                </a14:hiddenLine>
              </a:ext>
            </a:extLst>
          </p:spPr>
          <p:txBody>
            <a:bodyPr anchor="ctr"/>
            <a:lstStyle/>
            <a:p>
              <a:pPr algn="ctr" defTabSz="914400"/>
              <a:endParaRPr lang="zh-CN" altLang="zh-CN" sz="1900">
                <a:solidFill>
                  <a:prstClr val="white"/>
                </a:solidFill>
                <a:latin typeface="宋体" panose="02010600030101010101" pitchFamily="2" charset="-122"/>
                <a:sym typeface="宋体" panose="02010600030101010101" pitchFamily="2" charset="-122"/>
              </a:endParaRPr>
            </a:p>
          </p:txBody>
        </p:sp>
      </p:grpSp>
      <p:sp>
        <p:nvSpPr>
          <p:cNvPr id="37" name="文本框 19"/>
          <p:cNvSpPr>
            <a:spLocks noChangeArrowheads="1"/>
          </p:cNvSpPr>
          <p:nvPr/>
        </p:nvSpPr>
        <p:spPr bwMode="auto">
          <a:xfrm>
            <a:off x="2760667" y="2843683"/>
            <a:ext cx="80949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defTabSz="914400"/>
            <a:r>
              <a:rPr lang="en-US" sz="3200" b="1" dirty="0">
                <a:solidFill>
                  <a:prstClr val="black">
                    <a:lumMod val="75000"/>
                    <a:lumOff val="25000"/>
                  </a:prstClr>
                </a:solidFill>
                <a:latin typeface="微软雅黑" panose="020B0503020204020204" pitchFamily="34" charset="-122"/>
                <a:ea typeface="微软雅黑" panose="020B0503020204020204" pitchFamily="34" charset="-122"/>
                <a:sym typeface="微软雅黑" panose="020B0503020204020204" pitchFamily="34" charset="-122"/>
              </a:rPr>
              <a:t>01</a:t>
            </a:r>
            <a:endParaRPr lang="zh-CN" altLang="en-US" sz="3200" b="1" dirty="0">
              <a:solidFill>
                <a:prstClr val="black">
                  <a:lumMod val="75000"/>
                  <a:lumOff val="25000"/>
                </a:prst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8" name="文本框 19"/>
          <p:cNvSpPr>
            <a:spLocks noChangeArrowheads="1"/>
          </p:cNvSpPr>
          <p:nvPr/>
        </p:nvSpPr>
        <p:spPr bwMode="auto">
          <a:xfrm>
            <a:off x="6738070" y="2857971"/>
            <a:ext cx="80949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defTabSz="914400"/>
            <a:r>
              <a:rPr lang="en-US" sz="3200" b="1" dirty="0">
                <a:solidFill>
                  <a:prstClr val="black">
                    <a:lumMod val="75000"/>
                    <a:lumOff val="25000"/>
                  </a:prstClr>
                </a:solidFill>
                <a:latin typeface="微软雅黑" panose="020B0503020204020204" pitchFamily="34" charset="-122"/>
                <a:ea typeface="微软雅黑" panose="020B0503020204020204" pitchFamily="34" charset="-122"/>
                <a:sym typeface="微软雅黑" panose="020B0503020204020204" pitchFamily="34" charset="-122"/>
              </a:rPr>
              <a:t>03</a:t>
            </a:r>
            <a:endParaRPr lang="zh-CN" altLang="en-US" sz="3200" b="1" dirty="0">
              <a:solidFill>
                <a:prstClr val="black">
                  <a:lumMod val="75000"/>
                  <a:lumOff val="25000"/>
                </a:prst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9" name="文本框 19"/>
          <p:cNvSpPr>
            <a:spLocks noChangeArrowheads="1"/>
          </p:cNvSpPr>
          <p:nvPr/>
        </p:nvSpPr>
        <p:spPr bwMode="auto">
          <a:xfrm>
            <a:off x="8643383" y="2843683"/>
            <a:ext cx="80949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defTabSz="914400"/>
            <a:r>
              <a:rPr lang="en-US" sz="3200" b="1" dirty="0">
                <a:solidFill>
                  <a:prstClr val="black">
                    <a:lumMod val="75000"/>
                    <a:lumOff val="25000"/>
                  </a:prstClr>
                </a:solidFill>
                <a:latin typeface="微软雅黑" panose="020B0503020204020204" pitchFamily="34" charset="-122"/>
                <a:ea typeface="微软雅黑" panose="020B0503020204020204" pitchFamily="34" charset="-122"/>
                <a:sym typeface="微软雅黑" panose="020B0503020204020204" pitchFamily="34" charset="-122"/>
              </a:rPr>
              <a:t>04</a:t>
            </a:r>
            <a:endParaRPr lang="zh-CN" altLang="en-US" sz="3200" b="1" dirty="0">
              <a:solidFill>
                <a:prstClr val="black">
                  <a:lumMod val="75000"/>
                  <a:lumOff val="25000"/>
                </a:prst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0" name="文本框 19"/>
          <p:cNvSpPr>
            <a:spLocks noChangeArrowheads="1"/>
          </p:cNvSpPr>
          <p:nvPr/>
        </p:nvSpPr>
        <p:spPr bwMode="auto">
          <a:xfrm>
            <a:off x="4741308" y="2863204"/>
            <a:ext cx="80949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defTabSz="914400"/>
            <a:r>
              <a:rPr lang="en-US" sz="3200" b="1" dirty="0">
                <a:solidFill>
                  <a:prstClr val="black">
                    <a:lumMod val="75000"/>
                    <a:lumOff val="25000"/>
                  </a:prstClr>
                </a:solidFill>
                <a:latin typeface="微软雅黑" panose="020B0503020204020204" pitchFamily="34" charset="-122"/>
                <a:ea typeface="微软雅黑" panose="020B0503020204020204" pitchFamily="34" charset="-122"/>
                <a:sym typeface="微软雅黑" panose="020B0503020204020204" pitchFamily="34" charset="-122"/>
              </a:rPr>
              <a:t>02</a:t>
            </a:r>
            <a:endParaRPr lang="zh-CN" altLang="en-US" sz="3200" b="1" dirty="0">
              <a:solidFill>
                <a:prstClr val="black">
                  <a:lumMod val="75000"/>
                  <a:lumOff val="25000"/>
                </a:prst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500"/>
                                        <p:tgtEl>
                                          <p:spTgt spid="23"/>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left)">
                                      <p:cBhvr>
                                        <p:cTn id="15" dur="500"/>
                                        <p:tgtEl>
                                          <p:spTgt spid="24"/>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fade">
                                      <p:cBhvr>
                                        <p:cTn id="19" dur="500"/>
                                        <p:tgtEl>
                                          <p:spTgt spid="25"/>
                                        </p:tgtEl>
                                      </p:cBhvr>
                                    </p:animEffect>
                                  </p:childTnLst>
                                </p:cTn>
                              </p:par>
                              <p:par>
                                <p:cTn id="20" presetID="2" presetClass="entr" presetSubtype="8" fill="hold" grpId="0" nodeType="withEffect">
                                  <p:stCondLst>
                                    <p:cond delay="0"/>
                                  </p:stCondLst>
                                  <p:childTnLst>
                                    <p:set>
                                      <p:cBhvr>
                                        <p:cTn id="21" dur="1" fill="hold">
                                          <p:stCondLst>
                                            <p:cond delay="0"/>
                                          </p:stCondLst>
                                        </p:cTn>
                                        <p:tgtEl>
                                          <p:spTgt spid="26"/>
                                        </p:tgtEl>
                                        <p:attrNameLst>
                                          <p:attrName>style.visibility</p:attrName>
                                        </p:attrNameLst>
                                      </p:cBhvr>
                                      <p:to>
                                        <p:strVal val="visible"/>
                                      </p:to>
                                    </p:set>
                                    <p:anim calcmode="lin" valueType="num">
                                      <p:cBhvr additive="base">
                                        <p:cTn id="22" dur="500" fill="hold"/>
                                        <p:tgtEl>
                                          <p:spTgt spid="26"/>
                                        </p:tgtEl>
                                        <p:attrNameLst>
                                          <p:attrName>ppt_x</p:attrName>
                                        </p:attrNameLst>
                                      </p:cBhvr>
                                      <p:tavLst>
                                        <p:tav tm="0">
                                          <p:val>
                                            <p:strVal val="0-#ppt_w/2"/>
                                          </p:val>
                                        </p:tav>
                                        <p:tav tm="100000">
                                          <p:val>
                                            <p:strVal val="#ppt_x"/>
                                          </p:val>
                                        </p:tav>
                                      </p:tavLst>
                                    </p:anim>
                                    <p:anim calcmode="lin" valueType="num">
                                      <p:cBhvr additive="base">
                                        <p:cTn id="23" dur="500" fill="hold"/>
                                        <p:tgtEl>
                                          <p:spTgt spid="26"/>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Effect>
                                      <p:cBhvr>
                                        <p:cTn id="27" dur="900"/>
                                        <p:tgtEl>
                                          <p:spTgt spid="19"/>
                                        </p:tgtEl>
                                      </p:cBhvr>
                                    </p:animEffect>
                                  </p:childTnLst>
                                </p:cTn>
                              </p:par>
                              <p:par>
                                <p:cTn id="28" presetID="2" presetClass="entr" presetSubtype="8" fill="hold" nodeType="withEffect">
                                  <p:stCondLst>
                                    <p:cond delay="200"/>
                                  </p:stCondLst>
                                  <p:childTnLst>
                                    <p:set>
                                      <p:cBhvr>
                                        <p:cTn id="29" dur="1" fill="hold">
                                          <p:stCondLst>
                                            <p:cond delay="0"/>
                                          </p:stCondLst>
                                        </p:cTn>
                                        <p:tgtEl>
                                          <p:spTgt spid="20"/>
                                        </p:tgtEl>
                                        <p:attrNameLst>
                                          <p:attrName>style.visibility</p:attrName>
                                        </p:attrNameLst>
                                      </p:cBhvr>
                                      <p:to>
                                        <p:strVal val="visible"/>
                                      </p:to>
                                    </p:set>
                                    <p:anim calcmode="lin" valueType="num">
                                      <p:cBhvr>
                                        <p:cTn id="30" dur="500" fill="hold"/>
                                        <p:tgtEl>
                                          <p:spTgt spid="20"/>
                                        </p:tgtEl>
                                        <p:attrNameLst>
                                          <p:attrName>ppt_x</p:attrName>
                                        </p:attrNameLst>
                                      </p:cBhvr>
                                      <p:tavLst>
                                        <p:tav tm="0">
                                          <p:val>
                                            <p:strVal val="0-#ppt_w/2"/>
                                          </p:val>
                                        </p:tav>
                                        <p:tav tm="100000">
                                          <p:val>
                                            <p:strVal val="#ppt_x"/>
                                          </p:val>
                                        </p:tav>
                                      </p:tavLst>
                                    </p:anim>
                                    <p:anim calcmode="lin" valueType="num">
                                      <p:cBhvr>
                                        <p:cTn id="31" dur="500" fill="hold"/>
                                        <p:tgtEl>
                                          <p:spTgt spid="20"/>
                                        </p:tgtEl>
                                        <p:attrNameLst>
                                          <p:attrName>ppt_y</p:attrName>
                                        </p:attrNameLst>
                                      </p:cBhvr>
                                      <p:tavLst>
                                        <p:tav tm="0">
                                          <p:val>
                                            <p:strVal val="#ppt_y"/>
                                          </p:val>
                                        </p:tav>
                                        <p:tav tm="100000">
                                          <p:val>
                                            <p:strVal val="#ppt_y"/>
                                          </p:val>
                                        </p:tav>
                                      </p:tavLst>
                                    </p:anim>
                                  </p:childTnLst>
                                </p:cTn>
                              </p:par>
                              <p:par>
                                <p:cTn id="32" presetID="2" presetClass="entr" presetSubtype="8" fill="hold" nodeType="withEffect">
                                  <p:stCondLst>
                                    <p:cond delay="200"/>
                                  </p:stCondLst>
                                  <p:childTnLst>
                                    <p:set>
                                      <p:cBhvr>
                                        <p:cTn id="33" dur="1" fill="hold">
                                          <p:stCondLst>
                                            <p:cond delay="0"/>
                                          </p:stCondLst>
                                        </p:cTn>
                                        <p:tgtEl>
                                          <p:spTgt spid="28"/>
                                        </p:tgtEl>
                                        <p:attrNameLst>
                                          <p:attrName>style.visibility</p:attrName>
                                        </p:attrNameLst>
                                      </p:cBhvr>
                                      <p:to>
                                        <p:strVal val="visible"/>
                                      </p:to>
                                    </p:set>
                                    <p:anim calcmode="lin" valueType="num">
                                      <p:cBhvr>
                                        <p:cTn id="34" dur="500" fill="hold"/>
                                        <p:tgtEl>
                                          <p:spTgt spid="28"/>
                                        </p:tgtEl>
                                        <p:attrNameLst>
                                          <p:attrName>ppt_x</p:attrName>
                                        </p:attrNameLst>
                                      </p:cBhvr>
                                      <p:tavLst>
                                        <p:tav tm="0">
                                          <p:val>
                                            <p:strVal val="0-#ppt_w/2"/>
                                          </p:val>
                                        </p:tav>
                                        <p:tav tm="100000">
                                          <p:val>
                                            <p:strVal val="#ppt_x"/>
                                          </p:val>
                                        </p:tav>
                                      </p:tavLst>
                                    </p:anim>
                                    <p:anim calcmode="lin" valueType="num">
                                      <p:cBhvr>
                                        <p:cTn id="35" dur="500" fill="hold"/>
                                        <p:tgtEl>
                                          <p:spTgt spid="28"/>
                                        </p:tgtEl>
                                        <p:attrNameLst>
                                          <p:attrName>ppt_y</p:attrName>
                                        </p:attrNameLst>
                                      </p:cBhvr>
                                      <p:tavLst>
                                        <p:tav tm="0">
                                          <p:val>
                                            <p:strVal val="#ppt_y"/>
                                          </p:val>
                                        </p:tav>
                                        <p:tav tm="100000">
                                          <p:val>
                                            <p:strVal val="#ppt_y"/>
                                          </p:val>
                                        </p:tav>
                                      </p:tavLst>
                                    </p:anim>
                                  </p:childTnLst>
                                </p:cTn>
                              </p:par>
                              <p:par>
                                <p:cTn id="36" presetID="32" presetClass="emph" presetSubtype="0" fill="hold" nodeType="withEffect">
                                  <p:stCondLst>
                                    <p:cond delay="0"/>
                                  </p:stCondLst>
                                  <p:childTnLst>
                                    <p:animRot by="120000">
                                      <p:cBhvr>
                                        <p:cTn id="37" dur="100" fill="hold">
                                          <p:stCondLst>
                                            <p:cond delay="0"/>
                                          </p:stCondLst>
                                        </p:cTn>
                                        <p:tgtEl>
                                          <p:spTgt spid="20"/>
                                        </p:tgtEl>
                                        <p:attrNameLst>
                                          <p:attrName>r</p:attrName>
                                        </p:attrNameLst>
                                      </p:cBhvr>
                                    </p:animRot>
                                    <p:animRot by="-240000">
                                      <p:cBhvr>
                                        <p:cTn id="38" dur="200" fill="hold">
                                          <p:stCondLst>
                                            <p:cond delay="200"/>
                                          </p:stCondLst>
                                        </p:cTn>
                                        <p:tgtEl>
                                          <p:spTgt spid="20"/>
                                        </p:tgtEl>
                                        <p:attrNameLst>
                                          <p:attrName>r</p:attrName>
                                        </p:attrNameLst>
                                      </p:cBhvr>
                                    </p:animRot>
                                    <p:animRot by="240000">
                                      <p:cBhvr>
                                        <p:cTn id="39" dur="200" fill="hold">
                                          <p:stCondLst>
                                            <p:cond delay="400"/>
                                          </p:stCondLst>
                                        </p:cTn>
                                        <p:tgtEl>
                                          <p:spTgt spid="20"/>
                                        </p:tgtEl>
                                        <p:attrNameLst>
                                          <p:attrName>r</p:attrName>
                                        </p:attrNameLst>
                                      </p:cBhvr>
                                    </p:animRot>
                                    <p:animRot by="-240000">
                                      <p:cBhvr>
                                        <p:cTn id="40" dur="200" fill="hold">
                                          <p:stCondLst>
                                            <p:cond delay="600"/>
                                          </p:stCondLst>
                                        </p:cTn>
                                        <p:tgtEl>
                                          <p:spTgt spid="20"/>
                                        </p:tgtEl>
                                        <p:attrNameLst>
                                          <p:attrName>r</p:attrName>
                                        </p:attrNameLst>
                                      </p:cBhvr>
                                    </p:animRot>
                                    <p:animRot by="120000">
                                      <p:cBhvr>
                                        <p:cTn id="41" dur="200" fill="hold">
                                          <p:stCondLst>
                                            <p:cond delay="800"/>
                                          </p:stCondLst>
                                        </p:cTn>
                                        <p:tgtEl>
                                          <p:spTgt spid="20"/>
                                        </p:tgtEl>
                                        <p:attrNameLst>
                                          <p:attrName>r</p:attrName>
                                        </p:attrNameLst>
                                      </p:cBhvr>
                                    </p:animRot>
                                  </p:childTnLst>
                                </p:cTn>
                              </p:par>
                              <p:par>
                                <p:cTn id="42" presetID="32" presetClass="emph" presetSubtype="0" fill="hold" nodeType="withEffect">
                                  <p:stCondLst>
                                    <p:cond delay="0"/>
                                  </p:stCondLst>
                                  <p:childTnLst>
                                    <p:animRot by="120000">
                                      <p:cBhvr>
                                        <p:cTn id="43" dur="100" fill="hold">
                                          <p:stCondLst>
                                            <p:cond delay="0"/>
                                          </p:stCondLst>
                                        </p:cTn>
                                        <p:tgtEl>
                                          <p:spTgt spid="28"/>
                                        </p:tgtEl>
                                        <p:attrNameLst>
                                          <p:attrName>r</p:attrName>
                                        </p:attrNameLst>
                                      </p:cBhvr>
                                    </p:animRot>
                                    <p:animRot by="-240000">
                                      <p:cBhvr>
                                        <p:cTn id="44" dur="200" fill="hold">
                                          <p:stCondLst>
                                            <p:cond delay="200"/>
                                          </p:stCondLst>
                                        </p:cTn>
                                        <p:tgtEl>
                                          <p:spTgt spid="28"/>
                                        </p:tgtEl>
                                        <p:attrNameLst>
                                          <p:attrName>r</p:attrName>
                                        </p:attrNameLst>
                                      </p:cBhvr>
                                    </p:animRot>
                                    <p:animRot by="240000">
                                      <p:cBhvr>
                                        <p:cTn id="45" dur="200" fill="hold">
                                          <p:stCondLst>
                                            <p:cond delay="400"/>
                                          </p:stCondLst>
                                        </p:cTn>
                                        <p:tgtEl>
                                          <p:spTgt spid="28"/>
                                        </p:tgtEl>
                                        <p:attrNameLst>
                                          <p:attrName>r</p:attrName>
                                        </p:attrNameLst>
                                      </p:cBhvr>
                                    </p:animRot>
                                    <p:animRot by="-240000">
                                      <p:cBhvr>
                                        <p:cTn id="46" dur="200" fill="hold">
                                          <p:stCondLst>
                                            <p:cond delay="600"/>
                                          </p:stCondLst>
                                        </p:cTn>
                                        <p:tgtEl>
                                          <p:spTgt spid="28"/>
                                        </p:tgtEl>
                                        <p:attrNameLst>
                                          <p:attrName>r</p:attrName>
                                        </p:attrNameLst>
                                      </p:cBhvr>
                                    </p:animRot>
                                    <p:animRot by="120000">
                                      <p:cBhvr>
                                        <p:cTn id="47" dur="200" fill="hold">
                                          <p:stCondLst>
                                            <p:cond delay="800"/>
                                          </p:stCondLst>
                                        </p:cTn>
                                        <p:tgtEl>
                                          <p:spTgt spid="28"/>
                                        </p:tgtEl>
                                        <p:attrNameLst>
                                          <p:attrName>r</p:attrName>
                                        </p:attrNameLst>
                                      </p:cBhvr>
                                    </p:animRot>
                                  </p:childTnLst>
                                </p:cTn>
                              </p:par>
                              <p:par>
                                <p:cTn id="48" presetID="2" presetClass="entr" presetSubtype="8" fill="hold" nodeType="withEffect">
                                  <p:stCondLst>
                                    <p:cond delay="200"/>
                                  </p:stCondLst>
                                  <p:childTnLst>
                                    <p:set>
                                      <p:cBhvr>
                                        <p:cTn id="49" dur="1" fill="hold">
                                          <p:stCondLst>
                                            <p:cond delay="0"/>
                                          </p:stCondLst>
                                        </p:cTn>
                                        <p:tgtEl>
                                          <p:spTgt spid="31"/>
                                        </p:tgtEl>
                                        <p:attrNameLst>
                                          <p:attrName>style.visibility</p:attrName>
                                        </p:attrNameLst>
                                      </p:cBhvr>
                                      <p:to>
                                        <p:strVal val="visible"/>
                                      </p:to>
                                    </p:set>
                                    <p:anim calcmode="lin" valueType="num">
                                      <p:cBhvr>
                                        <p:cTn id="50" dur="500" fill="hold"/>
                                        <p:tgtEl>
                                          <p:spTgt spid="31"/>
                                        </p:tgtEl>
                                        <p:attrNameLst>
                                          <p:attrName>ppt_x</p:attrName>
                                        </p:attrNameLst>
                                      </p:cBhvr>
                                      <p:tavLst>
                                        <p:tav tm="0">
                                          <p:val>
                                            <p:strVal val="0-#ppt_w/2"/>
                                          </p:val>
                                        </p:tav>
                                        <p:tav tm="100000">
                                          <p:val>
                                            <p:strVal val="#ppt_x"/>
                                          </p:val>
                                        </p:tav>
                                      </p:tavLst>
                                    </p:anim>
                                    <p:anim calcmode="lin" valueType="num">
                                      <p:cBhvr>
                                        <p:cTn id="51" dur="500" fill="hold"/>
                                        <p:tgtEl>
                                          <p:spTgt spid="31"/>
                                        </p:tgtEl>
                                        <p:attrNameLst>
                                          <p:attrName>ppt_y</p:attrName>
                                        </p:attrNameLst>
                                      </p:cBhvr>
                                      <p:tavLst>
                                        <p:tav tm="0">
                                          <p:val>
                                            <p:strVal val="#ppt_y"/>
                                          </p:val>
                                        </p:tav>
                                        <p:tav tm="100000">
                                          <p:val>
                                            <p:strVal val="#ppt_y"/>
                                          </p:val>
                                        </p:tav>
                                      </p:tavLst>
                                    </p:anim>
                                  </p:childTnLst>
                                </p:cTn>
                              </p:par>
                              <p:par>
                                <p:cTn id="52" presetID="32" presetClass="emph" presetSubtype="0" fill="hold" nodeType="withEffect">
                                  <p:stCondLst>
                                    <p:cond delay="0"/>
                                  </p:stCondLst>
                                  <p:childTnLst>
                                    <p:animRot by="120000">
                                      <p:cBhvr>
                                        <p:cTn id="53" dur="100" fill="hold">
                                          <p:stCondLst>
                                            <p:cond delay="0"/>
                                          </p:stCondLst>
                                        </p:cTn>
                                        <p:tgtEl>
                                          <p:spTgt spid="31"/>
                                        </p:tgtEl>
                                        <p:attrNameLst>
                                          <p:attrName>r</p:attrName>
                                        </p:attrNameLst>
                                      </p:cBhvr>
                                    </p:animRot>
                                    <p:animRot by="-240000">
                                      <p:cBhvr>
                                        <p:cTn id="54" dur="200" fill="hold">
                                          <p:stCondLst>
                                            <p:cond delay="200"/>
                                          </p:stCondLst>
                                        </p:cTn>
                                        <p:tgtEl>
                                          <p:spTgt spid="31"/>
                                        </p:tgtEl>
                                        <p:attrNameLst>
                                          <p:attrName>r</p:attrName>
                                        </p:attrNameLst>
                                      </p:cBhvr>
                                    </p:animRot>
                                    <p:animRot by="240000">
                                      <p:cBhvr>
                                        <p:cTn id="55" dur="200" fill="hold">
                                          <p:stCondLst>
                                            <p:cond delay="400"/>
                                          </p:stCondLst>
                                        </p:cTn>
                                        <p:tgtEl>
                                          <p:spTgt spid="31"/>
                                        </p:tgtEl>
                                        <p:attrNameLst>
                                          <p:attrName>r</p:attrName>
                                        </p:attrNameLst>
                                      </p:cBhvr>
                                    </p:animRot>
                                    <p:animRot by="-240000">
                                      <p:cBhvr>
                                        <p:cTn id="56" dur="200" fill="hold">
                                          <p:stCondLst>
                                            <p:cond delay="600"/>
                                          </p:stCondLst>
                                        </p:cTn>
                                        <p:tgtEl>
                                          <p:spTgt spid="31"/>
                                        </p:tgtEl>
                                        <p:attrNameLst>
                                          <p:attrName>r</p:attrName>
                                        </p:attrNameLst>
                                      </p:cBhvr>
                                    </p:animRot>
                                    <p:animRot by="120000">
                                      <p:cBhvr>
                                        <p:cTn id="57" dur="200" fill="hold">
                                          <p:stCondLst>
                                            <p:cond delay="800"/>
                                          </p:stCondLst>
                                        </p:cTn>
                                        <p:tgtEl>
                                          <p:spTgt spid="31"/>
                                        </p:tgtEl>
                                        <p:attrNameLst>
                                          <p:attrName>r</p:attrName>
                                        </p:attrNameLst>
                                      </p:cBhvr>
                                    </p:animRot>
                                  </p:childTnLst>
                                </p:cTn>
                              </p:par>
                              <p:par>
                                <p:cTn id="58" presetID="2" presetClass="entr" presetSubtype="8" fill="hold" nodeType="withEffect">
                                  <p:stCondLst>
                                    <p:cond delay="200"/>
                                  </p:stCondLst>
                                  <p:childTnLst>
                                    <p:set>
                                      <p:cBhvr>
                                        <p:cTn id="59" dur="1" fill="hold">
                                          <p:stCondLst>
                                            <p:cond delay="0"/>
                                          </p:stCondLst>
                                        </p:cTn>
                                        <p:tgtEl>
                                          <p:spTgt spid="34"/>
                                        </p:tgtEl>
                                        <p:attrNameLst>
                                          <p:attrName>style.visibility</p:attrName>
                                        </p:attrNameLst>
                                      </p:cBhvr>
                                      <p:to>
                                        <p:strVal val="visible"/>
                                      </p:to>
                                    </p:set>
                                    <p:anim calcmode="lin" valueType="num">
                                      <p:cBhvr>
                                        <p:cTn id="60" dur="500" fill="hold"/>
                                        <p:tgtEl>
                                          <p:spTgt spid="34"/>
                                        </p:tgtEl>
                                        <p:attrNameLst>
                                          <p:attrName>ppt_x</p:attrName>
                                        </p:attrNameLst>
                                      </p:cBhvr>
                                      <p:tavLst>
                                        <p:tav tm="0">
                                          <p:val>
                                            <p:strVal val="0-#ppt_w/2"/>
                                          </p:val>
                                        </p:tav>
                                        <p:tav tm="100000">
                                          <p:val>
                                            <p:strVal val="#ppt_x"/>
                                          </p:val>
                                        </p:tav>
                                      </p:tavLst>
                                    </p:anim>
                                    <p:anim calcmode="lin" valueType="num">
                                      <p:cBhvr>
                                        <p:cTn id="61" dur="500" fill="hold"/>
                                        <p:tgtEl>
                                          <p:spTgt spid="34"/>
                                        </p:tgtEl>
                                        <p:attrNameLst>
                                          <p:attrName>ppt_y</p:attrName>
                                        </p:attrNameLst>
                                      </p:cBhvr>
                                      <p:tavLst>
                                        <p:tav tm="0">
                                          <p:val>
                                            <p:strVal val="#ppt_y"/>
                                          </p:val>
                                        </p:tav>
                                        <p:tav tm="100000">
                                          <p:val>
                                            <p:strVal val="#ppt_y"/>
                                          </p:val>
                                        </p:tav>
                                      </p:tavLst>
                                    </p:anim>
                                  </p:childTnLst>
                                </p:cTn>
                              </p:par>
                              <p:par>
                                <p:cTn id="62" presetID="32" presetClass="emph" presetSubtype="0" fill="hold" nodeType="withEffect">
                                  <p:stCondLst>
                                    <p:cond delay="0"/>
                                  </p:stCondLst>
                                  <p:childTnLst>
                                    <p:animRot by="120000">
                                      <p:cBhvr>
                                        <p:cTn id="63" dur="100" fill="hold">
                                          <p:stCondLst>
                                            <p:cond delay="0"/>
                                          </p:stCondLst>
                                        </p:cTn>
                                        <p:tgtEl>
                                          <p:spTgt spid="34"/>
                                        </p:tgtEl>
                                        <p:attrNameLst>
                                          <p:attrName>r</p:attrName>
                                        </p:attrNameLst>
                                      </p:cBhvr>
                                    </p:animRot>
                                    <p:animRot by="-240000">
                                      <p:cBhvr>
                                        <p:cTn id="64" dur="200" fill="hold">
                                          <p:stCondLst>
                                            <p:cond delay="200"/>
                                          </p:stCondLst>
                                        </p:cTn>
                                        <p:tgtEl>
                                          <p:spTgt spid="34"/>
                                        </p:tgtEl>
                                        <p:attrNameLst>
                                          <p:attrName>r</p:attrName>
                                        </p:attrNameLst>
                                      </p:cBhvr>
                                    </p:animRot>
                                    <p:animRot by="240000">
                                      <p:cBhvr>
                                        <p:cTn id="65" dur="200" fill="hold">
                                          <p:stCondLst>
                                            <p:cond delay="400"/>
                                          </p:stCondLst>
                                        </p:cTn>
                                        <p:tgtEl>
                                          <p:spTgt spid="34"/>
                                        </p:tgtEl>
                                        <p:attrNameLst>
                                          <p:attrName>r</p:attrName>
                                        </p:attrNameLst>
                                      </p:cBhvr>
                                    </p:animRot>
                                    <p:animRot by="-240000">
                                      <p:cBhvr>
                                        <p:cTn id="66" dur="200" fill="hold">
                                          <p:stCondLst>
                                            <p:cond delay="600"/>
                                          </p:stCondLst>
                                        </p:cTn>
                                        <p:tgtEl>
                                          <p:spTgt spid="34"/>
                                        </p:tgtEl>
                                        <p:attrNameLst>
                                          <p:attrName>r</p:attrName>
                                        </p:attrNameLst>
                                      </p:cBhvr>
                                    </p:animRot>
                                    <p:animRot by="120000">
                                      <p:cBhvr>
                                        <p:cTn id="67" dur="200" fill="hold">
                                          <p:stCondLst>
                                            <p:cond delay="800"/>
                                          </p:stCondLst>
                                        </p:cTn>
                                        <p:tgtEl>
                                          <p:spTgt spid="34"/>
                                        </p:tgtEl>
                                        <p:attrNameLst>
                                          <p:attrName>r</p:attrName>
                                        </p:attrNameLst>
                                      </p:cBhvr>
                                    </p:animRot>
                                  </p:childTnLst>
                                </p:cTn>
                              </p:par>
                            </p:childTnLst>
                          </p:cTn>
                        </p:par>
                        <p:par>
                          <p:cTn id="68" fill="hold">
                            <p:stCondLst>
                              <p:cond delay="3000"/>
                            </p:stCondLst>
                            <p:childTnLst>
                              <p:par>
                                <p:cTn id="69" presetID="14" presetClass="entr" presetSubtype="10"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randombar(horizontal)">
                                      <p:cBhvr>
                                        <p:cTn id="71" dur="500"/>
                                        <p:tgtEl>
                                          <p:spTgt spid="37"/>
                                        </p:tgtEl>
                                      </p:cBhvr>
                                    </p:animEffect>
                                  </p:childTnLst>
                                </p:cTn>
                              </p:par>
                              <p:par>
                                <p:cTn id="72" presetID="14" presetClass="entr" presetSubtype="10" fill="hold" grpId="0" nodeType="withEffect">
                                  <p:stCondLst>
                                    <p:cond delay="0"/>
                                  </p:stCondLst>
                                  <p:childTnLst>
                                    <p:set>
                                      <p:cBhvr>
                                        <p:cTn id="73" dur="1" fill="hold">
                                          <p:stCondLst>
                                            <p:cond delay="0"/>
                                          </p:stCondLst>
                                        </p:cTn>
                                        <p:tgtEl>
                                          <p:spTgt spid="40"/>
                                        </p:tgtEl>
                                        <p:attrNameLst>
                                          <p:attrName>style.visibility</p:attrName>
                                        </p:attrNameLst>
                                      </p:cBhvr>
                                      <p:to>
                                        <p:strVal val="visible"/>
                                      </p:to>
                                    </p:set>
                                    <p:animEffect transition="in" filter="randombar(horizontal)">
                                      <p:cBhvr>
                                        <p:cTn id="74" dur="500"/>
                                        <p:tgtEl>
                                          <p:spTgt spid="40"/>
                                        </p:tgtEl>
                                      </p:cBhvr>
                                    </p:animEffect>
                                  </p:childTnLst>
                                </p:cTn>
                              </p:par>
                              <p:par>
                                <p:cTn id="75" presetID="14" presetClass="entr" presetSubtype="10" fill="hold" grpId="0" nodeType="withEffect">
                                  <p:stCondLst>
                                    <p:cond delay="0"/>
                                  </p:stCondLst>
                                  <p:childTnLst>
                                    <p:set>
                                      <p:cBhvr>
                                        <p:cTn id="76" dur="1" fill="hold">
                                          <p:stCondLst>
                                            <p:cond delay="0"/>
                                          </p:stCondLst>
                                        </p:cTn>
                                        <p:tgtEl>
                                          <p:spTgt spid="38"/>
                                        </p:tgtEl>
                                        <p:attrNameLst>
                                          <p:attrName>style.visibility</p:attrName>
                                        </p:attrNameLst>
                                      </p:cBhvr>
                                      <p:to>
                                        <p:strVal val="visible"/>
                                      </p:to>
                                    </p:set>
                                    <p:animEffect transition="in" filter="randombar(horizontal)">
                                      <p:cBhvr>
                                        <p:cTn id="77" dur="500"/>
                                        <p:tgtEl>
                                          <p:spTgt spid="38"/>
                                        </p:tgtEl>
                                      </p:cBhvr>
                                    </p:animEffect>
                                  </p:childTnLst>
                                </p:cTn>
                              </p:par>
                              <p:par>
                                <p:cTn id="78" presetID="14" presetClass="entr" presetSubtype="10" fill="hold" grpId="0" nodeType="withEffect">
                                  <p:stCondLst>
                                    <p:cond delay="0"/>
                                  </p:stCondLst>
                                  <p:childTnLst>
                                    <p:set>
                                      <p:cBhvr>
                                        <p:cTn id="79" dur="1" fill="hold">
                                          <p:stCondLst>
                                            <p:cond delay="0"/>
                                          </p:stCondLst>
                                        </p:cTn>
                                        <p:tgtEl>
                                          <p:spTgt spid="39"/>
                                        </p:tgtEl>
                                        <p:attrNameLst>
                                          <p:attrName>style.visibility</p:attrName>
                                        </p:attrNameLst>
                                      </p:cBhvr>
                                      <p:to>
                                        <p:strVal val="visible"/>
                                      </p:to>
                                    </p:set>
                                    <p:animEffect transition="in" filter="randombar(horizontal)">
                                      <p:cBhvr>
                                        <p:cTn id="80" dur="500"/>
                                        <p:tgtEl>
                                          <p:spTgt spid="39"/>
                                        </p:tgtEl>
                                      </p:cBhvr>
                                    </p:animEffect>
                                  </p:childTnLst>
                                </p:cTn>
                              </p:par>
                            </p:childTnLst>
                          </p:cTn>
                        </p:par>
                        <p:par>
                          <p:cTn id="81" fill="hold">
                            <p:stCondLst>
                              <p:cond delay="3500"/>
                            </p:stCondLst>
                            <p:childTnLst>
                              <p:par>
                                <p:cTn id="82" presetID="47" presetClass="entr" presetSubtype="0" fill="hold" nodeType="afterEffect">
                                  <p:stCondLst>
                                    <p:cond delay="0"/>
                                  </p:stCondLst>
                                  <p:childTnLst>
                                    <p:set>
                                      <p:cBhvr>
                                        <p:cTn id="83" dur="1" fill="hold">
                                          <p:stCondLst>
                                            <p:cond delay="0"/>
                                          </p:stCondLst>
                                        </p:cTn>
                                        <p:tgtEl>
                                          <p:spTgt spid="10"/>
                                        </p:tgtEl>
                                        <p:attrNameLst>
                                          <p:attrName>style.visibility</p:attrName>
                                        </p:attrNameLst>
                                      </p:cBhvr>
                                      <p:to>
                                        <p:strVal val="visible"/>
                                      </p:to>
                                    </p:set>
                                    <p:animEffect transition="in" filter="fade">
                                      <p:cBhvr>
                                        <p:cTn id="84" dur="300"/>
                                        <p:tgtEl>
                                          <p:spTgt spid="10"/>
                                        </p:tgtEl>
                                      </p:cBhvr>
                                    </p:animEffect>
                                    <p:anim calcmode="lin" valueType="num">
                                      <p:cBhvr>
                                        <p:cTn id="85" dur="300" fill="hold"/>
                                        <p:tgtEl>
                                          <p:spTgt spid="10"/>
                                        </p:tgtEl>
                                        <p:attrNameLst>
                                          <p:attrName>ppt_x</p:attrName>
                                        </p:attrNameLst>
                                      </p:cBhvr>
                                      <p:tavLst>
                                        <p:tav tm="0">
                                          <p:val>
                                            <p:strVal val="#ppt_x"/>
                                          </p:val>
                                        </p:tav>
                                        <p:tav tm="100000">
                                          <p:val>
                                            <p:strVal val="#ppt_x"/>
                                          </p:val>
                                        </p:tav>
                                      </p:tavLst>
                                    </p:anim>
                                    <p:anim calcmode="lin" valueType="num">
                                      <p:cBhvr>
                                        <p:cTn id="86" dur="300" fill="hold"/>
                                        <p:tgtEl>
                                          <p:spTgt spid="10"/>
                                        </p:tgtEl>
                                        <p:attrNameLst>
                                          <p:attrName>ppt_y</p:attrName>
                                        </p:attrNameLst>
                                      </p:cBhvr>
                                      <p:tavLst>
                                        <p:tav tm="0">
                                          <p:val>
                                            <p:strVal val="#ppt_y-.1"/>
                                          </p:val>
                                        </p:tav>
                                        <p:tav tm="100000">
                                          <p:val>
                                            <p:strVal val="#ppt_y"/>
                                          </p:val>
                                        </p:tav>
                                      </p:tavLst>
                                    </p:anim>
                                  </p:childTnLst>
                                </p:cTn>
                              </p:par>
                              <p:par>
                                <p:cTn id="87" presetID="47" presetClass="entr" presetSubtype="0" fill="hold" nodeType="withEffect">
                                  <p:stCondLst>
                                    <p:cond delay="0"/>
                                  </p:stCondLst>
                                  <p:childTnLst>
                                    <p:set>
                                      <p:cBhvr>
                                        <p:cTn id="88" dur="1" fill="hold">
                                          <p:stCondLst>
                                            <p:cond delay="0"/>
                                          </p:stCondLst>
                                        </p:cTn>
                                        <p:tgtEl>
                                          <p:spTgt spid="9"/>
                                        </p:tgtEl>
                                        <p:attrNameLst>
                                          <p:attrName>style.visibility</p:attrName>
                                        </p:attrNameLst>
                                      </p:cBhvr>
                                      <p:to>
                                        <p:strVal val="visible"/>
                                      </p:to>
                                    </p:set>
                                    <p:animEffect transition="in" filter="fade">
                                      <p:cBhvr>
                                        <p:cTn id="89" dur="300"/>
                                        <p:tgtEl>
                                          <p:spTgt spid="9"/>
                                        </p:tgtEl>
                                      </p:cBhvr>
                                    </p:animEffect>
                                    <p:anim calcmode="lin" valueType="num">
                                      <p:cBhvr>
                                        <p:cTn id="90" dur="300" fill="hold"/>
                                        <p:tgtEl>
                                          <p:spTgt spid="9"/>
                                        </p:tgtEl>
                                        <p:attrNameLst>
                                          <p:attrName>ppt_x</p:attrName>
                                        </p:attrNameLst>
                                      </p:cBhvr>
                                      <p:tavLst>
                                        <p:tav tm="0">
                                          <p:val>
                                            <p:strVal val="#ppt_x"/>
                                          </p:val>
                                        </p:tav>
                                        <p:tav tm="100000">
                                          <p:val>
                                            <p:strVal val="#ppt_x"/>
                                          </p:val>
                                        </p:tav>
                                      </p:tavLst>
                                    </p:anim>
                                    <p:anim calcmode="lin" valueType="num">
                                      <p:cBhvr>
                                        <p:cTn id="91" dur="300" fill="hold"/>
                                        <p:tgtEl>
                                          <p:spTgt spid="9"/>
                                        </p:tgtEl>
                                        <p:attrNameLst>
                                          <p:attrName>ppt_y</p:attrName>
                                        </p:attrNameLst>
                                      </p:cBhvr>
                                      <p:tavLst>
                                        <p:tav tm="0">
                                          <p:val>
                                            <p:strVal val="#ppt_y-.1"/>
                                          </p:val>
                                        </p:tav>
                                        <p:tav tm="100000">
                                          <p:val>
                                            <p:strVal val="#ppt_y"/>
                                          </p:val>
                                        </p:tav>
                                      </p:tavLst>
                                    </p:anim>
                                  </p:childTnLst>
                                </p:cTn>
                              </p:par>
                              <p:par>
                                <p:cTn id="92" presetID="47" presetClass="entr" presetSubtype="0" fill="hold" nodeType="withEffect">
                                  <p:stCondLst>
                                    <p:cond delay="0"/>
                                  </p:stCondLst>
                                  <p:childTnLst>
                                    <p:set>
                                      <p:cBhvr>
                                        <p:cTn id="93" dur="1" fill="hold">
                                          <p:stCondLst>
                                            <p:cond delay="0"/>
                                          </p:stCondLst>
                                        </p:cTn>
                                        <p:tgtEl>
                                          <p:spTgt spid="8"/>
                                        </p:tgtEl>
                                        <p:attrNameLst>
                                          <p:attrName>style.visibility</p:attrName>
                                        </p:attrNameLst>
                                      </p:cBhvr>
                                      <p:to>
                                        <p:strVal val="visible"/>
                                      </p:to>
                                    </p:set>
                                    <p:animEffect transition="in" filter="fade">
                                      <p:cBhvr>
                                        <p:cTn id="94" dur="300"/>
                                        <p:tgtEl>
                                          <p:spTgt spid="8"/>
                                        </p:tgtEl>
                                      </p:cBhvr>
                                    </p:animEffect>
                                    <p:anim calcmode="lin" valueType="num">
                                      <p:cBhvr>
                                        <p:cTn id="95" dur="300" fill="hold"/>
                                        <p:tgtEl>
                                          <p:spTgt spid="8"/>
                                        </p:tgtEl>
                                        <p:attrNameLst>
                                          <p:attrName>ppt_x</p:attrName>
                                        </p:attrNameLst>
                                      </p:cBhvr>
                                      <p:tavLst>
                                        <p:tav tm="0">
                                          <p:val>
                                            <p:strVal val="#ppt_x"/>
                                          </p:val>
                                        </p:tav>
                                        <p:tav tm="100000">
                                          <p:val>
                                            <p:strVal val="#ppt_x"/>
                                          </p:val>
                                        </p:tav>
                                      </p:tavLst>
                                    </p:anim>
                                    <p:anim calcmode="lin" valueType="num">
                                      <p:cBhvr>
                                        <p:cTn id="96" dur="300" fill="hold"/>
                                        <p:tgtEl>
                                          <p:spTgt spid="8"/>
                                        </p:tgtEl>
                                        <p:attrNameLst>
                                          <p:attrName>ppt_y</p:attrName>
                                        </p:attrNameLst>
                                      </p:cBhvr>
                                      <p:tavLst>
                                        <p:tav tm="0">
                                          <p:val>
                                            <p:strVal val="#ppt_y-.1"/>
                                          </p:val>
                                        </p:tav>
                                        <p:tav tm="100000">
                                          <p:val>
                                            <p:strVal val="#ppt_y"/>
                                          </p:val>
                                        </p:tav>
                                      </p:tavLst>
                                    </p:anim>
                                  </p:childTnLst>
                                </p:cTn>
                              </p:par>
                              <p:par>
                                <p:cTn id="97" presetID="47" presetClass="entr" presetSubtype="0" fill="hold" nodeType="withEffect">
                                  <p:stCondLst>
                                    <p:cond delay="0"/>
                                  </p:stCondLst>
                                  <p:childTnLst>
                                    <p:set>
                                      <p:cBhvr>
                                        <p:cTn id="98" dur="1" fill="hold">
                                          <p:stCondLst>
                                            <p:cond delay="0"/>
                                          </p:stCondLst>
                                        </p:cTn>
                                        <p:tgtEl>
                                          <p:spTgt spid="7"/>
                                        </p:tgtEl>
                                        <p:attrNameLst>
                                          <p:attrName>style.visibility</p:attrName>
                                        </p:attrNameLst>
                                      </p:cBhvr>
                                      <p:to>
                                        <p:strVal val="visible"/>
                                      </p:to>
                                    </p:set>
                                    <p:animEffect transition="in" filter="fade">
                                      <p:cBhvr>
                                        <p:cTn id="99" dur="300"/>
                                        <p:tgtEl>
                                          <p:spTgt spid="7"/>
                                        </p:tgtEl>
                                      </p:cBhvr>
                                    </p:animEffect>
                                    <p:anim calcmode="lin" valueType="num">
                                      <p:cBhvr>
                                        <p:cTn id="100" dur="300" fill="hold"/>
                                        <p:tgtEl>
                                          <p:spTgt spid="7"/>
                                        </p:tgtEl>
                                        <p:attrNameLst>
                                          <p:attrName>ppt_x</p:attrName>
                                        </p:attrNameLst>
                                      </p:cBhvr>
                                      <p:tavLst>
                                        <p:tav tm="0">
                                          <p:val>
                                            <p:strVal val="#ppt_x"/>
                                          </p:val>
                                        </p:tav>
                                        <p:tav tm="100000">
                                          <p:val>
                                            <p:strVal val="#ppt_x"/>
                                          </p:val>
                                        </p:tav>
                                      </p:tavLst>
                                    </p:anim>
                                    <p:anim calcmode="lin" valueType="num">
                                      <p:cBhvr>
                                        <p:cTn id="101" dur="300" fill="hold"/>
                                        <p:tgtEl>
                                          <p:spTgt spid="7"/>
                                        </p:tgtEl>
                                        <p:attrNameLst>
                                          <p:attrName>ppt_y</p:attrName>
                                        </p:attrNameLst>
                                      </p:cBhvr>
                                      <p:tavLst>
                                        <p:tav tm="0">
                                          <p:val>
                                            <p:strVal val="#ppt_y-.1"/>
                                          </p:val>
                                        </p:tav>
                                        <p:tav tm="100000">
                                          <p:val>
                                            <p:strVal val="#ppt_y"/>
                                          </p:val>
                                        </p:tav>
                                      </p:tavLst>
                                    </p:anim>
                                  </p:childTnLst>
                                </p:cTn>
                              </p:par>
                            </p:childTnLst>
                          </p:cTn>
                        </p:par>
                        <p:par>
                          <p:cTn id="102" fill="hold">
                            <p:stCondLst>
                              <p:cond delay="4000"/>
                            </p:stCondLst>
                            <p:childTnLst>
                              <p:par>
                                <p:cTn id="103" presetID="42" presetClass="entr" presetSubtype="0" fill="hold" grpId="0" nodeType="afterEffect">
                                  <p:stCondLst>
                                    <p:cond delay="0"/>
                                  </p:stCondLst>
                                  <p:childTnLst>
                                    <p:set>
                                      <p:cBhvr>
                                        <p:cTn id="104" dur="1" fill="hold">
                                          <p:stCondLst>
                                            <p:cond delay="0"/>
                                          </p:stCondLst>
                                        </p:cTn>
                                        <p:tgtEl>
                                          <p:spTgt spid="12"/>
                                        </p:tgtEl>
                                        <p:attrNameLst>
                                          <p:attrName>style.visibility</p:attrName>
                                        </p:attrNameLst>
                                      </p:cBhvr>
                                      <p:to>
                                        <p:strVal val="visible"/>
                                      </p:to>
                                    </p:set>
                                    <p:animEffect transition="in" filter="fade">
                                      <p:cBhvr>
                                        <p:cTn id="105" dur="500"/>
                                        <p:tgtEl>
                                          <p:spTgt spid="12"/>
                                        </p:tgtEl>
                                      </p:cBhvr>
                                    </p:animEffect>
                                    <p:anim calcmode="lin" valueType="num">
                                      <p:cBhvr>
                                        <p:cTn id="106" dur="500" fill="hold"/>
                                        <p:tgtEl>
                                          <p:spTgt spid="12"/>
                                        </p:tgtEl>
                                        <p:attrNameLst>
                                          <p:attrName>ppt_x</p:attrName>
                                        </p:attrNameLst>
                                      </p:cBhvr>
                                      <p:tavLst>
                                        <p:tav tm="0">
                                          <p:val>
                                            <p:strVal val="#ppt_x"/>
                                          </p:val>
                                        </p:tav>
                                        <p:tav tm="100000">
                                          <p:val>
                                            <p:strVal val="#ppt_x"/>
                                          </p:val>
                                        </p:tav>
                                      </p:tavLst>
                                    </p:anim>
                                    <p:anim calcmode="lin" valueType="num">
                                      <p:cBhvr>
                                        <p:cTn id="107" dur="500" fill="hold"/>
                                        <p:tgtEl>
                                          <p:spTgt spid="12"/>
                                        </p:tgtEl>
                                        <p:attrNameLst>
                                          <p:attrName>ppt_y</p:attrName>
                                        </p:attrNameLst>
                                      </p:cBhvr>
                                      <p:tavLst>
                                        <p:tav tm="0">
                                          <p:val>
                                            <p:strVal val="#ppt_y+.1"/>
                                          </p:val>
                                        </p:tav>
                                        <p:tav tm="100000">
                                          <p:val>
                                            <p:strVal val="#ppt_y"/>
                                          </p:val>
                                        </p:tav>
                                      </p:tavLst>
                                    </p:anim>
                                  </p:childTnLst>
                                </p:cTn>
                              </p:par>
                            </p:childTnLst>
                          </p:cTn>
                        </p:par>
                        <p:par>
                          <p:cTn id="108" fill="hold">
                            <p:stCondLst>
                              <p:cond delay="4500"/>
                            </p:stCondLst>
                            <p:childTnLst>
                              <p:par>
                                <p:cTn id="109" presetID="14" presetClass="entr" presetSubtype="10" fill="hold" grpId="0" nodeType="afterEffect">
                                  <p:stCondLst>
                                    <p:cond delay="0"/>
                                  </p:stCondLst>
                                  <p:childTnLst>
                                    <p:set>
                                      <p:cBhvr>
                                        <p:cTn id="110" dur="1" fill="hold">
                                          <p:stCondLst>
                                            <p:cond delay="0"/>
                                          </p:stCondLst>
                                        </p:cTn>
                                        <p:tgtEl>
                                          <p:spTgt spid="11"/>
                                        </p:tgtEl>
                                        <p:attrNameLst>
                                          <p:attrName>style.visibility</p:attrName>
                                        </p:attrNameLst>
                                      </p:cBhvr>
                                      <p:to>
                                        <p:strVal val="visible"/>
                                      </p:to>
                                    </p:set>
                                    <p:animEffect transition="in" filter="randombar(horizontal)">
                                      <p:cBhvr>
                                        <p:cTn id="111" dur="500"/>
                                        <p:tgtEl>
                                          <p:spTgt spid="11"/>
                                        </p:tgtEl>
                                      </p:cBhvr>
                                    </p:animEffect>
                                  </p:childTnLst>
                                </p:cTn>
                              </p:par>
                            </p:childTnLst>
                          </p:cTn>
                        </p:par>
                        <p:par>
                          <p:cTn id="112" fill="hold">
                            <p:stCondLst>
                              <p:cond delay="5000"/>
                            </p:stCondLst>
                            <p:childTnLst>
                              <p:par>
                                <p:cTn id="113" presetID="42" presetClass="entr" presetSubtype="0" fill="hold" grpId="0" nodeType="afterEffect">
                                  <p:stCondLst>
                                    <p:cond delay="0"/>
                                  </p:stCondLst>
                                  <p:childTnLst>
                                    <p:set>
                                      <p:cBhvr>
                                        <p:cTn id="114" dur="1" fill="hold">
                                          <p:stCondLst>
                                            <p:cond delay="0"/>
                                          </p:stCondLst>
                                        </p:cTn>
                                        <p:tgtEl>
                                          <p:spTgt spid="14"/>
                                        </p:tgtEl>
                                        <p:attrNameLst>
                                          <p:attrName>style.visibility</p:attrName>
                                        </p:attrNameLst>
                                      </p:cBhvr>
                                      <p:to>
                                        <p:strVal val="visible"/>
                                      </p:to>
                                    </p:set>
                                    <p:animEffect transition="in" filter="fade">
                                      <p:cBhvr>
                                        <p:cTn id="115" dur="500"/>
                                        <p:tgtEl>
                                          <p:spTgt spid="14"/>
                                        </p:tgtEl>
                                      </p:cBhvr>
                                    </p:animEffect>
                                    <p:anim calcmode="lin" valueType="num">
                                      <p:cBhvr>
                                        <p:cTn id="116" dur="500" fill="hold"/>
                                        <p:tgtEl>
                                          <p:spTgt spid="14"/>
                                        </p:tgtEl>
                                        <p:attrNameLst>
                                          <p:attrName>ppt_x</p:attrName>
                                        </p:attrNameLst>
                                      </p:cBhvr>
                                      <p:tavLst>
                                        <p:tav tm="0">
                                          <p:val>
                                            <p:strVal val="#ppt_x"/>
                                          </p:val>
                                        </p:tav>
                                        <p:tav tm="100000">
                                          <p:val>
                                            <p:strVal val="#ppt_x"/>
                                          </p:val>
                                        </p:tav>
                                      </p:tavLst>
                                    </p:anim>
                                    <p:anim calcmode="lin" valueType="num">
                                      <p:cBhvr>
                                        <p:cTn id="117" dur="500" fill="hold"/>
                                        <p:tgtEl>
                                          <p:spTgt spid="14"/>
                                        </p:tgtEl>
                                        <p:attrNameLst>
                                          <p:attrName>ppt_y</p:attrName>
                                        </p:attrNameLst>
                                      </p:cBhvr>
                                      <p:tavLst>
                                        <p:tav tm="0">
                                          <p:val>
                                            <p:strVal val="#ppt_y+.1"/>
                                          </p:val>
                                        </p:tav>
                                        <p:tav tm="100000">
                                          <p:val>
                                            <p:strVal val="#ppt_y"/>
                                          </p:val>
                                        </p:tav>
                                      </p:tavLst>
                                    </p:anim>
                                  </p:childTnLst>
                                </p:cTn>
                              </p:par>
                            </p:childTnLst>
                          </p:cTn>
                        </p:par>
                        <p:par>
                          <p:cTn id="118" fill="hold">
                            <p:stCondLst>
                              <p:cond delay="5500"/>
                            </p:stCondLst>
                            <p:childTnLst>
                              <p:par>
                                <p:cTn id="119" presetID="14" presetClass="entr" presetSubtype="10" fill="hold" grpId="0" nodeType="afterEffect">
                                  <p:stCondLst>
                                    <p:cond delay="0"/>
                                  </p:stCondLst>
                                  <p:childTnLst>
                                    <p:set>
                                      <p:cBhvr>
                                        <p:cTn id="120" dur="1" fill="hold">
                                          <p:stCondLst>
                                            <p:cond delay="0"/>
                                          </p:stCondLst>
                                        </p:cTn>
                                        <p:tgtEl>
                                          <p:spTgt spid="13"/>
                                        </p:tgtEl>
                                        <p:attrNameLst>
                                          <p:attrName>style.visibility</p:attrName>
                                        </p:attrNameLst>
                                      </p:cBhvr>
                                      <p:to>
                                        <p:strVal val="visible"/>
                                      </p:to>
                                    </p:set>
                                    <p:animEffect transition="in" filter="randombar(horizontal)">
                                      <p:cBhvr>
                                        <p:cTn id="121" dur="500"/>
                                        <p:tgtEl>
                                          <p:spTgt spid="13"/>
                                        </p:tgtEl>
                                      </p:cBhvr>
                                    </p:animEffect>
                                  </p:childTnLst>
                                </p:cTn>
                              </p:par>
                            </p:childTnLst>
                          </p:cTn>
                        </p:par>
                        <p:par>
                          <p:cTn id="122" fill="hold">
                            <p:stCondLst>
                              <p:cond delay="6000"/>
                            </p:stCondLst>
                            <p:childTnLst>
                              <p:par>
                                <p:cTn id="123" presetID="42" presetClass="entr" presetSubtype="0" fill="hold" grpId="0" nodeType="afterEffect">
                                  <p:stCondLst>
                                    <p:cond delay="0"/>
                                  </p:stCondLst>
                                  <p:childTnLst>
                                    <p:set>
                                      <p:cBhvr>
                                        <p:cTn id="124" dur="1" fill="hold">
                                          <p:stCondLst>
                                            <p:cond delay="0"/>
                                          </p:stCondLst>
                                        </p:cTn>
                                        <p:tgtEl>
                                          <p:spTgt spid="16"/>
                                        </p:tgtEl>
                                        <p:attrNameLst>
                                          <p:attrName>style.visibility</p:attrName>
                                        </p:attrNameLst>
                                      </p:cBhvr>
                                      <p:to>
                                        <p:strVal val="visible"/>
                                      </p:to>
                                    </p:set>
                                    <p:animEffect transition="in" filter="fade">
                                      <p:cBhvr>
                                        <p:cTn id="125" dur="500"/>
                                        <p:tgtEl>
                                          <p:spTgt spid="16"/>
                                        </p:tgtEl>
                                      </p:cBhvr>
                                    </p:animEffect>
                                    <p:anim calcmode="lin" valueType="num">
                                      <p:cBhvr>
                                        <p:cTn id="126" dur="500" fill="hold"/>
                                        <p:tgtEl>
                                          <p:spTgt spid="16"/>
                                        </p:tgtEl>
                                        <p:attrNameLst>
                                          <p:attrName>ppt_x</p:attrName>
                                        </p:attrNameLst>
                                      </p:cBhvr>
                                      <p:tavLst>
                                        <p:tav tm="0">
                                          <p:val>
                                            <p:strVal val="#ppt_x"/>
                                          </p:val>
                                        </p:tav>
                                        <p:tav tm="100000">
                                          <p:val>
                                            <p:strVal val="#ppt_x"/>
                                          </p:val>
                                        </p:tav>
                                      </p:tavLst>
                                    </p:anim>
                                    <p:anim calcmode="lin" valueType="num">
                                      <p:cBhvr>
                                        <p:cTn id="127" dur="500" fill="hold"/>
                                        <p:tgtEl>
                                          <p:spTgt spid="16"/>
                                        </p:tgtEl>
                                        <p:attrNameLst>
                                          <p:attrName>ppt_y</p:attrName>
                                        </p:attrNameLst>
                                      </p:cBhvr>
                                      <p:tavLst>
                                        <p:tav tm="0">
                                          <p:val>
                                            <p:strVal val="#ppt_y+.1"/>
                                          </p:val>
                                        </p:tav>
                                        <p:tav tm="100000">
                                          <p:val>
                                            <p:strVal val="#ppt_y"/>
                                          </p:val>
                                        </p:tav>
                                      </p:tavLst>
                                    </p:anim>
                                  </p:childTnLst>
                                </p:cTn>
                              </p:par>
                            </p:childTnLst>
                          </p:cTn>
                        </p:par>
                        <p:par>
                          <p:cTn id="128" fill="hold">
                            <p:stCondLst>
                              <p:cond delay="6500"/>
                            </p:stCondLst>
                            <p:childTnLst>
                              <p:par>
                                <p:cTn id="129" presetID="14" presetClass="entr" presetSubtype="10" fill="hold" grpId="0" nodeType="afterEffect">
                                  <p:stCondLst>
                                    <p:cond delay="0"/>
                                  </p:stCondLst>
                                  <p:childTnLst>
                                    <p:set>
                                      <p:cBhvr>
                                        <p:cTn id="130" dur="1" fill="hold">
                                          <p:stCondLst>
                                            <p:cond delay="0"/>
                                          </p:stCondLst>
                                        </p:cTn>
                                        <p:tgtEl>
                                          <p:spTgt spid="15"/>
                                        </p:tgtEl>
                                        <p:attrNameLst>
                                          <p:attrName>style.visibility</p:attrName>
                                        </p:attrNameLst>
                                      </p:cBhvr>
                                      <p:to>
                                        <p:strVal val="visible"/>
                                      </p:to>
                                    </p:set>
                                    <p:animEffect transition="in" filter="randombar(horizontal)">
                                      <p:cBhvr>
                                        <p:cTn id="131" dur="500"/>
                                        <p:tgtEl>
                                          <p:spTgt spid="15"/>
                                        </p:tgtEl>
                                      </p:cBhvr>
                                    </p:animEffect>
                                  </p:childTnLst>
                                </p:cTn>
                              </p:par>
                            </p:childTnLst>
                          </p:cTn>
                        </p:par>
                        <p:par>
                          <p:cTn id="132" fill="hold">
                            <p:stCondLst>
                              <p:cond delay="7000"/>
                            </p:stCondLst>
                            <p:childTnLst>
                              <p:par>
                                <p:cTn id="133" presetID="42" presetClass="entr" presetSubtype="0" fill="hold" grpId="0"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fade">
                                      <p:cBhvr>
                                        <p:cTn id="135" dur="500"/>
                                        <p:tgtEl>
                                          <p:spTgt spid="18"/>
                                        </p:tgtEl>
                                      </p:cBhvr>
                                    </p:animEffect>
                                    <p:anim calcmode="lin" valueType="num">
                                      <p:cBhvr>
                                        <p:cTn id="136" dur="500" fill="hold"/>
                                        <p:tgtEl>
                                          <p:spTgt spid="18"/>
                                        </p:tgtEl>
                                        <p:attrNameLst>
                                          <p:attrName>ppt_x</p:attrName>
                                        </p:attrNameLst>
                                      </p:cBhvr>
                                      <p:tavLst>
                                        <p:tav tm="0">
                                          <p:val>
                                            <p:strVal val="#ppt_x"/>
                                          </p:val>
                                        </p:tav>
                                        <p:tav tm="100000">
                                          <p:val>
                                            <p:strVal val="#ppt_x"/>
                                          </p:val>
                                        </p:tav>
                                      </p:tavLst>
                                    </p:anim>
                                    <p:anim calcmode="lin" valueType="num">
                                      <p:cBhvr>
                                        <p:cTn id="137" dur="500" fill="hold"/>
                                        <p:tgtEl>
                                          <p:spTgt spid="18"/>
                                        </p:tgtEl>
                                        <p:attrNameLst>
                                          <p:attrName>ppt_y</p:attrName>
                                        </p:attrNameLst>
                                      </p:cBhvr>
                                      <p:tavLst>
                                        <p:tav tm="0">
                                          <p:val>
                                            <p:strVal val="#ppt_y+.1"/>
                                          </p:val>
                                        </p:tav>
                                        <p:tav tm="100000">
                                          <p:val>
                                            <p:strVal val="#ppt_y"/>
                                          </p:val>
                                        </p:tav>
                                      </p:tavLst>
                                    </p:anim>
                                  </p:childTnLst>
                                </p:cTn>
                              </p:par>
                            </p:childTnLst>
                          </p:cTn>
                        </p:par>
                        <p:par>
                          <p:cTn id="138" fill="hold">
                            <p:stCondLst>
                              <p:cond delay="7500"/>
                            </p:stCondLst>
                            <p:childTnLst>
                              <p:par>
                                <p:cTn id="139" presetID="14" presetClass="entr" presetSubtype="10" fill="hold" grpId="0" nodeType="afterEffect">
                                  <p:stCondLst>
                                    <p:cond delay="0"/>
                                  </p:stCondLst>
                                  <p:childTnLst>
                                    <p:set>
                                      <p:cBhvr>
                                        <p:cTn id="140" dur="1" fill="hold">
                                          <p:stCondLst>
                                            <p:cond delay="0"/>
                                          </p:stCondLst>
                                        </p:cTn>
                                        <p:tgtEl>
                                          <p:spTgt spid="17"/>
                                        </p:tgtEl>
                                        <p:attrNameLst>
                                          <p:attrName>style.visibility</p:attrName>
                                        </p:attrNameLst>
                                      </p:cBhvr>
                                      <p:to>
                                        <p:strVal val="visible"/>
                                      </p:to>
                                    </p:set>
                                    <p:animEffect transition="in" filter="randombar(horizontal)">
                                      <p:cBhvr>
                                        <p:cTn id="14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p:bldP spid="26" grpId="0"/>
      <p:bldP spid="27" grpId="0" animBg="1"/>
      <p:bldP spid="11" grpId="0"/>
      <p:bldP spid="12" grpId="0"/>
      <p:bldP spid="13" grpId="0"/>
      <p:bldP spid="14" grpId="0"/>
      <p:bldP spid="15" grpId="0"/>
      <p:bldP spid="16" grpId="0"/>
      <p:bldP spid="17" grpId="0"/>
      <p:bldP spid="18" grpId="0"/>
      <p:bldP spid="19" grpId="0" bldLvl="0" animBg="1" autoUpdateAnimBg="0"/>
      <p:bldP spid="37" grpId="0"/>
      <p:bldP spid="38" grpId="0"/>
      <p:bldP spid="39" grpId="0"/>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blip>
          <a:srcRect/>
          <a:stretch>
            <a:fillRect t="-83000" b="-83000"/>
          </a:stretch>
        </a:blipFill>
        <a:effectLst/>
      </p:bgPr>
    </p:bg>
    <p:spTree>
      <p:nvGrpSpPr>
        <p:cNvPr id="1" name=""/>
        <p:cNvGrpSpPr/>
        <p:nvPr/>
      </p:nvGrpSpPr>
      <p:grpSpPr>
        <a:xfrm>
          <a:off x="0" y="0"/>
          <a:ext cx="0" cy="0"/>
          <a:chOff x="0" y="0"/>
          <a:chExt cx="0" cy="0"/>
        </a:xfrm>
      </p:grpSpPr>
      <p:sp>
        <p:nvSpPr>
          <p:cNvPr id="23" name="矩形 22"/>
          <p:cNvSpPr/>
          <p:nvPr/>
        </p:nvSpPr>
        <p:spPr>
          <a:xfrm>
            <a:off x="333475" y="157318"/>
            <a:ext cx="113573" cy="591328"/>
          </a:xfrm>
          <a:prstGeom prst="rect">
            <a:avLst/>
          </a:prstGeom>
          <a:blipFill>
            <a:blip r:embed="rId3" cstate="screen"/>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fontAlgn="base">
              <a:spcBef>
                <a:spcPct val="0"/>
              </a:spcBef>
              <a:spcAft>
                <a:spcPct val="0"/>
              </a:spcAft>
            </a:pPr>
            <a:endParaRPr lang="zh-CN" altLang="en-US" sz="2400">
              <a:solidFill>
                <a:prstClr val="white"/>
              </a:solidFill>
            </a:endParaRPr>
          </a:p>
        </p:txBody>
      </p:sp>
      <p:cxnSp>
        <p:nvCxnSpPr>
          <p:cNvPr id="24" name="直接连接符 23"/>
          <p:cNvCxnSpPr/>
          <p:nvPr/>
        </p:nvCxnSpPr>
        <p:spPr>
          <a:xfrm>
            <a:off x="158720" y="789551"/>
            <a:ext cx="9903519" cy="2315"/>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sp>
        <p:nvSpPr>
          <p:cNvPr id="25" name="TextBox 6"/>
          <p:cNvSpPr txBox="1"/>
          <p:nvPr/>
        </p:nvSpPr>
        <p:spPr>
          <a:xfrm>
            <a:off x="476815" y="78832"/>
            <a:ext cx="4320480" cy="502766"/>
          </a:xfrm>
          <a:prstGeom prst="rect">
            <a:avLst/>
          </a:prstGeom>
          <a:noFill/>
          <a:effectLst>
            <a:outerShdw blurRad="12700" dist="12700" dir="2700000" algn="tl" rotWithShape="0">
              <a:prstClr val="black">
                <a:alpha val="40000"/>
              </a:prstClr>
            </a:outerShdw>
          </a:effectLst>
        </p:spPr>
        <p:txBody>
          <a:bodyPr wrap="square">
            <a:spAutoFit/>
          </a:bodyPr>
          <a:lstStyle/>
          <a:p>
            <a:pPr defTabSz="1219200">
              <a:defRPr/>
            </a:pPr>
            <a:r>
              <a:rPr lang="zh-CN" altLang="en-US" sz="2665" b="1" dirty="0">
                <a:ln w="6350">
                  <a:noFill/>
                </a:ln>
                <a:solidFill>
                  <a:prstClr val="black">
                    <a:lumMod val="65000"/>
                    <a:lumOff val="35000"/>
                  </a:prstClr>
                </a:solidFill>
                <a:latin typeface="微软雅黑" panose="020B0503020204020204" pitchFamily="34" charset="-122"/>
                <a:ea typeface="微软雅黑" panose="020B0503020204020204" pitchFamily="34" charset="-122"/>
              </a:rPr>
              <a:t>在</a:t>
            </a:r>
            <a:r>
              <a:rPr lang="zh-CN" altLang="en-US" sz="2665" b="1">
                <a:ln w="6350">
                  <a:noFill/>
                </a:ln>
                <a:solidFill>
                  <a:prstClr val="black">
                    <a:lumMod val="65000"/>
                    <a:lumOff val="35000"/>
                  </a:prstClr>
                </a:solidFill>
                <a:latin typeface="微软雅黑" panose="020B0503020204020204" pitchFamily="34" charset="-122"/>
                <a:ea typeface="微软雅黑" panose="020B0503020204020204" pitchFamily="34" charset="-122"/>
              </a:rPr>
              <a:t>这里填写文本标题</a:t>
            </a:r>
            <a:endParaRPr lang="zh-CN" altLang="en-US" sz="2665" b="1" dirty="0">
              <a:ln w="6350">
                <a:noFill/>
              </a:ln>
              <a:solidFill>
                <a:prstClr val="black">
                  <a:lumMod val="65000"/>
                  <a:lumOff val="35000"/>
                </a:prstClr>
              </a:solidFill>
              <a:latin typeface="微软雅黑" panose="020B0503020204020204" pitchFamily="34" charset="-122"/>
              <a:ea typeface="微软雅黑" panose="020B0503020204020204" pitchFamily="34" charset="-122"/>
            </a:endParaRPr>
          </a:p>
        </p:txBody>
      </p:sp>
      <p:sp>
        <p:nvSpPr>
          <p:cNvPr id="26" name="矩形 25"/>
          <p:cNvSpPr/>
          <p:nvPr/>
        </p:nvSpPr>
        <p:spPr>
          <a:xfrm>
            <a:off x="499270" y="448383"/>
            <a:ext cx="3777381" cy="318100"/>
          </a:xfrm>
          <a:prstGeom prst="rect">
            <a:avLst/>
          </a:prstGeom>
        </p:spPr>
        <p:txBody>
          <a:bodyPr wrap="none">
            <a:spAutoFit/>
          </a:bodyPr>
          <a:lstStyle/>
          <a:p>
            <a:pPr defTabSz="1219200" fontAlgn="base">
              <a:spcBef>
                <a:spcPct val="0"/>
              </a:spcBef>
              <a:spcAft>
                <a:spcPct val="0"/>
              </a:spcAft>
            </a:pPr>
            <a:r>
              <a:rPr lang="en-US" altLang="zh-CN" sz="1465" dirty="0">
                <a:solidFill>
                  <a:prstClr val="black">
                    <a:lumMod val="65000"/>
                    <a:lumOff val="35000"/>
                  </a:prstClr>
                </a:solidFill>
                <a:latin typeface="微软雅黑" panose="020B0503020204020204" pitchFamily="34" charset="-122"/>
                <a:ea typeface="微软雅黑" panose="020B0503020204020204" pitchFamily="34" charset="-122"/>
              </a:rPr>
              <a:t>Here to fill in the title of the courseware</a:t>
            </a:r>
            <a:endParaRPr lang="zh-CN" altLang="en-US" sz="1465" dirty="0">
              <a:solidFill>
                <a:prstClr val="black">
                  <a:lumMod val="65000"/>
                  <a:lumOff val="35000"/>
                </a:prstClr>
              </a:solidFill>
              <a:latin typeface="微软雅黑" panose="020B0503020204020204" pitchFamily="34" charset="-122"/>
              <a:ea typeface="微软雅黑" panose="020B0503020204020204" pitchFamily="34" charset="-122"/>
            </a:endParaRPr>
          </a:p>
        </p:txBody>
      </p:sp>
      <p:sp>
        <p:nvSpPr>
          <p:cNvPr id="27" name="矩形 26"/>
          <p:cNvSpPr/>
          <p:nvPr/>
        </p:nvSpPr>
        <p:spPr>
          <a:xfrm>
            <a:off x="158720" y="157318"/>
            <a:ext cx="113573" cy="591328"/>
          </a:xfrm>
          <a:prstGeom prst="rect">
            <a:avLst/>
          </a:prstGeom>
          <a:blipFill>
            <a:blip r:embed="rId4" cstate="screen"/>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fontAlgn="base">
              <a:spcBef>
                <a:spcPct val="0"/>
              </a:spcBef>
              <a:spcAft>
                <a:spcPct val="0"/>
              </a:spcAft>
            </a:pPr>
            <a:endParaRPr lang="zh-CN" altLang="en-US" sz="2400">
              <a:solidFill>
                <a:prstClr val="white"/>
              </a:solidFill>
            </a:endParaRPr>
          </a:p>
        </p:txBody>
      </p:sp>
      <p:grpSp>
        <p:nvGrpSpPr>
          <p:cNvPr id="7" name="组合 6"/>
          <p:cNvGrpSpPr/>
          <p:nvPr/>
        </p:nvGrpSpPr>
        <p:grpSpPr>
          <a:xfrm>
            <a:off x="3847147" y="1773611"/>
            <a:ext cx="2557424" cy="907751"/>
            <a:chOff x="3666731" y="1984470"/>
            <a:chExt cx="2636520" cy="1447800"/>
          </a:xfrm>
        </p:grpSpPr>
        <p:sp>
          <p:nvSpPr>
            <p:cNvPr id="8" name="任意多边形 7"/>
            <p:cNvSpPr/>
            <p:nvPr/>
          </p:nvSpPr>
          <p:spPr>
            <a:xfrm>
              <a:off x="3666731" y="1984470"/>
              <a:ext cx="2636520" cy="1447800"/>
            </a:xfrm>
            <a:custGeom>
              <a:avLst/>
              <a:gdLst>
                <a:gd name="connsiteX0" fmla="*/ 0 w 2636520"/>
                <a:gd name="connsiteY0" fmla="*/ 0 h 1447800"/>
                <a:gd name="connsiteX1" fmla="*/ 2103122 w 2636520"/>
                <a:gd name="connsiteY1" fmla="*/ 0 h 1447800"/>
                <a:gd name="connsiteX2" fmla="*/ 2636520 w 2636520"/>
                <a:gd name="connsiteY2" fmla="*/ 723900 h 1447800"/>
                <a:gd name="connsiteX3" fmla="*/ 2103122 w 2636520"/>
                <a:gd name="connsiteY3" fmla="*/ 1447800 h 1447800"/>
                <a:gd name="connsiteX4" fmla="*/ 0 w 2636520"/>
                <a:gd name="connsiteY4" fmla="*/ 1447800 h 1447800"/>
                <a:gd name="connsiteX5" fmla="*/ 0 w 2636520"/>
                <a:gd name="connsiteY5" fmla="*/ 1442632 h 1447800"/>
                <a:gd name="connsiteX6" fmla="*/ 529590 w 2636520"/>
                <a:gd name="connsiteY6" fmla="*/ 723900 h 1447800"/>
                <a:gd name="connsiteX7" fmla="*/ 0 w 2636520"/>
                <a:gd name="connsiteY7" fmla="*/ 5168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6520" h="1447800">
                  <a:moveTo>
                    <a:pt x="0" y="0"/>
                  </a:moveTo>
                  <a:lnTo>
                    <a:pt x="2103122" y="0"/>
                  </a:lnTo>
                  <a:lnTo>
                    <a:pt x="2636520" y="723900"/>
                  </a:lnTo>
                  <a:lnTo>
                    <a:pt x="2103122" y="1447800"/>
                  </a:lnTo>
                  <a:lnTo>
                    <a:pt x="0" y="1447800"/>
                  </a:lnTo>
                  <a:lnTo>
                    <a:pt x="0" y="1442632"/>
                  </a:lnTo>
                  <a:lnTo>
                    <a:pt x="529590" y="723900"/>
                  </a:lnTo>
                  <a:lnTo>
                    <a:pt x="0" y="5168"/>
                  </a:lnTo>
                  <a:close/>
                </a:path>
              </a:pathLst>
            </a:custGeom>
            <a:blipFill>
              <a:blip r:embed="rId5" cstate="screen"/>
              <a:stretch>
                <a:fillRect/>
              </a:stretch>
            </a:blipFill>
            <a:ln w="25400" cap="flat" cmpd="sng" algn="ctr">
              <a:noFill/>
              <a:prstDash val="solid"/>
            </a:ln>
            <a:effectLst/>
          </p:spPr>
          <p:txBody>
            <a:bodyPr rtlCol="0" anchor="ct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zh-CN" altLang="en-US" sz="2500" b="0" i="0" u="none" strike="noStrike" kern="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sp>
          <p:nvSpPr>
            <p:cNvPr id="9" name="文本框 24"/>
            <p:cNvSpPr txBox="1"/>
            <p:nvPr/>
          </p:nvSpPr>
          <p:spPr>
            <a:xfrm>
              <a:off x="3971726" y="2389297"/>
              <a:ext cx="2230360" cy="638148"/>
            </a:xfrm>
            <a:prstGeom prst="rect">
              <a:avLst/>
            </a:prstGeom>
            <a:noFill/>
          </p:spPr>
          <p:txBody>
            <a:bodyPr wrap="square" rtlCol="0" anchor="ctr">
              <a:spAutoFit/>
            </a:bodyPr>
            <a:lstStyle/>
            <a:p>
              <a:pPr marL="0" marR="0" lvl="0" indent="0" algn="ctr" defTabSz="1219200" eaLnBrk="1" fontAlgn="auto" latinLnBrk="0" hangingPunct="1">
                <a:lnSpc>
                  <a:spcPct val="100000"/>
                </a:lnSpc>
                <a:spcBef>
                  <a:spcPts val="0"/>
                </a:spcBef>
                <a:spcAft>
                  <a:spcPts val="0"/>
                </a:spcAft>
                <a:buClrTx/>
                <a:buSzTx/>
                <a:buFontTx/>
                <a:buNone/>
                <a:defRPr/>
              </a:pPr>
              <a:r>
                <a:rPr kumimoji="0" lang="zh-CN" altLang="en-US" sz="2000" b="0" i="0" u="none" strike="noStrike" kern="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Arial" panose="020B0604020202020204" pitchFamily="34" charset="0"/>
                </a:rPr>
                <a:t>输入内容</a:t>
              </a:r>
              <a:endParaRPr kumimoji="0" lang="zh-CN" altLang="en-US" sz="2000" b="0" i="0" u="none" strike="noStrike" kern="0" cap="none" spc="0" normalizeH="0" baseline="-3000" noProof="0" dirty="0">
                <a:ln>
                  <a:noFill/>
                </a:ln>
                <a:solidFill>
                  <a:prstClr val="white"/>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grpSp>
      <p:grpSp>
        <p:nvGrpSpPr>
          <p:cNvPr id="10" name="组合 9"/>
          <p:cNvGrpSpPr/>
          <p:nvPr/>
        </p:nvGrpSpPr>
        <p:grpSpPr>
          <a:xfrm>
            <a:off x="1414687" y="1773611"/>
            <a:ext cx="2852363" cy="907751"/>
            <a:chOff x="1436370" y="1984470"/>
            <a:chExt cx="2636520" cy="1447800"/>
          </a:xfrm>
        </p:grpSpPr>
        <p:sp>
          <p:nvSpPr>
            <p:cNvPr id="11" name="任意多边形 10"/>
            <p:cNvSpPr/>
            <p:nvPr/>
          </p:nvSpPr>
          <p:spPr>
            <a:xfrm>
              <a:off x="1436370" y="1984470"/>
              <a:ext cx="2636520" cy="1447800"/>
            </a:xfrm>
            <a:custGeom>
              <a:avLst/>
              <a:gdLst>
                <a:gd name="connsiteX0" fmla="*/ 0 w 2636520"/>
                <a:gd name="connsiteY0" fmla="*/ 0 h 1447800"/>
                <a:gd name="connsiteX1" fmla="*/ 2103122 w 2636520"/>
                <a:gd name="connsiteY1" fmla="*/ 0 h 1447800"/>
                <a:gd name="connsiteX2" fmla="*/ 2636520 w 2636520"/>
                <a:gd name="connsiteY2" fmla="*/ 723900 h 1447800"/>
                <a:gd name="connsiteX3" fmla="*/ 2103122 w 2636520"/>
                <a:gd name="connsiteY3" fmla="*/ 1447800 h 1447800"/>
                <a:gd name="connsiteX4" fmla="*/ 0 w 2636520"/>
                <a:gd name="connsiteY4" fmla="*/ 1447800 h 1447800"/>
                <a:gd name="connsiteX5" fmla="*/ 0 w 2636520"/>
                <a:gd name="connsiteY5" fmla="*/ 1442632 h 1447800"/>
                <a:gd name="connsiteX6" fmla="*/ 529590 w 2636520"/>
                <a:gd name="connsiteY6" fmla="*/ 723900 h 1447800"/>
                <a:gd name="connsiteX7" fmla="*/ 0 w 2636520"/>
                <a:gd name="connsiteY7" fmla="*/ 5168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6520" h="1447800">
                  <a:moveTo>
                    <a:pt x="0" y="0"/>
                  </a:moveTo>
                  <a:lnTo>
                    <a:pt x="2103122" y="0"/>
                  </a:lnTo>
                  <a:lnTo>
                    <a:pt x="2636520" y="723900"/>
                  </a:lnTo>
                  <a:lnTo>
                    <a:pt x="2103122" y="1447800"/>
                  </a:lnTo>
                  <a:lnTo>
                    <a:pt x="0" y="1447800"/>
                  </a:lnTo>
                  <a:lnTo>
                    <a:pt x="0" y="1442632"/>
                  </a:lnTo>
                  <a:lnTo>
                    <a:pt x="529590" y="723900"/>
                  </a:lnTo>
                  <a:lnTo>
                    <a:pt x="0" y="5168"/>
                  </a:lnTo>
                  <a:close/>
                </a:path>
              </a:pathLst>
            </a:custGeom>
            <a:blipFill>
              <a:blip r:embed="rId6" cstate="screen"/>
              <a:stretch>
                <a:fillRect/>
              </a:stretch>
            </a:blipFill>
            <a:ln w="25400" cap="flat" cmpd="sng" algn="ctr">
              <a:noFill/>
              <a:prstDash val="solid"/>
            </a:ln>
            <a:effectLst/>
          </p:spPr>
          <p:txBody>
            <a:bodyPr rtlCol="0" anchor="ct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zh-CN" altLang="en-US" sz="2500" b="0" i="0" u="none" strike="noStrike" kern="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sp>
          <p:nvSpPr>
            <p:cNvPr id="12" name="文本框 25"/>
            <p:cNvSpPr txBox="1"/>
            <p:nvPr/>
          </p:nvSpPr>
          <p:spPr>
            <a:xfrm>
              <a:off x="1709209" y="2340207"/>
              <a:ext cx="2293960" cy="736324"/>
            </a:xfrm>
            <a:prstGeom prst="rect">
              <a:avLst/>
            </a:prstGeom>
            <a:noFill/>
          </p:spPr>
          <p:txBody>
            <a:bodyPr wrap="square" rtlCol="0" anchor="ctr">
              <a:spAutoFit/>
            </a:bodyPr>
            <a:lstStyle/>
            <a:p>
              <a:pPr marL="0" marR="0" lvl="0" indent="0" algn="ctr" defTabSz="1219200" eaLnBrk="1" fontAlgn="auto" latinLnBrk="0" hangingPunct="1">
                <a:lnSpc>
                  <a:spcPct val="120000"/>
                </a:lnSpc>
                <a:spcBef>
                  <a:spcPts val="0"/>
                </a:spcBef>
                <a:spcAft>
                  <a:spcPts val="0"/>
                </a:spcAft>
                <a:buClrTx/>
                <a:buSzTx/>
                <a:buFontTx/>
                <a:buNone/>
                <a:defRPr/>
              </a:pPr>
              <a:r>
                <a:rPr kumimoji="0" lang="zh-CN" altLang="en-US" sz="2000" b="0" i="0" u="none" strike="noStrike" kern="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Arial" panose="020B0604020202020204" pitchFamily="34" charset="0"/>
                </a:rPr>
                <a:t>输入内容</a:t>
              </a:r>
              <a:endParaRPr kumimoji="0" lang="zh-CN" altLang="en-US" sz="2000" b="0" i="0" u="none" strike="noStrike" kern="0" cap="none" spc="0" normalizeH="0" baseline="-3000" noProof="0" dirty="0">
                <a:ln>
                  <a:noFill/>
                </a:ln>
                <a:solidFill>
                  <a:prstClr val="white"/>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grpSp>
      <p:grpSp>
        <p:nvGrpSpPr>
          <p:cNvPr id="13" name="组合 12"/>
          <p:cNvGrpSpPr/>
          <p:nvPr/>
        </p:nvGrpSpPr>
        <p:grpSpPr>
          <a:xfrm>
            <a:off x="8122188" y="1773611"/>
            <a:ext cx="2725547" cy="907751"/>
            <a:chOff x="8127453" y="1984470"/>
            <a:chExt cx="2636520" cy="1447800"/>
          </a:xfrm>
        </p:grpSpPr>
        <p:sp>
          <p:nvSpPr>
            <p:cNvPr id="14" name="任意多边形 13"/>
            <p:cNvSpPr/>
            <p:nvPr/>
          </p:nvSpPr>
          <p:spPr>
            <a:xfrm>
              <a:off x="8127453" y="1984470"/>
              <a:ext cx="2636520" cy="1447800"/>
            </a:xfrm>
            <a:custGeom>
              <a:avLst/>
              <a:gdLst>
                <a:gd name="connsiteX0" fmla="*/ 0 w 2636520"/>
                <a:gd name="connsiteY0" fmla="*/ 0 h 1447800"/>
                <a:gd name="connsiteX1" fmla="*/ 2103122 w 2636520"/>
                <a:gd name="connsiteY1" fmla="*/ 0 h 1447800"/>
                <a:gd name="connsiteX2" fmla="*/ 2636520 w 2636520"/>
                <a:gd name="connsiteY2" fmla="*/ 723900 h 1447800"/>
                <a:gd name="connsiteX3" fmla="*/ 2103122 w 2636520"/>
                <a:gd name="connsiteY3" fmla="*/ 1447800 h 1447800"/>
                <a:gd name="connsiteX4" fmla="*/ 0 w 2636520"/>
                <a:gd name="connsiteY4" fmla="*/ 1447800 h 1447800"/>
                <a:gd name="connsiteX5" fmla="*/ 0 w 2636520"/>
                <a:gd name="connsiteY5" fmla="*/ 1442632 h 1447800"/>
                <a:gd name="connsiteX6" fmla="*/ 529590 w 2636520"/>
                <a:gd name="connsiteY6" fmla="*/ 723900 h 1447800"/>
                <a:gd name="connsiteX7" fmla="*/ 0 w 2636520"/>
                <a:gd name="connsiteY7" fmla="*/ 5168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6520" h="1447800">
                  <a:moveTo>
                    <a:pt x="0" y="0"/>
                  </a:moveTo>
                  <a:lnTo>
                    <a:pt x="2103122" y="0"/>
                  </a:lnTo>
                  <a:lnTo>
                    <a:pt x="2636520" y="723900"/>
                  </a:lnTo>
                  <a:lnTo>
                    <a:pt x="2103122" y="1447800"/>
                  </a:lnTo>
                  <a:lnTo>
                    <a:pt x="0" y="1447800"/>
                  </a:lnTo>
                  <a:lnTo>
                    <a:pt x="0" y="1442632"/>
                  </a:lnTo>
                  <a:lnTo>
                    <a:pt x="529590" y="723900"/>
                  </a:lnTo>
                  <a:lnTo>
                    <a:pt x="0" y="5168"/>
                  </a:lnTo>
                  <a:close/>
                </a:path>
              </a:pathLst>
            </a:custGeom>
            <a:blipFill>
              <a:blip r:embed="rId7" cstate="screen"/>
              <a:stretch>
                <a:fillRect/>
              </a:stretch>
            </a:blipFill>
            <a:ln w="25400" cap="flat" cmpd="sng" algn="ctr">
              <a:noFill/>
              <a:prstDash val="solid"/>
            </a:ln>
            <a:effectLst/>
          </p:spPr>
          <p:txBody>
            <a:bodyPr rtlCol="0" anchor="ct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zh-CN" altLang="en-US" sz="2500" b="0" i="0" u="none" strike="noStrike" kern="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sp>
          <p:nvSpPr>
            <p:cNvPr id="15" name="文本框 26"/>
            <p:cNvSpPr txBox="1"/>
            <p:nvPr/>
          </p:nvSpPr>
          <p:spPr>
            <a:xfrm>
              <a:off x="8439016" y="2389297"/>
              <a:ext cx="2230360" cy="638148"/>
            </a:xfrm>
            <a:prstGeom prst="rect">
              <a:avLst/>
            </a:prstGeom>
            <a:noFill/>
          </p:spPr>
          <p:txBody>
            <a:bodyPr wrap="square" rtlCol="0" anchor="ctr">
              <a:spAutoFit/>
            </a:bodyPr>
            <a:lstStyle/>
            <a:p>
              <a:pPr marL="0" marR="0" lvl="0" indent="0" algn="ctr" defTabSz="1219200" eaLnBrk="1" fontAlgn="auto" latinLnBrk="0" hangingPunct="1">
                <a:lnSpc>
                  <a:spcPct val="100000"/>
                </a:lnSpc>
                <a:spcBef>
                  <a:spcPts val="0"/>
                </a:spcBef>
                <a:spcAft>
                  <a:spcPts val="0"/>
                </a:spcAft>
                <a:buClrTx/>
                <a:buSzTx/>
                <a:buFontTx/>
                <a:buNone/>
                <a:defRPr/>
              </a:pPr>
              <a:r>
                <a:rPr kumimoji="0" lang="zh-CN" altLang="en-US" sz="2000" b="0" i="0" u="none" strike="noStrike" kern="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Arial" panose="020B0604020202020204" pitchFamily="34" charset="0"/>
                </a:rPr>
                <a:t>输入内容</a:t>
              </a:r>
              <a:endParaRPr kumimoji="0" lang="zh-CN" altLang="en-US" sz="2000" b="0" i="0" u="none" strike="noStrike" kern="0" cap="none" spc="0" normalizeH="0" baseline="-3000" noProof="0" dirty="0">
                <a:ln>
                  <a:noFill/>
                </a:ln>
                <a:solidFill>
                  <a:prstClr val="white"/>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grpSp>
      <p:grpSp>
        <p:nvGrpSpPr>
          <p:cNvPr id="16" name="组合 15"/>
          <p:cNvGrpSpPr/>
          <p:nvPr/>
        </p:nvGrpSpPr>
        <p:grpSpPr>
          <a:xfrm>
            <a:off x="5984666" y="1773611"/>
            <a:ext cx="2557424" cy="907751"/>
            <a:chOff x="5897092" y="1984470"/>
            <a:chExt cx="2636520" cy="1447800"/>
          </a:xfrm>
        </p:grpSpPr>
        <p:sp>
          <p:nvSpPr>
            <p:cNvPr id="17" name="任意多边形 16"/>
            <p:cNvSpPr/>
            <p:nvPr/>
          </p:nvSpPr>
          <p:spPr>
            <a:xfrm>
              <a:off x="5897092" y="1984470"/>
              <a:ext cx="2636520" cy="1447800"/>
            </a:xfrm>
            <a:custGeom>
              <a:avLst/>
              <a:gdLst>
                <a:gd name="connsiteX0" fmla="*/ 0 w 2636520"/>
                <a:gd name="connsiteY0" fmla="*/ 0 h 1447800"/>
                <a:gd name="connsiteX1" fmla="*/ 2103122 w 2636520"/>
                <a:gd name="connsiteY1" fmla="*/ 0 h 1447800"/>
                <a:gd name="connsiteX2" fmla="*/ 2636520 w 2636520"/>
                <a:gd name="connsiteY2" fmla="*/ 723900 h 1447800"/>
                <a:gd name="connsiteX3" fmla="*/ 2103122 w 2636520"/>
                <a:gd name="connsiteY3" fmla="*/ 1447800 h 1447800"/>
                <a:gd name="connsiteX4" fmla="*/ 0 w 2636520"/>
                <a:gd name="connsiteY4" fmla="*/ 1447800 h 1447800"/>
                <a:gd name="connsiteX5" fmla="*/ 0 w 2636520"/>
                <a:gd name="connsiteY5" fmla="*/ 1442632 h 1447800"/>
                <a:gd name="connsiteX6" fmla="*/ 529590 w 2636520"/>
                <a:gd name="connsiteY6" fmla="*/ 723900 h 1447800"/>
                <a:gd name="connsiteX7" fmla="*/ 0 w 2636520"/>
                <a:gd name="connsiteY7" fmla="*/ 5168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6520" h="1447800">
                  <a:moveTo>
                    <a:pt x="0" y="0"/>
                  </a:moveTo>
                  <a:lnTo>
                    <a:pt x="2103122" y="0"/>
                  </a:lnTo>
                  <a:lnTo>
                    <a:pt x="2636520" y="723900"/>
                  </a:lnTo>
                  <a:lnTo>
                    <a:pt x="2103122" y="1447800"/>
                  </a:lnTo>
                  <a:lnTo>
                    <a:pt x="0" y="1447800"/>
                  </a:lnTo>
                  <a:lnTo>
                    <a:pt x="0" y="1442632"/>
                  </a:lnTo>
                  <a:lnTo>
                    <a:pt x="529590" y="723900"/>
                  </a:lnTo>
                  <a:lnTo>
                    <a:pt x="0" y="5168"/>
                  </a:lnTo>
                  <a:close/>
                </a:path>
              </a:pathLst>
            </a:custGeom>
            <a:blipFill>
              <a:blip r:embed="rId8" cstate="screen"/>
              <a:stretch>
                <a:fillRect/>
              </a:stretch>
            </a:blipFill>
            <a:ln w="25400" cap="flat" cmpd="sng" algn="ctr">
              <a:noFill/>
              <a:prstDash val="solid"/>
            </a:ln>
            <a:effectLst/>
          </p:spPr>
          <p:txBody>
            <a:bodyPr rtlCol="0" anchor="ct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zh-CN" altLang="en-US" sz="2500" b="0" i="0" u="none" strike="noStrike" kern="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sp>
          <p:nvSpPr>
            <p:cNvPr id="18" name="文本框 27"/>
            <p:cNvSpPr txBox="1"/>
            <p:nvPr/>
          </p:nvSpPr>
          <p:spPr>
            <a:xfrm>
              <a:off x="6227712" y="2340211"/>
              <a:ext cx="2205655" cy="736324"/>
            </a:xfrm>
            <a:prstGeom prst="rect">
              <a:avLst/>
            </a:prstGeom>
            <a:noFill/>
          </p:spPr>
          <p:txBody>
            <a:bodyPr wrap="square" rtlCol="0" anchor="ctr">
              <a:spAutoFit/>
            </a:bodyPr>
            <a:lstStyle/>
            <a:p>
              <a:pPr marL="0" marR="0" lvl="0" indent="0" algn="ctr" defTabSz="1219200" eaLnBrk="1" fontAlgn="auto" latinLnBrk="0" hangingPunct="1">
                <a:lnSpc>
                  <a:spcPct val="120000"/>
                </a:lnSpc>
                <a:spcBef>
                  <a:spcPts val="0"/>
                </a:spcBef>
                <a:spcAft>
                  <a:spcPts val="0"/>
                </a:spcAft>
                <a:buClrTx/>
                <a:buSzTx/>
                <a:buFontTx/>
                <a:buNone/>
                <a:defRPr/>
              </a:pPr>
              <a:r>
                <a:rPr kumimoji="0" lang="zh-CN" altLang="en-US" sz="2000" b="0" i="0" u="none" strike="noStrike" kern="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Arial" panose="020B0604020202020204" pitchFamily="34" charset="0"/>
                </a:rPr>
                <a:t>输入内容</a:t>
              </a:r>
              <a:endParaRPr kumimoji="0" lang="zh-CN" altLang="en-US" sz="2000" b="0" i="0" u="none" strike="noStrike" kern="0" cap="none" spc="0" normalizeH="0" baseline="-3000" noProof="0" dirty="0">
                <a:ln>
                  <a:noFill/>
                </a:ln>
                <a:solidFill>
                  <a:prstClr val="white"/>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grpSp>
      <p:sp>
        <p:nvSpPr>
          <p:cNvPr id="19" name="矩形 47"/>
          <p:cNvSpPr>
            <a:spLocks noChangeArrowheads="1"/>
          </p:cNvSpPr>
          <p:nvPr/>
        </p:nvSpPr>
        <p:spPr bwMode="auto">
          <a:xfrm>
            <a:off x="1876187" y="5117645"/>
            <a:ext cx="8697654" cy="8125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6" tIns="45708" rIns="91416" bIns="45708">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ctr" defTabSz="1219200" eaLnBrk="1" fontAlgn="auto" latinLnBrk="0" hangingPunct="1">
              <a:lnSpc>
                <a:spcPct val="130000"/>
              </a:lnSpc>
              <a:spcBef>
                <a:spcPct val="0"/>
              </a:spcBef>
              <a:spcAft>
                <a:spcPts val="0"/>
              </a:spcAft>
              <a:buClrTx/>
              <a:buSzTx/>
              <a:buFont typeface="Arial" panose="020B0604020202020204" pitchFamily="34" charset="0"/>
              <a:buNone/>
              <a:defRPr/>
            </a:pPr>
            <a:r>
              <a:rPr kumimoji="0" lang="zh-CN" altLang="en-US" sz="1200" b="0" i="0" u="none" strike="noStrike" kern="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在此录入本图表的综合描述说明，在此录入本图表的综合描述说明，在此录入本图表的综合描述说明，在此录入本图表的综合描述说明。在此录入本图表的综合描述说明，在此录入本图表的综合描述说明，在此录入上述图表的综合描述说明，在此录入上述图表的综合描述说明，在此录入上述图表的综合描述说明。</a:t>
            </a:r>
          </a:p>
        </p:txBody>
      </p:sp>
      <p:sp>
        <p:nvSpPr>
          <p:cNvPr id="20" name="矩形 19"/>
          <p:cNvSpPr/>
          <p:nvPr/>
        </p:nvSpPr>
        <p:spPr>
          <a:xfrm>
            <a:off x="2100775" y="3151868"/>
            <a:ext cx="1210570" cy="400101"/>
          </a:xfrm>
          <a:prstGeom prst="rect">
            <a:avLst/>
          </a:prstGeom>
        </p:spPr>
        <p:txBody>
          <a:bodyPr wrap="none" lIns="91416" tIns="45708" rIns="91416" bIns="45708">
            <a:spAutoFit/>
          </a:bodyPr>
          <a:lstStyle/>
          <a:p>
            <a:pPr algn="ctr" defTabSz="1219200"/>
            <a:r>
              <a:rPr lang="zh-CN" altLang="en-US" sz="2000" b="1" dirty="0">
                <a:solidFill>
                  <a:srgbClr val="B3343F"/>
                </a:solidFill>
                <a:latin typeface="微软雅黑" panose="020B0503020204020204" pitchFamily="34" charset="-122"/>
                <a:ea typeface="微软雅黑" panose="020B0503020204020204" pitchFamily="34" charset="-122"/>
              </a:rPr>
              <a:t>添加标题</a:t>
            </a:r>
            <a:endParaRPr lang="en-US" altLang="zh-CN" sz="2000" b="1" dirty="0">
              <a:solidFill>
                <a:srgbClr val="B3343F"/>
              </a:solidFill>
              <a:latin typeface="微软雅黑" panose="020B0503020204020204" pitchFamily="34" charset="-122"/>
              <a:ea typeface="微软雅黑" panose="020B0503020204020204" pitchFamily="34" charset="-122"/>
            </a:endParaRPr>
          </a:p>
        </p:txBody>
      </p:sp>
      <p:sp>
        <p:nvSpPr>
          <p:cNvPr id="21" name="矩形 47"/>
          <p:cNvSpPr>
            <a:spLocks noChangeArrowheads="1"/>
          </p:cNvSpPr>
          <p:nvPr/>
        </p:nvSpPr>
        <p:spPr bwMode="auto">
          <a:xfrm>
            <a:off x="1755090" y="3534738"/>
            <a:ext cx="1907885" cy="978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6" tIns="45708" rIns="91416" bIns="45708">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ctr" defTabSz="1219200" eaLnBrk="1" fontAlgn="auto" latinLnBrk="0" hangingPunct="1">
              <a:lnSpc>
                <a:spcPct val="120000"/>
              </a:lnSpc>
              <a:spcBef>
                <a:spcPct val="0"/>
              </a:spcBef>
              <a:spcAft>
                <a:spcPts val="0"/>
              </a:spcAft>
              <a:buClrTx/>
              <a:buSzTx/>
              <a:buFont typeface="Arial" panose="020B0604020202020204" pitchFamily="34" charset="0"/>
              <a:buNone/>
              <a:defRPr/>
            </a:pPr>
            <a:r>
              <a:rPr kumimoji="0" lang="zh-CN" altLang="en-US" sz="1200" b="0" i="0" u="none" strike="noStrike" kern="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在此录入上述图表的描述说明，在此录入上述图表的描述说明，在此录入上述图表的描述说明。</a:t>
            </a:r>
          </a:p>
        </p:txBody>
      </p:sp>
      <p:sp>
        <p:nvSpPr>
          <p:cNvPr id="22" name="矩形 21"/>
          <p:cNvSpPr/>
          <p:nvPr/>
        </p:nvSpPr>
        <p:spPr>
          <a:xfrm>
            <a:off x="4340203" y="3151868"/>
            <a:ext cx="1210570" cy="400101"/>
          </a:xfrm>
          <a:prstGeom prst="rect">
            <a:avLst/>
          </a:prstGeom>
        </p:spPr>
        <p:txBody>
          <a:bodyPr wrap="none" lIns="91416" tIns="45708" rIns="91416" bIns="45708">
            <a:spAutoFit/>
          </a:bodyPr>
          <a:lstStyle/>
          <a:p>
            <a:pPr algn="ctr" defTabSz="1219200"/>
            <a:r>
              <a:rPr lang="zh-CN" altLang="en-US" sz="2000" b="1" dirty="0">
                <a:solidFill>
                  <a:srgbClr val="447197"/>
                </a:solidFill>
                <a:latin typeface="微软雅黑" panose="020B0503020204020204" pitchFamily="34" charset="-122"/>
                <a:ea typeface="微软雅黑" panose="020B0503020204020204" pitchFamily="34" charset="-122"/>
              </a:rPr>
              <a:t>添加标题</a:t>
            </a:r>
            <a:endParaRPr lang="en-US" altLang="zh-CN" sz="2000" b="1" dirty="0">
              <a:solidFill>
                <a:srgbClr val="447197"/>
              </a:solidFill>
              <a:latin typeface="微软雅黑" panose="020B0503020204020204" pitchFamily="34" charset="-122"/>
              <a:ea typeface="微软雅黑" panose="020B0503020204020204" pitchFamily="34" charset="-122"/>
            </a:endParaRPr>
          </a:p>
        </p:txBody>
      </p:sp>
      <p:sp>
        <p:nvSpPr>
          <p:cNvPr id="28" name="矩形 47"/>
          <p:cNvSpPr>
            <a:spLocks noChangeArrowheads="1"/>
          </p:cNvSpPr>
          <p:nvPr/>
        </p:nvSpPr>
        <p:spPr bwMode="auto">
          <a:xfrm>
            <a:off x="3994520" y="3534738"/>
            <a:ext cx="1875361" cy="978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6" tIns="45708" rIns="91416" bIns="45708">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ctr" defTabSz="1219200" eaLnBrk="1" fontAlgn="auto" latinLnBrk="0" hangingPunct="1">
              <a:lnSpc>
                <a:spcPct val="120000"/>
              </a:lnSpc>
              <a:spcBef>
                <a:spcPct val="0"/>
              </a:spcBef>
              <a:spcAft>
                <a:spcPts val="0"/>
              </a:spcAft>
              <a:buClrTx/>
              <a:buSzTx/>
              <a:buFont typeface="Arial" panose="020B0604020202020204" pitchFamily="34" charset="0"/>
              <a:buNone/>
              <a:defRPr/>
            </a:pPr>
            <a:r>
              <a:rPr kumimoji="0" lang="zh-CN" altLang="en-US" sz="1200" b="0" i="0" u="none" strike="noStrike" kern="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在此录入上述图表的描述说明，在此录入上述图表的描述说明，在此录入上述图表的描述说明。</a:t>
            </a:r>
          </a:p>
        </p:txBody>
      </p:sp>
      <p:sp>
        <p:nvSpPr>
          <p:cNvPr id="29" name="矩形 28"/>
          <p:cNvSpPr/>
          <p:nvPr/>
        </p:nvSpPr>
        <p:spPr>
          <a:xfrm>
            <a:off x="6576685" y="3151868"/>
            <a:ext cx="1210570" cy="400101"/>
          </a:xfrm>
          <a:prstGeom prst="rect">
            <a:avLst/>
          </a:prstGeom>
        </p:spPr>
        <p:txBody>
          <a:bodyPr wrap="none" lIns="91416" tIns="45708" rIns="91416" bIns="45708">
            <a:spAutoFit/>
          </a:bodyPr>
          <a:lstStyle/>
          <a:p>
            <a:pPr algn="ctr" defTabSz="1219200"/>
            <a:r>
              <a:rPr lang="zh-CN" altLang="en-US" sz="2000" b="1" dirty="0">
                <a:solidFill>
                  <a:srgbClr val="B3343F"/>
                </a:solidFill>
                <a:latin typeface="微软雅黑" panose="020B0503020204020204" pitchFamily="34" charset="-122"/>
                <a:ea typeface="微软雅黑" panose="020B0503020204020204" pitchFamily="34" charset="-122"/>
              </a:rPr>
              <a:t>添加标题</a:t>
            </a:r>
            <a:endParaRPr lang="en-US" altLang="zh-CN" sz="2000" b="1" dirty="0">
              <a:solidFill>
                <a:srgbClr val="B3343F"/>
              </a:solidFill>
              <a:latin typeface="微软雅黑" panose="020B0503020204020204" pitchFamily="34" charset="-122"/>
              <a:ea typeface="微软雅黑" panose="020B0503020204020204" pitchFamily="34" charset="-122"/>
            </a:endParaRPr>
          </a:p>
        </p:txBody>
      </p:sp>
      <p:sp>
        <p:nvSpPr>
          <p:cNvPr id="30" name="矩形 47"/>
          <p:cNvSpPr>
            <a:spLocks noChangeArrowheads="1"/>
          </p:cNvSpPr>
          <p:nvPr/>
        </p:nvSpPr>
        <p:spPr bwMode="auto">
          <a:xfrm>
            <a:off x="6231002" y="3534738"/>
            <a:ext cx="1892607" cy="978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6" tIns="45708" rIns="91416" bIns="45708">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ctr" defTabSz="1219200" eaLnBrk="1" fontAlgn="auto" latinLnBrk="0" hangingPunct="1">
              <a:lnSpc>
                <a:spcPct val="120000"/>
              </a:lnSpc>
              <a:spcBef>
                <a:spcPct val="0"/>
              </a:spcBef>
              <a:spcAft>
                <a:spcPts val="0"/>
              </a:spcAft>
              <a:buClrTx/>
              <a:buSzTx/>
              <a:buFont typeface="Arial" panose="020B0604020202020204" pitchFamily="34" charset="0"/>
              <a:buNone/>
              <a:defRPr/>
            </a:pPr>
            <a:r>
              <a:rPr kumimoji="0" lang="zh-CN" altLang="en-US" sz="1200" b="0" i="0" u="none" strike="noStrike" kern="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在此录入上述图表的描述说明，在此录入上述图表的描述说明，在此录入上述图表的描述说明。</a:t>
            </a:r>
          </a:p>
        </p:txBody>
      </p:sp>
      <p:sp>
        <p:nvSpPr>
          <p:cNvPr id="31" name="矩形 30"/>
          <p:cNvSpPr/>
          <p:nvPr/>
        </p:nvSpPr>
        <p:spPr>
          <a:xfrm>
            <a:off x="8816114" y="3151868"/>
            <a:ext cx="1210570" cy="400101"/>
          </a:xfrm>
          <a:prstGeom prst="rect">
            <a:avLst/>
          </a:prstGeom>
        </p:spPr>
        <p:txBody>
          <a:bodyPr wrap="none" lIns="91416" tIns="45708" rIns="91416" bIns="45708">
            <a:spAutoFit/>
          </a:bodyPr>
          <a:lstStyle/>
          <a:p>
            <a:pPr algn="ctr" defTabSz="1219200"/>
            <a:r>
              <a:rPr lang="zh-CN" altLang="en-US" sz="2000" b="1" dirty="0">
                <a:solidFill>
                  <a:srgbClr val="447197"/>
                </a:solidFill>
                <a:latin typeface="微软雅黑" panose="020B0503020204020204" pitchFamily="34" charset="-122"/>
                <a:ea typeface="微软雅黑" panose="020B0503020204020204" pitchFamily="34" charset="-122"/>
              </a:rPr>
              <a:t>添加标题</a:t>
            </a:r>
            <a:endParaRPr lang="en-US" altLang="zh-CN" sz="2000" b="1" dirty="0">
              <a:solidFill>
                <a:srgbClr val="447197"/>
              </a:solidFill>
              <a:latin typeface="微软雅黑" panose="020B0503020204020204" pitchFamily="34" charset="-122"/>
              <a:ea typeface="微软雅黑" panose="020B0503020204020204" pitchFamily="34" charset="-122"/>
            </a:endParaRPr>
          </a:p>
        </p:txBody>
      </p:sp>
      <p:sp>
        <p:nvSpPr>
          <p:cNvPr id="32" name="矩形 47"/>
          <p:cNvSpPr>
            <a:spLocks noChangeArrowheads="1"/>
          </p:cNvSpPr>
          <p:nvPr/>
        </p:nvSpPr>
        <p:spPr bwMode="auto">
          <a:xfrm>
            <a:off x="8470432" y="3534738"/>
            <a:ext cx="1874993" cy="978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6" tIns="45708" rIns="91416" bIns="45708">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ctr" defTabSz="1219200" eaLnBrk="1" fontAlgn="auto" latinLnBrk="0" hangingPunct="1">
              <a:lnSpc>
                <a:spcPct val="120000"/>
              </a:lnSpc>
              <a:spcBef>
                <a:spcPct val="0"/>
              </a:spcBef>
              <a:spcAft>
                <a:spcPts val="0"/>
              </a:spcAft>
              <a:buClrTx/>
              <a:buSzTx/>
              <a:buFont typeface="Arial" panose="020B0604020202020204" pitchFamily="34" charset="0"/>
              <a:buNone/>
              <a:defRPr/>
            </a:pPr>
            <a:r>
              <a:rPr kumimoji="0" lang="zh-CN" altLang="en-US" sz="1200" b="0" i="0" u="none" strike="noStrike" kern="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在此录入上述图表的描述说明，在此录入上述图表的描述说明，在此录入上述图表的描述说明。</a:t>
            </a:r>
          </a:p>
        </p:txBody>
      </p:sp>
      <p:cxnSp>
        <p:nvCxnSpPr>
          <p:cNvPr id="33" name="直接连接符 8"/>
          <p:cNvCxnSpPr/>
          <p:nvPr/>
        </p:nvCxnSpPr>
        <p:spPr>
          <a:xfrm>
            <a:off x="2177465" y="4854085"/>
            <a:ext cx="7981512" cy="0"/>
          </a:xfrm>
          <a:prstGeom prst="line">
            <a:avLst/>
          </a:prstGeom>
          <a:noFill/>
          <a:ln w="9525" cap="flat" cmpd="sng" algn="ctr">
            <a:solidFill>
              <a:sysClr val="window" lastClr="FFFFFF">
                <a:lumMod val="65000"/>
              </a:sysClr>
            </a:solidFill>
            <a:prstDash val="solid"/>
          </a:ln>
          <a:effectLst/>
        </p:spPr>
      </p:cxn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500"/>
                                        <p:tgtEl>
                                          <p:spTgt spid="23"/>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left)">
                                      <p:cBhvr>
                                        <p:cTn id="15" dur="500"/>
                                        <p:tgtEl>
                                          <p:spTgt spid="24"/>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fade">
                                      <p:cBhvr>
                                        <p:cTn id="19" dur="500"/>
                                        <p:tgtEl>
                                          <p:spTgt spid="25"/>
                                        </p:tgtEl>
                                      </p:cBhvr>
                                    </p:animEffect>
                                  </p:childTnLst>
                                </p:cTn>
                              </p:par>
                              <p:par>
                                <p:cTn id="20" presetID="2" presetClass="entr" presetSubtype="8" fill="hold" grpId="0" nodeType="withEffect">
                                  <p:stCondLst>
                                    <p:cond delay="0"/>
                                  </p:stCondLst>
                                  <p:childTnLst>
                                    <p:set>
                                      <p:cBhvr>
                                        <p:cTn id="21" dur="1" fill="hold">
                                          <p:stCondLst>
                                            <p:cond delay="0"/>
                                          </p:stCondLst>
                                        </p:cTn>
                                        <p:tgtEl>
                                          <p:spTgt spid="26"/>
                                        </p:tgtEl>
                                        <p:attrNameLst>
                                          <p:attrName>style.visibility</p:attrName>
                                        </p:attrNameLst>
                                      </p:cBhvr>
                                      <p:to>
                                        <p:strVal val="visible"/>
                                      </p:to>
                                    </p:set>
                                    <p:anim calcmode="lin" valueType="num">
                                      <p:cBhvr additive="base">
                                        <p:cTn id="22" dur="500" fill="hold"/>
                                        <p:tgtEl>
                                          <p:spTgt spid="26"/>
                                        </p:tgtEl>
                                        <p:attrNameLst>
                                          <p:attrName>ppt_x</p:attrName>
                                        </p:attrNameLst>
                                      </p:cBhvr>
                                      <p:tavLst>
                                        <p:tav tm="0">
                                          <p:val>
                                            <p:strVal val="0-#ppt_w/2"/>
                                          </p:val>
                                        </p:tav>
                                        <p:tav tm="100000">
                                          <p:val>
                                            <p:strVal val="#ppt_x"/>
                                          </p:val>
                                        </p:tav>
                                      </p:tavLst>
                                    </p:anim>
                                    <p:anim calcmode="lin" valueType="num">
                                      <p:cBhvr additive="base">
                                        <p:cTn id="23" dur="500" fill="hold"/>
                                        <p:tgtEl>
                                          <p:spTgt spid="26"/>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8" fill="hold" nodeType="after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400" fill="hold"/>
                                        <p:tgtEl>
                                          <p:spTgt spid="10"/>
                                        </p:tgtEl>
                                        <p:attrNameLst>
                                          <p:attrName>ppt_x</p:attrName>
                                        </p:attrNameLst>
                                      </p:cBhvr>
                                      <p:tavLst>
                                        <p:tav tm="0">
                                          <p:val>
                                            <p:strVal val="0-#ppt_w/2"/>
                                          </p:val>
                                        </p:tav>
                                        <p:tav tm="100000">
                                          <p:val>
                                            <p:strVal val="#ppt_x"/>
                                          </p:val>
                                        </p:tav>
                                      </p:tavLst>
                                    </p:anim>
                                    <p:anim calcmode="lin" valueType="num">
                                      <p:cBhvr additive="base">
                                        <p:cTn id="28" dur="400" fill="hold"/>
                                        <p:tgtEl>
                                          <p:spTgt spid="10"/>
                                        </p:tgtEl>
                                        <p:attrNameLst>
                                          <p:attrName>ppt_y</p:attrName>
                                        </p:attrNameLst>
                                      </p:cBhvr>
                                      <p:tavLst>
                                        <p:tav tm="0">
                                          <p:val>
                                            <p:strVal val="#ppt_y"/>
                                          </p:val>
                                        </p:tav>
                                        <p:tav tm="100000">
                                          <p:val>
                                            <p:strVal val="#ppt_y"/>
                                          </p:val>
                                        </p:tav>
                                      </p:tavLst>
                                    </p:anim>
                                  </p:childTnLst>
                                </p:cTn>
                              </p:par>
                              <p:par>
                                <p:cTn id="29" presetID="12" presetClass="entr" presetSubtype="1" fill="hold" grpId="0" nodeType="withEffect">
                                  <p:stCondLst>
                                    <p:cond delay="50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400"/>
                                        <p:tgtEl>
                                          <p:spTgt spid="20"/>
                                        </p:tgtEl>
                                        <p:attrNameLst>
                                          <p:attrName>ppt_y</p:attrName>
                                        </p:attrNameLst>
                                      </p:cBhvr>
                                      <p:tavLst>
                                        <p:tav tm="0">
                                          <p:val>
                                            <p:strVal val="#ppt_y-#ppt_h*1.125000"/>
                                          </p:val>
                                        </p:tav>
                                        <p:tav tm="100000">
                                          <p:val>
                                            <p:strVal val="#ppt_y"/>
                                          </p:val>
                                        </p:tav>
                                      </p:tavLst>
                                    </p:anim>
                                    <p:animEffect transition="in" filter="wipe(down)">
                                      <p:cBhvr>
                                        <p:cTn id="32" dur="400"/>
                                        <p:tgtEl>
                                          <p:spTgt spid="20"/>
                                        </p:tgtEl>
                                      </p:cBhvr>
                                    </p:animEffect>
                                  </p:childTnLst>
                                </p:cTn>
                              </p:par>
                              <p:par>
                                <p:cTn id="33" presetID="12" presetClass="entr" presetSubtype="1" fill="hold" grpId="0" nodeType="withEffect">
                                  <p:stCondLst>
                                    <p:cond delay="500"/>
                                  </p:stCondLst>
                                  <p:childTnLst>
                                    <p:set>
                                      <p:cBhvr>
                                        <p:cTn id="34" dur="1" fill="hold">
                                          <p:stCondLst>
                                            <p:cond delay="0"/>
                                          </p:stCondLst>
                                        </p:cTn>
                                        <p:tgtEl>
                                          <p:spTgt spid="21"/>
                                        </p:tgtEl>
                                        <p:attrNameLst>
                                          <p:attrName>style.visibility</p:attrName>
                                        </p:attrNameLst>
                                      </p:cBhvr>
                                      <p:to>
                                        <p:strVal val="visible"/>
                                      </p:to>
                                    </p:set>
                                    <p:anim calcmode="lin" valueType="num">
                                      <p:cBhvr additive="base">
                                        <p:cTn id="35" dur="400"/>
                                        <p:tgtEl>
                                          <p:spTgt spid="21"/>
                                        </p:tgtEl>
                                        <p:attrNameLst>
                                          <p:attrName>ppt_y</p:attrName>
                                        </p:attrNameLst>
                                      </p:cBhvr>
                                      <p:tavLst>
                                        <p:tav tm="0">
                                          <p:val>
                                            <p:strVal val="#ppt_y-#ppt_h*1.125000"/>
                                          </p:val>
                                        </p:tav>
                                        <p:tav tm="100000">
                                          <p:val>
                                            <p:strVal val="#ppt_y"/>
                                          </p:val>
                                        </p:tav>
                                      </p:tavLst>
                                    </p:anim>
                                    <p:animEffect transition="in" filter="wipe(down)">
                                      <p:cBhvr>
                                        <p:cTn id="36" dur="400"/>
                                        <p:tgtEl>
                                          <p:spTgt spid="21"/>
                                        </p:tgtEl>
                                      </p:cBhvr>
                                    </p:animEffect>
                                  </p:childTnLst>
                                </p:cTn>
                              </p:par>
                            </p:childTnLst>
                          </p:cTn>
                        </p:par>
                        <p:par>
                          <p:cTn id="37" fill="hold">
                            <p:stCondLst>
                              <p:cond delay="2500"/>
                            </p:stCondLst>
                            <p:childTnLst>
                              <p:par>
                                <p:cTn id="38" presetID="12" presetClass="entr" presetSubtype="8" fill="hold" nodeType="afterEffect">
                                  <p:stCondLst>
                                    <p:cond delay="0"/>
                                  </p:stCondLst>
                                  <p:childTnLst>
                                    <p:set>
                                      <p:cBhvr>
                                        <p:cTn id="39" dur="1" fill="hold">
                                          <p:stCondLst>
                                            <p:cond delay="0"/>
                                          </p:stCondLst>
                                        </p:cTn>
                                        <p:tgtEl>
                                          <p:spTgt spid="7"/>
                                        </p:tgtEl>
                                        <p:attrNameLst>
                                          <p:attrName>style.visibility</p:attrName>
                                        </p:attrNameLst>
                                      </p:cBhvr>
                                      <p:to>
                                        <p:strVal val="visible"/>
                                      </p:to>
                                    </p:set>
                                    <p:anim calcmode="lin" valueType="num">
                                      <p:cBhvr additive="base">
                                        <p:cTn id="40" dur="400"/>
                                        <p:tgtEl>
                                          <p:spTgt spid="7"/>
                                        </p:tgtEl>
                                        <p:attrNameLst>
                                          <p:attrName>ppt_x</p:attrName>
                                        </p:attrNameLst>
                                      </p:cBhvr>
                                      <p:tavLst>
                                        <p:tav tm="0">
                                          <p:val>
                                            <p:strVal val="#ppt_x-#ppt_w*1.125000"/>
                                          </p:val>
                                        </p:tav>
                                        <p:tav tm="100000">
                                          <p:val>
                                            <p:strVal val="#ppt_x"/>
                                          </p:val>
                                        </p:tav>
                                      </p:tavLst>
                                    </p:anim>
                                    <p:animEffect transition="in" filter="wipe(right)">
                                      <p:cBhvr>
                                        <p:cTn id="41" dur="400"/>
                                        <p:tgtEl>
                                          <p:spTgt spid="7"/>
                                        </p:tgtEl>
                                      </p:cBhvr>
                                    </p:animEffect>
                                  </p:childTnLst>
                                </p:cTn>
                              </p:par>
                              <p:par>
                                <p:cTn id="42" presetID="12" presetClass="entr" presetSubtype="1" fill="hold" grpId="0" nodeType="withEffect">
                                  <p:stCondLst>
                                    <p:cond delay="500"/>
                                  </p:stCondLst>
                                  <p:childTnLst>
                                    <p:set>
                                      <p:cBhvr>
                                        <p:cTn id="43" dur="1" fill="hold">
                                          <p:stCondLst>
                                            <p:cond delay="0"/>
                                          </p:stCondLst>
                                        </p:cTn>
                                        <p:tgtEl>
                                          <p:spTgt spid="22"/>
                                        </p:tgtEl>
                                        <p:attrNameLst>
                                          <p:attrName>style.visibility</p:attrName>
                                        </p:attrNameLst>
                                      </p:cBhvr>
                                      <p:to>
                                        <p:strVal val="visible"/>
                                      </p:to>
                                    </p:set>
                                    <p:anim calcmode="lin" valueType="num">
                                      <p:cBhvr additive="base">
                                        <p:cTn id="44" dur="400"/>
                                        <p:tgtEl>
                                          <p:spTgt spid="22"/>
                                        </p:tgtEl>
                                        <p:attrNameLst>
                                          <p:attrName>ppt_y</p:attrName>
                                        </p:attrNameLst>
                                      </p:cBhvr>
                                      <p:tavLst>
                                        <p:tav tm="0">
                                          <p:val>
                                            <p:strVal val="#ppt_y-#ppt_h*1.125000"/>
                                          </p:val>
                                        </p:tav>
                                        <p:tav tm="100000">
                                          <p:val>
                                            <p:strVal val="#ppt_y"/>
                                          </p:val>
                                        </p:tav>
                                      </p:tavLst>
                                    </p:anim>
                                    <p:animEffect transition="in" filter="wipe(down)">
                                      <p:cBhvr>
                                        <p:cTn id="45" dur="400"/>
                                        <p:tgtEl>
                                          <p:spTgt spid="22"/>
                                        </p:tgtEl>
                                      </p:cBhvr>
                                    </p:animEffect>
                                  </p:childTnLst>
                                </p:cTn>
                              </p:par>
                              <p:par>
                                <p:cTn id="46" presetID="12" presetClass="entr" presetSubtype="1" fill="hold" grpId="0" nodeType="withEffect">
                                  <p:stCondLst>
                                    <p:cond delay="50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400"/>
                                        <p:tgtEl>
                                          <p:spTgt spid="28"/>
                                        </p:tgtEl>
                                        <p:attrNameLst>
                                          <p:attrName>ppt_y</p:attrName>
                                        </p:attrNameLst>
                                      </p:cBhvr>
                                      <p:tavLst>
                                        <p:tav tm="0">
                                          <p:val>
                                            <p:strVal val="#ppt_y-#ppt_h*1.125000"/>
                                          </p:val>
                                        </p:tav>
                                        <p:tav tm="100000">
                                          <p:val>
                                            <p:strVal val="#ppt_y"/>
                                          </p:val>
                                        </p:tav>
                                      </p:tavLst>
                                    </p:anim>
                                    <p:animEffect transition="in" filter="wipe(down)">
                                      <p:cBhvr>
                                        <p:cTn id="49" dur="400"/>
                                        <p:tgtEl>
                                          <p:spTgt spid="28"/>
                                        </p:tgtEl>
                                      </p:cBhvr>
                                    </p:animEffect>
                                  </p:childTnLst>
                                </p:cTn>
                              </p:par>
                            </p:childTnLst>
                          </p:cTn>
                        </p:par>
                        <p:par>
                          <p:cTn id="50" fill="hold">
                            <p:stCondLst>
                              <p:cond delay="3000"/>
                            </p:stCondLst>
                            <p:childTnLst>
                              <p:par>
                                <p:cTn id="51" presetID="12" presetClass="entr" presetSubtype="8" fill="hold" nodeType="afterEffect">
                                  <p:stCondLst>
                                    <p:cond delay="0"/>
                                  </p:stCondLst>
                                  <p:childTnLst>
                                    <p:set>
                                      <p:cBhvr>
                                        <p:cTn id="52" dur="1" fill="hold">
                                          <p:stCondLst>
                                            <p:cond delay="0"/>
                                          </p:stCondLst>
                                        </p:cTn>
                                        <p:tgtEl>
                                          <p:spTgt spid="16"/>
                                        </p:tgtEl>
                                        <p:attrNameLst>
                                          <p:attrName>style.visibility</p:attrName>
                                        </p:attrNameLst>
                                      </p:cBhvr>
                                      <p:to>
                                        <p:strVal val="visible"/>
                                      </p:to>
                                    </p:set>
                                    <p:anim calcmode="lin" valueType="num">
                                      <p:cBhvr additive="base">
                                        <p:cTn id="53" dur="400"/>
                                        <p:tgtEl>
                                          <p:spTgt spid="16"/>
                                        </p:tgtEl>
                                        <p:attrNameLst>
                                          <p:attrName>ppt_x</p:attrName>
                                        </p:attrNameLst>
                                      </p:cBhvr>
                                      <p:tavLst>
                                        <p:tav tm="0">
                                          <p:val>
                                            <p:strVal val="#ppt_x-#ppt_w*1.125000"/>
                                          </p:val>
                                        </p:tav>
                                        <p:tav tm="100000">
                                          <p:val>
                                            <p:strVal val="#ppt_x"/>
                                          </p:val>
                                        </p:tav>
                                      </p:tavLst>
                                    </p:anim>
                                    <p:animEffect transition="in" filter="wipe(right)">
                                      <p:cBhvr>
                                        <p:cTn id="54" dur="400"/>
                                        <p:tgtEl>
                                          <p:spTgt spid="16"/>
                                        </p:tgtEl>
                                      </p:cBhvr>
                                    </p:animEffect>
                                  </p:childTnLst>
                                </p:cTn>
                              </p:par>
                              <p:par>
                                <p:cTn id="55" presetID="12" presetClass="entr" presetSubtype="1" fill="hold" grpId="0" nodeType="withEffect">
                                  <p:stCondLst>
                                    <p:cond delay="500"/>
                                  </p:stCondLst>
                                  <p:childTnLst>
                                    <p:set>
                                      <p:cBhvr>
                                        <p:cTn id="56" dur="1" fill="hold">
                                          <p:stCondLst>
                                            <p:cond delay="0"/>
                                          </p:stCondLst>
                                        </p:cTn>
                                        <p:tgtEl>
                                          <p:spTgt spid="29"/>
                                        </p:tgtEl>
                                        <p:attrNameLst>
                                          <p:attrName>style.visibility</p:attrName>
                                        </p:attrNameLst>
                                      </p:cBhvr>
                                      <p:to>
                                        <p:strVal val="visible"/>
                                      </p:to>
                                    </p:set>
                                    <p:anim calcmode="lin" valueType="num">
                                      <p:cBhvr additive="base">
                                        <p:cTn id="57" dur="400"/>
                                        <p:tgtEl>
                                          <p:spTgt spid="29"/>
                                        </p:tgtEl>
                                        <p:attrNameLst>
                                          <p:attrName>ppt_y</p:attrName>
                                        </p:attrNameLst>
                                      </p:cBhvr>
                                      <p:tavLst>
                                        <p:tav tm="0">
                                          <p:val>
                                            <p:strVal val="#ppt_y-#ppt_h*1.125000"/>
                                          </p:val>
                                        </p:tav>
                                        <p:tav tm="100000">
                                          <p:val>
                                            <p:strVal val="#ppt_y"/>
                                          </p:val>
                                        </p:tav>
                                      </p:tavLst>
                                    </p:anim>
                                    <p:animEffect transition="in" filter="wipe(down)">
                                      <p:cBhvr>
                                        <p:cTn id="58" dur="400"/>
                                        <p:tgtEl>
                                          <p:spTgt spid="29"/>
                                        </p:tgtEl>
                                      </p:cBhvr>
                                    </p:animEffect>
                                  </p:childTnLst>
                                </p:cTn>
                              </p:par>
                              <p:par>
                                <p:cTn id="59" presetID="12" presetClass="entr" presetSubtype="1" fill="hold" grpId="0" nodeType="withEffect">
                                  <p:stCondLst>
                                    <p:cond delay="500"/>
                                  </p:stCondLst>
                                  <p:childTnLst>
                                    <p:set>
                                      <p:cBhvr>
                                        <p:cTn id="60" dur="1" fill="hold">
                                          <p:stCondLst>
                                            <p:cond delay="0"/>
                                          </p:stCondLst>
                                        </p:cTn>
                                        <p:tgtEl>
                                          <p:spTgt spid="30"/>
                                        </p:tgtEl>
                                        <p:attrNameLst>
                                          <p:attrName>style.visibility</p:attrName>
                                        </p:attrNameLst>
                                      </p:cBhvr>
                                      <p:to>
                                        <p:strVal val="visible"/>
                                      </p:to>
                                    </p:set>
                                    <p:anim calcmode="lin" valueType="num">
                                      <p:cBhvr additive="base">
                                        <p:cTn id="61" dur="400"/>
                                        <p:tgtEl>
                                          <p:spTgt spid="30"/>
                                        </p:tgtEl>
                                        <p:attrNameLst>
                                          <p:attrName>ppt_y</p:attrName>
                                        </p:attrNameLst>
                                      </p:cBhvr>
                                      <p:tavLst>
                                        <p:tav tm="0">
                                          <p:val>
                                            <p:strVal val="#ppt_y-#ppt_h*1.125000"/>
                                          </p:val>
                                        </p:tav>
                                        <p:tav tm="100000">
                                          <p:val>
                                            <p:strVal val="#ppt_y"/>
                                          </p:val>
                                        </p:tav>
                                      </p:tavLst>
                                    </p:anim>
                                    <p:animEffect transition="in" filter="wipe(down)">
                                      <p:cBhvr>
                                        <p:cTn id="62" dur="400"/>
                                        <p:tgtEl>
                                          <p:spTgt spid="30"/>
                                        </p:tgtEl>
                                      </p:cBhvr>
                                    </p:animEffect>
                                  </p:childTnLst>
                                </p:cTn>
                              </p:par>
                            </p:childTnLst>
                          </p:cTn>
                        </p:par>
                        <p:par>
                          <p:cTn id="63" fill="hold">
                            <p:stCondLst>
                              <p:cond delay="3500"/>
                            </p:stCondLst>
                            <p:childTnLst>
                              <p:par>
                                <p:cTn id="64" presetID="12" presetClass="entr" presetSubtype="8" fill="hold" nodeType="afterEffect">
                                  <p:stCondLst>
                                    <p:cond delay="0"/>
                                  </p:stCondLst>
                                  <p:childTnLst>
                                    <p:set>
                                      <p:cBhvr>
                                        <p:cTn id="65" dur="1" fill="hold">
                                          <p:stCondLst>
                                            <p:cond delay="0"/>
                                          </p:stCondLst>
                                        </p:cTn>
                                        <p:tgtEl>
                                          <p:spTgt spid="13"/>
                                        </p:tgtEl>
                                        <p:attrNameLst>
                                          <p:attrName>style.visibility</p:attrName>
                                        </p:attrNameLst>
                                      </p:cBhvr>
                                      <p:to>
                                        <p:strVal val="visible"/>
                                      </p:to>
                                    </p:set>
                                    <p:anim calcmode="lin" valueType="num">
                                      <p:cBhvr additive="base">
                                        <p:cTn id="66" dur="400"/>
                                        <p:tgtEl>
                                          <p:spTgt spid="13"/>
                                        </p:tgtEl>
                                        <p:attrNameLst>
                                          <p:attrName>ppt_x</p:attrName>
                                        </p:attrNameLst>
                                      </p:cBhvr>
                                      <p:tavLst>
                                        <p:tav tm="0">
                                          <p:val>
                                            <p:strVal val="#ppt_x-#ppt_w*1.125000"/>
                                          </p:val>
                                        </p:tav>
                                        <p:tav tm="100000">
                                          <p:val>
                                            <p:strVal val="#ppt_x"/>
                                          </p:val>
                                        </p:tav>
                                      </p:tavLst>
                                    </p:anim>
                                    <p:animEffect transition="in" filter="wipe(right)">
                                      <p:cBhvr>
                                        <p:cTn id="67" dur="400"/>
                                        <p:tgtEl>
                                          <p:spTgt spid="13"/>
                                        </p:tgtEl>
                                      </p:cBhvr>
                                    </p:animEffect>
                                  </p:childTnLst>
                                </p:cTn>
                              </p:par>
                              <p:par>
                                <p:cTn id="68" presetID="12" presetClass="entr" presetSubtype="1" fill="hold" grpId="0" nodeType="withEffect">
                                  <p:stCondLst>
                                    <p:cond delay="500"/>
                                  </p:stCondLst>
                                  <p:childTnLst>
                                    <p:set>
                                      <p:cBhvr>
                                        <p:cTn id="69" dur="1" fill="hold">
                                          <p:stCondLst>
                                            <p:cond delay="0"/>
                                          </p:stCondLst>
                                        </p:cTn>
                                        <p:tgtEl>
                                          <p:spTgt spid="31"/>
                                        </p:tgtEl>
                                        <p:attrNameLst>
                                          <p:attrName>style.visibility</p:attrName>
                                        </p:attrNameLst>
                                      </p:cBhvr>
                                      <p:to>
                                        <p:strVal val="visible"/>
                                      </p:to>
                                    </p:set>
                                    <p:anim calcmode="lin" valueType="num">
                                      <p:cBhvr additive="base">
                                        <p:cTn id="70" dur="400"/>
                                        <p:tgtEl>
                                          <p:spTgt spid="31"/>
                                        </p:tgtEl>
                                        <p:attrNameLst>
                                          <p:attrName>ppt_y</p:attrName>
                                        </p:attrNameLst>
                                      </p:cBhvr>
                                      <p:tavLst>
                                        <p:tav tm="0">
                                          <p:val>
                                            <p:strVal val="#ppt_y-#ppt_h*1.125000"/>
                                          </p:val>
                                        </p:tav>
                                        <p:tav tm="100000">
                                          <p:val>
                                            <p:strVal val="#ppt_y"/>
                                          </p:val>
                                        </p:tav>
                                      </p:tavLst>
                                    </p:anim>
                                    <p:animEffect transition="in" filter="wipe(down)">
                                      <p:cBhvr>
                                        <p:cTn id="71" dur="400"/>
                                        <p:tgtEl>
                                          <p:spTgt spid="31"/>
                                        </p:tgtEl>
                                      </p:cBhvr>
                                    </p:animEffect>
                                  </p:childTnLst>
                                </p:cTn>
                              </p:par>
                              <p:par>
                                <p:cTn id="72" presetID="12" presetClass="entr" presetSubtype="1" fill="hold" grpId="0" nodeType="withEffect">
                                  <p:stCondLst>
                                    <p:cond delay="500"/>
                                  </p:stCondLst>
                                  <p:childTnLst>
                                    <p:set>
                                      <p:cBhvr>
                                        <p:cTn id="73" dur="1" fill="hold">
                                          <p:stCondLst>
                                            <p:cond delay="0"/>
                                          </p:stCondLst>
                                        </p:cTn>
                                        <p:tgtEl>
                                          <p:spTgt spid="32"/>
                                        </p:tgtEl>
                                        <p:attrNameLst>
                                          <p:attrName>style.visibility</p:attrName>
                                        </p:attrNameLst>
                                      </p:cBhvr>
                                      <p:to>
                                        <p:strVal val="visible"/>
                                      </p:to>
                                    </p:set>
                                    <p:anim calcmode="lin" valueType="num">
                                      <p:cBhvr additive="base">
                                        <p:cTn id="74" dur="400"/>
                                        <p:tgtEl>
                                          <p:spTgt spid="32"/>
                                        </p:tgtEl>
                                        <p:attrNameLst>
                                          <p:attrName>ppt_y</p:attrName>
                                        </p:attrNameLst>
                                      </p:cBhvr>
                                      <p:tavLst>
                                        <p:tav tm="0">
                                          <p:val>
                                            <p:strVal val="#ppt_y-#ppt_h*1.125000"/>
                                          </p:val>
                                        </p:tav>
                                        <p:tav tm="100000">
                                          <p:val>
                                            <p:strVal val="#ppt_y"/>
                                          </p:val>
                                        </p:tav>
                                      </p:tavLst>
                                    </p:anim>
                                    <p:animEffect transition="in" filter="wipe(down)">
                                      <p:cBhvr>
                                        <p:cTn id="75" dur="400"/>
                                        <p:tgtEl>
                                          <p:spTgt spid="32"/>
                                        </p:tgtEl>
                                      </p:cBhvr>
                                    </p:animEffect>
                                  </p:childTnLst>
                                </p:cTn>
                              </p:par>
                            </p:childTnLst>
                          </p:cTn>
                        </p:par>
                        <p:par>
                          <p:cTn id="76" fill="hold">
                            <p:stCondLst>
                              <p:cond delay="4000"/>
                            </p:stCondLst>
                            <p:childTnLst>
                              <p:par>
                                <p:cTn id="77" presetID="16" presetClass="entr" presetSubtype="37" fill="hold" nodeType="afterEffect">
                                  <p:stCondLst>
                                    <p:cond delay="0"/>
                                  </p:stCondLst>
                                  <p:childTnLst>
                                    <p:set>
                                      <p:cBhvr>
                                        <p:cTn id="78" dur="1" fill="hold">
                                          <p:stCondLst>
                                            <p:cond delay="0"/>
                                          </p:stCondLst>
                                        </p:cTn>
                                        <p:tgtEl>
                                          <p:spTgt spid="33"/>
                                        </p:tgtEl>
                                        <p:attrNameLst>
                                          <p:attrName>style.visibility</p:attrName>
                                        </p:attrNameLst>
                                      </p:cBhvr>
                                      <p:to>
                                        <p:strVal val="visible"/>
                                      </p:to>
                                    </p:set>
                                    <p:animEffect transition="in" filter="barn(outVertical)">
                                      <p:cBhvr>
                                        <p:cTn id="79" dur="750"/>
                                        <p:tgtEl>
                                          <p:spTgt spid="33"/>
                                        </p:tgtEl>
                                      </p:cBhvr>
                                    </p:animEffect>
                                  </p:childTnLst>
                                </p:cTn>
                              </p:par>
                              <p:par>
                                <p:cTn id="80" presetID="53" presetClass="entr" presetSubtype="16" fill="hold" grpId="0" nodeType="withEffect">
                                  <p:stCondLst>
                                    <p:cond delay="250"/>
                                  </p:stCondLst>
                                  <p:childTnLst>
                                    <p:set>
                                      <p:cBhvr>
                                        <p:cTn id="81" dur="1" fill="hold">
                                          <p:stCondLst>
                                            <p:cond delay="0"/>
                                          </p:stCondLst>
                                        </p:cTn>
                                        <p:tgtEl>
                                          <p:spTgt spid="19"/>
                                        </p:tgtEl>
                                        <p:attrNameLst>
                                          <p:attrName>style.visibility</p:attrName>
                                        </p:attrNameLst>
                                      </p:cBhvr>
                                      <p:to>
                                        <p:strVal val="visible"/>
                                      </p:to>
                                    </p:set>
                                    <p:anim calcmode="lin" valueType="num">
                                      <p:cBhvr>
                                        <p:cTn id="82" dur="500" fill="hold"/>
                                        <p:tgtEl>
                                          <p:spTgt spid="19"/>
                                        </p:tgtEl>
                                        <p:attrNameLst>
                                          <p:attrName>ppt_w</p:attrName>
                                        </p:attrNameLst>
                                      </p:cBhvr>
                                      <p:tavLst>
                                        <p:tav tm="0">
                                          <p:val>
                                            <p:fltVal val="0"/>
                                          </p:val>
                                        </p:tav>
                                        <p:tav tm="100000">
                                          <p:val>
                                            <p:strVal val="#ppt_w"/>
                                          </p:val>
                                        </p:tav>
                                      </p:tavLst>
                                    </p:anim>
                                    <p:anim calcmode="lin" valueType="num">
                                      <p:cBhvr>
                                        <p:cTn id="83" dur="500" fill="hold"/>
                                        <p:tgtEl>
                                          <p:spTgt spid="19"/>
                                        </p:tgtEl>
                                        <p:attrNameLst>
                                          <p:attrName>ppt_h</p:attrName>
                                        </p:attrNameLst>
                                      </p:cBhvr>
                                      <p:tavLst>
                                        <p:tav tm="0">
                                          <p:val>
                                            <p:fltVal val="0"/>
                                          </p:val>
                                        </p:tav>
                                        <p:tav tm="100000">
                                          <p:val>
                                            <p:strVal val="#ppt_h"/>
                                          </p:val>
                                        </p:tav>
                                      </p:tavLst>
                                    </p:anim>
                                    <p:animEffect transition="in" filter="fade">
                                      <p:cBhvr>
                                        <p:cTn id="84"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p:bldP spid="26" grpId="0"/>
      <p:bldP spid="27" grpId="0" animBg="1"/>
      <p:bldP spid="19" grpId="0"/>
      <p:bldP spid="20" grpId="0"/>
      <p:bldP spid="21" grpId="0"/>
      <p:bldP spid="22" grpId="0"/>
      <p:bldP spid="28" grpId="0"/>
      <p:bldP spid="29" grpId="0"/>
      <p:bldP spid="30" grpId="0"/>
      <p:bldP spid="31" grpId="0"/>
      <p:bldP spid="3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blip>
          <a:srcRect/>
          <a:stretch>
            <a:fillRect t="-83000" b="-83000"/>
          </a:stretch>
        </a:blipFill>
        <a:effectLst/>
      </p:bgPr>
    </p:bg>
    <p:spTree>
      <p:nvGrpSpPr>
        <p:cNvPr id="1" name=""/>
        <p:cNvGrpSpPr/>
        <p:nvPr/>
      </p:nvGrpSpPr>
      <p:grpSpPr>
        <a:xfrm>
          <a:off x="0" y="0"/>
          <a:ext cx="0" cy="0"/>
          <a:chOff x="0" y="0"/>
          <a:chExt cx="0" cy="0"/>
        </a:xfrm>
      </p:grpSpPr>
      <p:sp>
        <p:nvSpPr>
          <p:cNvPr id="23" name="矩形 22"/>
          <p:cNvSpPr/>
          <p:nvPr/>
        </p:nvSpPr>
        <p:spPr>
          <a:xfrm>
            <a:off x="333475" y="157318"/>
            <a:ext cx="113573" cy="591328"/>
          </a:xfrm>
          <a:prstGeom prst="rect">
            <a:avLst/>
          </a:prstGeom>
          <a:blipFill>
            <a:blip r:embed="rId3" cstate="screen"/>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fontAlgn="base">
              <a:spcBef>
                <a:spcPct val="0"/>
              </a:spcBef>
              <a:spcAft>
                <a:spcPct val="0"/>
              </a:spcAft>
            </a:pPr>
            <a:endParaRPr lang="zh-CN" altLang="en-US" sz="2400">
              <a:solidFill>
                <a:prstClr val="white"/>
              </a:solidFill>
            </a:endParaRPr>
          </a:p>
        </p:txBody>
      </p:sp>
      <p:cxnSp>
        <p:nvCxnSpPr>
          <p:cNvPr id="24" name="直接连接符 23"/>
          <p:cNvCxnSpPr/>
          <p:nvPr/>
        </p:nvCxnSpPr>
        <p:spPr>
          <a:xfrm>
            <a:off x="158720" y="789551"/>
            <a:ext cx="9903519" cy="2315"/>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sp>
        <p:nvSpPr>
          <p:cNvPr id="25" name="TextBox 6"/>
          <p:cNvSpPr txBox="1"/>
          <p:nvPr/>
        </p:nvSpPr>
        <p:spPr>
          <a:xfrm>
            <a:off x="476815" y="78832"/>
            <a:ext cx="4320480" cy="502766"/>
          </a:xfrm>
          <a:prstGeom prst="rect">
            <a:avLst/>
          </a:prstGeom>
          <a:noFill/>
          <a:effectLst>
            <a:outerShdw blurRad="12700" dist="12700" dir="2700000" algn="tl" rotWithShape="0">
              <a:prstClr val="black">
                <a:alpha val="40000"/>
              </a:prstClr>
            </a:outerShdw>
          </a:effectLst>
        </p:spPr>
        <p:txBody>
          <a:bodyPr wrap="square">
            <a:spAutoFit/>
          </a:bodyPr>
          <a:lstStyle/>
          <a:p>
            <a:pPr defTabSz="1219200">
              <a:defRPr/>
            </a:pPr>
            <a:r>
              <a:rPr lang="zh-CN" altLang="en-US" sz="2665" b="1" dirty="0">
                <a:ln w="6350">
                  <a:noFill/>
                </a:ln>
                <a:solidFill>
                  <a:prstClr val="black">
                    <a:lumMod val="65000"/>
                    <a:lumOff val="35000"/>
                  </a:prstClr>
                </a:solidFill>
                <a:latin typeface="微软雅黑" panose="020B0503020204020204" pitchFamily="34" charset="-122"/>
                <a:ea typeface="微软雅黑" panose="020B0503020204020204" pitchFamily="34" charset="-122"/>
              </a:rPr>
              <a:t>在</a:t>
            </a:r>
            <a:r>
              <a:rPr lang="zh-CN" altLang="en-US" sz="2665" b="1">
                <a:ln w="6350">
                  <a:noFill/>
                </a:ln>
                <a:solidFill>
                  <a:prstClr val="black">
                    <a:lumMod val="65000"/>
                    <a:lumOff val="35000"/>
                  </a:prstClr>
                </a:solidFill>
                <a:latin typeface="微软雅黑" panose="020B0503020204020204" pitchFamily="34" charset="-122"/>
                <a:ea typeface="微软雅黑" panose="020B0503020204020204" pitchFamily="34" charset="-122"/>
              </a:rPr>
              <a:t>这里填写文本标题</a:t>
            </a:r>
            <a:endParaRPr lang="zh-CN" altLang="en-US" sz="2665" b="1" dirty="0">
              <a:ln w="6350">
                <a:noFill/>
              </a:ln>
              <a:solidFill>
                <a:prstClr val="black">
                  <a:lumMod val="65000"/>
                  <a:lumOff val="35000"/>
                </a:prstClr>
              </a:solidFill>
              <a:latin typeface="微软雅黑" panose="020B0503020204020204" pitchFamily="34" charset="-122"/>
              <a:ea typeface="微软雅黑" panose="020B0503020204020204" pitchFamily="34" charset="-122"/>
            </a:endParaRPr>
          </a:p>
        </p:txBody>
      </p:sp>
      <p:sp>
        <p:nvSpPr>
          <p:cNvPr id="26" name="矩形 25"/>
          <p:cNvSpPr/>
          <p:nvPr/>
        </p:nvSpPr>
        <p:spPr>
          <a:xfrm>
            <a:off x="499270" y="448383"/>
            <a:ext cx="3777381" cy="318100"/>
          </a:xfrm>
          <a:prstGeom prst="rect">
            <a:avLst/>
          </a:prstGeom>
        </p:spPr>
        <p:txBody>
          <a:bodyPr wrap="none">
            <a:spAutoFit/>
          </a:bodyPr>
          <a:lstStyle/>
          <a:p>
            <a:pPr defTabSz="1219200" fontAlgn="base">
              <a:spcBef>
                <a:spcPct val="0"/>
              </a:spcBef>
              <a:spcAft>
                <a:spcPct val="0"/>
              </a:spcAft>
            </a:pPr>
            <a:r>
              <a:rPr lang="en-US" altLang="zh-CN" sz="1465" dirty="0">
                <a:solidFill>
                  <a:prstClr val="black">
                    <a:lumMod val="65000"/>
                    <a:lumOff val="35000"/>
                  </a:prstClr>
                </a:solidFill>
                <a:latin typeface="微软雅黑" panose="020B0503020204020204" pitchFamily="34" charset="-122"/>
                <a:ea typeface="微软雅黑" panose="020B0503020204020204" pitchFamily="34" charset="-122"/>
              </a:rPr>
              <a:t>Here to fill in the title of the courseware</a:t>
            </a:r>
            <a:endParaRPr lang="zh-CN" altLang="en-US" sz="1465" dirty="0">
              <a:solidFill>
                <a:prstClr val="black">
                  <a:lumMod val="65000"/>
                  <a:lumOff val="35000"/>
                </a:prstClr>
              </a:solidFill>
              <a:latin typeface="微软雅黑" panose="020B0503020204020204" pitchFamily="34" charset="-122"/>
              <a:ea typeface="微软雅黑" panose="020B0503020204020204" pitchFamily="34" charset="-122"/>
            </a:endParaRPr>
          </a:p>
        </p:txBody>
      </p:sp>
      <p:sp>
        <p:nvSpPr>
          <p:cNvPr id="27" name="矩形 26"/>
          <p:cNvSpPr/>
          <p:nvPr/>
        </p:nvSpPr>
        <p:spPr>
          <a:xfrm>
            <a:off x="158720" y="157318"/>
            <a:ext cx="113573" cy="591328"/>
          </a:xfrm>
          <a:prstGeom prst="rect">
            <a:avLst/>
          </a:prstGeom>
          <a:blipFill>
            <a:blip r:embed="rId4" cstate="screen"/>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fontAlgn="base">
              <a:spcBef>
                <a:spcPct val="0"/>
              </a:spcBef>
              <a:spcAft>
                <a:spcPct val="0"/>
              </a:spcAft>
            </a:pPr>
            <a:endParaRPr lang="zh-CN" altLang="en-US" sz="2400">
              <a:solidFill>
                <a:prstClr val="white"/>
              </a:solidFill>
            </a:endParaRPr>
          </a:p>
        </p:txBody>
      </p:sp>
      <p:sp>
        <p:nvSpPr>
          <p:cNvPr id="7" name="TextBox 68"/>
          <p:cNvSpPr txBox="1"/>
          <p:nvPr/>
        </p:nvSpPr>
        <p:spPr>
          <a:xfrm>
            <a:off x="2851616" y="1831704"/>
            <a:ext cx="1977419" cy="458027"/>
          </a:xfrm>
          <a:prstGeom prst="rect">
            <a:avLst/>
          </a:prstGeom>
          <a:noFill/>
        </p:spPr>
        <p:txBody>
          <a:bodyPr wrap="none" lIns="102972" tIns="51485" rIns="102972" bIns="51485" rtlCol="0">
            <a:spAutoFit/>
          </a:bodyPr>
          <a:lstStyle/>
          <a:p>
            <a:pPr>
              <a:defRPr/>
            </a:pPr>
            <a:r>
              <a:rPr lang="zh-CN" altLang="en-US" sz="2300" kern="0" dirty="0">
                <a:solidFill>
                  <a:srgbClr val="080808"/>
                </a:solidFill>
                <a:latin typeface="微软雅黑" panose="020B0503020204020204" pitchFamily="34" charset="-122"/>
                <a:ea typeface="微软雅黑" panose="020B0503020204020204" pitchFamily="34" charset="-122"/>
              </a:rPr>
              <a:t>点击添加标题</a:t>
            </a:r>
          </a:p>
        </p:txBody>
      </p:sp>
      <p:grpSp>
        <p:nvGrpSpPr>
          <p:cNvPr id="8" name="组合 7"/>
          <p:cNvGrpSpPr/>
          <p:nvPr/>
        </p:nvGrpSpPr>
        <p:grpSpPr>
          <a:xfrm>
            <a:off x="1905227" y="2529816"/>
            <a:ext cx="8508820" cy="529627"/>
            <a:chOff x="885641" y="1768388"/>
            <a:chExt cx="7556214" cy="469766"/>
          </a:xfrm>
        </p:grpSpPr>
        <p:grpSp>
          <p:nvGrpSpPr>
            <p:cNvPr id="9" name="组合 8"/>
            <p:cNvGrpSpPr/>
            <p:nvPr/>
          </p:nvGrpSpPr>
          <p:grpSpPr>
            <a:xfrm>
              <a:off x="885641" y="1768388"/>
              <a:ext cx="6782703" cy="469766"/>
              <a:chOff x="827584" y="1666788"/>
              <a:chExt cx="6782703" cy="469766"/>
            </a:xfrm>
          </p:grpSpPr>
          <p:sp>
            <p:nvSpPr>
              <p:cNvPr id="11" name="TextBox 91"/>
              <p:cNvSpPr txBox="1"/>
              <p:nvPr/>
            </p:nvSpPr>
            <p:spPr>
              <a:xfrm>
                <a:off x="827584" y="1741944"/>
                <a:ext cx="847290" cy="286639"/>
              </a:xfrm>
              <a:prstGeom prst="rect">
                <a:avLst/>
              </a:prstGeom>
              <a:noFill/>
            </p:spPr>
            <p:txBody>
              <a:bodyPr wrap="none" rtlCol="0">
                <a:spAutoFit/>
              </a:bodyPr>
              <a:lstStyle/>
              <a:p>
                <a:pPr>
                  <a:defRPr/>
                </a:pPr>
                <a:r>
                  <a:rPr lang="zh-CN" altLang="en-US" sz="1500" kern="0" dirty="0">
                    <a:solidFill>
                      <a:srgbClr val="080808"/>
                    </a:solidFill>
                    <a:latin typeface="微软雅黑" panose="020B0503020204020204" pitchFamily="34" charset="-122"/>
                    <a:ea typeface="微软雅黑" panose="020B0503020204020204" pitchFamily="34" charset="-122"/>
                  </a:rPr>
                  <a:t>添加标题</a:t>
                </a:r>
              </a:p>
            </p:txBody>
          </p:sp>
          <p:sp>
            <p:nvSpPr>
              <p:cNvPr id="12" name="右箭头 11"/>
              <p:cNvSpPr/>
              <p:nvPr/>
            </p:nvSpPr>
            <p:spPr>
              <a:xfrm>
                <a:off x="1735488" y="1666788"/>
                <a:ext cx="5874799" cy="469766"/>
              </a:xfrm>
              <a:prstGeom prst="rightArrow">
                <a:avLst/>
              </a:prstGeom>
              <a:blipFill>
                <a:blip r:embed="rId5" cstate="screen"/>
                <a:stretch>
                  <a:fillRect/>
                </a:stretch>
              </a:blipFill>
              <a:ln>
                <a:noFill/>
              </a:ln>
            </p:spPr>
            <p:txBody>
              <a:bodyPr vert="horz" wrap="square" lIns="91440" tIns="45720" rIns="91440" bIns="45720" numCol="1" anchor="t" anchorCtr="0" compatLnSpc="1"/>
              <a:lstStyle/>
              <a:p>
                <a:pPr>
                  <a:defRPr/>
                </a:pPr>
                <a:endParaRPr lang="zh-CN" altLang="en-US" kern="0">
                  <a:solidFill>
                    <a:srgbClr val="080808"/>
                  </a:solidFill>
                  <a:latin typeface="微软雅黑" panose="020B0503020204020204" pitchFamily="34" charset="-122"/>
                  <a:ea typeface="微软雅黑" panose="020B0503020204020204" pitchFamily="34" charset="-122"/>
                </a:endParaRPr>
              </a:p>
            </p:txBody>
          </p:sp>
          <p:sp>
            <p:nvSpPr>
              <p:cNvPr id="13" name="TextBox 93"/>
              <p:cNvSpPr txBox="1"/>
              <p:nvPr/>
            </p:nvSpPr>
            <p:spPr>
              <a:xfrm>
                <a:off x="1872613" y="1770973"/>
                <a:ext cx="983950" cy="245691"/>
              </a:xfrm>
              <a:prstGeom prst="rect">
                <a:avLst/>
              </a:prstGeom>
              <a:noFill/>
            </p:spPr>
            <p:txBody>
              <a:bodyPr wrap="none" rtlCol="0">
                <a:spAutoFit/>
              </a:bodyPr>
              <a:lstStyle/>
              <a:p>
                <a:pPr>
                  <a:defRPr/>
                </a:pPr>
                <a:r>
                  <a:rPr lang="zh-CN" altLang="en-US" sz="1200" kern="0" dirty="0">
                    <a:solidFill>
                      <a:srgbClr val="FFFFFF"/>
                    </a:solidFill>
                    <a:latin typeface="微软雅黑" panose="020B0503020204020204" pitchFamily="34" charset="-122"/>
                    <a:ea typeface="微软雅黑" panose="020B0503020204020204" pitchFamily="34" charset="-122"/>
                  </a:rPr>
                  <a:t>点击添加文字</a:t>
                </a:r>
              </a:p>
            </p:txBody>
          </p:sp>
        </p:grpSp>
        <p:sp>
          <p:nvSpPr>
            <p:cNvPr id="10" name="TextBox 90"/>
            <p:cNvSpPr txBox="1"/>
            <p:nvPr/>
          </p:nvSpPr>
          <p:spPr>
            <a:xfrm>
              <a:off x="7783895" y="1811931"/>
              <a:ext cx="657960" cy="368536"/>
            </a:xfrm>
            <a:prstGeom prst="rect">
              <a:avLst/>
            </a:prstGeom>
            <a:noFill/>
          </p:spPr>
          <p:txBody>
            <a:bodyPr wrap="none" rtlCol="0">
              <a:spAutoFit/>
            </a:bodyPr>
            <a:lstStyle/>
            <a:p>
              <a:pPr>
                <a:defRPr/>
              </a:pPr>
              <a:r>
                <a:rPr lang="en-US" altLang="zh-CN" sz="2100" kern="0" dirty="0">
                  <a:solidFill>
                    <a:srgbClr val="080808"/>
                  </a:solidFill>
                  <a:latin typeface="微软雅黑" panose="020B0503020204020204" pitchFamily="34" charset="-122"/>
                  <a:ea typeface="微软雅黑" panose="020B0503020204020204" pitchFamily="34" charset="-122"/>
                </a:rPr>
                <a:t>95%</a:t>
              </a:r>
              <a:endParaRPr lang="zh-CN" altLang="en-US" sz="2100" kern="0" dirty="0">
                <a:solidFill>
                  <a:srgbClr val="080808"/>
                </a:solidFill>
                <a:latin typeface="微软雅黑" panose="020B0503020204020204" pitchFamily="34" charset="-122"/>
                <a:ea typeface="微软雅黑" panose="020B0503020204020204" pitchFamily="34" charset="-122"/>
              </a:endParaRPr>
            </a:p>
          </p:txBody>
        </p:sp>
      </p:grpSp>
      <p:grpSp>
        <p:nvGrpSpPr>
          <p:cNvPr id="14" name="组合 13"/>
          <p:cNvGrpSpPr/>
          <p:nvPr/>
        </p:nvGrpSpPr>
        <p:grpSpPr>
          <a:xfrm>
            <a:off x="1905226" y="3118072"/>
            <a:ext cx="6465809" cy="529627"/>
            <a:chOff x="885641" y="2301788"/>
            <a:chExt cx="5741928" cy="469766"/>
          </a:xfrm>
        </p:grpSpPr>
        <p:grpSp>
          <p:nvGrpSpPr>
            <p:cNvPr id="15" name="组合 14"/>
            <p:cNvGrpSpPr/>
            <p:nvPr/>
          </p:nvGrpSpPr>
          <p:grpSpPr>
            <a:xfrm>
              <a:off x="885641" y="2301788"/>
              <a:ext cx="5040560" cy="469766"/>
              <a:chOff x="827584" y="2189302"/>
              <a:chExt cx="5040560" cy="469766"/>
            </a:xfrm>
          </p:grpSpPr>
          <p:sp>
            <p:nvSpPr>
              <p:cNvPr id="17" name="TextBox 105"/>
              <p:cNvSpPr txBox="1"/>
              <p:nvPr/>
            </p:nvSpPr>
            <p:spPr>
              <a:xfrm>
                <a:off x="827584" y="2289857"/>
                <a:ext cx="847290" cy="286639"/>
              </a:xfrm>
              <a:prstGeom prst="rect">
                <a:avLst/>
              </a:prstGeom>
              <a:noFill/>
            </p:spPr>
            <p:txBody>
              <a:bodyPr wrap="none" rtlCol="0">
                <a:spAutoFit/>
              </a:bodyPr>
              <a:lstStyle/>
              <a:p>
                <a:pPr>
                  <a:defRPr/>
                </a:pPr>
                <a:r>
                  <a:rPr lang="zh-CN" altLang="en-US" sz="1500" kern="0" dirty="0">
                    <a:solidFill>
                      <a:srgbClr val="080808"/>
                    </a:solidFill>
                    <a:latin typeface="微软雅黑" panose="020B0503020204020204" pitchFamily="34" charset="-122"/>
                    <a:ea typeface="微软雅黑" panose="020B0503020204020204" pitchFamily="34" charset="-122"/>
                  </a:rPr>
                  <a:t>添加标题</a:t>
                </a:r>
              </a:p>
            </p:txBody>
          </p:sp>
          <p:sp>
            <p:nvSpPr>
              <p:cNvPr id="18" name="右箭头 17"/>
              <p:cNvSpPr/>
              <p:nvPr/>
            </p:nvSpPr>
            <p:spPr>
              <a:xfrm>
                <a:off x="1735488" y="2189302"/>
                <a:ext cx="4132656" cy="469766"/>
              </a:xfrm>
              <a:prstGeom prst="rightArrow">
                <a:avLst/>
              </a:prstGeom>
              <a:blipFill>
                <a:blip r:embed="rId6" cstate="screen"/>
                <a:stretch>
                  <a:fillRect/>
                </a:stretch>
              </a:blipFill>
              <a:ln w="25400" cap="flat" cmpd="sng" algn="ctr">
                <a:noFill/>
                <a:prstDash val="solid"/>
              </a:ln>
              <a:effectLst/>
            </p:spPr>
            <p:txBody>
              <a:bodyPr rtlCol="0" anchor="ctr"/>
              <a:lstStyle/>
              <a:p>
                <a:pPr algn="ctr">
                  <a:defRPr/>
                </a:pPr>
                <a:endParaRPr lang="zh-CN" altLang="en-US" kern="0">
                  <a:solidFill>
                    <a:srgbClr val="080808"/>
                  </a:solidFill>
                  <a:latin typeface="微软雅黑" panose="020B0503020204020204" pitchFamily="34" charset="-122"/>
                  <a:ea typeface="微软雅黑" panose="020B0503020204020204" pitchFamily="34" charset="-122"/>
                </a:endParaRPr>
              </a:p>
            </p:txBody>
          </p:sp>
          <p:sp>
            <p:nvSpPr>
              <p:cNvPr id="19" name="TextBox 111"/>
              <p:cNvSpPr txBox="1"/>
              <p:nvPr/>
            </p:nvSpPr>
            <p:spPr>
              <a:xfrm>
                <a:off x="1872613" y="2278974"/>
                <a:ext cx="983950" cy="245691"/>
              </a:xfrm>
              <a:prstGeom prst="rect">
                <a:avLst/>
              </a:prstGeom>
              <a:noFill/>
            </p:spPr>
            <p:txBody>
              <a:bodyPr wrap="none" rtlCol="0">
                <a:spAutoFit/>
              </a:bodyPr>
              <a:lstStyle/>
              <a:p>
                <a:pPr>
                  <a:defRPr/>
                </a:pPr>
                <a:r>
                  <a:rPr lang="zh-CN" altLang="en-US" sz="1200" kern="0" dirty="0">
                    <a:solidFill>
                      <a:srgbClr val="FFFFFF"/>
                    </a:solidFill>
                    <a:latin typeface="微软雅黑" panose="020B0503020204020204" pitchFamily="34" charset="-122"/>
                    <a:ea typeface="微软雅黑" panose="020B0503020204020204" pitchFamily="34" charset="-122"/>
                  </a:rPr>
                  <a:t>点击添加文字</a:t>
                </a:r>
              </a:p>
            </p:txBody>
          </p:sp>
        </p:grpSp>
        <p:sp>
          <p:nvSpPr>
            <p:cNvPr id="16" name="TextBox 103"/>
            <p:cNvSpPr txBox="1"/>
            <p:nvPr/>
          </p:nvSpPr>
          <p:spPr>
            <a:xfrm>
              <a:off x="5969610" y="2363474"/>
              <a:ext cx="657959" cy="368536"/>
            </a:xfrm>
            <a:prstGeom prst="rect">
              <a:avLst/>
            </a:prstGeom>
            <a:noFill/>
          </p:spPr>
          <p:txBody>
            <a:bodyPr wrap="none" rtlCol="0">
              <a:spAutoFit/>
            </a:bodyPr>
            <a:lstStyle/>
            <a:p>
              <a:pPr>
                <a:defRPr/>
              </a:pPr>
              <a:r>
                <a:rPr lang="en-US" altLang="zh-CN" sz="2100" kern="0" dirty="0">
                  <a:solidFill>
                    <a:srgbClr val="080808"/>
                  </a:solidFill>
                  <a:latin typeface="微软雅黑" panose="020B0503020204020204" pitchFamily="34" charset="-122"/>
                  <a:ea typeface="微软雅黑" panose="020B0503020204020204" pitchFamily="34" charset="-122"/>
                </a:rPr>
                <a:t>75%</a:t>
              </a:r>
              <a:endParaRPr lang="zh-CN" altLang="en-US" sz="2100" kern="0" dirty="0">
                <a:solidFill>
                  <a:srgbClr val="080808"/>
                </a:solidFill>
                <a:latin typeface="微软雅黑" panose="020B0503020204020204" pitchFamily="34" charset="-122"/>
                <a:ea typeface="微软雅黑" panose="020B0503020204020204" pitchFamily="34" charset="-122"/>
              </a:endParaRPr>
            </a:p>
          </p:txBody>
        </p:sp>
      </p:grpSp>
      <p:grpSp>
        <p:nvGrpSpPr>
          <p:cNvPr id="20" name="组合 19"/>
          <p:cNvGrpSpPr/>
          <p:nvPr/>
        </p:nvGrpSpPr>
        <p:grpSpPr>
          <a:xfrm>
            <a:off x="1905228" y="3706328"/>
            <a:ext cx="7266667" cy="529627"/>
            <a:chOff x="885641" y="2835188"/>
            <a:chExt cx="6453127" cy="469766"/>
          </a:xfrm>
        </p:grpSpPr>
        <p:grpSp>
          <p:nvGrpSpPr>
            <p:cNvPr id="21" name="组合 20"/>
            <p:cNvGrpSpPr/>
            <p:nvPr/>
          </p:nvGrpSpPr>
          <p:grpSpPr>
            <a:xfrm>
              <a:off x="885641" y="2835188"/>
              <a:ext cx="5688632" cy="469766"/>
              <a:chOff x="827584" y="2682788"/>
              <a:chExt cx="5688632" cy="469766"/>
            </a:xfrm>
          </p:grpSpPr>
          <p:sp>
            <p:nvSpPr>
              <p:cNvPr id="28" name="TextBox 115"/>
              <p:cNvSpPr txBox="1"/>
              <p:nvPr/>
            </p:nvSpPr>
            <p:spPr>
              <a:xfrm>
                <a:off x="827584" y="2779716"/>
                <a:ext cx="847290" cy="286639"/>
              </a:xfrm>
              <a:prstGeom prst="rect">
                <a:avLst/>
              </a:prstGeom>
              <a:noFill/>
            </p:spPr>
            <p:txBody>
              <a:bodyPr wrap="none" rtlCol="0">
                <a:spAutoFit/>
              </a:bodyPr>
              <a:lstStyle/>
              <a:p>
                <a:pPr>
                  <a:defRPr/>
                </a:pPr>
                <a:r>
                  <a:rPr lang="zh-CN" altLang="en-US" sz="1500" kern="0" dirty="0">
                    <a:solidFill>
                      <a:srgbClr val="080808"/>
                    </a:solidFill>
                    <a:latin typeface="微软雅黑" panose="020B0503020204020204" pitchFamily="34" charset="-122"/>
                    <a:ea typeface="微软雅黑" panose="020B0503020204020204" pitchFamily="34" charset="-122"/>
                  </a:rPr>
                  <a:t>添加标题</a:t>
                </a:r>
              </a:p>
            </p:txBody>
          </p:sp>
          <p:sp>
            <p:nvSpPr>
              <p:cNvPr id="29" name="右箭头 28"/>
              <p:cNvSpPr/>
              <p:nvPr/>
            </p:nvSpPr>
            <p:spPr>
              <a:xfrm>
                <a:off x="1735488" y="2682788"/>
                <a:ext cx="4780728" cy="469766"/>
              </a:xfrm>
              <a:prstGeom prst="rightArrow">
                <a:avLst/>
              </a:prstGeom>
              <a:blipFill>
                <a:blip r:embed="rId7" cstate="screen"/>
                <a:stretch>
                  <a:fillRect/>
                </a:stretch>
              </a:blipFill>
              <a:ln>
                <a:noFill/>
              </a:ln>
            </p:spPr>
            <p:txBody>
              <a:bodyPr vert="horz" wrap="square" lIns="91440" tIns="45720" rIns="91440" bIns="45720" numCol="1" anchor="t" anchorCtr="0" compatLnSpc="1"/>
              <a:lstStyle/>
              <a:p>
                <a:pPr>
                  <a:defRPr/>
                </a:pPr>
                <a:endParaRPr lang="zh-CN" altLang="en-US" kern="0">
                  <a:solidFill>
                    <a:srgbClr val="080808"/>
                  </a:solidFill>
                  <a:latin typeface="微软雅黑" panose="020B0503020204020204" pitchFamily="34" charset="-122"/>
                  <a:ea typeface="微软雅黑" panose="020B0503020204020204" pitchFamily="34" charset="-122"/>
                </a:endParaRPr>
              </a:p>
            </p:txBody>
          </p:sp>
          <p:sp>
            <p:nvSpPr>
              <p:cNvPr id="30" name="TextBox 117"/>
              <p:cNvSpPr txBox="1"/>
              <p:nvPr/>
            </p:nvSpPr>
            <p:spPr>
              <a:xfrm>
                <a:off x="1872613" y="2772460"/>
                <a:ext cx="983950" cy="245691"/>
              </a:xfrm>
              <a:prstGeom prst="rect">
                <a:avLst/>
              </a:prstGeom>
              <a:noFill/>
            </p:spPr>
            <p:txBody>
              <a:bodyPr wrap="none" rtlCol="0">
                <a:spAutoFit/>
              </a:bodyPr>
              <a:lstStyle/>
              <a:p>
                <a:pPr>
                  <a:defRPr/>
                </a:pPr>
                <a:r>
                  <a:rPr lang="zh-CN" altLang="en-US" sz="1200" kern="0" dirty="0">
                    <a:solidFill>
                      <a:srgbClr val="FFFFFF"/>
                    </a:solidFill>
                    <a:latin typeface="微软雅黑" panose="020B0503020204020204" pitchFamily="34" charset="-122"/>
                    <a:ea typeface="微软雅黑" panose="020B0503020204020204" pitchFamily="34" charset="-122"/>
                  </a:rPr>
                  <a:t>点击添加文字</a:t>
                </a:r>
              </a:p>
            </p:txBody>
          </p:sp>
        </p:grpSp>
        <p:sp>
          <p:nvSpPr>
            <p:cNvPr id="22" name="TextBox 114"/>
            <p:cNvSpPr txBox="1"/>
            <p:nvPr/>
          </p:nvSpPr>
          <p:spPr>
            <a:xfrm>
              <a:off x="6680808" y="2900502"/>
              <a:ext cx="657960" cy="368536"/>
            </a:xfrm>
            <a:prstGeom prst="rect">
              <a:avLst/>
            </a:prstGeom>
            <a:noFill/>
          </p:spPr>
          <p:txBody>
            <a:bodyPr wrap="none" rtlCol="0">
              <a:spAutoFit/>
            </a:bodyPr>
            <a:lstStyle/>
            <a:p>
              <a:pPr>
                <a:defRPr/>
              </a:pPr>
              <a:r>
                <a:rPr lang="en-US" altLang="zh-CN" sz="2100" kern="0" dirty="0">
                  <a:solidFill>
                    <a:srgbClr val="080808"/>
                  </a:solidFill>
                  <a:latin typeface="微软雅黑" panose="020B0503020204020204" pitchFamily="34" charset="-122"/>
                  <a:ea typeface="微软雅黑" panose="020B0503020204020204" pitchFamily="34" charset="-122"/>
                </a:rPr>
                <a:t>85%</a:t>
              </a:r>
              <a:endParaRPr lang="zh-CN" altLang="en-US" sz="2100" kern="0" dirty="0">
                <a:solidFill>
                  <a:srgbClr val="080808"/>
                </a:solidFill>
                <a:latin typeface="微软雅黑" panose="020B0503020204020204" pitchFamily="34" charset="-122"/>
                <a:ea typeface="微软雅黑" panose="020B0503020204020204" pitchFamily="34" charset="-122"/>
              </a:endParaRPr>
            </a:p>
          </p:txBody>
        </p:sp>
      </p:grpSp>
      <p:grpSp>
        <p:nvGrpSpPr>
          <p:cNvPr id="31" name="组合 30"/>
          <p:cNvGrpSpPr/>
          <p:nvPr/>
        </p:nvGrpSpPr>
        <p:grpSpPr>
          <a:xfrm>
            <a:off x="1905227" y="4294586"/>
            <a:ext cx="5550540" cy="529627"/>
            <a:chOff x="885641" y="3368588"/>
            <a:chExt cx="4929128" cy="469766"/>
          </a:xfrm>
        </p:grpSpPr>
        <p:grpSp>
          <p:nvGrpSpPr>
            <p:cNvPr id="32" name="组合 31"/>
            <p:cNvGrpSpPr/>
            <p:nvPr/>
          </p:nvGrpSpPr>
          <p:grpSpPr>
            <a:xfrm>
              <a:off x="885641" y="3368588"/>
              <a:ext cx="4176464" cy="469766"/>
              <a:chOff x="827584" y="3190788"/>
              <a:chExt cx="4176464" cy="469766"/>
            </a:xfrm>
          </p:grpSpPr>
          <p:sp>
            <p:nvSpPr>
              <p:cNvPr id="34" name="TextBox 124"/>
              <p:cNvSpPr txBox="1"/>
              <p:nvPr/>
            </p:nvSpPr>
            <p:spPr>
              <a:xfrm>
                <a:off x="827584" y="3288560"/>
                <a:ext cx="847290" cy="286639"/>
              </a:xfrm>
              <a:prstGeom prst="rect">
                <a:avLst/>
              </a:prstGeom>
              <a:noFill/>
            </p:spPr>
            <p:txBody>
              <a:bodyPr wrap="none" rtlCol="0">
                <a:spAutoFit/>
              </a:bodyPr>
              <a:lstStyle/>
              <a:p>
                <a:pPr>
                  <a:defRPr/>
                </a:pPr>
                <a:r>
                  <a:rPr lang="zh-CN" altLang="en-US" sz="1500" kern="0" dirty="0">
                    <a:solidFill>
                      <a:srgbClr val="080808"/>
                    </a:solidFill>
                    <a:latin typeface="微软雅黑" panose="020B0503020204020204" pitchFamily="34" charset="-122"/>
                    <a:ea typeface="微软雅黑" panose="020B0503020204020204" pitchFamily="34" charset="-122"/>
                  </a:rPr>
                  <a:t>添加标题</a:t>
                </a:r>
              </a:p>
            </p:txBody>
          </p:sp>
          <p:sp>
            <p:nvSpPr>
              <p:cNvPr id="35" name="右箭头 34"/>
              <p:cNvSpPr/>
              <p:nvPr/>
            </p:nvSpPr>
            <p:spPr>
              <a:xfrm>
                <a:off x="1735488" y="3190788"/>
                <a:ext cx="3268560" cy="469766"/>
              </a:xfrm>
              <a:prstGeom prst="rightArrow">
                <a:avLst/>
              </a:prstGeom>
              <a:blipFill>
                <a:blip r:embed="rId8" cstate="screen"/>
                <a:stretch>
                  <a:fillRect/>
                </a:stretch>
              </a:blipFill>
              <a:ln w="25400" cap="flat" cmpd="sng" algn="ctr">
                <a:noFill/>
                <a:prstDash val="solid"/>
              </a:ln>
              <a:effectLst/>
            </p:spPr>
            <p:txBody>
              <a:bodyPr rtlCol="0" anchor="ctr"/>
              <a:lstStyle/>
              <a:p>
                <a:pPr algn="ctr">
                  <a:defRPr/>
                </a:pPr>
                <a:endParaRPr lang="zh-CN" altLang="en-US" kern="0">
                  <a:solidFill>
                    <a:srgbClr val="080808"/>
                  </a:solidFill>
                  <a:latin typeface="微软雅黑" panose="020B0503020204020204" pitchFamily="34" charset="-122"/>
                  <a:ea typeface="微软雅黑" panose="020B0503020204020204" pitchFamily="34" charset="-122"/>
                </a:endParaRPr>
              </a:p>
            </p:txBody>
          </p:sp>
          <p:sp>
            <p:nvSpPr>
              <p:cNvPr id="36" name="TextBox 126"/>
              <p:cNvSpPr txBox="1"/>
              <p:nvPr/>
            </p:nvSpPr>
            <p:spPr>
              <a:xfrm>
                <a:off x="1872613" y="3280460"/>
                <a:ext cx="983950" cy="245691"/>
              </a:xfrm>
              <a:prstGeom prst="rect">
                <a:avLst/>
              </a:prstGeom>
              <a:noFill/>
            </p:spPr>
            <p:txBody>
              <a:bodyPr wrap="none" rtlCol="0">
                <a:spAutoFit/>
              </a:bodyPr>
              <a:lstStyle/>
              <a:p>
                <a:pPr>
                  <a:defRPr/>
                </a:pPr>
                <a:r>
                  <a:rPr lang="zh-CN" altLang="en-US" sz="1200" kern="0" dirty="0">
                    <a:solidFill>
                      <a:srgbClr val="FFFFFF"/>
                    </a:solidFill>
                    <a:latin typeface="微软雅黑" panose="020B0503020204020204" pitchFamily="34" charset="-122"/>
                    <a:ea typeface="微软雅黑" panose="020B0503020204020204" pitchFamily="34" charset="-122"/>
                  </a:rPr>
                  <a:t>点击添加文字</a:t>
                </a:r>
              </a:p>
            </p:txBody>
          </p:sp>
        </p:grpSp>
        <p:sp>
          <p:nvSpPr>
            <p:cNvPr id="33" name="TextBox 123"/>
            <p:cNvSpPr txBox="1"/>
            <p:nvPr/>
          </p:nvSpPr>
          <p:spPr>
            <a:xfrm>
              <a:off x="5156810" y="3437529"/>
              <a:ext cx="657959" cy="368536"/>
            </a:xfrm>
            <a:prstGeom prst="rect">
              <a:avLst/>
            </a:prstGeom>
            <a:noFill/>
          </p:spPr>
          <p:txBody>
            <a:bodyPr wrap="none" rtlCol="0">
              <a:spAutoFit/>
            </a:bodyPr>
            <a:lstStyle/>
            <a:p>
              <a:pPr>
                <a:defRPr/>
              </a:pPr>
              <a:r>
                <a:rPr lang="en-US" altLang="zh-CN" sz="2100" kern="0" dirty="0">
                  <a:solidFill>
                    <a:srgbClr val="080808"/>
                  </a:solidFill>
                  <a:latin typeface="微软雅黑" panose="020B0503020204020204" pitchFamily="34" charset="-122"/>
                  <a:ea typeface="微软雅黑" panose="020B0503020204020204" pitchFamily="34" charset="-122"/>
                </a:rPr>
                <a:t>52%</a:t>
              </a:r>
              <a:endParaRPr lang="zh-CN" altLang="en-US" sz="2100" kern="0" dirty="0">
                <a:solidFill>
                  <a:srgbClr val="080808"/>
                </a:solidFill>
                <a:latin typeface="微软雅黑" panose="020B0503020204020204" pitchFamily="34" charset="-122"/>
                <a:ea typeface="微软雅黑" panose="020B0503020204020204" pitchFamily="34" charset="-122"/>
              </a:endParaRPr>
            </a:p>
          </p:txBody>
        </p:sp>
      </p:grpSp>
      <p:grpSp>
        <p:nvGrpSpPr>
          <p:cNvPr id="37" name="组合 36"/>
          <p:cNvGrpSpPr/>
          <p:nvPr/>
        </p:nvGrpSpPr>
        <p:grpSpPr>
          <a:xfrm>
            <a:off x="1905227" y="4882829"/>
            <a:ext cx="8173097" cy="529624"/>
            <a:chOff x="885641" y="3901988"/>
            <a:chExt cx="7258080" cy="469766"/>
          </a:xfrm>
        </p:grpSpPr>
        <p:grpSp>
          <p:nvGrpSpPr>
            <p:cNvPr id="38" name="组合 37"/>
            <p:cNvGrpSpPr/>
            <p:nvPr/>
          </p:nvGrpSpPr>
          <p:grpSpPr>
            <a:xfrm>
              <a:off x="885641" y="3901988"/>
              <a:ext cx="6336704" cy="469766"/>
              <a:chOff x="827584" y="3800388"/>
              <a:chExt cx="6336704" cy="469766"/>
            </a:xfrm>
          </p:grpSpPr>
          <p:sp>
            <p:nvSpPr>
              <p:cNvPr id="40" name="TextBox 152"/>
              <p:cNvSpPr txBox="1"/>
              <p:nvPr/>
            </p:nvSpPr>
            <p:spPr>
              <a:xfrm>
                <a:off x="827584" y="3933602"/>
                <a:ext cx="847290" cy="286641"/>
              </a:xfrm>
              <a:prstGeom prst="rect">
                <a:avLst/>
              </a:prstGeom>
              <a:noFill/>
            </p:spPr>
            <p:txBody>
              <a:bodyPr wrap="none" rtlCol="0">
                <a:spAutoFit/>
              </a:bodyPr>
              <a:lstStyle/>
              <a:p>
                <a:pPr>
                  <a:defRPr/>
                </a:pPr>
                <a:r>
                  <a:rPr lang="zh-CN" altLang="en-US" sz="1500" kern="0" dirty="0">
                    <a:solidFill>
                      <a:srgbClr val="080808"/>
                    </a:solidFill>
                    <a:latin typeface="微软雅黑" panose="020B0503020204020204" pitchFamily="34" charset="-122"/>
                    <a:ea typeface="微软雅黑" panose="020B0503020204020204" pitchFamily="34" charset="-122"/>
                  </a:rPr>
                  <a:t>添加标题</a:t>
                </a:r>
              </a:p>
            </p:txBody>
          </p:sp>
          <p:sp>
            <p:nvSpPr>
              <p:cNvPr id="41" name="右箭头 40"/>
              <p:cNvSpPr/>
              <p:nvPr/>
            </p:nvSpPr>
            <p:spPr>
              <a:xfrm>
                <a:off x="1735488" y="3800388"/>
                <a:ext cx="5428800" cy="469766"/>
              </a:xfrm>
              <a:prstGeom prst="rightArrow">
                <a:avLst/>
              </a:prstGeom>
              <a:blipFill>
                <a:blip r:embed="rId9" cstate="screen"/>
                <a:stretch>
                  <a:fillRect/>
                </a:stretch>
              </a:blipFill>
              <a:ln>
                <a:noFill/>
              </a:ln>
            </p:spPr>
            <p:txBody>
              <a:bodyPr vert="horz" wrap="square" lIns="91440" tIns="45720" rIns="91440" bIns="45720" numCol="1" anchor="t" anchorCtr="0" compatLnSpc="1"/>
              <a:lstStyle/>
              <a:p>
                <a:pPr>
                  <a:defRPr/>
                </a:pPr>
                <a:endParaRPr lang="zh-CN" altLang="en-US" kern="0">
                  <a:solidFill>
                    <a:srgbClr val="080808"/>
                  </a:solidFill>
                  <a:latin typeface="微软雅黑" panose="020B0503020204020204" pitchFamily="34" charset="-122"/>
                  <a:ea typeface="微软雅黑" panose="020B0503020204020204" pitchFamily="34" charset="-122"/>
                </a:endParaRPr>
              </a:p>
            </p:txBody>
          </p:sp>
          <p:sp>
            <p:nvSpPr>
              <p:cNvPr id="42" name="TextBox 154"/>
              <p:cNvSpPr txBox="1"/>
              <p:nvPr/>
            </p:nvSpPr>
            <p:spPr>
              <a:xfrm>
                <a:off x="1872613" y="3904573"/>
                <a:ext cx="983951" cy="245693"/>
              </a:xfrm>
              <a:prstGeom prst="rect">
                <a:avLst/>
              </a:prstGeom>
              <a:noFill/>
            </p:spPr>
            <p:txBody>
              <a:bodyPr wrap="none" rtlCol="0">
                <a:spAutoFit/>
              </a:bodyPr>
              <a:lstStyle/>
              <a:p>
                <a:pPr>
                  <a:defRPr/>
                </a:pPr>
                <a:r>
                  <a:rPr lang="zh-CN" altLang="en-US" sz="1200" kern="0" dirty="0">
                    <a:solidFill>
                      <a:srgbClr val="FFFFFF"/>
                    </a:solidFill>
                    <a:latin typeface="微软雅黑" panose="020B0503020204020204" pitchFamily="34" charset="-122"/>
                    <a:ea typeface="微软雅黑" panose="020B0503020204020204" pitchFamily="34" charset="-122"/>
                  </a:rPr>
                  <a:t>点击添加文字</a:t>
                </a:r>
              </a:p>
            </p:txBody>
          </p:sp>
        </p:grpSp>
        <p:sp>
          <p:nvSpPr>
            <p:cNvPr id="39" name="TextBox 151"/>
            <p:cNvSpPr txBox="1"/>
            <p:nvPr/>
          </p:nvSpPr>
          <p:spPr>
            <a:xfrm>
              <a:off x="7304923" y="3945530"/>
              <a:ext cx="838798" cy="368538"/>
            </a:xfrm>
            <a:prstGeom prst="rect">
              <a:avLst/>
            </a:prstGeom>
            <a:noFill/>
          </p:spPr>
          <p:txBody>
            <a:bodyPr wrap="square" rtlCol="0">
              <a:spAutoFit/>
            </a:bodyPr>
            <a:lstStyle/>
            <a:p>
              <a:pPr>
                <a:defRPr/>
              </a:pPr>
              <a:r>
                <a:rPr lang="en-US" altLang="zh-CN" sz="2100" kern="0" dirty="0">
                  <a:solidFill>
                    <a:srgbClr val="080808"/>
                  </a:solidFill>
                  <a:latin typeface="微软雅黑" panose="020B0503020204020204" pitchFamily="34" charset="-122"/>
                  <a:ea typeface="微软雅黑" panose="020B0503020204020204" pitchFamily="34" charset="-122"/>
                </a:rPr>
                <a:t>87%</a:t>
              </a:r>
              <a:endParaRPr lang="zh-CN" altLang="en-US" sz="2100" kern="0" dirty="0">
                <a:solidFill>
                  <a:srgbClr val="080808"/>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500"/>
                                        <p:tgtEl>
                                          <p:spTgt spid="23"/>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left)">
                                      <p:cBhvr>
                                        <p:cTn id="15" dur="500"/>
                                        <p:tgtEl>
                                          <p:spTgt spid="24"/>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fade">
                                      <p:cBhvr>
                                        <p:cTn id="19" dur="500"/>
                                        <p:tgtEl>
                                          <p:spTgt spid="25"/>
                                        </p:tgtEl>
                                      </p:cBhvr>
                                    </p:animEffect>
                                  </p:childTnLst>
                                </p:cTn>
                              </p:par>
                              <p:par>
                                <p:cTn id="20" presetID="2" presetClass="entr" presetSubtype="8" fill="hold" grpId="0" nodeType="withEffect">
                                  <p:stCondLst>
                                    <p:cond delay="0"/>
                                  </p:stCondLst>
                                  <p:childTnLst>
                                    <p:set>
                                      <p:cBhvr>
                                        <p:cTn id="21" dur="1" fill="hold">
                                          <p:stCondLst>
                                            <p:cond delay="0"/>
                                          </p:stCondLst>
                                        </p:cTn>
                                        <p:tgtEl>
                                          <p:spTgt spid="26"/>
                                        </p:tgtEl>
                                        <p:attrNameLst>
                                          <p:attrName>style.visibility</p:attrName>
                                        </p:attrNameLst>
                                      </p:cBhvr>
                                      <p:to>
                                        <p:strVal val="visible"/>
                                      </p:to>
                                    </p:set>
                                    <p:anim calcmode="lin" valueType="num">
                                      <p:cBhvr additive="base">
                                        <p:cTn id="22" dur="500" fill="hold"/>
                                        <p:tgtEl>
                                          <p:spTgt spid="26"/>
                                        </p:tgtEl>
                                        <p:attrNameLst>
                                          <p:attrName>ppt_x</p:attrName>
                                        </p:attrNameLst>
                                      </p:cBhvr>
                                      <p:tavLst>
                                        <p:tav tm="0">
                                          <p:val>
                                            <p:strVal val="0-#ppt_w/2"/>
                                          </p:val>
                                        </p:tav>
                                        <p:tav tm="100000">
                                          <p:val>
                                            <p:strVal val="#ppt_x"/>
                                          </p:val>
                                        </p:tav>
                                      </p:tavLst>
                                    </p:anim>
                                    <p:anim calcmode="lin" valueType="num">
                                      <p:cBhvr additive="base">
                                        <p:cTn id="23" dur="500" fill="hold"/>
                                        <p:tgtEl>
                                          <p:spTgt spid="26"/>
                                        </p:tgtEl>
                                        <p:attrNameLst>
                                          <p:attrName>ppt_y</p:attrName>
                                        </p:attrNameLst>
                                      </p:cBhvr>
                                      <p:tavLst>
                                        <p:tav tm="0">
                                          <p:val>
                                            <p:strVal val="#ppt_y"/>
                                          </p:val>
                                        </p:tav>
                                        <p:tav tm="100000">
                                          <p:val>
                                            <p:strVal val="#ppt_y"/>
                                          </p:val>
                                        </p:tav>
                                      </p:tavLst>
                                    </p:anim>
                                  </p:childTnLst>
                                </p:cTn>
                              </p:par>
                              <p:par>
                                <p:cTn id="24" presetID="38" presetClass="entr" presetSubtype="0" accel="50000" fill="hold" grpId="0" nodeType="withEffect">
                                  <p:stCondLst>
                                    <p:cond delay="0"/>
                                  </p:stCondLst>
                                  <p:iterate type="lt">
                                    <p:tmPct val="3000"/>
                                  </p:iterate>
                                  <p:childTnLst>
                                    <p:set>
                                      <p:cBhvr>
                                        <p:cTn id="25" dur="1" fill="hold">
                                          <p:stCondLst>
                                            <p:cond delay="0"/>
                                          </p:stCondLst>
                                        </p:cTn>
                                        <p:tgtEl>
                                          <p:spTgt spid="7"/>
                                        </p:tgtEl>
                                        <p:attrNameLst>
                                          <p:attrName>style.visibility</p:attrName>
                                        </p:attrNameLst>
                                      </p:cBhvr>
                                      <p:to>
                                        <p:strVal val="visible"/>
                                      </p:to>
                                    </p:set>
                                    <p:set>
                                      <p:cBhvr>
                                        <p:cTn id="26" dur="683" fill="hold">
                                          <p:stCondLst>
                                            <p:cond delay="0"/>
                                          </p:stCondLst>
                                        </p:cTn>
                                        <p:tgtEl>
                                          <p:spTgt spid="7"/>
                                        </p:tgtEl>
                                        <p:attrNameLst>
                                          <p:attrName>style.rotation</p:attrName>
                                        </p:attrNameLst>
                                      </p:cBhvr>
                                      <p:to>
                                        <p:strVal val="-45.0"/>
                                      </p:to>
                                    </p:set>
                                    <p:anim calcmode="lin" valueType="num">
                                      <p:cBhvr>
                                        <p:cTn id="27" dur="683" fill="hold">
                                          <p:stCondLst>
                                            <p:cond delay="683"/>
                                          </p:stCondLst>
                                        </p:cTn>
                                        <p:tgtEl>
                                          <p:spTgt spid="7"/>
                                        </p:tgtEl>
                                        <p:attrNameLst>
                                          <p:attrName>style.rotation</p:attrName>
                                        </p:attrNameLst>
                                      </p:cBhvr>
                                      <p:tavLst>
                                        <p:tav tm="0">
                                          <p:val>
                                            <p:fltVal val="-45"/>
                                          </p:val>
                                        </p:tav>
                                        <p:tav tm="69900">
                                          <p:val>
                                            <p:fltVal val="45"/>
                                          </p:val>
                                        </p:tav>
                                        <p:tav tm="100000">
                                          <p:val>
                                            <p:fltVal val="0"/>
                                          </p:val>
                                        </p:tav>
                                      </p:tavLst>
                                    </p:anim>
                                    <p:anim calcmode="lin" valueType="num">
                                      <p:cBhvr>
                                        <p:cTn id="28" dur="683" fill="hold">
                                          <p:stCondLst>
                                            <p:cond delay="0"/>
                                          </p:stCondLst>
                                        </p:cTn>
                                        <p:tgtEl>
                                          <p:spTgt spid="7"/>
                                        </p:tgtEl>
                                        <p:attrNameLst>
                                          <p:attrName>ppt_y</p:attrName>
                                        </p:attrNameLst>
                                      </p:cBhvr>
                                      <p:tavLst>
                                        <p:tav tm="0">
                                          <p:val>
                                            <p:strVal val="#ppt_y-1"/>
                                          </p:val>
                                        </p:tav>
                                        <p:tav tm="100000">
                                          <p:val>
                                            <p:strVal val="#ppt_y-(0.354*#ppt_w-0.172*#ppt_h)"/>
                                          </p:val>
                                        </p:tav>
                                      </p:tavLst>
                                    </p:anim>
                                    <p:anim calcmode="lin" valueType="num">
                                      <p:cBhvr>
                                        <p:cTn id="29" dur="234" decel="50000" autoRev="1" fill="hold">
                                          <p:stCondLst>
                                            <p:cond delay="683"/>
                                          </p:stCondLst>
                                        </p:cTn>
                                        <p:tgtEl>
                                          <p:spTgt spid="7"/>
                                        </p:tgtEl>
                                        <p:attrNameLst>
                                          <p:attrName>ppt_y</p:attrName>
                                        </p:attrNameLst>
                                      </p:cBhvr>
                                      <p:tavLst>
                                        <p:tav tm="0">
                                          <p:val>
                                            <p:strVal val="#ppt_y-(0.354*#ppt_w-0.172*#ppt_h)"/>
                                          </p:val>
                                        </p:tav>
                                        <p:tav tm="100000">
                                          <p:val>
                                            <p:strVal val="#ppt_y-(0.354*#ppt_w-0.172*#ppt_h)-#ppt_h/2"/>
                                          </p:val>
                                        </p:tav>
                                      </p:tavLst>
                                    </p:anim>
                                    <p:anim calcmode="lin" valueType="num">
                                      <p:cBhvr>
                                        <p:cTn id="30" dur="204" fill="hold">
                                          <p:stCondLst>
                                            <p:cond delay="1296"/>
                                          </p:stCondLst>
                                        </p:cTn>
                                        <p:tgtEl>
                                          <p:spTgt spid="7"/>
                                        </p:tgtEl>
                                        <p:attrNameLst>
                                          <p:attrName>ppt_y</p:attrName>
                                        </p:attrNameLst>
                                      </p:cBhvr>
                                      <p:tavLst>
                                        <p:tav tm="0">
                                          <p:val>
                                            <p:strVal val="#ppt_y-(0.354*#ppt_w-0.172*#ppt_h)"/>
                                          </p:val>
                                        </p:tav>
                                        <p:tav tm="100000">
                                          <p:val>
                                            <p:strVal val="#ppt_y"/>
                                          </p:val>
                                        </p:tav>
                                      </p:tavLst>
                                    </p:anim>
                                  </p:childTnLst>
                                </p:cTn>
                              </p:par>
                              <p:par>
                                <p:cTn id="31" presetID="12" presetClass="entr" presetSubtype="8" fill="hold" nodeType="withEffect">
                                  <p:stCondLst>
                                    <p:cond delay="125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1000"/>
                                        <p:tgtEl>
                                          <p:spTgt spid="8"/>
                                        </p:tgtEl>
                                        <p:attrNameLst>
                                          <p:attrName>ppt_x</p:attrName>
                                        </p:attrNameLst>
                                      </p:cBhvr>
                                      <p:tavLst>
                                        <p:tav tm="0">
                                          <p:val>
                                            <p:strVal val="#ppt_x-#ppt_w*1.125000"/>
                                          </p:val>
                                        </p:tav>
                                        <p:tav tm="100000">
                                          <p:val>
                                            <p:strVal val="#ppt_x"/>
                                          </p:val>
                                        </p:tav>
                                      </p:tavLst>
                                    </p:anim>
                                    <p:animEffect transition="in" filter="wipe(right)">
                                      <p:cBhvr>
                                        <p:cTn id="34" dur="1000"/>
                                        <p:tgtEl>
                                          <p:spTgt spid="8"/>
                                        </p:tgtEl>
                                      </p:cBhvr>
                                    </p:animEffect>
                                  </p:childTnLst>
                                </p:cTn>
                              </p:par>
                              <p:par>
                                <p:cTn id="35" presetID="12" presetClass="entr" presetSubtype="8" fill="hold" nodeType="withEffect">
                                  <p:stCondLst>
                                    <p:cond delay="1500"/>
                                  </p:stCondLst>
                                  <p:childTnLst>
                                    <p:set>
                                      <p:cBhvr>
                                        <p:cTn id="36" dur="1" fill="hold">
                                          <p:stCondLst>
                                            <p:cond delay="0"/>
                                          </p:stCondLst>
                                        </p:cTn>
                                        <p:tgtEl>
                                          <p:spTgt spid="14"/>
                                        </p:tgtEl>
                                        <p:attrNameLst>
                                          <p:attrName>style.visibility</p:attrName>
                                        </p:attrNameLst>
                                      </p:cBhvr>
                                      <p:to>
                                        <p:strVal val="visible"/>
                                      </p:to>
                                    </p:set>
                                    <p:anim calcmode="lin" valueType="num">
                                      <p:cBhvr additive="base">
                                        <p:cTn id="37" dur="1000"/>
                                        <p:tgtEl>
                                          <p:spTgt spid="14"/>
                                        </p:tgtEl>
                                        <p:attrNameLst>
                                          <p:attrName>ppt_x</p:attrName>
                                        </p:attrNameLst>
                                      </p:cBhvr>
                                      <p:tavLst>
                                        <p:tav tm="0">
                                          <p:val>
                                            <p:strVal val="#ppt_x-#ppt_w*1.125000"/>
                                          </p:val>
                                        </p:tav>
                                        <p:tav tm="100000">
                                          <p:val>
                                            <p:strVal val="#ppt_x"/>
                                          </p:val>
                                        </p:tav>
                                      </p:tavLst>
                                    </p:anim>
                                    <p:animEffect transition="in" filter="wipe(right)">
                                      <p:cBhvr>
                                        <p:cTn id="38" dur="1000"/>
                                        <p:tgtEl>
                                          <p:spTgt spid="14"/>
                                        </p:tgtEl>
                                      </p:cBhvr>
                                    </p:animEffect>
                                  </p:childTnLst>
                                </p:cTn>
                              </p:par>
                              <p:par>
                                <p:cTn id="39" presetID="12" presetClass="entr" presetSubtype="8" fill="hold" nodeType="withEffect">
                                  <p:stCondLst>
                                    <p:cond delay="170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1000"/>
                                        <p:tgtEl>
                                          <p:spTgt spid="20"/>
                                        </p:tgtEl>
                                        <p:attrNameLst>
                                          <p:attrName>ppt_x</p:attrName>
                                        </p:attrNameLst>
                                      </p:cBhvr>
                                      <p:tavLst>
                                        <p:tav tm="0">
                                          <p:val>
                                            <p:strVal val="#ppt_x-#ppt_w*1.125000"/>
                                          </p:val>
                                        </p:tav>
                                        <p:tav tm="100000">
                                          <p:val>
                                            <p:strVal val="#ppt_x"/>
                                          </p:val>
                                        </p:tav>
                                      </p:tavLst>
                                    </p:anim>
                                    <p:animEffect transition="in" filter="wipe(right)">
                                      <p:cBhvr>
                                        <p:cTn id="42" dur="1000"/>
                                        <p:tgtEl>
                                          <p:spTgt spid="20"/>
                                        </p:tgtEl>
                                      </p:cBhvr>
                                    </p:animEffect>
                                  </p:childTnLst>
                                </p:cTn>
                              </p:par>
                              <p:par>
                                <p:cTn id="43" presetID="12" presetClass="entr" presetSubtype="8" fill="hold" nodeType="withEffect">
                                  <p:stCondLst>
                                    <p:cond delay="2000"/>
                                  </p:stCondLst>
                                  <p:childTnLst>
                                    <p:set>
                                      <p:cBhvr>
                                        <p:cTn id="44" dur="1" fill="hold">
                                          <p:stCondLst>
                                            <p:cond delay="0"/>
                                          </p:stCondLst>
                                        </p:cTn>
                                        <p:tgtEl>
                                          <p:spTgt spid="31"/>
                                        </p:tgtEl>
                                        <p:attrNameLst>
                                          <p:attrName>style.visibility</p:attrName>
                                        </p:attrNameLst>
                                      </p:cBhvr>
                                      <p:to>
                                        <p:strVal val="visible"/>
                                      </p:to>
                                    </p:set>
                                    <p:anim calcmode="lin" valueType="num">
                                      <p:cBhvr additive="base">
                                        <p:cTn id="45" dur="1000"/>
                                        <p:tgtEl>
                                          <p:spTgt spid="31"/>
                                        </p:tgtEl>
                                        <p:attrNameLst>
                                          <p:attrName>ppt_x</p:attrName>
                                        </p:attrNameLst>
                                      </p:cBhvr>
                                      <p:tavLst>
                                        <p:tav tm="0">
                                          <p:val>
                                            <p:strVal val="#ppt_x-#ppt_w*1.125000"/>
                                          </p:val>
                                        </p:tav>
                                        <p:tav tm="100000">
                                          <p:val>
                                            <p:strVal val="#ppt_x"/>
                                          </p:val>
                                        </p:tav>
                                      </p:tavLst>
                                    </p:anim>
                                    <p:animEffect transition="in" filter="wipe(right)">
                                      <p:cBhvr>
                                        <p:cTn id="46" dur="1000"/>
                                        <p:tgtEl>
                                          <p:spTgt spid="31"/>
                                        </p:tgtEl>
                                      </p:cBhvr>
                                    </p:animEffect>
                                  </p:childTnLst>
                                </p:cTn>
                              </p:par>
                              <p:par>
                                <p:cTn id="47" presetID="12" presetClass="entr" presetSubtype="8" fill="hold" nodeType="withEffect">
                                  <p:stCondLst>
                                    <p:cond delay="2300"/>
                                  </p:stCondLst>
                                  <p:childTnLst>
                                    <p:set>
                                      <p:cBhvr>
                                        <p:cTn id="48" dur="1" fill="hold">
                                          <p:stCondLst>
                                            <p:cond delay="0"/>
                                          </p:stCondLst>
                                        </p:cTn>
                                        <p:tgtEl>
                                          <p:spTgt spid="37"/>
                                        </p:tgtEl>
                                        <p:attrNameLst>
                                          <p:attrName>style.visibility</p:attrName>
                                        </p:attrNameLst>
                                      </p:cBhvr>
                                      <p:to>
                                        <p:strVal val="visible"/>
                                      </p:to>
                                    </p:set>
                                    <p:anim calcmode="lin" valueType="num">
                                      <p:cBhvr additive="base">
                                        <p:cTn id="49" dur="1000"/>
                                        <p:tgtEl>
                                          <p:spTgt spid="37"/>
                                        </p:tgtEl>
                                        <p:attrNameLst>
                                          <p:attrName>ppt_x</p:attrName>
                                        </p:attrNameLst>
                                      </p:cBhvr>
                                      <p:tavLst>
                                        <p:tav tm="0">
                                          <p:val>
                                            <p:strVal val="#ppt_x-#ppt_w*1.125000"/>
                                          </p:val>
                                        </p:tav>
                                        <p:tav tm="100000">
                                          <p:val>
                                            <p:strVal val="#ppt_x"/>
                                          </p:val>
                                        </p:tav>
                                      </p:tavLst>
                                    </p:anim>
                                    <p:animEffect transition="in" filter="wipe(right)">
                                      <p:cBhvr>
                                        <p:cTn id="50" dur="10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p:bldP spid="26" grpId="0"/>
      <p:bldP spid="27" grpId="0" animBg="1"/>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blip>
          <a:srcRect/>
          <a:stretch>
            <a:fillRect/>
          </a:stretch>
        </a:blipFill>
        <a:effectLst/>
      </p:bgPr>
    </p:bg>
    <p:spTree>
      <p:nvGrpSpPr>
        <p:cNvPr id="1" name=""/>
        <p:cNvGrpSpPr/>
        <p:nvPr/>
      </p:nvGrpSpPr>
      <p:grpSpPr>
        <a:xfrm>
          <a:off x="0" y="0"/>
          <a:ext cx="0" cy="0"/>
          <a:chOff x="0" y="0"/>
          <a:chExt cx="0" cy="0"/>
        </a:xfrm>
      </p:grpSpPr>
      <p:sp>
        <p:nvSpPr>
          <p:cNvPr id="5" name="矩形 4"/>
          <p:cNvSpPr/>
          <p:nvPr/>
        </p:nvSpPr>
        <p:spPr>
          <a:xfrm>
            <a:off x="2991250" y="2079698"/>
            <a:ext cx="1308990" cy="1600426"/>
          </a:xfrm>
          <a:prstGeom prst="rect">
            <a:avLst/>
          </a:prstGeom>
        </p:spPr>
        <p:txBody>
          <a:bodyPr wrap="none" lIns="121909" tIns="60954" rIns="121909" bIns="60954">
            <a:spAutoFit/>
          </a:bodyPr>
          <a:lstStyle/>
          <a:p>
            <a:r>
              <a:rPr lang="en-US" altLang="zh-CN" sz="9600">
                <a:solidFill>
                  <a:schemeClr val="bg1"/>
                </a:solidFill>
                <a:latin typeface="Capture it" panose="02000500000000000000" pitchFamily="2" charset="0"/>
              </a:rPr>
              <a:t>01</a:t>
            </a:r>
            <a:endParaRPr lang="zh-CN" altLang="en-US" sz="9600" dirty="0">
              <a:solidFill>
                <a:schemeClr val="bg1"/>
              </a:solidFill>
              <a:latin typeface="Capture it" panose="02000500000000000000" pitchFamily="2" charset="0"/>
            </a:endParaRPr>
          </a:p>
        </p:txBody>
      </p:sp>
      <p:cxnSp>
        <p:nvCxnSpPr>
          <p:cNvPr id="3" name="直接连接符 2"/>
          <p:cNvCxnSpPr/>
          <p:nvPr/>
        </p:nvCxnSpPr>
        <p:spPr>
          <a:xfrm flipH="1">
            <a:off x="3379416" y="1669002"/>
            <a:ext cx="1583202" cy="3169328"/>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文本框 8"/>
          <p:cNvSpPr txBox="1"/>
          <p:nvPr/>
        </p:nvSpPr>
        <p:spPr>
          <a:xfrm>
            <a:off x="5059729" y="2310518"/>
            <a:ext cx="3898900" cy="523220"/>
          </a:xfrm>
          <a:prstGeom prst="rect">
            <a:avLst/>
          </a:prstGeom>
          <a:noFill/>
        </p:spPr>
        <p:txBody>
          <a:bodyPr wrap="square" rtlCol="0">
            <a:spAutoFit/>
          </a:bodyPr>
          <a:lstStyle/>
          <a:p>
            <a:r>
              <a:rPr lang="zh-CN" altLang="en-US" sz="2800">
                <a:solidFill>
                  <a:schemeClr val="bg1"/>
                </a:solidFill>
                <a:latin typeface="华康俪金黑W8(P)" panose="020B0800000000000000" pitchFamily="34" charset="-122"/>
                <a:ea typeface="华康俪金黑W8(P)" panose="020B0800000000000000" pitchFamily="34" charset="-122"/>
              </a:rPr>
              <a:t>年度工作总结</a:t>
            </a:r>
          </a:p>
        </p:txBody>
      </p:sp>
      <p:sp>
        <p:nvSpPr>
          <p:cNvPr id="10" name="矩形 9"/>
          <p:cNvSpPr/>
          <p:nvPr/>
        </p:nvSpPr>
        <p:spPr>
          <a:xfrm>
            <a:off x="2463800" y="1568510"/>
            <a:ext cx="7848600" cy="3441700"/>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1" name="组合 10"/>
          <p:cNvGrpSpPr/>
          <p:nvPr/>
        </p:nvGrpSpPr>
        <p:grpSpPr>
          <a:xfrm>
            <a:off x="4994384" y="3073249"/>
            <a:ext cx="1930400" cy="369332"/>
            <a:chOff x="5613400" y="3108970"/>
            <a:chExt cx="1930400" cy="369332"/>
          </a:xfrm>
        </p:grpSpPr>
        <p:sp>
          <p:nvSpPr>
            <p:cNvPr id="12" name="等腰三角形 11"/>
            <p:cNvSpPr/>
            <p:nvPr/>
          </p:nvSpPr>
          <p:spPr>
            <a:xfrm>
              <a:off x="5613400" y="3213100"/>
              <a:ext cx="196781" cy="169639"/>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3" name="文本框 12"/>
            <p:cNvSpPr txBox="1"/>
            <p:nvPr/>
          </p:nvSpPr>
          <p:spPr>
            <a:xfrm>
              <a:off x="5810181" y="3108970"/>
              <a:ext cx="1733619" cy="369332"/>
            </a:xfrm>
            <a:prstGeom prst="rect">
              <a:avLst/>
            </a:prstGeom>
            <a:noFill/>
          </p:spPr>
          <p:txBody>
            <a:bodyPr wrap="square" rtlCol="0">
              <a:spAutoFit/>
            </a:bodyPr>
            <a:lstStyle/>
            <a:p>
              <a:r>
                <a:rPr lang="zh-CN" altLang="en-US">
                  <a:solidFill>
                    <a:prstClr val="white"/>
                  </a:solidFill>
                  <a:latin typeface="微软雅黑" panose="020B0503020204020204" pitchFamily="34" charset="-122"/>
                  <a:ea typeface="微软雅黑" panose="020B0503020204020204" pitchFamily="34" charset="-122"/>
                </a:rPr>
                <a:t>添加小标题</a:t>
              </a:r>
            </a:p>
          </p:txBody>
        </p:sp>
      </p:grpSp>
      <p:grpSp>
        <p:nvGrpSpPr>
          <p:cNvPr id="14" name="组合 13"/>
          <p:cNvGrpSpPr/>
          <p:nvPr/>
        </p:nvGrpSpPr>
        <p:grpSpPr>
          <a:xfrm>
            <a:off x="6950184" y="3073249"/>
            <a:ext cx="1930400" cy="369332"/>
            <a:chOff x="5613400" y="3108970"/>
            <a:chExt cx="1930400" cy="369332"/>
          </a:xfrm>
        </p:grpSpPr>
        <p:sp>
          <p:nvSpPr>
            <p:cNvPr id="15" name="等腰三角形 14"/>
            <p:cNvSpPr/>
            <p:nvPr/>
          </p:nvSpPr>
          <p:spPr>
            <a:xfrm>
              <a:off x="5613400" y="3213100"/>
              <a:ext cx="196781" cy="169639"/>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6" name="文本框 15"/>
            <p:cNvSpPr txBox="1"/>
            <p:nvPr/>
          </p:nvSpPr>
          <p:spPr>
            <a:xfrm>
              <a:off x="5810181" y="3108970"/>
              <a:ext cx="1733619" cy="369332"/>
            </a:xfrm>
            <a:prstGeom prst="rect">
              <a:avLst/>
            </a:prstGeom>
            <a:noFill/>
          </p:spPr>
          <p:txBody>
            <a:bodyPr wrap="square" rtlCol="0">
              <a:spAutoFit/>
            </a:bodyPr>
            <a:lstStyle/>
            <a:p>
              <a:r>
                <a:rPr lang="zh-CN" altLang="en-US">
                  <a:solidFill>
                    <a:prstClr val="white"/>
                  </a:solidFill>
                  <a:latin typeface="微软雅黑" panose="020B0503020204020204" pitchFamily="34" charset="-122"/>
                  <a:ea typeface="微软雅黑" panose="020B0503020204020204" pitchFamily="34" charset="-122"/>
                </a:rPr>
                <a:t>添加小标题</a:t>
              </a:r>
            </a:p>
          </p:txBody>
        </p:sp>
      </p:grpSp>
      <p:grpSp>
        <p:nvGrpSpPr>
          <p:cNvPr id="17" name="组合 16"/>
          <p:cNvGrpSpPr/>
          <p:nvPr/>
        </p:nvGrpSpPr>
        <p:grpSpPr>
          <a:xfrm>
            <a:off x="4991633" y="3502529"/>
            <a:ext cx="1930400" cy="369332"/>
            <a:chOff x="5613400" y="3108970"/>
            <a:chExt cx="1930400" cy="369332"/>
          </a:xfrm>
        </p:grpSpPr>
        <p:sp>
          <p:nvSpPr>
            <p:cNvPr id="18" name="等腰三角形 17"/>
            <p:cNvSpPr/>
            <p:nvPr/>
          </p:nvSpPr>
          <p:spPr>
            <a:xfrm>
              <a:off x="5613400" y="3213100"/>
              <a:ext cx="196781" cy="169639"/>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9" name="文本框 18"/>
            <p:cNvSpPr txBox="1"/>
            <p:nvPr/>
          </p:nvSpPr>
          <p:spPr>
            <a:xfrm>
              <a:off x="5810181" y="3108970"/>
              <a:ext cx="1733619" cy="369332"/>
            </a:xfrm>
            <a:prstGeom prst="rect">
              <a:avLst/>
            </a:prstGeom>
            <a:noFill/>
          </p:spPr>
          <p:txBody>
            <a:bodyPr wrap="square" rtlCol="0">
              <a:spAutoFit/>
            </a:bodyPr>
            <a:lstStyle/>
            <a:p>
              <a:r>
                <a:rPr lang="zh-CN" altLang="en-US">
                  <a:solidFill>
                    <a:prstClr val="white"/>
                  </a:solidFill>
                  <a:latin typeface="微软雅黑" panose="020B0503020204020204" pitchFamily="34" charset="-122"/>
                  <a:ea typeface="微软雅黑" panose="020B0503020204020204" pitchFamily="34" charset="-122"/>
                </a:rPr>
                <a:t>添加小标题</a:t>
              </a:r>
            </a:p>
          </p:txBody>
        </p:sp>
      </p:grpSp>
      <p:grpSp>
        <p:nvGrpSpPr>
          <p:cNvPr id="20" name="组合 19"/>
          <p:cNvGrpSpPr/>
          <p:nvPr/>
        </p:nvGrpSpPr>
        <p:grpSpPr>
          <a:xfrm>
            <a:off x="6950184" y="3502326"/>
            <a:ext cx="1930400" cy="369332"/>
            <a:chOff x="5613400" y="3108970"/>
            <a:chExt cx="1930400" cy="369332"/>
          </a:xfrm>
        </p:grpSpPr>
        <p:sp>
          <p:nvSpPr>
            <p:cNvPr id="21" name="等腰三角形 20"/>
            <p:cNvSpPr/>
            <p:nvPr/>
          </p:nvSpPr>
          <p:spPr>
            <a:xfrm>
              <a:off x="5613400" y="3213100"/>
              <a:ext cx="196781" cy="169639"/>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2" name="文本框 21"/>
            <p:cNvSpPr txBox="1"/>
            <p:nvPr/>
          </p:nvSpPr>
          <p:spPr>
            <a:xfrm>
              <a:off x="5810181" y="3108970"/>
              <a:ext cx="1733619" cy="369332"/>
            </a:xfrm>
            <a:prstGeom prst="rect">
              <a:avLst/>
            </a:prstGeom>
            <a:noFill/>
          </p:spPr>
          <p:txBody>
            <a:bodyPr wrap="square" rtlCol="0">
              <a:spAutoFit/>
            </a:bodyPr>
            <a:lstStyle/>
            <a:p>
              <a:r>
                <a:rPr lang="zh-CN" altLang="en-US">
                  <a:solidFill>
                    <a:prstClr val="white"/>
                  </a:solidFill>
                  <a:latin typeface="微软雅黑" panose="020B0503020204020204" pitchFamily="34" charset="-122"/>
                  <a:ea typeface="微软雅黑" panose="020B0503020204020204" pitchFamily="34" charset="-122"/>
                </a:rPr>
                <a:t>添加小标题</a:t>
              </a: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heel(1)">
                                      <p:cBhvr>
                                        <p:cTn id="7" dur="2000"/>
                                        <p:tgtEl>
                                          <p:spTgt spid="10"/>
                                        </p:tgtEl>
                                      </p:cBhvr>
                                    </p:animEffect>
                                  </p:childTnLst>
                                </p:cTn>
                              </p:par>
                            </p:childTnLst>
                          </p:cTn>
                        </p:par>
                        <p:par>
                          <p:cTn id="8" fill="hold">
                            <p:stCondLst>
                              <p:cond delay="2000"/>
                            </p:stCondLst>
                            <p:childTnLst>
                              <p:par>
                                <p:cTn id="9" presetID="2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2000"/>
                                        <p:tgtEl>
                                          <p:spTgt spid="5"/>
                                        </p:tgtEl>
                                      </p:cBhvr>
                                    </p:animEffect>
                                  </p:childTnLst>
                                </p:cTn>
                              </p:par>
                            </p:childTnLst>
                          </p:cTn>
                        </p:par>
                        <p:par>
                          <p:cTn id="12" fill="hold">
                            <p:stCondLst>
                              <p:cond delay="4000"/>
                            </p:stCondLst>
                            <p:childTnLst>
                              <p:par>
                                <p:cTn id="13" presetID="22" presetClass="entr" presetSubtype="1"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up)">
                                      <p:cBhvr>
                                        <p:cTn id="15" dur="500"/>
                                        <p:tgtEl>
                                          <p:spTgt spid="3"/>
                                        </p:tgtEl>
                                      </p:cBhvr>
                                    </p:animEffect>
                                  </p:childTnLst>
                                </p:cTn>
                              </p:par>
                            </p:childTnLst>
                          </p:cTn>
                        </p:par>
                        <p:par>
                          <p:cTn id="16" fill="hold">
                            <p:stCondLst>
                              <p:cond delay="4500"/>
                            </p:stCondLst>
                            <p:childTnLst>
                              <p:par>
                                <p:cTn id="17" presetID="50" presetClass="entr" presetSubtype="0" decel="10000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1000" fill="hold"/>
                                        <p:tgtEl>
                                          <p:spTgt spid="9"/>
                                        </p:tgtEl>
                                        <p:attrNameLst>
                                          <p:attrName>ppt_w</p:attrName>
                                        </p:attrNameLst>
                                      </p:cBhvr>
                                      <p:tavLst>
                                        <p:tav tm="0">
                                          <p:val>
                                            <p:strVal val="#ppt_w+.3"/>
                                          </p:val>
                                        </p:tav>
                                        <p:tav tm="100000">
                                          <p:val>
                                            <p:strVal val="#ppt_w"/>
                                          </p:val>
                                        </p:tav>
                                      </p:tavLst>
                                    </p:anim>
                                    <p:anim calcmode="lin" valueType="num">
                                      <p:cBhvr>
                                        <p:cTn id="20" dur="1000" fill="hold"/>
                                        <p:tgtEl>
                                          <p:spTgt spid="9"/>
                                        </p:tgtEl>
                                        <p:attrNameLst>
                                          <p:attrName>ppt_h</p:attrName>
                                        </p:attrNameLst>
                                      </p:cBhvr>
                                      <p:tavLst>
                                        <p:tav tm="0">
                                          <p:val>
                                            <p:strVal val="#ppt_h"/>
                                          </p:val>
                                        </p:tav>
                                        <p:tav tm="100000">
                                          <p:val>
                                            <p:strVal val="#ppt_h"/>
                                          </p:val>
                                        </p:tav>
                                      </p:tavLst>
                                    </p:anim>
                                    <p:animEffect transition="in" filter="fade">
                                      <p:cBhvr>
                                        <p:cTn id="21" dur="1000"/>
                                        <p:tgtEl>
                                          <p:spTgt spid="9"/>
                                        </p:tgtEl>
                                      </p:cBhvr>
                                    </p:animEffect>
                                  </p:childTnLst>
                                </p:cTn>
                              </p:par>
                            </p:childTnLst>
                          </p:cTn>
                        </p:par>
                        <p:par>
                          <p:cTn id="22" fill="hold">
                            <p:stCondLst>
                              <p:cond delay="5500"/>
                            </p:stCondLst>
                            <p:childTnLst>
                              <p:par>
                                <p:cTn id="23" presetID="22" presetClass="entr" presetSubtype="8"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ipe(left)">
                                      <p:cBhvr>
                                        <p:cTn id="25" dur="500"/>
                                        <p:tgtEl>
                                          <p:spTgt spid="11"/>
                                        </p:tgtEl>
                                      </p:cBhvr>
                                    </p:animEffect>
                                  </p:childTnLst>
                                </p:cTn>
                              </p:par>
                              <p:par>
                                <p:cTn id="26" presetID="22" presetClass="entr" presetSubtype="8" fill="hold" nodeType="with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wipe(left)">
                                      <p:cBhvr>
                                        <p:cTn id="28" dur="500"/>
                                        <p:tgtEl>
                                          <p:spTgt spid="14"/>
                                        </p:tgtEl>
                                      </p:cBhvr>
                                    </p:animEffect>
                                  </p:childTnLst>
                                </p:cTn>
                              </p:par>
                              <p:par>
                                <p:cTn id="29" presetID="22" presetClass="entr" presetSubtype="8"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left)">
                                      <p:cBhvr>
                                        <p:cTn id="31" dur="500"/>
                                        <p:tgtEl>
                                          <p:spTgt spid="17"/>
                                        </p:tgtEl>
                                      </p:cBhvr>
                                    </p:animEffect>
                                  </p:childTnLst>
                                </p:cTn>
                              </p:par>
                              <p:par>
                                <p:cTn id="32" presetID="22" presetClass="entr" presetSubtype="8" fill="hold" nodeType="with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wipe(left)">
                                      <p:cBhvr>
                                        <p:cTn id="34"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P spid="1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blip>
          <a:srcRect/>
          <a:stretch>
            <a:fillRect t="-83000" b="-83000"/>
          </a:stretch>
        </a:blipFill>
        <a:effectLst/>
      </p:bgPr>
    </p:bg>
    <p:spTree>
      <p:nvGrpSpPr>
        <p:cNvPr id="1" name=""/>
        <p:cNvGrpSpPr/>
        <p:nvPr/>
      </p:nvGrpSpPr>
      <p:grpSpPr>
        <a:xfrm>
          <a:off x="0" y="0"/>
          <a:ext cx="0" cy="0"/>
          <a:chOff x="0" y="0"/>
          <a:chExt cx="0" cy="0"/>
        </a:xfrm>
      </p:grpSpPr>
      <p:sp>
        <p:nvSpPr>
          <p:cNvPr id="23" name="矩形 22"/>
          <p:cNvSpPr/>
          <p:nvPr/>
        </p:nvSpPr>
        <p:spPr>
          <a:xfrm>
            <a:off x="333475" y="157318"/>
            <a:ext cx="113573" cy="591328"/>
          </a:xfrm>
          <a:prstGeom prst="rect">
            <a:avLst/>
          </a:prstGeom>
          <a:blipFill>
            <a:blip r:embed="rId3" cstate="screen"/>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fontAlgn="base">
              <a:spcBef>
                <a:spcPct val="0"/>
              </a:spcBef>
              <a:spcAft>
                <a:spcPct val="0"/>
              </a:spcAft>
            </a:pPr>
            <a:endParaRPr lang="zh-CN" altLang="en-US" sz="2400">
              <a:solidFill>
                <a:prstClr val="white"/>
              </a:solidFill>
            </a:endParaRPr>
          </a:p>
        </p:txBody>
      </p:sp>
      <p:cxnSp>
        <p:nvCxnSpPr>
          <p:cNvPr id="24" name="直接连接符 23"/>
          <p:cNvCxnSpPr/>
          <p:nvPr/>
        </p:nvCxnSpPr>
        <p:spPr>
          <a:xfrm>
            <a:off x="158720" y="789551"/>
            <a:ext cx="9903519" cy="2315"/>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sp>
        <p:nvSpPr>
          <p:cNvPr id="25" name="TextBox 6"/>
          <p:cNvSpPr txBox="1"/>
          <p:nvPr/>
        </p:nvSpPr>
        <p:spPr>
          <a:xfrm>
            <a:off x="476815" y="78832"/>
            <a:ext cx="4320480" cy="502766"/>
          </a:xfrm>
          <a:prstGeom prst="rect">
            <a:avLst/>
          </a:prstGeom>
          <a:noFill/>
          <a:effectLst>
            <a:outerShdw blurRad="12700" dist="12700" dir="2700000" algn="tl" rotWithShape="0">
              <a:prstClr val="black">
                <a:alpha val="40000"/>
              </a:prstClr>
            </a:outerShdw>
          </a:effectLst>
        </p:spPr>
        <p:txBody>
          <a:bodyPr wrap="square">
            <a:spAutoFit/>
          </a:bodyPr>
          <a:lstStyle/>
          <a:p>
            <a:pPr defTabSz="1219200">
              <a:defRPr/>
            </a:pPr>
            <a:r>
              <a:rPr lang="zh-CN" altLang="en-US" sz="2665" b="1" dirty="0">
                <a:ln w="6350">
                  <a:noFill/>
                </a:ln>
                <a:solidFill>
                  <a:prstClr val="black">
                    <a:lumMod val="65000"/>
                    <a:lumOff val="35000"/>
                  </a:prstClr>
                </a:solidFill>
                <a:latin typeface="微软雅黑" panose="020B0503020204020204" pitchFamily="34" charset="-122"/>
                <a:ea typeface="微软雅黑" panose="020B0503020204020204" pitchFamily="34" charset="-122"/>
              </a:rPr>
              <a:t>在</a:t>
            </a:r>
            <a:r>
              <a:rPr lang="zh-CN" altLang="en-US" sz="2665" b="1">
                <a:ln w="6350">
                  <a:noFill/>
                </a:ln>
                <a:solidFill>
                  <a:prstClr val="black">
                    <a:lumMod val="65000"/>
                    <a:lumOff val="35000"/>
                  </a:prstClr>
                </a:solidFill>
                <a:latin typeface="微软雅黑" panose="020B0503020204020204" pitchFamily="34" charset="-122"/>
                <a:ea typeface="微软雅黑" panose="020B0503020204020204" pitchFamily="34" charset="-122"/>
              </a:rPr>
              <a:t>这里填写文本标题</a:t>
            </a:r>
            <a:endParaRPr lang="zh-CN" altLang="en-US" sz="2665" b="1" dirty="0">
              <a:ln w="6350">
                <a:noFill/>
              </a:ln>
              <a:solidFill>
                <a:prstClr val="black">
                  <a:lumMod val="65000"/>
                  <a:lumOff val="35000"/>
                </a:prstClr>
              </a:solidFill>
              <a:latin typeface="微软雅黑" panose="020B0503020204020204" pitchFamily="34" charset="-122"/>
              <a:ea typeface="微软雅黑" panose="020B0503020204020204" pitchFamily="34" charset="-122"/>
            </a:endParaRPr>
          </a:p>
        </p:txBody>
      </p:sp>
      <p:sp>
        <p:nvSpPr>
          <p:cNvPr id="26" name="矩形 25"/>
          <p:cNvSpPr/>
          <p:nvPr/>
        </p:nvSpPr>
        <p:spPr>
          <a:xfrm>
            <a:off x="499270" y="448383"/>
            <a:ext cx="3777381" cy="318100"/>
          </a:xfrm>
          <a:prstGeom prst="rect">
            <a:avLst/>
          </a:prstGeom>
        </p:spPr>
        <p:txBody>
          <a:bodyPr wrap="none">
            <a:spAutoFit/>
          </a:bodyPr>
          <a:lstStyle/>
          <a:p>
            <a:pPr defTabSz="1219200" fontAlgn="base">
              <a:spcBef>
                <a:spcPct val="0"/>
              </a:spcBef>
              <a:spcAft>
                <a:spcPct val="0"/>
              </a:spcAft>
            </a:pPr>
            <a:r>
              <a:rPr lang="en-US" altLang="zh-CN" sz="1465" dirty="0">
                <a:solidFill>
                  <a:prstClr val="black">
                    <a:lumMod val="65000"/>
                    <a:lumOff val="35000"/>
                  </a:prstClr>
                </a:solidFill>
                <a:latin typeface="微软雅黑" panose="020B0503020204020204" pitchFamily="34" charset="-122"/>
                <a:ea typeface="微软雅黑" panose="020B0503020204020204" pitchFamily="34" charset="-122"/>
              </a:rPr>
              <a:t>Here to fill in the title of the courseware</a:t>
            </a:r>
            <a:endParaRPr lang="zh-CN" altLang="en-US" sz="1465" dirty="0">
              <a:solidFill>
                <a:prstClr val="black">
                  <a:lumMod val="65000"/>
                  <a:lumOff val="35000"/>
                </a:prstClr>
              </a:solidFill>
              <a:latin typeface="微软雅黑" panose="020B0503020204020204" pitchFamily="34" charset="-122"/>
              <a:ea typeface="微软雅黑" panose="020B0503020204020204" pitchFamily="34" charset="-122"/>
            </a:endParaRPr>
          </a:p>
        </p:txBody>
      </p:sp>
      <p:sp>
        <p:nvSpPr>
          <p:cNvPr id="27" name="矩形 26"/>
          <p:cNvSpPr/>
          <p:nvPr/>
        </p:nvSpPr>
        <p:spPr>
          <a:xfrm>
            <a:off x="158720" y="157318"/>
            <a:ext cx="113573" cy="591328"/>
          </a:xfrm>
          <a:prstGeom prst="rect">
            <a:avLst/>
          </a:prstGeom>
          <a:blipFill>
            <a:blip r:embed="rId4" cstate="screen"/>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fontAlgn="base">
              <a:spcBef>
                <a:spcPct val="0"/>
              </a:spcBef>
              <a:spcAft>
                <a:spcPct val="0"/>
              </a:spcAft>
            </a:pPr>
            <a:endParaRPr lang="zh-CN" altLang="en-US" sz="2400">
              <a:solidFill>
                <a:prstClr val="white"/>
              </a:solidFill>
            </a:endParaRPr>
          </a:p>
        </p:txBody>
      </p:sp>
      <p:graphicFrame>
        <p:nvGraphicFramePr>
          <p:cNvPr id="7" name="图表 6"/>
          <p:cNvGraphicFramePr/>
          <p:nvPr/>
        </p:nvGraphicFramePr>
        <p:xfrm flipH="1">
          <a:off x="4305890" y="1988840"/>
          <a:ext cx="3808466" cy="3551736"/>
        </p:xfrm>
        <a:graphic>
          <a:graphicData uri="http://schemas.openxmlformats.org/drawingml/2006/chart">
            <c:chart xmlns:c="http://schemas.openxmlformats.org/drawingml/2006/chart" xmlns:r="http://schemas.openxmlformats.org/officeDocument/2006/relationships" r:id="rId5"/>
          </a:graphicData>
        </a:graphic>
      </p:graphicFrame>
      <p:sp>
        <p:nvSpPr>
          <p:cNvPr id="8" name="椭圆 7"/>
          <p:cNvSpPr/>
          <p:nvPr/>
        </p:nvSpPr>
        <p:spPr>
          <a:xfrm>
            <a:off x="5301365" y="2855898"/>
            <a:ext cx="1817519" cy="1817623"/>
          </a:xfrm>
          <a:prstGeom prst="ellipse">
            <a:avLst/>
          </a:prstGeom>
          <a:noFill/>
          <a:ln w="25400" cap="flat" cmpd="sng" algn="ctr">
            <a:solidFill>
              <a:srgbClr val="447197"/>
            </a:solidFill>
            <a:prstDash val="solid"/>
          </a:ln>
          <a:effectLst/>
        </p:spPr>
        <p:txBody>
          <a:bodyPr lIns="70557" tIns="35279" rIns="70557" bIns="35279"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900" b="0" i="0" u="none" strike="noStrike" kern="0" cap="none" spc="0" normalizeH="0" baseline="0" noProof="0" dirty="0">
                <a:ln>
                  <a:noFill/>
                </a:ln>
                <a:solidFill>
                  <a:srgbClr val="447197"/>
                </a:solidFill>
                <a:effectLst/>
                <a:uLnTx/>
                <a:uFillTx/>
                <a:latin typeface="微软雅黑" panose="020B0503020204020204" pitchFamily="34" charset="-122"/>
                <a:ea typeface="微软雅黑" panose="020B0503020204020204" pitchFamily="34" charset="-122"/>
              </a:rPr>
              <a:t>添加标题</a:t>
            </a:r>
          </a:p>
        </p:txBody>
      </p:sp>
      <p:sp>
        <p:nvSpPr>
          <p:cNvPr id="9" name="TextBox 71"/>
          <p:cNvSpPr txBox="1"/>
          <p:nvPr/>
        </p:nvSpPr>
        <p:spPr>
          <a:xfrm>
            <a:off x="2251281" y="2441455"/>
            <a:ext cx="693925" cy="732967"/>
          </a:xfrm>
          <a:prstGeom prst="rect">
            <a:avLst/>
          </a:prstGeom>
          <a:noFill/>
        </p:spPr>
        <p:txBody>
          <a:bodyPr wrap="none" lIns="70557" tIns="35279" rIns="70557" bIns="35279" rtlCol="0">
            <a:spAutoFit/>
          </a:bodyPr>
          <a:lstStyle/>
          <a:p>
            <a:pPr defTabSz="914400"/>
            <a:r>
              <a:rPr lang="en-US" altLang="zh-CN" sz="4300" dirty="0">
                <a:solidFill>
                  <a:srgbClr val="B3343F"/>
                </a:solidFill>
                <a:latin typeface="Bebas" pitchFamily="2" charset="0"/>
              </a:rPr>
              <a:t>12</a:t>
            </a:r>
            <a:endParaRPr lang="zh-CN" altLang="en-US" sz="4300" dirty="0">
              <a:solidFill>
                <a:srgbClr val="B3343F"/>
              </a:solidFill>
              <a:latin typeface="Bebas" pitchFamily="2" charset="0"/>
            </a:endParaRPr>
          </a:p>
        </p:txBody>
      </p:sp>
      <p:sp>
        <p:nvSpPr>
          <p:cNvPr id="10" name="TextBox 72"/>
          <p:cNvSpPr txBox="1"/>
          <p:nvPr/>
        </p:nvSpPr>
        <p:spPr>
          <a:xfrm>
            <a:off x="7766075" y="2441455"/>
            <a:ext cx="715219" cy="727844"/>
          </a:xfrm>
          <a:prstGeom prst="rect">
            <a:avLst/>
          </a:prstGeom>
          <a:noFill/>
        </p:spPr>
        <p:txBody>
          <a:bodyPr wrap="none" lIns="70557" tIns="35279" rIns="70557" bIns="35279" rtlCol="0">
            <a:spAutoFit/>
          </a:bodyPr>
          <a:lstStyle/>
          <a:p>
            <a:pPr defTabSz="914400"/>
            <a:r>
              <a:rPr lang="en-US" altLang="zh-CN" sz="4300" dirty="0">
                <a:solidFill>
                  <a:srgbClr val="447197"/>
                </a:solidFill>
                <a:latin typeface="Bebas" pitchFamily="2" charset="0"/>
              </a:rPr>
              <a:t>03</a:t>
            </a:r>
            <a:endParaRPr lang="zh-CN" altLang="en-US" sz="4300" dirty="0">
              <a:solidFill>
                <a:srgbClr val="447197"/>
              </a:solidFill>
              <a:latin typeface="Bebas" pitchFamily="2" charset="0"/>
            </a:endParaRPr>
          </a:p>
        </p:txBody>
      </p:sp>
      <p:sp>
        <p:nvSpPr>
          <p:cNvPr id="11" name="TextBox 73"/>
          <p:cNvSpPr txBox="1"/>
          <p:nvPr/>
        </p:nvSpPr>
        <p:spPr>
          <a:xfrm>
            <a:off x="2251284" y="4242006"/>
            <a:ext cx="693925" cy="732967"/>
          </a:xfrm>
          <a:prstGeom prst="rect">
            <a:avLst/>
          </a:prstGeom>
          <a:noFill/>
          <a:ln>
            <a:noFill/>
          </a:ln>
        </p:spPr>
        <p:txBody>
          <a:bodyPr wrap="none" lIns="70557" tIns="35279" rIns="70557" bIns="35279"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4300" b="0" i="0" u="none" strike="noStrike" kern="0" cap="none" spc="0" normalizeH="0" baseline="0" noProof="0" dirty="0">
                <a:ln>
                  <a:noFill/>
                </a:ln>
                <a:solidFill>
                  <a:srgbClr val="447197"/>
                </a:solidFill>
                <a:effectLst/>
                <a:uLnTx/>
                <a:uFillTx/>
                <a:latin typeface="Bebas" pitchFamily="2" charset="0"/>
              </a:rPr>
              <a:t>20</a:t>
            </a:r>
            <a:endParaRPr kumimoji="0" lang="zh-CN" altLang="en-US" sz="4300" b="0" i="0" u="none" strike="noStrike" kern="0" cap="none" spc="0" normalizeH="0" baseline="0" noProof="0" dirty="0">
              <a:ln>
                <a:noFill/>
              </a:ln>
              <a:solidFill>
                <a:srgbClr val="447197"/>
              </a:solidFill>
              <a:effectLst/>
              <a:uLnTx/>
              <a:uFillTx/>
              <a:latin typeface="Bebas" pitchFamily="2" charset="0"/>
            </a:endParaRPr>
          </a:p>
        </p:txBody>
      </p:sp>
      <p:sp>
        <p:nvSpPr>
          <p:cNvPr id="12" name="TextBox 77"/>
          <p:cNvSpPr txBox="1"/>
          <p:nvPr/>
        </p:nvSpPr>
        <p:spPr>
          <a:xfrm>
            <a:off x="7766075" y="4242006"/>
            <a:ext cx="711374" cy="727844"/>
          </a:xfrm>
          <a:prstGeom prst="rect">
            <a:avLst/>
          </a:prstGeom>
          <a:noFill/>
        </p:spPr>
        <p:txBody>
          <a:bodyPr wrap="none" lIns="70557" tIns="35279" rIns="70557" bIns="35279" rtlCol="0">
            <a:spAutoFit/>
          </a:bodyPr>
          <a:lstStyle/>
          <a:p>
            <a:pPr defTabSz="914400"/>
            <a:r>
              <a:rPr lang="en-US" altLang="zh-CN" sz="4300" dirty="0">
                <a:solidFill>
                  <a:srgbClr val="B3343F"/>
                </a:solidFill>
                <a:latin typeface="Bebas" pitchFamily="2" charset="0"/>
              </a:rPr>
              <a:t>90</a:t>
            </a:r>
            <a:endParaRPr lang="zh-CN" altLang="en-US" sz="4300" dirty="0">
              <a:solidFill>
                <a:srgbClr val="B3343F"/>
              </a:solidFill>
              <a:latin typeface="Bebas" pitchFamily="2" charset="0"/>
            </a:endParaRPr>
          </a:p>
        </p:txBody>
      </p:sp>
      <p:sp>
        <p:nvSpPr>
          <p:cNvPr id="13" name="TextBox 78"/>
          <p:cNvSpPr txBox="1"/>
          <p:nvPr/>
        </p:nvSpPr>
        <p:spPr>
          <a:xfrm>
            <a:off x="2909713" y="2844285"/>
            <a:ext cx="1688888" cy="593826"/>
          </a:xfrm>
          <a:prstGeom prst="rect">
            <a:avLst/>
          </a:prstGeom>
          <a:noFill/>
        </p:spPr>
        <p:txBody>
          <a:bodyPr wrap="square" lIns="70557" tIns="35279" rIns="70557" bIns="35279" rtlCol="0">
            <a:spAutoFit/>
          </a:bodyPr>
          <a:lstStyle/>
          <a:p>
            <a:pPr algn="just" defTabSz="914400">
              <a:lnSpc>
                <a:spcPct val="130000"/>
              </a:lnSpc>
            </a:pPr>
            <a:r>
              <a:rPr lang="zh-CN" altLang="en-US" sz="900" dirty="0">
                <a:solidFill>
                  <a:prstClr val="black">
                    <a:lumMod val="95000"/>
                    <a:lumOff val="5000"/>
                  </a:prst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p>
        </p:txBody>
      </p:sp>
      <p:sp>
        <p:nvSpPr>
          <p:cNvPr id="14" name="TextBox 79"/>
          <p:cNvSpPr txBox="1"/>
          <p:nvPr/>
        </p:nvSpPr>
        <p:spPr>
          <a:xfrm>
            <a:off x="2909714" y="2487991"/>
            <a:ext cx="1369235" cy="369332"/>
          </a:xfrm>
          <a:prstGeom prst="rect">
            <a:avLst/>
          </a:prstGeom>
          <a:noFill/>
        </p:spPr>
        <p:txBody>
          <a:bodyPr wrap="square" lIns="70557" tIns="0" rIns="70557" bIns="0" rtlCol="0" anchor="t">
            <a:spAutoFit/>
          </a:bodyPr>
          <a:lstStyle/>
          <a:p>
            <a:pPr defTabSz="914400">
              <a:lnSpc>
                <a:spcPct val="150000"/>
              </a:lnSpc>
            </a:pPr>
            <a:r>
              <a:rPr lang="zh-CN" altLang="en-US" sz="1600" dirty="0">
                <a:solidFill>
                  <a:srgbClr val="B3343F"/>
                </a:solidFill>
                <a:latin typeface="微软雅黑" panose="020B0503020204020204" pitchFamily="34" charset="-122"/>
                <a:ea typeface="微软雅黑" panose="020B0503020204020204" pitchFamily="34" charset="-122"/>
                <a:cs typeface="华文黑体" pitchFamily="2" charset="-122"/>
              </a:rPr>
              <a:t>点击添加标题</a:t>
            </a:r>
          </a:p>
        </p:txBody>
      </p:sp>
      <p:sp>
        <p:nvSpPr>
          <p:cNvPr id="15" name="TextBox 80"/>
          <p:cNvSpPr txBox="1"/>
          <p:nvPr/>
        </p:nvSpPr>
        <p:spPr>
          <a:xfrm>
            <a:off x="8479512" y="2844285"/>
            <a:ext cx="1688888" cy="593826"/>
          </a:xfrm>
          <a:prstGeom prst="rect">
            <a:avLst/>
          </a:prstGeom>
          <a:noFill/>
        </p:spPr>
        <p:txBody>
          <a:bodyPr wrap="square" lIns="70557" tIns="35279" rIns="70557" bIns="35279" rtlCol="0">
            <a:spAutoFit/>
          </a:bodyPr>
          <a:lstStyle/>
          <a:p>
            <a:pPr algn="just" defTabSz="914400">
              <a:lnSpc>
                <a:spcPct val="130000"/>
              </a:lnSpc>
            </a:pPr>
            <a:r>
              <a:rPr lang="zh-CN" altLang="en-US" sz="900" dirty="0">
                <a:solidFill>
                  <a:prstClr val="black">
                    <a:lumMod val="95000"/>
                    <a:lumOff val="5000"/>
                  </a:prst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p>
        </p:txBody>
      </p:sp>
      <p:sp>
        <p:nvSpPr>
          <p:cNvPr id="16" name="TextBox 81"/>
          <p:cNvSpPr txBox="1"/>
          <p:nvPr/>
        </p:nvSpPr>
        <p:spPr>
          <a:xfrm>
            <a:off x="8479510" y="2487991"/>
            <a:ext cx="1369235" cy="325858"/>
          </a:xfrm>
          <a:prstGeom prst="rect">
            <a:avLst/>
          </a:prstGeom>
          <a:noFill/>
        </p:spPr>
        <p:txBody>
          <a:bodyPr wrap="square" lIns="70557" tIns="0" rIns="70557" bIns="0" rtlCol="0" anchor="t">
            <a:spAutoFit/>
          </a:bodyPr>
          <a:lstStyle/>
          <a:p>
            <a:pPr defTabSz="914400">
              <a:lnSpc>
                <a:spcPct val="150000"/>
              </a:lnSpc>
            </a:pPr>
            <a:r>
              <a:rPr lang="zh-CN" altLang="en-US" sz="1600" dirty="0">
                <a:solidFill>
                  <a:srgbClr val="447197"/>
                </a:solidFill>
                <a:latin typeface="微软雅黑" panose="020B0503020204020204" pitchFamily="34" charset="-122"/>
                <a:ea typeface="微软雅黑" panose="020B0503020204020204" pitchFamily="34" charset="-122"/>
                <a:cs typeface="华文黑体" pitchFamily="2" charset="-122"/>
              </a:rPr>
              <a:t>点击添加标题</a:t>
            </a:r>
          </a:p>
        </p:txBody>
      </p:sp>
      <p:sp>
        <p:nvSpPr>
          <p:cNvPr id="17" name="TextBox 88"/>
          <p:cNvSpPr txBox="1"/>
          <p:nvPr/>
        </p:nvSpPr>
        <p:spPr>
          <a:xfrm>
            <a:off x="2909713" y="4698132"/>
            <a:ext cx="1688888" cy="593826"/>
          </a:xfrm>
          <a:prstGeom prst="rect">
            <a:avLst/>
          </a:prstGeom>
          <a:noFill/>
        </p:spPr>
        <p:txBody>
          <a:bodyPr wrap="square" lIns="70557" tIns="35279" rIns="70557" bIns="35279" rtlCol="0">
            <a:spAutoFit/>
          </a:bodyPr>
          <a:lstStyle/>
          <a:p>
            <a:pPr algn="just" defTabSz="914400">
              <a:lnSpc>
                <a:spcPct val="130000"/>
              </a:lnSpc>
            </a:pPr>
            <a:r>
              <a:rPr lang="zh-CN" altLang="en-US" sz="900" dirty="0">
                <a:solidFill>
                  <a:prstClr val="black">
                    <a:lumMod val="95000"/>
                    <a:lumOff val="5000"/>
                  </a:prst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p>
        </p:txBody>
      </p:sp>
      <p:sp>
        <p:nvSpPr>
          <p:cNvPr id="18" name="TextBox 89"/>
          <p:cNvSpPr txBox="1"/>
          <p:nvPr/>
        </p:nvSpPr>
        <p:spPr>
          <a:xfrm>
            <a:off x="2909714" y="4341838"/>
            <a:ext cx="1369235" cy="325858"/>
          </a:xfrm>
          <a:prstGeom prst="rect">
            <a:avLst/>
          </a:prstGeom>
          <a:noFill/>
        </p:spPr>
        <p:txBody>
          <a:bodyPr wrap="square" lIns="70557" tIns="0" rIns="70557" bIns="0" rtlCol="0" anchor="t">
            <a:spAutoFit/>
          </a:bodyPr>
          <a:lstStyle/>
          <a:p>
            <a:pPr defTabSz="914400">
              <a:lnSpc>
                <a:spcPct val="150000"/>
              </a:lnSpc>
            </a:pPr>
            <a:r>
              <a:rPr lang="zh-CN" altLang="en-US" sz="1600" dirty="0">
                <a:solidFill>
                  <a:srgbClr val="447197"/>
                </a:solidFill>
                <a:latin typeface="微软雅黑" panose="020B0503020204020204" pitchFamily="34" charset="-122"/>
                <a:ea typeface="微软雅黑" panose="020B0503020204020204" pitchFamily="34" charset="-122"/>
                <a:cs typeface="华文黑体" pitchFamily="2" charset="-122"/>
              </a:rPr>
              <a:t>点击添加标题</a:t>
            </a:r>
          </a:p>
        </p:txBody>
      </p:sp>
      <p:sp>
        <p:nvSpPr>
          <p:cNvPr id="19" name="TextBox 95"/>
          <p:cNvSpPr txBox="1"/>
          <p:nvPr/>
        </p:nvSpPr>
        <p:spPr>
          <a:xfrm>
            <a:off x="8479512" y="4698132"/>
            <a:ext cx="1688888" cy="593826"/>
          </a:xfrm>
          <a:prstGeom prst="rect">
            <a:avLst/>
          </a:prstGeom>
          <a:noFill/>
        </p:spPr>
        <p:txBody>
          <a:bodyPr wrap="square" lIns="70557" tIns="35279" rIns="70557" bIns="35279" rtlCol="0">
            <a:spAutoFit/>
          </a:bodyPr>
          <a:lstStyle/>
          <a:p>
            <a:pPr algn="just" defTabSz="914400">
              <a:lnSpc>
                <a:spcPct val="130000"/>
              </a:lnSpc>
            </a:pPr>
            <a:r>
              <a:rPr lang="zh-CN" altLang="en-US" sz="900" dirty="0">
                <a:solidFill>
                  <a:prstClr val="black">
                    <a:lumMod val="95000"/>
                    <a:lumOff val="5000"/>
                  </a:prst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p>
        </p:txBody>
      </p:sp>
      <p:sp>
        <p:nvSpPr>
          <p:cNvPr id="20" name="TextBox 96"/>
          <p:cNvSpPr txBox="1"/>
          <p:nvPr/>
        </p:nvSpPr>
        <p:spPr>
          <a:xfrm>
            <a:off x="8479510" y="4341838"/>
            <a:ext cx="1369235" cy="325858"/>
          </a:xfrm>
          <a:prstGeom prst="rect">
            <a:avLst/>
          </a:prstGeom>
          <a:noFill/>
        </p:spPr>
        <p:txBody>
          <a:bodyPr wrap="square" lIns="70557" tIns="0" rIns="70557" bIns="0" rtlCol="0" anchor="t">
            <a:spAutoFit/>
          </a:bodyPr>
          <a:lstStyle/>
          <a:p>
            <a:pPr defTabSz="914400">
              <a:lnSpc>
                <a:spcPct val="150000"/>
              </a:lnSpc>
            </a:pPr>
            <a:r>
              <a:rPr lang="zh-CN" altLang="en-US" sz="1600" dirty="0">
                <a:solidFill>
                  <a:srgbClr val="B3343F"/>
                </a:solidFill>
                <a:latin typeface="微软雅黑" panose="020B0503020204020204" pitchFamily="34" charset="-122"/>
                <a:ea typeface="微软雅黑" panose="020B0503020204020204" pitchFamily="34" charset="-122"/>
                <a:cs typeface="华文黑体" pitchFamily="2" charset="-122"/>
              </a:rPr>
              <a:t>点击添加标题</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500"/>
                                        <p:tgtEl>
                                          <p:spTgt spid="23"/>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left)">
                                      <p:cBhvr>
                                        <p:cTn id="15" dur="500"/>
                                        <p:tgtEl>
                                          <p:spTgt spid="24"/>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fade">
                                      <p:cBhvr>
                                        <p:cTn id="19" dur="500"/>
                                        <p:tgtEl>
                                          <p:spTgt spid="25"/>
                                        </p:tgtEl>
                                      </p:cBhvr>
                                    </p:animEffect>
                                  </p:childTnLst>
                                </p:cTn>
                              </p:par>
                              <p:par>
                                <p:cTn id="20" presetID="2" presetClass="entr" presetSubtype="8" fill="hold" grpId="0" nodeType="withEffect">
                                  <p:stCondLst>
                                    <p:cond delay="0"/>
                                  </p:stCondLst>
                                  <p:childTnLst>
                                    <p:set>
                                      <p:cBhvr>
                                        <p:cTn id="21" dur="1" fill="hold">
                                          <p:stCondLst>
                                            <p:cond delay="0"/>
                                          </p:stCondLst>
                                        </p:cTn>
                                        <p:tgtEl>
                                          <p:spTgt spid="26"/>
                                        </p:tgtEl>
                                        <p:attrNameLst>
                                          <p:attrName>style.visibility</p:attrName>
                                        </p:attrNameLst>
                                      </p:cBhvr>
                                      <p:to>
                                        <p:strVal val="visible"/>
                                      </p:to>
                                    </p:set>
                                    <p:anim calcmode="lin" valueType="num">
                                      <p:cBhvr additive="base">
                                        <p:cTn id="22" dur="500" fill="hold"/>
                                        <p:tgtEl>
                                          <p:spTgt spid="26"/>
                                        </p:tgtEl>
                                        <p:attrNameLst>
                                          <p:attrName>ppt_x</p:attrName>
                                        </p:attrNameLst>
                                      </p:cBhvr>
                                      <p:tavLst>
                                        <p:tav tm="0">
                                          <p:val>
                                            <p:strVal val="0-#ppt_w/2"/>
                                          </p:val>
                                        </p:tav>
                                        <p:tav tm="100000">
                                          <p:val>
                                            <p:strVal val="#ppt_x"/>
                                          </p:val>
                                        </p:tav>
                                      </p:tavLst>
                                    </p:anim>
                                    <p:anim calcmode="lin" valueType="num">
                                      <p:cBhvr additive="base">
                                        <p:cTn id="23" dur="500" fill="hold"/>
                                        <p:tgtEl>
                                          <p:spTgt spid="26"/>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500" fill="hold"/>
                                        <p:tgtEl>
                                          <p:spTgt spid="8"/>
                                        </p:tgtEl>
                                        <p:attrNameLst>
                                          <p:attrName>ppt_w</p:attrName>
                                        </p:attrNameLst>
                                      </p:cBhvr>
                                      <p:tavLst>
                                        <p:tav tm="0">
                                          <p:val>
                                            <p:fltVal val="0"/>
                                          </p:val>
                                        </p:tav>
                                        <p:tav tm="100000">
                                          <p:val>
                                            <p:strVal val="#ppt_w"/>
                                          </p:val>
                                        </p:tav>
                                      </p:tavLst>
                                    </p:anim>
                                    <p:anim calcmode="lin" valueType="num">
                                      <p:cBhvr>
                                        <p:cTn id="28" dur="500" fill="hold"/>
                                        <p:tgtEl>
                                          <p:spTgt spid="8"/>
                                        </p:tgtEl>
                                        <p:attrNameLst>
                                          <p:attrName>ppt_h</p:attrName>
                                        </p:attrNameLst>
                                      </p:cBhvr>
                                      <p:tavLst>
                                        <p:tav tm="0">
                                          <p:val>
                                            <p:fltVal val="0"/>
                                          </p:val>
                                        </p:tav>
                                        <p:tav tm="100000">
                                          <p:val>
                                            <p:strVal val="#ppt_h"/>
                                          </p:val>
                                        </p:tav>
                                      </p:tavLst>
                                    </p:anim>
                                    <p:animEffect transition="in" filter="fade">
                                      <p:cBhvr>
                                        <p:cTn id="29" dur="500"/>
                                        <p:tgtEl>
                                          <p:spTgt spid="8"/>
                                        </p:tgtEl>
                                      </p:cBhvr>
                                    </p:animEffect>
                                  </p:childTnLst>
                                </p:cTn>
                              </p:par>
                            </p:childTnLst>
                          </p:cTn>
                        </p:par>
                        <p:par>
                          <p:cTn id="30" fill="hold">
                            <p:stCondLst>
                              <p:cond delay="2500"/>
                            </p:stCondLst>
                            <p:childTnLst>
                              <p:par>
                                <p:cTn id="31" presetID="53" presetClass="entr" presetSubtype="16"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p:cTn id="33" dur="300" fill="hold"/>
                                        <p:tgtEl>
                                          <p:spTgt spid="7"/>
                                        </p:tgtEl>
                                        <p:attrNameLst>
                                          <p:attrName>ppt_w</p:attrName>
                                        </p:attrNameLst>
                                      </p:cBhvr>
                                      <p:tavLst>
                                        <p:tav tm="0">
                                          <p:val>
                                            <p:fltVal val="0"/>
                                          </p:val>
                                        </p:tav>
                                        <p:tav tm="100000">
                                          <p:val>
                                            <p:strVal val="#ppt_w"/>
                                          </p:val>
                                        </p:tav>
                                      </p:tavLst>
                                    </p:anim>
                                    <p:anim calcmode="lin" valueType="num">
                                      <p:cBhvr>
                                        <p:cTn id="34" dur="300" fill="hold"/>
                                        <p:tgtEl>
                                          <p:spTgt spid="7"/>
                                        </p:tgtEl>
                                        <p:attrNameLst>
                                          <p:attrName>ppt_h</p:attrName>
                                        </p:attrNameLst>
                                      </p:cBhvr>
                                      <p:tavLst>
                                        <p:tav tm="0">
                                          <p:val>
                                            <p:fltVal val="0"/>
                                          </p:val>
                                        </p:tav>
                                        <p:tav tm="100000">
                                          <p:val>
                                            <p:strVal val="#ppt_h"/>
                                          </p:val>
                                        </p:tav>
                                      </p:tavLst>
                                    </p:anim>
                                    <p:animEffect transition="in" filter="fade">
                                      <p:cBhvr>
                                        <p:cTn id="35" dur="300"/>
                                        <p:tgtEl>
                                          <p:spTgt spid="7"/>
                                        </p:tgtEl>
                                      </p:cBhvr>
                                    </p:animEffect>
                                  </p:childTnLst>
                                </p:cTn>
                              </p:par>
                            </p:childTnLst>
                          </p:cTn>
                        </p:par>
                        <p:par>
                          <p:cTn id="36" fill="hold">
                            <p:stCondLst>
                              <p:cond delay="3000"/>
                            </p:stCondLst>
                            <p:childTnLst>
                              <p:par>
                                <p:cTn id="37" presetID="53" presetClass="entr" presetSubtype="16" fill="hold" grpId="1" nodeType="after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p:cTn id="39" dur="300" fill="hold"/>
                                        <p:tgtEl>
                                          <p:spTgt spid="7"/>
                                        </p:tgtEl>
                                        <p:attrNameLst>
                                          <p:attrName>ppt_w</p:attrName>
                                        </p:attrNameLst>
                                      </p:cBhvr>
                                      <p:tavLst>
                                        <p:tav tm="0">
                                          <p:val>
                                            <p:fltVal val="0"/>
                                          </p:val>
                                        </p:tav>
                                        <p:tav tm="100000">
                                          <p:val>
                                            <p:strVal val="#ppt_w"/>
                                          </p:val>
                                        </p:tav>
                                      </p:tavLst>
                                    </p:anim>
                                    <p:anim calcmode="lin" valueType="num">
                                      <p:cBhvr>
                                        <p:cTn id="40" dur="300" fill="hold"/>
                                        <p:tgtEl>
                                          <p:spTgt spid="7"/>
                                        </p:tgtEl>
                                        <p:attrNameLst>
                                          <p:attrName>ppt_h</p:attrName>
                                        </p:attrNameLst>
                                      </p:cBhvr>
                                      <p:tavLst>
                                        <p:tav tm="0">
                                          <p:val>
                                            <p:fltVal val="0"/>
                                          </p:val>
                                        </p:tav>
                                        <p:tav tm="100000">
                                          <p:val>
                                            <p:strVal val="#ppt_h"/>
                                          </p:val>
                                        </p:tav>
                                      </p:tavLst>
                                    </p:anim>
                                    <p:animEffect transition="in" filter="fade">
                                      <p:cBhvr>
                                        <p:cTn id="41" dur="300"/>
                                        <p:tgtEl>
                                          <p:spTgt spid="7"/>
                                        </p:tgtEl>
                                      </p:cBhvr>
                                    </p:animEffect>
                                  </p:childTnLst>
                                </p:cTn>
                              </p:par>
                            </p:childTnLst>
                          </p:cTn>
                        </p:par>
                        <p:par>
                          <p:cTn id="42" fill="hold">
                            <p:stCondLst>
                              <p:cond delay="3500"/>
                            </p:stCondLst>
                            <p:childTnLst>
                              <p:par>
                                <p:cTn id="43" presetID="12" presetClass="entr" presetSubtype="4" fill="hold" grpId="0" nodeType="afterEffect">
                                  <p:stCondLst>
                                    <p:cond delay="0"/>
                                  </p:stCondLst>
                                  <p:iterate type="lt">
                                    <p:tmPct val="30000"/>
                                  </p:iterate>
                                  <p:childTnLst>
                                    <p:set>
                                      <p:cBhvr>
                                        <p:cTn id="44" dur="1" fill="hold">
                                          <p:stCondLst>
                                            <p:cond delay="0"/>
                                          </p:stCondLst>
                                        </p:cTn>
                                        <p:tgtEl>
                                          <p:spTgt spid="9"/>
                                        </p:tgtEl>
                                        <p:attrNameLst>
                                          <p:attrName>style.visibility</p:attrName>
                                        </p:attrNameLst>
                                      </p:cBhvr>
                                      <p:to>
                                        <p:strVal val="visible"/>
                                      </p:to>
                                    </p:set>
                                    <p:anim calcmode="lin" valueType="num">
                                      <p:cBhvr additive="base">
                                        <p:cTn id="45" dur="500"/>
                                        <p:tgtEl>
                                          <p:spTgt spid="9"/>
                                        </p:tgtEl>
                                        <p:attrNameLst>
                                          <p:attrName>ppt_y</p:attrName>
                                        </p:attrNameLst>
                                      </p:cBhvr>
                                      <p:tavLst>
                                        <p:tav tm="0">
                                          <p:val>
                                            <p:strVal val="#ppt_y+#ppt_h*1.125000"/>
                                          </p:val>
                                        </p:tav>
                                        <p:tav tm="100000">
                                          <p:val>
                                            <p:strVal val="#ppt_y"/>
                                          </p:val>
                                        </p:tav>
                                      </p:tavLst>
                                    </p:anim>
                                    <p:animEffect transition="in" filter="wipe(up)">
                                      <p:cBhvr>
                                        <p:cTn id="46" dur="500"/>
                                        <p:tgtEl>
                                          <p:spTgt spid="9"/>
                                        </p:tgtEl>
                                      </p:cBhvr>
                                    </p:animEffect>
                                  </p:childTnLst>
                                </p:cTn>
                              </p:par>
                              <p:par>
                                <p:cTn id="47" presetID="12" presetClass="entr" presetSubtype="4" fill="hold" grpId="0" nodeType="withEffect">
                                  <p:stCondLst>
                                    <p:cond delay="0"/>
                                  </p:stCondLst>
                                  <p:iterate type="lt">
                                    <p:tmPct val="30000"/>
                                  </p:iterate>
                                  <p:childTnLst>
                                    <p:set>
                                      <p:cBhvr>
                                        <p:cTn id="48" dur="1" fill="hold">
                                          <p:stCondLst>
                                            <p:cond delay="0"/>
                                          </p:stCondLst>
                                        </p:cTn>
                                        <p:tgtEl>
                                          <p:spTgt spid="10"/>
                                        </p:tgtEl>
                                        <p:attrNameLst>
                                          <p:attrName>style.visibility</p:attrName>
                                        </p:attrNameLst>
                                      </p:cBhvr>
                                      <p:to>
                                        <p:strVal val="visible"/>
                                      </p:to>
                                    </p:set>
                                    <p:anim calcmode="lin" valueType="num">
                                      <p:cBhvr additive="base">
                                        <p:cTn id="49" dur="500"/>
                                        <p:tgtEl>
                                          <p:spTgt spid="10"/>
                                        </p:tgtEl>
                                        <p:attrNameLst>
                                          <p:attrName>ppt_y</p:attrName>
                                        </p:attrNameLst>
                                      </p:cBhvr>
                                      <p:tavLst>
                                        <p:tav tm="0">
                                          <p:val>
                                            <p:strVal val="#ppt_y+#ppt_h*1.125000"/>
                                          </p:val>
                                        </p:tav>
                                        <p:tav tm="100000">
                                          <p:val>
                                            <p:strVal val="#ppt_y"/>
                                          </p:val>
                                        </p:tav>
                                      </p:tavLst>
                                    </p:anim>
                                    <p:animEffect transition="in" filter="wipe(up)">
                                      <p:cBhvr>
                                        <p:cTn id="50" dur="500"/>
                                        <p:tgtEl>
                                          <p:spTgt spid="10"/>
                                        </p:tgtEl>
                                      </p:cBhvr>
                                    </p:animEffect>
                                  </p:childTnLst>
                                </p:cTn>
                              </p:par>
                              <p:par>
                                <p:cTn id="51" presetID="12" presetClass="entr" presetSubtype="4" fill="hold" grpId="0" nodeType="withEffect">
                                  <p:stCondLst>
                                    <p:cond delay="0"/>
                                  </p:stCondLst>
                                  <p:iterate type="lt">
                                    <p:tmPct val="30000"/>
                                  </p:iterate>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500"/>
                                        <p:tgtEl>
                                          <p:spTgt spid="11"/>
                                        </p:tgtEl>
                                        <p:attrNameLst>
                                          <p:attrName>ppt_y</p:attrName>
                                        </p:attrNameLst>
                                      </p:cBhvr>
                                      <p:tavLst>
                                        <p:tav tm="0">
                                          <p:val>
                                            <p:strVal val="#ppt_y+#ppt_h*1.125000"/>
                                          </p:val>
                                        </p:tav>
                                        <p:tav tm="100000">
                                          <p:val>
                                            <p:strVal val="#ppt_y"/>
                                          </p:val>
                                        </p:tav>
                                      </p:tavLst>
                                    </p:anim>
                                    <p:animEffect transition="in" filter="wipe(up)">
                                      <p:cBhvr>
                                        <p:cTn id="54" dur="500"/>
                                        <p:tgtEl>
                                          <p:spTgt spid="11"/>
                                        </p:tgtEl>
                                      </p:cBhvr>
                                    </p:animEffect>
                                  </p:childTnLst>
                                </p:cTn>
                              </p:par>
                              <p:par>
                                <p:cTn id="55" presetID="12" presetClass="entr" presetSubtype="4" fill="hold" grpId="0" nodeType="withEffect">
                                  <p:stCondLst>
                                    <p:cond delay="0"/>
                                  </p:stCondLst>
                                  <p:iterate type="lt">
                                    <p:tmPct val="30000"/>
                                  </p:iterate>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p:tgtEl>
                                          <p:spTgt spid="12"/>
                                        </p:tgtEl>
                                        <p:attrNameLst>
                                          <p:attrName>ppt_y</p:attrName>
                                        </p:attrNameLst>
                                      </p:cBhvr>
                                      <p:tavLst>
                                        <p:tav tm="0">
                                          <p:val>
                                            <p:strVal val="#ppt_y+#ppt_h*1.125000"/>
                                          </p:val>
                                        </p:tav>
                                        <p:tav tm="100000">
                                          <p:val>
                                            <p:strVal val="#ppt_y"/>
                                          </p:val>
                                        </p:tav>
                                      </p:tavLst>
                                    </p:anim>
                                    <p:animEffect transition="in" filter="wipe(up)">
                                      <p:cBhvr>
                                        <p:cTn id="58" dur="500"/>
                                        <p:tgtEl>
                                          <p:spTgt spid="12"/>
                                        </p:tgtEl>
                                      </p:cBhvr>
                                    </p:animEffect>
                                  </p:childTnLst>
                                </p:cTn>
                              </p:par>
                            </p:childTnLst>
                          </p:cTn>
                        </p:par>
                        <p:par>
                          <p:cTn id="59" fill="hold">
                            <p:stCondLst>
                              <p:cond delay="3750"/>
                            </p:stCondLst>
                            <p:childTnLst>
                              <p:par>
                                <p:cTn id="60" presetID="22" presetClass="entr" presetSubtype="8" fill="hold" grpId="0" nodeType="afterEffect">
                                  <p:stCondLst>
                                    <p:cond delay="0"/>
                                  </p:stCondLst>
                                  <p:childTnLst>
                                    <p:set>
                                      <p:cBhvr>
                                        <p:cTn id="61" dur="1" fill="hold">
                                          <p:stCondLst>
                                            <p:cond delay="0"/>
                                          </p:stCondLst>
                                        </p:cTn>
                                        <p:tgtEl>
                                          <p:spTgt spid="14"/>
                                        </p:tgtEl>
                                        <p:attrNameLst>
                                          <p:attrName>style.visibility</p:attrName>
                                        </p:attrNameLst>
                                      </p:cBhvr>
                                      <p:to>
                                        <p:strVal val="visible"/>
                                      </p:to>
                                    </p:set>
                                    <p:animEffect transition="in" filter="wipe(left)">
                                      <p:cBhvr>
                                        <p:cTn id="62" dur="500"/>
                                        <p:tgtEl>
                                          <p:spTgt spid="14"/>
                                        </p:tgtEl>
                                      </p:cBhvr>
                                    </p:animEffect>
                                  </p:childTnLst>
                                </p:cTn>
                              </p:par>
                              <p:par>
                                <p:cTn id="63" presetID="22" presetClass="entr" presetSubtype="8" fill="hold" grpId="0" nodeType="withEffect">
                                  <p:stCondLst>
                                    <p:cond delay="0"/>
                                  </p:stCondLst>
                                  <p:childTnLst>
                                    <p:set>
                                      <p:cBhvr>
                                        <p:cTn id="64" dur="1" fill="hold">
                                          <p:stCondLst>
                                            <p:cond delay="0"/>
                                          </p:stCondLst>
                                        </p:cTn>
                                        <p:tgtEl>
                                          <p:spTgt spid="13"/>
                                        </p:tgtEl>
                                        <p:attrNameLst>
                                          <p:attrName>style.visibility</p:attrName>
                                        </p:attrNameLst>
                                      </p:cBhvr>
                                      <p:to>
                                        <p:strVal val="visible"/>
                                      </p:to>
                                    </p:set>
                                    <p:animEffect transition="in" filter="wipe(left)">
                                      <p:cBhvr>
                                        <p:cTn id="65" dur="500"/>
                                        <p:tgtEl>
                                          <p:spTgt spid="13"/>
                                        </p:tgtEl>
                                      </p:cBhvr>
                                    </p:animEffect>
                                  </p:childTnLst>
                                </p:cTn>
                              </p:par>
                              <p:par>
                                <p:cTn id="66" presetID="22" presetClass="entr" presetSubtype="8" fill="hold" grpId="0" nodeType="with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left)">
                                      <p:cBhvr>
                                        <p:cTn id="68" dur="500"/>
                                        <p:tgtEl>
                                          <p:spTgt spid="16"/>
                                        </p:tgtEl>
                                      </p:cBhvr>
                                    </p:animEffect>
                                  </p:childTnLst>
                                </p:cTn>
                              </p:par>
                              <p:par>
                                <p:cTn id="69" presetID="22" presetClass="entr" presetSubtype="8" fill="hold" grpId="0" nodeType="withEffect">
                                  <p:stCondLst>
                                    <p:cond delay="0"/>
                                  </p:stCondLst>
                                  <p:childTnLst>
                                    <p:set>
                                      <p:cBhvr>
                                        <p:cTn id="70" dur="1" fill="hold">
                                          <p:stCondLst>
                                            <p:cond delay="0"/>
                                          </p:stCondLst>
                                        </p:cTn>
                                        <p:tgtEl>
                                          <p:spTgt spid="15"/>
                                        </p:tgtEl>
                                        <p:attrNameLst>
                                          <p:attrName>style.visibility</p:attrName>
                                        </p:attrNameLst>
                                      </p:cBhvr>
                                      <p:to>
                                        <p:strVal val="visible"/>
                                      </p:to>
                                    </p:set>
                                    <p:animEffect transition="in" filter="wipe(left)">
                                      <p:cBhvr>
                                        <p:cTn id="71" dur="500"/>
                                        <p:tgtEl>
                                          <p:spTgt spid="15"/>
                                        </p:tgtEl>
                                      </p:cBhvr>
                                    </p:animEffect>
                                  </p:childTnLst>
                                </p:cTn>
                              </p:par>
                              <p:par>
                                <p:cTn id="72" presetID="22" presetClass="entr" presetSubtype="8" fill="hold" grpId="0" nodeType="with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wipe(left)">
                                      <p:cBhvr>
                                        <p:cTn id="74" dur="500"/>
                                        <p:tgtEl>
                                          <p:spTgt spid="18"/>
                                        </p:tgtEl>
                                      </p:cBhvr>
                                    </p:animEffect>
                                  </p:childTnLst>
                                </p:cTn>
                              </p:par>
                              <p:par>
                                <p:cTn id="75" presetID="22" presetClass="entr" presetSubtype="8" fill="hold" grpId="0" nodeType="withEffect">
                                  <p:stCondLst>
                                    <p:cond delay="0"/>
                                  </p:stCondLst>
                                  <p:childTnLst>
                                    <p:set>
                                      <p:cBhvr>
                                        <p:cTn id="76" dur="1" fill="hold">
                                          <p:stCondLst>
                                            <p:cond delay="0"/>
                                          </p:stCondLst>
                                        </p:cTn>
                                        <p:tgtEl>
                                          <p:spTgt spid="17"/>
                                        </p:tgtEl>
                                        <p:attrNameLst>
                                          <p:attrName>style.visibility</p:attrName>
                                        </p:attrNameLst>
                                      </p:cBhvr>
                                      <p:to>
                                        <p:strVal val="visible"/>
                                      </p:to>
                                    </p:set>
                                    <p:animEffect transition="in" filter="wipe(left)">
                                      <p:cBhvr>
                                        <p:cTn id="77" dur="500"/>
                                        <p:tgtEl>
                                          <p:spTgt spid="17"/>
                                        </p:tgtEl>
                                      </p:cBhvr>
                                    </p:animEffect>
                                  </p:childTnLst>
                                </p:cTn>
                              </p:par>
                              <p:par>
                                <p:cTn id="78" presetID="22" presetClass="entr" presetSubtype="8" fill="hold" grpId="0" nodeType="withEffect">
                                  <p:stCondLst>
                                    <p:cond delay="0"/>
                                  </p:stCondLst>
                                  <p:childTnLst>
                                    <p:set>
                                      <p:cBhvr>
                                        <p:cTn id="79" dur="1" fill="hold">
                                          <p:stCondLst>
                                            <p:cond delay="0"/>
                                          </p:stCondLst>
                                        </p:cTn>
                                        <p:tgtEl>
                                          <p:spTgt spid="20"/>
                                        </p:tgtEl>
                                        <p:attrNameLst>
                                          <p:attrName>style.visibility</p:attrName>
                                        </p:attrNameLst>
                                      </p:cBhvr>
                                      <p:to>
                                        <p:strVal val="visible"/>
                                      </p:to>
                                    </p:set>
                                    <p:animEffect transition="in" filter="wipe(left)">
                                      <p:cBhvr>
                                        <p:cTn id="80" dur="500"/>
                                        <p:tgtEl>
                                          <p:spTgt spid="2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wipe(left)">
                                      <p:cBhvr>
                                        <p:cTn id="8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p:bldP spid="26" grpId="0"/>
      <p:bldP spid="27" grpId="0" animBg="1"/>
      <p:bldGraphic spid="7" grpId="0">
        <p:bldAsOne/>
      </p:bldGraphic>
      <p:bldGraphic spid="7" grpId="1">
        <p:bldAsOne/>
      </p:bldGraphic>
      <p:bldP spid="8" grpId="0" animBg="1"/>
      <p:bldP spid="9" grpId="0"/>
      <p:bldP spid="10" grpId="0"/>
      <p:bldP spid="11" grpId="0"/>
      <p:bldP spid="12" grpId="0"/>
      <p:bldP spid="13" grpId="0"/>
      <p:bldP spid="14" grpId="0"/>
      <p:bldP spid="15" grpId="0"/>
      <p:bldP spid="16" grpId="0"/>
      <p:bldP spid="17" grpId="0"/>
      <p:bldP spid="18" grpId="0"/>
      <p:bldP spid="19" grpId="0"/>
      <p:bldP spid="20"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blip>
          <a:srcRect/>
          <a:stretch>
            <a:fillRect/>
          </a:stretch>
        </a:blipFill>
        <a:effectLst/>
      </p:bgPr>
    </p:bg>
    <p:spTree>
      <p:nvGrpSpPr>
        <p:cNvPr id="1" name=""/>
        <p:cNvGrpSpPr/>
        <p:nvPr/>
      </p:nvGrpSpPr>
      <p:grpSpPr>
        <a:xfrm>
          <a:off x="0" y="0"/>
          <a:ext cx="0" cy="0"/>
          <a:chOff x="0" y="0"/>
          <a:chExt cx="0" cy="0"/>
        </a:xfrm>
      </p:grpSpPr>
      <p:sp>
        <p:nvSpPr>
          <p:cNvPr id="5" name="矩形 4"/>
          <p:cNvSpPr/>
          <p:nvPr/>
        </p:nvSpPr>
        <p:spPr>
          <a:xfrm>
            <a:off x="2991250" y="2079698"/>
            <a:ext cx="1430819" cy="1600426"/>
          </a:xfrm>
          <a:prstGeom prst="rect">
            <a:avLst/>
          </a:prstGeom>
        </p:spPr>
        <p:txBody>
          <a:bodyPr wrap="none" lIns="121909" tIns="60954" rIns="121909" bIns="60954">
            <a:spAutoFit/>
          </a:bodyPr>
          <a:lstStyle/>
          <a:p>
            <a:r>
              <a:rPr lang="en-US" altLang="zh-CN" sz="9600">
                <a:solidFill>
                  <a:schemeClr val="bg1"/>
                </a:solidFill>
                <a:latin typeface="Capture it" panose="02000500000000000000" pitchFamily="2" charset="0"/>
              </a:rPr>
              <a:t>05</a:t>
            </a:r>
            <a:endParaRPr lang="zh-CN" altLang="en-US" sz="9600" dirty="0">
              <a:solidFill>
                <a:schemeClr val="bg1"/>
              </a:solidFill>
              <a:latin typeface="Capture it" panose="02000500000000000000" pitchFamily="2" charset="0"/>
            </a:endParaRPr>
          </a:p>
        </p:txBody>
      </p:sp>
      <p:cxnSp>
        <p:nvCxnSpPr>
          <p:cNvPr id="3" name="直接连接符 2"/>
          <p:cNvCxnSpPr/>
          <p:nvPr/>
        </p:nvCxnSpPr>
        <p:spPr>
          <a:xfrm flipH="1">
            <a:off x="3379416" y="1669002"/>
            <a:ext cx="1583202" cy="3169328"/>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文本框 8"/>
          <p:cNvSpPr txBox="1"/>
          <p:nvPr/>
        </p:nvSpPr>
        <p:spPr>
          <a:xfrm>
            <a:off x="5059729" y="2310518"/>
            <a:ext cx="3898900" cy="523220"/>
          </a:xfrm>
          <a:prstGeom prst="rect">
            <a:avLst/>
          </a:prstGeom>
          <a:noFill/>
        </p:spPr>
        <p:txBody>
          <a:bodyPr wrap="square" rtlCol="0">
            <a:spAutoFit/>
          </a:bodyPr>
          <a:lstStyle/>
          <a:p>
            <a:r>
              <a:rPr lang="zh-CN" altLang="en-US" sz="2800">
                <a:solidFill>
                  <a:schemeClr val="bg1"/>
                </a:solidFill>
                <a:latin typeface="华康俪金黑W8(P)" panose="020B0800000000000000" pitchFamily="34" charset="-122"/>
                <a:ea typeface="华康俪金黑W8(P)" panose="020B0800000000000000" pitchFamily="34" charset="-122"/>
              </a:rPr>
              <a:t>明年工作计划</a:t>
            </a:r>
          </a:p>
        </p:txBody>
      </p:sp>
      <p:sp>
        <p:nvSpPr>
          <p:cNvPr id="10" name="矩形 9"/>
          <p:cNvSpPr/>
          <p:nvPr/>
        </p:nvSpPr>
        <p:spPr>
          <a:xfrm>
            <a:off x="2463800" y="1568510"/>
            <a:ext cx="7848600" cy="3441700"/>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1" name="组合 10"/>
          <p:cNvGrpSpPr/>
          <p:nvPr/>
        </p:nvGrpSpPr>
        <p:grpSpPr>
          <a:xfrm>
            <a:off x="4994384" y="3073249"/>
            <a:ext cx="1930400" cy="369332"/>
            <a:chOff x="5613400" y="3108970"/>
            <a:chExt cx="1930400" cy="369332"/>
          </a:xfrm>
        </p:grpSpPr>
        <p:sp>
          <p:nvSpPr>
            <p:cNvPr id="12" name="等腰三角形 11"/>
            <p:cNvSpPr/>
            <p:nvPr/>
          </p:nvSpPr>
          <p:spPr>
            <a:xfrm>
              <a:off x="5613400" y="3213100"/>
              <a:ext cx="196781" cy="169639"/>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3" name="文本框 12"/>
            <p:cNvSpPr txBox="1"/>
            <p:nvPr/>
          </p:nvSpPr>
          <p:spPr>
            <a:xfrm>
              <a:off x="5810181" y="3108970"/>
              <a:ext cx="1733619" cy="369332"/>
            </a:xfrm>
            <a:prstGeom prst="rect">
              <a:avLst/>
            </a:prstGeom>
            <a:noFill/>
          </p:spPr>
          <p:txBody>
            <a:bodyPr wrap="square" rtlCol="0">
              <a:spAutoFit/>
            </a:bodyPr>
            <a:lstStyle/>
            <a:p>
              <a:r>
                <a:rPr lang="zh-CN" altLang="en-US">
                  <a:solidFill>
                    <a:prstClr val="white"/>
                  </a:solidFill>
                  <a:latin typeface="微软雅黑" panose="020B0503020204020204" pitchFamily="34" charset="-122"/>
                  <a:ea typeface="微软雅黑" panose="020B0503020204020204" pitchFamily="34" charset="-122"/>
                </a:rPr>
                <a:t>添加小标题</a:t>
              </a:r>
            </a:p>
          </p:txBody>
        </p:sp>
      </p:grpSp>
      <p:grpSp>
        <p:nvGrpSpPr>
          <p:cNvPr id="14" name="组合 13"/>
          <p:cNvGrpSpPr/>
          <p:nvPr/>
        </p:nvGrpSpPr>
        <p:grpSpPr>
          <a:xfrm>
            <a:off x="6950184" y="3073249"/>
            <a:ext cx="1930400" cy="369332"/>
            <a:chOff x="5613400" y="3108970"/>
            <a:chExt cx="1930400" cy="369332"/>
          </a:xfrm>
        </p:grpSpPr>
        <p:sp>
          <p:nvSpPr>
            <p:cNvPr id="15" name="等腰三角形 14"/>
            <p:cNvSpPr/>
            <p:nvPr/>
          </p:nvSpPr>
          <p:spPr>
            <a:xfrm>
              <a:off x="5613400" y="3213100"/>
              <a:ext cx="196781" cy="169639"/>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6" name="文本框 15"/>
            <p:cNvSpPr txBox="1"/>
            <p:nvPr/>
          </p:nvSpPr>
          <p:spPr>
            <a:xfrm>
              <a:off x="5810181" y="3108970"/>
              <a:ext cx="1733619" cy="369332"/>
            </a:xfrm>
            <a:prstGeom prst="rect">
              <a:avLst/>
            </a:prstGeom>
            <a:noFill/>
          </p:spPr>
          <p:txBody>
            <a:bodyPr wrap="square" rtlCol="0">
              <a:spAutoFit/>
            </a:bodyPr>
            <a:lstStyle/>
            <a:p>
              <a:r>
                <a:rPr lang="zh-CN" altLang="en-US">
                  <a:solidFill>
                    <a:prstClr val="white"/>
                  </a:solidFill>
                  <a:latin typeface="微软雅黑" panose="020B0503020204020204" pitchFamily="34" charset="-122"/>
                  <a:ea typeface="微软雅黑" panose="020B0503020204020204" pitchFamily="34" charset="-122"/>
                </a:rPr>
                <a:t>添加小标题</a:t>
              </a:r>
            </a:p>
          </p:txBody>
        </p:sp>
      </p:grpSp>
      <p:grpSp>
        <p:nvGrpSpPr>
          <p:cNvPr id="17" name="组合 16"/>
          <p:cNvGrpSpPr/>
          <p:nvPr/>
        </p:nvGrpSpPr>
        <p:grpSpPr>
          <a:xfrm>
            <a:off x="4991633" y="3502529"/>
            <a:ext cx="1930400" cy="369332"/>
            <a:chOff x="5613400" y="3108970"/>
            <a:chExt cx="1930400" cy="369332"/>
          </a:xfrm>
        </p:grpSpPr>
        <p:sp>
          <p:nvSpPr>
            <p:cNvPr id="18" name="等腰三角形 17"/>
            <p:cNvSpPr/>
            <p:nvPr/>
          </p:nvSpPr>
          <p:spPr>
            <a:xfrm>
              <a:off x="5613400" y="3213100"/>
              <a:ext cx="196781" cy="169639"/>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9" name="文本框 18"/>
            <p:cNvSpPr txBox="1"/>
            <p:nvPr/>
          </p:nvSpPr>
          <p:spPr>
            <a:xfrm>
              <a:off x="5810181" y="3108970"/>
              <a:ext cx="1733619" cy="369332"/>
            </a:xfrm>
            <a:prstGeom prst="rect">
              <a:avLst/>
            </a:prstGeom>
            <a:noFill/>
          </p:spPr>
          <p:txBody>
            <a:bodyPr wrap="square" rtlCol="0">
              <a:spAutoFit/>
            </a:bodyPr>
            <a:lstStyle/>
            <a:p>
              <a:r>
                <a:rPr lang="zh-CN" altLang="en-US">
                  <a:solidFill>
                    <a:prstClr val="white"/>
                  </a:solidFill>
                  <a:latin typeface="微软雅黑" panose="020B0503020204020204" pitchFamily="34" charset="-122"/>
                  <a:ea typeface="微软雅黑" panose="020B0503020204020204" pitchFamily="34" charset="-122"/>
                </a:rPr>
                <a:t>添加小标题</a:t>
              </a:r>
            </a:p>
          </p:txBody>
        </p:sp>
      </p:grpSp>
      <p:grpSp>
        <p:nvGrpSpPr>
          <p:cNvPr id="20" name="组合 19"/>
          <p:cNvGrpSpPr/>
          <p:nvPr/>
        </p:nvGrpSpPr>
        <p:grpSpPr>
          <a:xfrm>
            <a:off x="6950184" y="3502326"/>
            <a:ext cx="1930400" cy="369332"/>
            <a:chOff x="5613400" y="3108970"/>
            <a:chExt cx="1930400" cy="369332"/>
          </a:xfrm>
        </p:grpSpPr>
        <p:sp>
          <p:nvSpPr>
            <p:cNvPr id="21" name="等腰三角形 20"/>
            <p:cNvSpPr/>
            <p:nvPr/>
          </p:nvSpPr>
          <p:spPr>
            <a:xfrm>
              <a:off x="5613400" y="3213100"/>
              <a:ext cx="196781" cy="169639"/>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2" name="文本框 21"/>
            <p:cNvSpPr txBox="1"/>
            <p:nvPr/>
          </p:nvSpPr>
          <p:spPr>
            <a:xfrm>
              <a:off x="5810181" y="3108970"/>
              <a:ext cx="1733619" cy="369332"/>
            </a:xfrm>
            <a:prstGeom prst="rect">
              <a:avLst/>
            </a:prstGeom>
            <a:noFill/>
          </p:spPr>
          <p:txBody>
            <a:bodyPr wrap="square" rtlCol="0">
              <a:spAutoFit/>
            </a:bodyPr>
            <a:lstStyle/>
            <a:p>
              <a:r>
                <a:rPr lang="zh-CN" altLang="en-US">
                  <a:solidFill>
                    <a:prstClr val="white"/>
                  </a:solidFill>
                  <a:latin typeface="微软雅黑" panose="020B0503020204020204" pitchFamily="34" charset="-122"/>
                  <a:ea typeface="微软雅黑" panose="020B0503020204020204" pitchFamily="34" charset="-122"/>
                </a:rPr>
                <a:t>添加小标题</a:t>
              </a: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heel(1)">
                                      <p:cBhvr>
                                        <p:cTn id="7" dur="2000"/>
                                        <p:tgtEl>
                                          <p:spTgt spid="10"/>
                                        </p:tgtEl>
                                      </p:cBhvr>
                                    </p:animEffect>
                                  </p:childTnLst>
                                </p:cTn>
                              </p:par>
                            </p:childTnLst>
                          </p:cTn>
                        </p:par>
                        <p:par>
                          <p:cTn id="8" fill="hold">
                            <p:stCondLst>
                              <p:cond delay="2000"/>
                            </p:stCondLst>
                            <p:childTnLst>
                              <p:par>
                                <p:cTn id="9" presetID="2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2000"/>
                                        <p:tgtEl>
                                          <p:spTgt spid="5"/>
                                        </p:tgtEl>
                                      </p:cBhvr>
                                    </p:animEffect>
                                  </p:childTnLst>
                                </p:cTn>
                              </p:par>
                            </p:childTnLst>
                          </p:cTn>
                        </p:par>
                        <p:par>
                          <p:cTn id="12" fill="hold">
                            <p:stCondLst>
                              <p:cond delay="4000"/>
                            </p:stCondLst>
                            <p:childTnLst>
                              <p:par>
                                <p:cTn id="13" presetID="22" presetClass="entr" presetSubtype="1"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up)">
                                      <p:cBhvr>
                                        <p:cTn id="15" dur="500"/>
                                        <p:tgtEl>
                                          <p:spTgt spid="3"/>
                                        </p:tgtEl>
                                      </p:cBhvr>
                                    </p:animEffect>
                                  </p:childTnLst>
                                </p:cTn>
                              </p:par>
                            </p:childTnLst>
                          </p:cTn>
                        </p:par>
                        <p:par>
                          <p:cTn id="16" fill="hold">
                            <p:stCondLst>
                              <p:cond delay="4500"/>
                            </p:stCondLst>
                            <p:childTnLst>
                              <p:par>
                                <p:cTn id="17" presetID="50" presetClass="entr" presetSubtype="0" decel="10000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1000" fill="hold"/>
                                        <p:tgtEl>
                                          <p:spTgt spid="9"/>
                                        </p:tgtEl>
                                        <p:attrNameLst>
                                          <p:attrName>ppt_w</p:attrName>
                                        </p:attrNameLst>
                                      </p:cBhvr>
                                      <p:tavLst>
                                        <p:tav tm="0">
                                          <p:val>
                                            <p:strVal val="#ppt_w+.3"/>
                                          </p:val>
                                        </p:tav>
                                        <p:tav tm="100000">
                                          <p:val>
                                            <p:strVal val="#ppt_w"/>
                                          </p:val>
                                        </p:tav>
                                      </p:tavLst>
                                    </p:anim>
                                    <p:anim calcmode="lin" valueType="num">
                                      <p:cBhvr>
                                        <p:cTn id="20" dur="1000" fill="hold"/>
                                        <p:tgtEl>
                                          <p:spTgt spid="9"/>
                                        </p:tgtEl>
                                        <p:attrNameLst>
                                          <p:attrName>ppt_h</p:attrName>
                                        </p:attrNameLst>
                                      </p:cBhvr>
                                      <p:tavLst>
                                        <p:tav tm="0">
                                          <p:val>
                                            <p:strVal val="#ppt_h"/>
                                          </p:val>
                                        </p:tav>
                                        <p:tav tm="100000">
                                          <p:val>
                                            <p:strVal val="#ppt_h"/>
                                          </p:val>
                                        </p:tav>
                                      </p:tavLst>
                                    </p:anim>
                                    <p:animEffect transition="in" filter="fade">
                                      <p:cBhvr>
                                        <p:cTn id="21" dur="1000"/>
                                        <p:tgtEl>
                                          <p:spTgt spid="9"/>
                                        </p:tgtEl>
                                      </p:cBhvr>
                                    </p:animEffect>
                                  </p:childTnLst>
                                </p:cTn>
                              </p:par>
                            </p:childTnLst>
                          </p:cTn>
                        </p:par>
                        <p:par>
                          <p:cTn id="22" fill="hold">
                            <p:stCondLst>
                              <p:cond delay="5500"/>
                            </p:stCondLst>
                            <p:childTnLst>
                              <p:par>
                                <p:cTn id="23" presetID="22" presetClass="entr" presetSubtype="8"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ipe(left)">
                                      <p:cBhvr>
                                        <p:cTn id="25" dur="500"/>
                                        <p:tgtEl>
                                          <p:spTgt spid="11"/>
                                        </p:tgtEl>
                                      </p:cBhvr>
                                    </p:animEffect>
                                  </p:childTnLst>
                                </p:cTn>
                              </p:par>
                              <p:par>
                                <p:cTn id="26" presetID="22" presetClass="entr" presetSubtype="8" fill="hold" nodeType="with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wipe(left)">
                                      <p:cBhvr>
                                        <p:cTn id="28" dur="500"/>
                                        <p:tgtEl>
                                          <p:spTgt spid="14"/>
                                        </p:tgtEl>
                                      </p:cBhvr>
                                    </p:animEffect>
                                  </p:childTnLst>
                                </p:cTn>
                              </p:par>
                              <p:par>
                                <p:cTn id="29" presetID="22" presetClass="entr" presetSubtype="8"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left)">
                                      <p:cBhvr>
                                        <p:cTn id="31" dur="500"/>
                                        <p:tgtEl>
                                          <p:spTgt spid="17"/>
                                        </p:tgtEl>
                                      </p:cBhvr>
                                    </p:animEffect>
                                  </p:childTnLst>
                                </p:cTn>
                              </p:par>
                              <p:par>
                                <p:cTn id="32" presetID="22" presetClass="entr" presetSubtype="8" fill="hold" nodeType="with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wipe(left)">
                                      <p:cBhvr>
                                        <p:cTn id="34"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P spid="10"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blip>
          <a:srcRect/>
          <a:stretch>
            <a:fillRect t="-83000" b="-83000"/>
          </a:stretch>
        </a:blipFill>
        <a:effectLst/>
      </p:bgPr>
    </p:bg>
    <p:spTree>
      <p:nvGrpSpPr>
        <p:cNvPr id="1" name=""/>
        <p:cNvGrpSpPr/>
        <p:nvPr/>
      </p:nvGrpSpPr>
      <p:grpSpPr>
        <a:xfrm>
          <a:off x="0" y="0"/>
          <a:ext cx="0" cy="0"/>
          <a:chOff x="0" y="0"/>
          <a:chExt cx="0" cy="0"/>
        </a:xfrm>
      </p:grpSpPr>
      <p:sp>
        <p:nvSpPr>
          <p:cNvPr id="23" name="矩形 22"/>
          <p:cNvSpPr/>
          <p:nvPr/>
        </p:nvSpPr>
        <p:spPr>
          <a:xfrm>
            <a:off x="333475" y="157318"/>
            <a:ext cx="113573" cy="591328"/>
          </a:xfrm>
          <a:prstGeom prst="rect">
            <a:avLst/>
          </a:prstGeom>
          <a:blipFill>
            <a:blip r:embed="rId3" cstate="screen"/>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fontAlgn="base">
              <a:spcBef>
                <a:spcPct val="0"/>
              </a:spcBef>
              <a:spcAft>
                <a:spcPct val="0"/>
              </a:spcAft>
            </a:pPr>
            <a:endParaRPr lang="zh-CN" altLang="en-US" sz="2400">
              <a:solidFill>
                <a:prstClr val="white"/>
              </a:solidFill>
            </a:endParaRPr>
          </a:p>
        </p:txBody>
      </p:sp>
      <p:cxnSp>
        <p:nvCxnSpPr>
          <p:cNvPr id="24" name="直接连接符 23"/>
          <p:cNvCxnSpPr/>
          <p:nvPr/>
        </p:nvCxnSpPr>
        <p:spPr>
          <a:xfrm>
            <a:off x="158720" y="789551"/>
            <a:ext cx="9903519" cy="2315"/>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sp>
        <p:nvSpPr>
          <p:cNvPr id="25" name="TextBox 6"/>
          <p:cNvSpPr txBox="1"/>
          <p:nvPr/>
        </p:nvSpPr>
        <p:spPr>
          <a:xfrm>
            <a:off x="476815" y="78832"/>
            <a:ext cx="4320480" cy="502766"/>
          </a:xfrm>
          <a:prstGeom prst="rect">
            <a:avLst/>
          </a:prstGeom>
          <a:noFill/>
          <a:effectLst>
            <a:outerShdw blurRad="12700" dist="12700" dir="2700000" algn="tl" rotWithShape="0">
              <a:prstClr val="black">
                <a:alpha val="40000"/>
              </a:prstClr>
            </a:outerShdw>
          </a:effectLst>
        </p:spPr>
        <p:txBody>
          <a:bodyPr wrap="square">
            <a:spAutoFit/>
          </a:bodyPr>
          <a:lstStyle/>
          <a:p>
            <a:pPr defTabSz="1219200">
              <a:defRPr/>
            </a:pPr>
            <a:r>
              <a:rPr lang="zh-CN" altLang="en-US" sz="2665" b="1" dirty="0">
                <a:ln w="6350">
                  <a:noFill/>
                </a:ln>
                <a:solidFill>
                  <a:prstClr val="black">
                    <a:lumMod val="65000"/>
                    <a:lumOff val="35000"/>
                  </a:prstClr>
                </a:solidFill>
                <a:latin typeface="微软雅黑" panose="020B0503020204020204" pitchFamily="34" charset="-122"/>
                <a:ea typeface="微软雅黑" panose="020B0503020204020204" pitchFamily="34" charset="-122"/>
              </a:rPr>
              <a:t>在</a:t>
            </a:r>
            <a:r>
              <a:rPr lang="zh-CN" altLang="en-US" sz="2665" b="1">
                <a:ln w="6350">
                  <a:noFill/>
                </a:ln>
                <a:solidFill>
                  <a:prstClr val="black">
                    <a:lumMod val="65000"/>
                    <a:lumOff val="35000"/>
                  </a:prstClr>
                </a:solidFill>
                <a:latin typeface="微软雅黑" panose="020B0503020204020204" pitchFamily="34" charset="-122"/>
                <a:ea typeface="微软雅黑" panose="020B0503020204020204" pitchFamily="34" charset="-122"/>
              </a:rPr>
              <a:t>这里填写文本标题</a:t>
            </a:r>
            <a:endParaRPr lang="zh-CN" altLang="en-US" sz="2665" b="1" dirty="0">
              <a:ln w="6350">
                <a:noFill/>
              </a:ln>
              <a:solidFill>
                <a:prstClr val="black">
                  <a:lumMod val="65000"/>
                  <a:lumOff val="35000"/>
                </a:prstClr>
              </a:solidFill>
              <a:latin typeface="微软雅黑" panose="020B0503020204020204" pitchFamily="34" charset="-122"/>
              <a:ea typeface="微软雅黑" panose="020B0503020204020204" pitchFamily="34" charset="-122"/>
            </a:endParaRPr>
          </a:p>
        </p:txBody>
      </p:sp>
      <p:sp>
        <p:nvSpPr>
          <p:cNvPr id="26" name="矩形 25"/>
          <p:cNvSpPr/>
          <p:nvPr/>
        </p:nvSpPr>
        <p:spPr>
          <a:xfrm>
            <a:off x="499270" y="448383"/>
            <a:ext cx="3777381" cy="318100"/>
          </a:xfrm>
          <a:prstGeom prst="rect">
            <a:avLst/>
          </a:prstGeom>
        </p:spPr>
        <p:txBody>
          <a:bodyPr wrap="none">
            <a:spAutoFit/>
          </a:bodyPr>
          <a:lstStyle/>
          <a:p>
            <a:pPr defTabSz="1219200" fontAlgn="base">
              <a:spcBef>
                <a:spcPct val="0"/>
              </a:spcBef>
              <a:spcAft>
                <a:spcPct val="0"/>
              </a:spcAft>
            </a:pPr>
            <a:r>
              <a:rPr lang="en-US" altLang="zh-CN" sz="1465" dirty="0">
                <a:solidFill>
                  <a:prstClr val="black">
                    <a:lumMod val="65000"/>
                    <a:lumOff val="35000"/>
                  </a:prstClr>
                </a:solidFill>
                <a:latin typeface="微软雅黑" panose="020B0503020204020204" pitchFamily="34" charset="-122"/>
                <a:ea typeface="微软雅黑" panose="020B0503020204020204" pitchFamily="34" charset="-122"/>
              </a:rPr>
              <a:t>Here to fill in the title of the courseware</a:t>
            </a:r>
            <a:endParaRPr lang="zh-CN" altLang="en-US" sz="1465" dirty="0">
              <a:solidFill>
                <a:prstClr val="black">
                  <a:lumMod val="65000"/>
                  <a:lumOff val="35000"/>
                </a:prstClr>
              </a:solidFill>
              <a:latin typeface="微软雅黑" panose="020B0503020204020204" pitchFamily="34" charset="-122"/>
              <a:ea typeface="微软雅黑" panose="020B0503020204020204" pitchFamily="34" charset="-122"/>
            </a:endParaRPr>
          </a:p>
        </p:txBody>
      </p:sp>
      <p:sp>
        <p:nvSpPr>
          <p:cNvPr id="27" name="矩形 26"/>
          <p:cNvSpPr/>
          <p:nvPr/>
        </p:nvSpPr>
        <p:spPr>
          <a:xfrm>
            <a:off x="158720" y="157318"/>
            <a:ext cx="113573" cy="591328"/>
          </a:xfrm>
          <a:prstGeom prst="rect">
            <a:avLst/>
          </a:prstGeom>
          <a:blipFill>
            <a:blip r:embed="rId4" cstate="screen"/>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fontAlgn="base">
              <a:spcBef>
                <a:spcPct val="0"/>
              </a:spcBef>
              <a:spcAft>
                <a:spcPct val="0"/>
              </a:spcAft>
            </a:pPr>
            <a:endParaRPr lang="zh-CN" altLang="en-US" sz="2400">
              <a:solidFill>
                <a:prstClr val="white"/>
              </a:solidFill>
            </a:endParaRPr>
          </a:p>
        </p:txBody>
      </p:sp>
      <p:sp>
        <p:nvSpPr>
          <p:cNvPr id="7" name="文本框 19"/>
          <p:cNvSpPr txBox="1">
            <a:spLocks noChangeArrowheads="1"/>
          </p:cNvSpPr>
          <p:nvPr/>
        </p:nvSpPr>
        <p:spPr bwMode="auto">
          <a:xfrm>
            <a:off x="2138632" y="3968485"/>
            <a:ext cx="1775884" cy="492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888" tIns="60944" rIns="121888" bIns="60944">
            <a:spAutoFit/>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ctr" eaLnBrk="1" hangingPunct="1"/>
            <a:r>
              <a:rPr lang="zh-CN" altLang="en-US" sz="2400">
                <a:solidFill>
                  <a:srgbClr val="B3343F"/>
                </a:solidFill>
                <a:latin typeface="微软雅黑" panose="020B0503020204020204" pitchFamily="34" charset="-122"/>
              </a:rPr>
              <a:t>销售预算</a:t>
            </a:r>
          </a:p>
        </p:txBody>
      </p:sp>
      <p:sp>
        <p:nvSpPr>
          <p:cNvPr id="8" name="文本框 24"/>
          <p:cNvSpPr txBox="1"/>
          <p:nvPr/>
        </p:nvSpPr>
        <p:spPr>
          <a:xfrm>
            <a:off x="2160357" y="4397114"/>
            <a:ext cx="1873251" cy="1330325"/>
          </a:xfrm>
          <a:prstGeom prst="rect">
            <a:avLst/>
          </a:prstGeom>
          <a:noFill/>
        </p:spPr>
        <p:txBody>
          <a:bodyPr lIns="0" tIns="0" rIns="0" bIns="0"/>
          <a:lstStyle/>
          <a:p>
            <a:pPr>
              <a:lnSpc>
                <a:spcPct val="130000"/>
              </a:lnSpc>
              <a:defRPr/>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一定的目标利润需要一定的目标销售额和成本来维系。</a:t>
            </a:r>
          </a:p>
        </p:txBody>
      </p:sp>
      <p:grpSp>
        <p:nvGrpSpPr>
          <p:cNvPr id="9" name="组合 8"/>
          <p:cNvGrpSpPr/>
          <p:nvPr/>
        </p:nvGrpSpPr>
        <p:grpSpPr>
          <a:xfrm>
            <a:off x="2346065" y="1700810"/>
            <a:ext cx="1352551" cy="2070101"/>
            <a:chOff x="1758951" y="1423987"/>
            <a:chExt cx="1014413" cy="1552576"/>
          </a:xfrm>
        </p:grpSpPr>
        <p:sp>
          <p:nvSpPr>
            <p:cNvPr id="10" name="圆角矩形 7"/>
            <p:cNvSpPr/>
            <p:nvPr/>
          </p:nvSpPr>
          <p:spPr>
            <a:xfrm flipH="1" flipV="1">
              <a:off x="2182814" y="1423987"/>
              <a:ext cx="166687" cy="758429"/>
            </a:xfrm>
            <a:custGeom>
              <a:avLst/>
              <a:gdLst>
                <a:gd name="connsiteX0" fmla="*/ 379028 w 470468"/>
                <a:gd name="connsiteY0" fmla="*/ 0 h 2132857"/>
                <a:gd name="connsiteX1" fmla="*/ 379027 w 470468"/>
                <a:gd name="connsiteY1" fmla="*/ 1943343 h 2132857"/>
                <a:gd name="connsiteX2" fmla="*/ 189513 w 470468"/>
                <a:gd name="connsiteY2" fmla="*/ 2132857 h 2132857"/>
                <a:gd name="connsiteX3" fmla="*/ 189514 w 470468"/>
                <a:gd name="connsiteY3" fmla="*/ 2132856 h 2132857"/>
                <a:gd name="connsiteX4" fmla="*/ 0 w 470468"/>
                <a:gd name="connsiteY4" fmla="*/ 1943342 h 2132857"/>
                <a:gd name="connsiteX5" fmla="*/ 0 w 470468"/>
                <a:gd name="connsiteY5" fmla="*/ 0 h 2132857"/>
                <a:gd name="connsiteX6" fmla="*/ 470468 w 470468"/>
                <a:gd name="connsiteY6" fmla="*/ 91440 h 2132857"/>
                <a:gd name="connsiteX0-1" fmla="*/ 379028 w 379028"/>
                <a:gd name="connsiteY0-2" fmla="*/ 0 h 2132857"/>
                <a:gd name="connsiteX1-3" fmla="*/ 379027 w 379028"/>
                <a:gd name="connsiteY1-4" fmla="*/ 1943343 h 2132857"/>
                <a:gd name="connsiteX2-5" fmla="*/ 189513 w 379028"/>
                <a:gd name="connsiteY2-6" fmla="*/ 2132857 h 2132857"/>
                <a:gd name="connsiteX3-7" fmla="*/ 189514 w 379028"/>
                <a:gd name="connsiteY3-8" fmla="*/ 2132856 h 2132857"/>
                <a:gd name="connsiteX4-9" fmla="*/ 0 w 379028"/>
                <a:gd name="connsiteY4-10" fmla="*/ 1943342 h 2132857"/>
                <a:gd name="connsiteX5-11" fmla="*/ 0 w 379028"/>
                <a:gd name="connsiteY5-12" fmla="*/ 0 h 213285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379028" h="2132857">
                  <a:moveTo>
                    <a:pt x="379028" y="0"/>
                  </a:moveTo>
                  <a:cubicBezTo>
                    <a:pt x="379028" y="647781"/>
                    <a:pt x="379027" y="1295562"/>
                    <a:pt x="379027" y="1943343"/>
                  </a:cubicBezTo>
                  <a:cubicBezTo>
                    <a:pt x="379027" y="2048009"/>
                    <a:pt x="294179" y="2132857"/>
                    <a:pt x="189513" y="2132857"/>
                  </a:cubicBezTo>
                  <a:lnTo>
                    <a:pt x="189514" y="2132856"/>
                  </a:lnTo>
                  <a:cubicBezTo>
                    <a:pt x="84848" y="2132856"/>
                    <a:pt x="0" y="2048008"/>
                    <a:pt x="0" y="1943342"/>
                  </a:cubicBezTo>
                  <a:lnTo>
                    <a:pt x="0" y="0"/>
                  </a:lnTo>
                </a:path>
              </a:pathLst>
            </a:custGeom>
            <a:noFill/>
            <a:ln w="25400" cap="flat" cmpd="sng" algn="ctr">
              <a:solidFill>
                <a:schemeClr val="tx1">
                  <a:lumMod val="75000"/>
                  <a:lumOff val="25000"/>
                </a:schemeClr>
              </a:solidFill>
              <a:prstDash val="solid"/>
            </a:ln>
            <a:effectLst/>
          </p:spPr>
          <p:txBody>
            <a:bodyPr anchor="ctr"/>
            <a:lstStyle/>
            <a:p>
              <a:pPr algn="ctr">
                <a:defRPr/>
              </a:pPr>
              <a:endParaRPr lang="en-US" sz="3200" kern="0">
                <a:solidFill>
                  <a:sysClr val="window" lastClr="FFFFFF"/>
                </a:solidFill>
                <a:latin typeface="Calibri" panose="020F0502020204030204"/>
              </a:endParaRPr>
            </a:p>
          </p:txBody>
        </p:sp>
        <p:sp>
          <p:nvSpPr>
            <p:cNvPr id="11" name="八角星 10"/>
            <p:cNvSpPr/>
            <p:nvPr/>
          </p:nvSpPr>
          <p:spPr>
            <a:xfrm>
              <a:off x="1758951" y="2091929"/>
              <a:ext cx="1014413" cy="884634"/>
            </a:xfrm>
            <a:prstGeom prst="star8">
              <a:avLst>
                <a:gd name="adj" fmla="val 42115"/>
              </a:avLst>
            </a:prstGeom>
            <a:blipFill>
              <a:blip r:embed="rId5" cstate="screen"/>
              <a:stretch>
                <a:fillRect/>
              </a:stretch>
            </a:blip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3735" dirty="0">
                  <a:ln w="12700">
                    <a:noFill/>
                  </a:ln>
                  <a:solidFill>
                    <a:schemeClr val="bg1"/>
                  </a:solidFill>
                  <a:latin typeface="微软雅黑" panose="020B0503020204020204" pitchFamily="34" charset="-122"/>
                  <a:ea typeface="微软雅黑" panose="020B0503020204020204" pitchFamily="34" charset="-122"/>
                  <a:cs typeface="Arial" panose="020B0604020202020204" pitchFamily="34" charset="0"/>
                </a:rPr>
                <a:t>01</a:t>
              </a:r>
              <a:endParaRPr lang="zh-CN" altLang="en-US" sz="3735" dirty="0">
                <a:ln w="12700">
                  <a:noFill/>
                </a:ln>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2" name="椭圆 11"/>
            <p:cNvSpPr/>
            <p:nvPr/>
          </p:nvSpPr>
          <p:spPr>
            <a:xfrm>
              <a:off x="2187576" y="2063353"/>
              <a:ext cx="157163" cy="128588"/>
            </a:xfrm>
            <a:prstGeom prst="ellipse">
              <a:avLst/>
            </a:prstGeom>
            <a:solidFill>
              <a:sysClr val="window" lastClr="FFFFFF"/>
            </a:solidFill>
            <a:ln w="25400" cap="flat" cmpd="sng" algn="ctr">
              <a:solidFill>
                <a:sysClr val="window" lastClr="FFFFFF"/>
              </a:solidFill>
              <a:prstDash val="solid"/>
            </a:ln>
            <a:effectLst/>
          </p:spPr>
          <p:txBody>
            <a:bodyPr anchor="ctr"/>
            <a:lstStyle/>
            <a:p>
              <a:pPr algn="ctr">
                <a:defRPr/>
              </a:pPr>
              <a:endParaRPr lang="en-US" sz="3200" kern="0">
                <a:solidFill>
                  <a:schemeClr val="accent1"/>
                </a:solidFill>
                <a:latin typeface="微软雅黑" panose="020B0503020204020204" pitchFamily="34" charset="-122"/>
                <a:ea typeface="微软雅黑" panose="020B0503020204020204" pitchFamily="34" charset="-122"/>
              </a:endParaRPr>
            </a:p>
          </p:txBody>
        </p:sp>
        <p:sp>
          <p:nvSpPr>
            <p:cNvPr id="13" name="椭圆 12"/>
            <p:cNvSpPr/>
            <p:nvPr/>
          </p:nvSpPr>
          <p:spPr>
            <a:xfrm>
              <a:off x="2197101" y="2077641"/>
              <a:ext cx="138113" cy="101203"/>
            </a:xfrm>
            <a:prstGeom prst="ellipse">
              <a:avLst/>
            </a:prstGeom>
            <a:solidFill>
              <a:schemeClr val="bg1"/>
            </a:solidFill>
            <a:ln w="25400" cap="flat" cmpd="sng" algn="ctr">
              <a:solidFill>
                <a:schemeClr val="tx1">
                  <a:lumMod val="75000"/>
                  <a:lumOff val="25000"/>
                </a:schemeClr>
              </a:solidFill>
              <a:prstDash val="solid"/>
            </a:ln>
            <a:effectLst/>
          </p:spPr>
          <p:txBody>
            <a:bodyPr anchor="ctr"/>
            <a:lstStyle/>
            <a:p>
              <a:pPr algn="ctr">
                <a:defRPr/>
              </a:pPr>
              <a:endParaRPr lang="en-US" sz="3200" kern="0">
                <a:solidFill>
                  <a:schemeClr val="accent1"/>
                </a:solidFill>
                <a:latin typeface="微软雅黑" panose="020B0503020204020204" pitchFamily="34" charset="-122"/>
                <a:ea typeface="微软雅黑" panose="020B0503020204020204" pitchFamily="34" charset="-122"/>
              </a:endParaRPr>
            </a:p>
          </p:txBody>
        </p:sp>
      </p:grpSp>
      <p:sp>
        <p:nvSpPr>
          <p:cNvPr id="14" name="文本框 69"/>
          <p:cNvSpPr txBox="1">
            <a:spLocks noChangeArrowheads="1"/>
          </p:cNvSpPr>
          <p:nvPr/>
        </p:nvSpPr>
        <p:spPr bwMode="auto">
          <a:xfrm>
            <a:off x="6200513" y="3968486"/>
            <a:ext cx="1930400" cy="492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888" tIns="60944" rIns="121888" bIns="60944">
            <a:spAutoFit/>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ctr" eaLnBrk="1" hangingPunct="1"/>
            <a:r>
              <a:rPr lang="zh-CN" altLang="en-US" sz="2400" dirty="0">
                <a:solidFill>
                  <a:srgbClr val="B3343F"/>
                </a:solidFill>
                <a:latin typeface="微软雅黑" panose="020B0503020204020204" pitchFamily="34" charset="-122"/>
              </a:rPr>
              <a:t>存货预算</a:t>
            </a:r>
          </a:p>
        </p:txBody>
      </p:sp>
      <p:grpSp>
        <p:nvGrpSpPr>
          <p:cNvPr id="15" name="组合 14"/>
          <p:cNvGrpSpPr/>
          <p:nvPr/>
        </p:nvGrpSpPr>
        <p:grpSpPr>
          <a:xfrm>
            <a:off x="6490499" y="1700810"/>
            <a:ext cx="1352551" cy="2070101"/>
            <a:chOff x="4867276" y="1423987"/>
            <a:chExt cx="1014413" cy="1552576"/>
          </a:xfrm>
        </p:grpSpPr>
        <p:sp>
          <p:nvSpPr>
            <p:cNvPr id="16" name="圆角矩形 7"/>
            <p:cNvSpPr/>
            <p:nvPr/>
          </p:nvSpPr>
          <p:spPr>
            <a:xfrm flipV="1">
              <a:off x="5292725" y="1423987"/>
              <a:ext cx="165100" cy="758429"/>
            </a:xfrm>
            <a:custGeom>
              <a:avLst/>
              <a:gdLst>
                <a:gd name="connsiteX0" fmla="*/ 379028 w 470468"/>
                <a:gd name="connsiteY0" fmla="*/ 0 h 2132857"/>
                <a:gd name="connsiteX1" fmla="*/ 379027 w 470468"/>
                <a:gd name="connsiteY1" fmla="*/ 1943343 h 2132857"/>
                <a:gd name="connsiteX2" fmla="*/ 189513 w 470468"/>
                <a:gd name="connsiteY2" fmla="*/ 2132857 h 2132857"/>
                <a:gd name="connsiteX3" fmla="*/ 189514 w 470468"/>
                <a:gd name="connsiteY3" fmla="*/ 2132856 h 2132857"/>
                <a:gd name="connsiteX4" fmla="*/ 0 w 470468"/>
                <a:gd name="connsiteY4" fmla="*/ 1943342 h 2132857"/>
                <a:gd name="connsiteX5" fmla="*/ 0 w 470468"/>
                <a:gd name="connsiteY5" fmla="*/ 0 h 2132857"/>
                <a:gd name="connsiteX6" fmla="*/ 470468 w 470468"/>
                <a:gd name="connsiteY6" fmla="*/ 91440 h 2132857"/>
                <a:gd name="connsiteX0-1" fmla="*/ 379028 w 379028"/>
                <a:gd name="connsiteY0-2" fmla="*/ 0 h 2132857"/>
                <a:gd name="connsiteX1-3" fmla="*/ 379027 w 379028"/>
                <a:gd name="connsiteY1-4" fmla="*/ 1943343 h 2132857"/>
                <a:gd name="connsiteX2-5" fmla="*/ 189513 w 379028"/>
                <a:gd name="connsiteY2-6" fmla="*/ 2132857 h 2132857"/>
                <a:gd name="connsiteX3-7" fmla="*/ 189514 w 379028"/>
                <a:gd name="connsiteY3-8" fmla="*/ 2132856 h 2132857"/>
                <a:gd name="connsiteX4-9" fmla="*/ 0 w 379028"/>
                <a:gd name="connsiteY4-10" fmla="*/ 1943342 h 2132857"/>
                <a:gd name="connsiteX5-11" fmla="*/ 0 w 379028"/>
                <a:gd name="connsiteY5-12" fmla="*/ 0 h 213285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379028" h="2132857">
                  <a:moveTo>
                    <a:pt x="379028" y="0"/>
                  </a:moveTo>
                  <a:cubicBezTo>
                    <a:pt x="379028" y="647781"/>
                    <a:pt x="379027" y="1295562"/>
                    <a:pt x="379027" y="1943343"/>
                  </a:cubicBezTo>
                  <a:cubicBezTo>
                    <a:pt x="379027" y="2048009"/>
                    <a:pt x="294179" y="2132857"/>
                    <a:pt x="189513" y="2132857"/>
                  </a:cubicBezTo>
                  <a:lnTo>
                    <a:pt x="189514" y="2132856"/>
                  </a:lnTo>
                  <a:cubicBezTo>
                    <a:pt x="84848" y="2132856"/>
                    <a:pt x="0" y="2048008"/>
                    <a:pt x="0" y="1943342"/>
                  </a:cubicBezTo>
                  <a:lnTo>
                    <a:pt x="0" y="0"/>
                  </a:lnTo>
                </a:path>
              </a:pathLst>
            </a:custGeom>
            <a:noFill/>
            <a:ln w="25400" cap="flat" cmpd="sng" algn="ctr">
              <a:solidFill>
                <a:schemeClr val="tx1">
                  <a:lumMod val="75000"/>
                  <a:lumOff val="25000"/>
                </a:schemeClr>
              </a:solidFill>
              <a:prstDash val="solid"/>
            </a:ln>
            <a:effectLst/>
          </p:spPr>
          <p:txBody>
            <a:bodyPr anchor="ctr"/>
            <a:lstStyle/>
            <a:p>
              <a:pPr algn="ctr">
                <a:defRPr/>
              </a:pPr>
              <a:endParaRPr lang="en-US" sz="3200" kern="0">
                <a:solidFill>
                  <a:sysClr val="window" lastClr="FFFFFF"/>
                </a:solidFill>
                <a:latin typeface="Calibri" panose="020F0502020204030204"/>
              </a:endParaRPr>
            </a:p>
          </p:txBody>
        </p:sp>
        <p:sp>
          <p:nvSpPr>
            <p:cNvPr id="17" name="八角星 16"/>
            <p:cNvSpPr/>
            <p:nvPr/>
          </p:nvSpPr>
          <p:spPr>
            <a:xfrm>
              <a:off x="4867276" y="2113360"/>
              <a:ext cx="1014413" cy="863203"/>
            </a:xfrm>
            <a:prstGeom prst="star8">
              <a:avLst>
                <a:gd name="adj" fmla="val 42115"/>
              </a:avLst>
            </a:prstGeom>
            <a:blipFill>
              <a:blip r:embed="rId6" cstate="screen"/>
              <a:stretch>
                <a:fillRect/>
              </a:stretch>
            </a:blip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3735" dirty="0">
                  <a:ln w="12700">
                    <a:noFill/>
                  </a:ln>
                  <a:solidFill>
                    <a:schemeClr val="bg1"/>
                  </a:solidFill>
                  <a:latin typeface="微软雅黑" panose="020B0503020204020204" pitchFamily="34" charset="-122"/>
                  <a:ea typeface="微软雅黑" panose="020B0503020204020204" pitchFamily="34" charset="-122"/>
                  <a:cs typeface="Arial" panose="020B0604020202020204" pitchFamily="34" charset="0"/>
                </a:rPr>
                <a:t>03</a:t>
              </a:r>
              <a:endParaRPr lang="zh-CN" altLang="en-US" sz="3735" dirty="0">
                <a:ln w="12700">
                  <a:noFill/>
                </a:ln>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8" name="椭圆 17"/>
            <p:cNvSpPr/>
            <p:nvPr/>
          </p:nvSpPr>
          <p:spPr>
            <a:xfrm>
              <a:off x="5291138" y="2082403"/>
              <a:ext cx="157162" cy="128588"/>
            </a:xfrm>
            <a:prstGeom prst="ellipse">
              <a:avLst/>
            </a:prstGeom>
            <a:solidFill>
              <a:sysClr val="window" lastClr="FFFFFF"/>
            </a:solidFill>
            <a:ln w="25400" cap="flat" cmpd="sng" algn="ctr">
              <a:solidFill>
                <a:sysClr val="window" lastClr="FFFFFF"/>
              </a:solidFill>
              <a:prstDash val="solid"/>
            </a:ln>
            <a:effectLst/>
          </p:spPr>
          <p:txBody>
            <a:bodyPr anchor="ctr"/>
            <a:lstStyle/>
            <a:p>
              <a:pPr algn="ctr">
                <a:defRPr/>
              </a:pPr>
              <a:endParaRPr lang="en-US" sz="3200" kern="0">
                <a:solidFill>
                  <a:schemeClr val="accent1"/>
                </a:solidFill>
                <a:latin typeface="微软雅黑" panose="020B0503020204020204" pitchFamily="34" charset="-122"/>
                <a:ea typeface="微软雅黑" panose="020B0503020204020204" pitchFamily="34" charset="-122"/>
              </a:endParaRPr>
            </a:p>
          </p:txBody>
        </p:sp>
        <p:sp>
          <p:nvSpPr>
            <p:cNvPr id="19" name="椭圆 18"/>
            <p:cNvSpPr/>
            <p:nvPr/>
          </p:nvSpPr>
          <p:spPr>
            <a:xfrm>
              <a:off x="5305426" y="2096691"/>
              <a:ext cx="138113" cy="101203"/>
            </a:xfrm>
            <a:prstGeom prst="ellipse">
              <a:avLst/>
            </a:prstGeom>
            <a:solidFill>
              <a:schemeClr val="bg1"/>
            </a:solidFill>
            <a:ln w="25400" cap="flat" cmpd="sng" algn="ctr">
              <a:solidFill>
                <a:schemeClr val="tx1">
                  <a:lumMod val="75000"/>
                  <a:lumOff val="25000"/>
                </a:schemeClr>
              </a:solidFill>
              <a:prstDash val="solid"/>
            </a:ln>
            <a:effectLst/>
          </p:spPr>
          <p:txBody>
            <a:bodyPr anchor="ctr"/>
            <a:lstStyle/>
            <a:p>
              <a:pPr algn="ctr">
                <a:defRPr/>
              </a:pPr>
              <a:endParaRPr lang="en-US" sz="3200" kern="0">
                <a:solidFill>
                  <a:schemeClr val="accent1"/>
                </a:solidFill>
                <a:latin typeface="微软雅黑" panose="020B0503020204020204" pitchFamily="34" charset="-122"/>
                <a:ea typeface="微软雅黑" panose="020B0503020204020204" pitchFamily="34" charset="-122"/>
              </a:endParaRPr>
            </a:p>
          </p:txBody>
        </p:sp>
      </p:grpSp>
      <p:sp>
        <p:nvSpPr>
          <p:cNvPr id="20" name="文本框 66"/>
          <p:cNvSpPr txBox="1">
            <a:spLocks noChangeArrowheads="1"/>
          </p:cNvSpPr>
          <p:nvPr/>
        </p:nvSpPr>
        <p:spPr bwMode="auto">
          <a:xfrm>
            <a:off x="4168511" y="3968486"/>
            <a:ext cx="1930400" cy="492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888" tIns="60944" rIns="121888" bIns="60944">
            <a:spAutoFit/>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ctr" eaLnBrk="1" hangingPunct="1"/>
            <a:r>
              <a:rPr lang="zh-CN" altLang="en-US" sz="2400">
                <a:solidFill>
                  <a:srgbClr val="447197"/>
                </a:solidFill>
                <a:latin typeface="微软雅黑" panose="020B0503020204020204" pitchFamily="34" charset="-122"/>
              </a:rPr>
              <a:t>生产预算</a:t>
            </a:r>
          </a:p>
        </p:txBody>
      </p:sp>
      <p:grpSp>
        <p:nvGrpSpPr>
          <p:cNvPr id="21" name="组合 20"/>
          <p:cNvGrpSpPr/>
          <p:nvPr/>
        </p:nvGrpSpPr>
        <p:grpSpPr>
          <a:xfrm>
            <a:off x="4458498" y="1700810"/>
            <a:ext cx="1350433" cy="2070100"/>
            <a:chOff x="3343276" y="1423987"/>
            <a:chExt cx="1012825" cy="1552575"/>
          </a:xfrm>
        </p:grpSpPr>
        <p:sp>
          <p:nvSpPr>
            <p:cNvPr id="22" name="圆角矩形 7"/>
            <p:cNvSpPr/>
            <p:nvPr/>
          </p:nvSpPr>
          <p:spPr>
            <a:xfrm flipV="1">
              <a:off x="3767138" y="1423987"/>
              <a:ext cx="165100" cy="758429"/>
            </a:xfrm>
            <a:custGeom>
              <a:avLst/>
              <a:gdLst>
                <a:gd name="connsiteX0" fmla="*/ 379028 w 470468"/>
                <a:gd name="connsiteY0" fmla="*/ 0 h 2132857"/>
                <a:gd name="connsiteX1" fmla="*/ 379027 w 470468"/>
                <a:gd name="connsiteY1" fmla="*/ 1943343 h 2132857"/>
                <a:gd name="connsiteX2" fmla="*/ 189513 w 470468"/>
                <a:gd name="connsiteY2" fmla="*/ 2132857 h 2132857"/>
                <a:gd name="connsiteX3" fmla="*/ 189514 w 470468"/>
                <a:gd name="connsiteY3" fmla="*/ 2132856 h 2132857"/>
                <a:gd name="connsiteX4" fmla="*/ 0 w 470468"/>
                <a:gd name="connsiteY4" fmla="*/ 1943342 h 2132857"/>
                <a:gd name="connsiteX5" fmla="*/ 0 w 470468"/>
                <a:gd name="connsiteY5" fmla="*/ 0 h 2132857"/>
                <a:gd name="connsiteX6" fmla="*/ 470468 w 470468"/>
                <a:gd name="connsiteY6" fmla="*/ 91440 h 2132857"/>
                <a:gd name="connsiteX0-1" fmla="*/ 379028 w 379028"/>
                <a:gd name="connsiteY0-2" fmla="*/ 0 h 2132857"/>
                <a:gd name="connsiteX1-3" fmla="*/ 379027 w 379028"/>
                <a:gd name="connsiteY1-4" fmla="*/ 1943343 h 2132857"/>
                <a:gd name="connsiteX2-5" fmla="*/ 189513 w 379028"/>
                <a:gd name="connsiteY2-6" fmla="*/ 2132857 h 2132857"/>
                <a:gd name="connsiteX3-7" fmla="*/ 189514 w 379028"/>
                <a:gd name="connsiteY3-8" fmla="*/ 2132856 h 2132857"/>
                <a:gd name="connsiteX4-9" fmla="*/ 0 w 379028"/>
                <a:gd name="connsiteY4-10" fmla="*/ 1943342 h 2132857"/>
                <a:gd name="connsiteX5-11" fmla="*/ 0 w 379028"/>
                <a:gd name="connsiteY5-12" fmla="*/ 0 h 213285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379028" h="2132857">
                  <a:moveTo>
                    <a:pt x="379028" y="0"/>
                  </a:moveTo>
                  <a:cubicBezTo>
                    <a:pt x="379028" y="647781"/>
                    <a:pt x="379027" y="1295562"/>
                    <a:pt x="379027" y="1943343"/>
                  </a:cubicBezTo>
                  <a:cubicBezTo>
                    <a:pt x="379027" y="2048009"/>
                    <a:pt x="294179" y="2132857"/>
                    <a:pt x="189513" y="2132857"/>
                  </a:cubicBezTo>
                  <a:lnTo>
                    <a:pt x="189514" y="2132856"/>
                  </a:lnTo>
                  <a:cubicBezTo>
                    <a:pt x="84848" y="2132856"/>
                    <a:pt x="0" y="2048008"/>
                    <a:pt x="0" y="1943342"/>
                  </a:cubicBezTo>
                  <a:lnTo>
                    <a:pt x="0" y="0"/>
                  </a:lnTo>
                </a:path>
              </a:pathLst>
            </a:custGeom>
            <a:noFill/>
            <a:ln w="25400" cap="flat" cmpd="sng" algn="ctr">
              <a:solidFill>
                <a:schemeClr val="tx1">
                  <a:lumMod val="75000"/>
                  <a:lumOff val="25000"/>
                </a:schemeClr>
              </a:solidFill>
              <a:prstDash val="solid"/>
            </a:ln>
            <a:effectLst/>
          </p:spPr>
          <p:txBody>
            <a:bodyPr anchor="ctr"/>
            <a:lstStyle/>
            <a:p>
              <a:pPr algn="ctr">
                <a:defRPr/>
              </a:pPr>
              <a:endParaRPr lang="en-US" sz="3200" kern="0">
                <a:solidFill>
                  <a:sysClr val="window" lastClr="FFFFFF"/>
                </a:solidFill>
                <a:latin typeface="Calibri" panose="020F0502020204030204"/>
              </a:endParaRPr>
            </a:p>
          </p:txBody>
        </p:sp>
        <p:sp>
          <p:nvSpPr>
            <p:cNvPr id="28" name="八角星 27"/>
            <p:cNvSpPr/>
            <p:nvPr/>
          </p:nvSpPr>
          <p:spPr>
            <a:xfrm>
              <a:off x="3343276" y="2121693"/>
              <a:ext cx="1012825" cy="854869"/>
            </a:xfrm>
            <a:prstGeom prst="star8">
              <a:avLst>
                <a:gd name="adj" fmla="val 42115"/>
              </a:avLst>
            </a:prstGeom>
            <a:blipFill>
              <a:blip r:embed="rId7" cstate="screen"/>
              <a:stretch>
                <a:fillRect/>
              </a:stretch>
            </a:blip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3735" dirty="0">
                  <a:ln w="12700">
                    <a:noFill/>
                  </a:ln>
                  <a:solidFill>
                    <a:schemeClr val="bg1"/>
                  </a:solidFill>
                  <a:latin typeface="微软雅黑" panose="020B0503020204020204" pitchFamily="34" charset="-122"/>
                  <a:ea typeface="微软雅黑" panose="020B0503020204020204" pitchFamily="34" charset="-122"/>
                  <a:cs typeface="Arial" panose="020B0604020202020204" pitchFamily="34" charset="0"/>
                </a:rPr>
                <a:t>02</a:t>
              </a:r>
              <a:endParaRPr lang="zh-CN" altLang="en-US" sz="3735" dirty="0">
                <a:ln w="12700">
                  <a:noFill/>
                </a:ln>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29" name="椭圆 28"/>
            <p:cNvSpPr/>
            <p:nvPr/>
          </p:nvSpPr>
          <p:spPr>
            <a:xfrm>
              <a:off x="3763963" y="2082403"/>
              <a:ext cx="158750" cy="128588"/>
            </a:xfrm>
            <a:prstGeom prst="ellipse">
              <a:avLst/>
            </a:prstGeom>
            <a:solidFill>
              <a:sysClr val="window" lastClr="FFFFFF"/>
            </a:solidFill>
            <a:ln w="25400" cap="flat" cmpd="sng" algn="ctr">
              <a:solidFill>
                <a:sysClr val="window" lastClr="FFFFFF"/>
              </a:solidFill>
              <a:prstDash val="solid"/>
            </a:ln>
            <a:effectLst/>
          </p:spPr>
          <p:txBody>
            <a:bodyPr anchor="ctr"/>
            <a:lstStyle/>
            <a:p>
              <a:pPr algn="ctr">
                <a:defRPr/>
              </a:pPr>
              <a:endParaRPr lang="en-US" sz="3200" kern="0">
                <a:solidFill>
                  <a:schemeClr val="accent1"/>
                </a:solidFill>
                <a:latin typeface="微软雅黑" panose="020B0503020204020204" pitchFamily="34" charset="-122"/>
                <a:ea typeface="微软雅黑" panose="020B0503020204020204" pitchFamily="34" charset="-122"/>
              </a:endParaRPr>
            </a:p>
          </p:txBody>
        </p:sp>
        <p:sp>
          <p:nvSpPr>
            <p:cNvPr id="30" name="椭圆 29"/>
            <p:cNvSpPr/>
            <p:nvPr/>
          </p:nvSpPr>
          <p:spPr>
            <a:xfrm>
              <a:off x="3779839" y="2096691"/>
              <a:ext cx="136525" cy="101203"/>
            </a:xfrm>
            <a:prstGeom prst="ellipse">
              <a:avLst/>
            </a:prstGeom>
            <a:solidFill>
              <a:schemeClr val="bg1"/>
            </a:solidFill>
            <a:ln w="25400" cap="flat" cmpd="sng" algn="ctr">
              <a:solidFill>
                <a:schemeClr val="tx1">
                  <a:lumMod val="75000"/>
                  <a:lumOff val="25000"/>
                </a:schemeClr>
              </a:solidFill>
              <a:prstDash val="solid"/>
            </a:ln>
            <a:effectLst/>
          </p:spPr>
          <p:txBody>
            <a:bodyPr anchor="ctr"/>
            <a:lstStyle/>
            <a:p>
              <a:pPr algn="ctr">
                <a:defRPr/>
              </a:pPr>
              <a:endParaRPr lang="en-US" sz="3200" kern="0">
                <a:solidFill>
                  <a:schemeClr val="accent1"/>
                </a:solidFill>
                <a:latin typeface="微软雅黑" panose="020B0503020204020204" pitchFamily="34" charset="-122"/>
                <a:ea typeface="微软雅黑" panose="020B0503020204020204" pitchFamily="34" charset="-122"/>
              </a:endParaRPr>
            </a:p>
          </p:txBody>
        </p:sp>
      </p:grpSp>
      <p:sp>
        <p:nvSpPr>
          <p:cNvPr id="31" name="文本框 72"/>
          <p:cNvSpPr txBox="1">
            <a:spLocks noChangeArrowheads="1"/>
          </p:cNvSpPr>
          <p:nvPr/>
        </p:nvSpPr>
        <p:spPr bwMode="auto">
          <a:xfrm>
            <a:off x="8234627" y="3968486"/>
            <a:ext cx="1930400" cy="492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888" tIns="60944" rIns="121888" bIns="60944">
            <a:spAutoFit/>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ctr" eaLnBrk="1" hangingPunct="1"/>
            <a:r>
              <a:rPr lang="zh-CN" altLang="en-US" sz="2400">
                <a:solidFill>
                  <a:srgbClr val="447197"/>
                </a:solidFill>
                <a:latin typeface="微软雅黑" panose="020B0503020204020204" pitchFamily="34" charset="-122"/>
              </a:rPr>
              <a:t>费用预算</a:t>
            </a:r>
          </a:p>
        </p:txBody>
      </p:sp>
      <p:grpSp>
        <p:nvGrpSpPr>
          <p:cNvPr id="32" name="组合 31"/>
          <p:cNvGrpSpPr/>
          <p:nvPr/>
        </p:nvGrpSpPr>
        <p:grpSpPr>
          <a:xfrm>
            <a:off x="8524615" y="1700810"/>
            <a:ext cx="1350433" cy="2070100"/>
            <a:chOff x="6392864" y="1423987"/>
            <a:chExt cx="1012825" cy="1552575"/>
          </a:xfrm>
        </p:grpSpPr>
        <p:sp>
          <p:nvSpPr>
            <p:cNvPr id="33" name="圆角矩形 7"/>
            <p:cNvSpPr/>
            <p:nvPr/>
          </p:nvSpPr>
          <p:spPr>
            <a:xfrm flipH="1" flipV="1">
              <a:off x="6811963" y="1423987"/>
              <a:ext cx="165100" cy="758429"/>
            </a:xfrm>
            <a:custGeom>
              <a:avLst/>
              <a:gdLst>
                <a:gd name="connsiteX0" fmla="*/ 379028 w 470468"/>
                <a:gd name="connsiteY0" fmla="*/ 0 h 2132857"/>
                <a:gd name="connsiteX1" fmla="*/ 379027 w 470468"/>
                <a:gd name="connsiteY1" fmla="*/ 1943343 h 2132857"/>
                <a:gd name="connsiteX2" fmla="*/ 189513 w 470468"/>
                <a:gd name="connsiteY2" fmla="*/ 2132857 h 2132857"/>
                <a:gd name="connsiteX3" fmla="*/ 189514 w 470468"/>
                <a:gd name="connsiteY3" fmla="*/ 2132856 h 2132857"/>
                <a:gd name="connsiteX4" fmla="*/ 0 w 470468"/>
                <a:gd name="connsiteY4" fmla="*/ 1943342 h 2132857"/>
                <a:gd name="connsiteX5" fmla="*/ 0 w 470468"/>
                <a:gd name="connsiteY5" fmla="*/ 0 h 2132857"/>
                <a:gd name="connsiteX6" fmla="*/ 470468 w 470468"/>
                <a:gd name="connsiteY6" fmla="*/ 91440 h 2132857"/>
                <a:gd name="connsiteX0-1" fmla="*/ 379028 w 379028"/>
                <a:gd name="connsiteY0-2" fmla="*/ 0 h 2132857"/>
                <a:gd name="connsiteX1-3" fmla="*/ 379027 w 379028"/>
                <a:gd name="connsiteY1-4" fmla="*/ 1943343 h 2132857"/>
                <a:gd name="connsiteX2-5" fmla="*/ 189513 w 379028"/>
                <a:gd name="connsiteY2-6" fmla="*/ 2132857 h 2132857"/>
                <a:gd name="connsiteX3-7" fmla="*/ 189514 w 379028"/>
                <a:gd name="connsiteY3-8" fmla="*/ 2132856 h 2132857"/>
                <a:gd name="connsiteX4-9" fmla="*/ 0 w 379028"/>
                <a:gd name="connsiteY4-10" fmla="*/ 1943342 h 2132857"/>
                <a:gd name="connsiteX5-11" fmla="*/ 0 w 379028"/>
                <a:gd name="connsiteY5-12" fmla="*/ 0 h 213285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379028" h="2132857">
                  <a:moveTo>
                    <a:pt x="379028" y="0"/>
                  </a:moveTo>
                  <a:cubicBezTo>
                    <a:pt x="379028" y="647781"/>
                    <a:pt x="379027" y="1295562"/>
                    <a:pt x="379027" y="1943343"/>
                  </a:cubicBezTo>
                  <a:cubicBezTo>
                    <a:pt x="379027" y="2048009"/>
                    <a:pt x="294179" y="2132857"/>
                    <a:pt x="189513" y="2132857"/>
                  </a:cubicBezTo>
                  <a:lnTo>
                    <a:pt x="189514" y="2132856"/>
                  </a:lnTo>
                  <a:cubicBezTo>
                    <a:pt x="84848" y="2132856"/>
                    <a:pt x="0" y="2048008"/>
                    <a:pt x="0" y="1943342"/>
                  </a:cubicBezTo>
                  <a:lnTo>
                    <a:pt x="0" y="0"/>
                  </a:lnTo>
                </a:path>
              </a:pathLst>
            </a:custGeom>
            <a:noFill/>
            <a:ln w="25400" cap="flat" cmpd="sng" algn="ctr">
              <a:solidFill>
                <a:schemeClr val="tx1">
                  <a:lumMod val="75000"/>
                  <a:lumOff val="25000"/>
                </a:schemeClr>
              </a:solidFill>
              <a:prstDash val="solid"/>
            </a:ln>
            <a:effectLst/>
          </p:spPr>
          <p:txBody>
            <a:bodyPr anchor="ctr"/>
            <a:lstStyle/>
            <a:p>
              <a:pPr algn="ctr">
                <a:defRPr/>
              </a:pPr>
              <a:endParaRPr lang="en-US" sz="3200" kern="0">
                <a:solidFill>
                  <a:sysClr val="window" lastClr="FFFFFF"/>
                </a:solidFill>
                <a:latin typeface="Calibri" panose="020F0502020204030204"/>
              </a:endParaRPr>
            </a:p>
          </p:txBody>
        </p:sp>
        <p:sp>
          <p:nvSpPr>
            <p:cNvPr id="34" name="八角星 33"/>
            <p:cNvSpPr/>
            <p:nvPr/>
          </p:nvSpPr>
          <p:spPr>
            <a:xfrm>
              <a:off x="6392864" y="2121693"/>
              <a:ext cx="1012825" cy="854869"/>
            </a:xfrm>
            <a:prstGeom prst="star8">
              <a:avLst>
                <a:gd name="adj" fmla="val 42115"/>
              </a:avLst>
            </a:prstGeom>
            <a:blipFill>
              <a:blip r:embed="rId7" cstate="screen"/>
              <a:stretch>
                <a:fillRect/>
              </a:stretch>
            </a:blip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3735" dirty="0">
                  <a:ln w="12700">
                    <a:noFill/>
                  </a:ln>
                  <a:solidFill>
                    <a:schemeClr val="bg1"/>
                  </a:solidFill>
                  <a:latin typeface="微软雅黑" panose="020B0503020204020204" pitchFamily="34" charset="-122"/>
                  <a:ea typeface="微软雅黑" panose="020B0503020204020204" pitchFamily="34" charset="-122"/>
                  <a:cs typeface="Arial" panose="020B0604020202020204" pitchFamily="34" charset="0"/>
                </a:rPr>
                <a:t>04</a:t>
              </a:r>
              <a:endParaRPr lang="zh-CN" altLang="en-US" sz="3735" dirty="0">
                <a:ln w="12700">
                  <a:noFill/>
                </a:ln>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35" name="椭圆 34"/>
            <p:cNvSpPr/>
            <p:nvPr/>
          </p:nvSpPr>
          <p:spPr>
            <a:xfrm>
              <a:off x="6810376" y="2065735"/>
              <a:ext cx="157163" cy="127397"/>
            </a:xfrm>
            <a:prstGeom prst="ellipse">
              <a:avLst/>
            </a:prstGeom>
            <a:solidFill>
              <a:sysClr val="window" lastClr="FFFFFF"/>
            </a:solidFill>
            <a:ln w="25400" cap="flat" cmpd="sng" algn="ctr">
              <a:solidFill>
                <a:sysClr val="window" lastClr="FFFFFF"/>
              </a:solidFill>
              <a:prstDash val="solid"/>
            </a:ln>
            <a:effectLst/>
          </p:spPr>
          <p:txBody>
            <a:bodyPr anchor="ctr"/>
            <a:lstStyle/>
            <a:p>
              <a:pPr algn="ctr">
                <a:defRPr/>
              </a:pPr>
              <a:endParaRPr lang="en-US" sz="3200" kern="0">
                <a:solidFill>
                  <a:schemeClr val="accent1"/>
                </a:solidFill>
                <a:latin typeface="微软雅黑" panose="020B0503020204020204" pitchFamily="34" charset="-122"/>
                <a:ea typeface="微软雅黑" panose="020B0503020204020204" pitchFamily="34" charset="-122"/>
              </a:endParaRPr>
            </a:p>
          </p:txBody>
        </p:sp>
        <p:sp>
          <p:nvSpPr>
            <p:cNvPr id="36" name="椭圆 35"/>
            <p:cNvSpPr/>
            <p:nvPr/>
          </p:nvSpPr>
          <p:spPr>
            <a:xfrm>
              <a:off x="6826251" y="2078831"/>
              <a:ext cx="136525" cy="101204"/>
            </a:xfrm>
            <a:prstGeom prst="ellipse">
              <a:avLst/>
            </a:prstGeom>
            <a:solidFill>
              <a:schemeClr val="bg1"/>
            </a:solidFill>
            <a:ln w="25400" cap="flat" cmpd="sng" algn="ctr">
              <a:solidFill>
                <a:schemeClr val="tx1">
                  <a:lumMod val="75000"/>
                  <a:lumOff val="25000"/>
                </a:schemeClr>
              </a:solidFill>
              <a:prstDash val="solid"/>
            </a:ln>
            <a:effectLst/>
          </p:spPr>
          <p:txBody>
            <a:bodyPr anchor="ctr"/>
            <a:lstStyle/>
            <a:p>
              <a:pPr algn="ctr">
                <a:defRPr/>
              </a:pPr>
              <a:endParaRPr lang="en-US" sz="3200" kern="0">
                <a:solidFill>
                  <a:schemeClr val="accent1"/>
                </a:solidFill>
                <a:latin typeface="微软雅黑" panose="020B0503020204020204" pitchFamily="34" charset="-122"/>
                <a:ea typeface="微软雅黑" panose="020B0503020204020204" pitchFamily="34" charset="-122"/>
              </a:endParaRPr>
            </a:p>
          </p:txBody>
        </p:sp>
      </p:grpSp>
      <p:sp>
        <p:nvSpPr>
          <p:cNvPr id="37" name="文本框 35"/>
          <p:cNvSpPr txBox="1">
            <a:spLocks noChangeArrowheads="1"/>
          </p:cNvSpPr>
          <p:nvPr/>
        </p:nvSpPr>
        <p:spPr bwMode="auto">
          <a:xfrm>
            <a:off x="4198712" y="4397114"/>
            <a:ext cx="1873249" cy="133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eaLnBrk="1" hangingPunct="1">
              <a:lnSpc>
                <a:spcPct val="130000"/>
              </a:lnSpc>
            </a:pPr>
            <a:r>
              <a:rPr lang="zh-CN" altLang="en-US" sz="1600" dirty="0">
                <a:solidFill>
                  <a:schemeClr val="tx1">
                    <a:lumMod val="75000"/>
                    <a:lumOff val="25000"/>
                  </a:schemeClr>
                </a:solidFill>
                <a:latin typeface="微软雅黑" panose="020B0503020204020204" pitchFamily="34" charset="-122"/>
              </a:rPr>
              <a:t>它涉及生产量预算和生产成本预算两方面。</a:t>
            </a:r>
          </a:p>
        </p:txBody>
      </p:sp>
      <p:sp>
        <p:nvSpPr>
          <p:cNvPr id="38" name="文本框 36"/>
          <p:cNvSpPr txBox="1">
            <a:spLocks noChangeArrowheads="1"/>
          </p:cNvSpPr>
          <p:nvPr/>
        </p:nvSpPr>
        <p:spPr bwMode="auto">
          <a:xfrm>
            <a:off x="6232823" y="4397114"/>
            <a:ext cx="1873251" cy="133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eaLnBrk="1" hangingPunct="1">
              <a:lnSpc>
                <a:spcPct val="130000"/>
              </a:lnSpc>
            </a:pPr>
            <a:r>
              <a:rPr lang="zh-CN" altLang="en-US" sz="1600">
                <a:solidFill>
                  <a:schemeClr val="tx1">
                    <a:lumMod val="75000"/>
                    <a:lumOff val="25000"/>
                  </a:schemeClr>
                </a:solidFill>
                <a:latin typeface="微软雅黑" panose="020B0503020204020204" pitchFamily="34" charset="-122"/>
              </a:rPr>
              <a:t>它包括材料存货预算和产品存货预算。</a:t>
            </a:r>
          </a:p>
        </p:txBody>
      </p:sp>
      <p:sp>
        <p:nvSpPr>
          <p:cNvPr id="39" name="文本框 37"/>
          <p:cNvSpPr txBox="1">
            <a:spLocks noChangeArrowheads="1"/>
          </p:cNvSpPr>
          <p:nvPr/>
        </p:nvSpPr>
        <p:spPr bwMode="auto">
          <a:xfrm>
            <a:off x="8269057" y="4397114"/>
            <a:ext cx="1871133" cy="133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eaLnBrk="1" hangingPunct="1">
              <a:lnSpc>
                <a:spcPct val="130000"/>
              </a:lnSpc>
            </a:pPr>
            <a:r>
              <a:rPr lang="zh-CN" altLang="en-US" sz="1600">
                <a:solidFill>
                  <a:schemeClr val="tx1">
                    <a:lumMod val="75000"/>
                    <a:lumOff val="25000"/>
                  </a:schemeClr>
                </a:solidFill>
                <a:latin typeface="微软雅黑" panose="020B0503020204020204" pitchFamily="34" charset="-122"/>
              </a:rPr>
              <a:t>包括销售费用预算和管理费用预算。</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500"/>
                                        <p:tgtEl>
                                          <p:spTgt spid="23"/>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left)">
                                      <p:cBhvr>
                                        <p:cTn id="15" dur="500"/>
                                        <p:tgtEl>
                                          <p:spTgt spid="24"/>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fade">
                                      <p:cBhvr>
                                        <p:cTn id="19" dur="500"/>
                                        <p:tgtEl>
                                          <p:spTgt spid="25"/>
                                        </p:tgtEl>
                                      </p:cBhvr>
                                    </p:animEffect>
                                  </p:childTnLst>
                                </p:cTn>
                              </p:par>
                              <p:par>
                                <p:cTn id="20" presetID="2" presetClass="entr" presetSubtype="8" fill="hold" grpId="0" nodeType="withEffect">
                                  <p:stCondLst>
                                    <p:cond delay="0"/>
                                  </p:stCondLst>
                                  <p:childTnLst>
                                    <p:set>
                                      <p:cBhvr>
                                        <p:cTn id="21" dur="1" fill="hold">
                                          <p:stCondLst>
                                            <p:cond delay="0"/>
                                          </p:stCondLst>
                                        </p:cTn>
                                        <p:tgtEl>
                                          <p:spTgt spid="26"/>
                                        </p:tgtEl>
                                        <p:attrNameLst>
                                          <p:attrName>style.visibility</p:attrName>
                                        </p:attrNameLst>
                                      </p:cBhvr>
                                      <p:to>
                                        <p:strVal val="visible"/>
                                      </p:to>
                                    </p:set>
                                    <p:anim calcmode="lin" valueType="num">
                                      <p:cBhvr additive="base">
                                        <p:cTn id="22" dur="500" fill="hold"/>
                                        <p:tgtEl>
                                          <p:spTgt spid="26"/>
                                        </p:tgtEl>
                                        <p:attrNameLst>
                                          <p:attrName>ppt_x</p:attrName>
                                        </p:attrNameLst>
                                      </p:cBhvr>
                                      <p:tavLst>
                                        <p:tav tm="0">
                                          <p:val>
                                            <p:strVal val="0-#ppt_w/2"/>
                                          </p:val>
                                        </p:tav>
                                        <p:tav tm="100000">
                                          <p:val>
                                            <p:strVal val="#ppt_x"/>
                                          </p:val>
                                        </p:tav>
                                      </p:tavLst>
                                    </p:anim>
                                    <p:anim calcmode="lin" valueType="num">
                                      <p:cBhvr additive="base">
                                        <p:cTn id="23" dur="500" fill="hold"/>
                                        <p:tgtEl>
                                          <p:spTgt spid="26"/>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2" presetClass="entr" presetSubtype="1"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up)">
                                      <p:cBhvr>
                                        <p:cTn id="27" dur="500"/>
                                        <p:tgtEl>
                                          <p:spTgt spid="9"/>
                                        </p:tgtEl>
                                      </p:cBhvr>
                                    </p:animEffect>
                                  </p:childTnLst>
                                </p:cTn>
                              </p:par>
                            </p:childTnLst>
                          </p:cTn>
                        </p:par>
                        <p:par>
                          <p:cTn id="28" fill="hold">
                            <p:stCondLst>
                              <p:cond delay="2500"/>
                            </p:stCondLst>
                            <p:childTnLst>
                              <p:par>
                                <p:cTn id="29" presetID="32" presetClass="emph" presetSubtype="0" fill="hold" nodeType="afterEffect">
                                  <p:stCondLst>
                                    <p:cond delay="0"/>
                                  </p:stCondLst>
                                  <p:childTnLst>
                                    <p:animRot by="120000">
                                      <p:cBhvr>
                                        <p:cTn id="30" dur="100" fill="hold">
                                          <p:stCondLst>
                                            <p:cond delay="0"/>
                                          </p:stCondLst>
                                        </p:cTn>
                                        <p:tgtEl>
                                          <p:spTgt spid="9"/>
                                        </p:tgtEl>
                                        <p:attrNameLst>
                                          <p:attrName>r</p:attrName>
                                        </p:attrNameLst>
                                      </p:cBhvr>
                                    </p:animRot>
                                    <p:animRot by="-240000">
                                      <p:cBhvr>
                                        <p:cTn id="31" dur="200" fill="hold">
                                          <p:stCondLst>
                                            <p:cond delay="200"/>
                                          </p:stCondLst>
                                        </p:cTn>
                                        <p:tgtEl>
                                          <p:spTgt spid="9"/>
                                        </p:tgtEl>
                                        <p:attrNameLst>
                                          <p:attrName>r</p:attrName>
                                        </p:attrNameLst>
                                      </p:cBhvr>
                                    </p:animRot>
                                    <p:animRot by="240000">
                                      <p:cBhvr>
                                        <p:cTn id="32" dur="200" fill="hold">
                                          <p:stCondLst>
                                            <p:cond delay="400"/>
                                          </p:stCondLst>
                                        </p:cTn>
                                        <p:tgtEl>
                                          <p:spTgt spid="9"/>
                                        </p:tgtEl>
                                        <p:attrNameLst>
                                          <p:attrName>r</p:attrName>
                                        </p:attrNameLst>
                                      </p:cBhvr>
                                    </p:animRot>
                                    <p:animRot by="-240000">
                                      <p:cBhvr>
                                        <p:cTn id="33" dur="200" fill="hold">
                                          <p:stCondLst>
                                            <p:cond delay="600"/>
                                          </p:stCondLst>
                                        </p:cTn>
                                        <p:tgtEl>
                                          <p:spTgt spid="9"/>
                                        </p:tgtEl>
                                        <p:attrNameLst>
                                          <p:attrName>r</p:attrName>
                                        </p:attrNameLst>
                                      </p:cBhvr>
                                    </p:animRot>
                                    <p:animRot by="120000">
                                      <p:cBhvr>
                                        <p:cTn id="34" dur="200" fill="hold">
                                          <p:stCondLst>
                                            <p:cond delay="800"/>
                                          </p:stCondLst>
                                        </p:cTn>
                                        <p:tgtEl>
                                          <p:spTgt spid="9"/>
                                        </p:tgtEl>
                                        <p:attrNameLst>
                                          <p:attrName>r</p:attrName>
                                        </p:attrNameLst>
                                      </p:cBhvr>
                                    </p:animRot>
                                  </p:childTnLst>
                                </p:cTn>
                              </p:par>
                            </p:childTnLst>
                          </p:cTn>
                        </p:par>
                        <p:par>
                          <p:cTn id="35" fill="hold">
                            <p:stCondLst>
                              <p:cond delay="3500"/>
                            </p:stCondLst>
                            <p:childTnLst>
                              <p:par>
                                <p:cTn id="36" presetID="22" presetClass="entr" presetSubtype="1"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up)">
                                      <p:cBhvr>
                                        <p:cTn id="38" dur="500"/>
                                        <p:tgtEl>
                                          <p:spTgt spid="21"/>
                                        </p:tgtEl>
                                      </p:cBhvr>
                                    </p:animEffect>
                                  </p:childTnLst>
                                </p:cTn>
                              </p:par>
                            </p:childTnLst>
                          </p:cTn>
                        </p:par>
                        <p:par>
                          <p:cTn id="39" fill="hold">
                            <p:stCondLst>
                              <p:cond delay="4000"/>
                            </p:stCondLst>
                            <p:childTnLst>
                              <p:par>
                                <p:cTn id="40" presetID="32" presetClass="emph" presetSubtype="0" fill="hold" nodeType="afterEffect">
                                  <p:stCondLst>
                                    <p:cond delay="0"/>
                                  </p:stCondLst>
                                  <p:childTnLst>
                                    <p:animRot by="120000">
                                      <p:cBhvr>
                                        <p:cTn id="41" dur="100" fill="hold">
                                          <p:stCondLst>
                                            <p:cond delay="0"/>
                                          </p:stCondLst>
                                        </p:cTn>
                                        <p:tgtEl>
                                          <p:spTgt spid="21"/>
                                        </p:tgtEl>
                                        <p:attrNameLst>
                                          <p:attrName>r</p:attrName>
                                        </p:attrNameLst>
                                      </p:cBhvr>
                                    </p:animRot>
                                    <p:animRot by="-240000">
                                      <p:cBhvr>
                                        <p:cTn id="42" dur="200" fill="hold">
                                          <p:stCondLst>
                                            <p:cond delay="200"/>
                                          </p:stCondLst>
                                        </p:cTn>
                                        <p:tgtEl>
                                          <p:spTgt spid="21"/>
                                        </p:tgtEl>
                                        <p:attrNameLst>
                                          <p:attrName>r</p:attrName>
                                        </p:attrNameLst>
                                      </p:cBhvr>
                                    </p:animRot>
                                    <p:animRot by="240000">
                                      <p:cBhvr>
                                        <p:cTn id="43" dur="200" fill="hold">
                                          <p:stCondLst>
                                            <p:cond delay="400"/>
                                          </p:stCondLst>
                                        </p:cTn>
                                        <p:tgtEl>
                                          <p:spTgt spid="21"/>
                                        </p:tgtEl>
                                        <p:attrNameLst>
                                          <p:attrName>r</p:attrName>
                                        </p:attrNameLst>
                                      </p:cBhvr>
                                    </p:animRot>
                                    <p:animRot by="-240000">
                                      <p:cBhvr>
                                        <p:cTn id="44" dur="200" fill="hold">
                                          <p:stCondLst>
                                            <p:cond delay="600"/>
                                          </p:stCondLst>
                                        </p:cTn>
                                        <p:tgtEl>
                                          <p:spTgt spid="21"/>
                                        </p:tgtEl>
                                        <p:attrNameLst>
                                          <p:attrName>r</p:attrName>
                                        </p:attrNameLst>
                                      </p:cBhvr>
                                    </p:animRot>
                                    <p:animRot by="120000">
                                      <p:cBhvr>
                                        <p:cTn id="45" dur="200" fill="hold">
                                          <p:stCondLst>
                                            <p:cond delay="800"/>
                                          </p:stCondLst>
                                        </p:cTn>
                                        <p:tgtEl>
                                          <p:spTgt spid="21"/>
                                        </p:tgtEl>
                                        <p:attrNameLst>
                                          <p:attrName>r</p:attrName>
                                        </p:attrNameLst>
                                      </p:cBhvr>
                                    </p:animRot>
                                  </p:childTnLst>
                                </p:cTn>
                              </p:par>
                            </p:childTnLst>
                          </p:cTn>
                        </p:par>
                        <p:par>
                          <p:cTn id="46" fill="hold">
                            <p:stCondLst>
                              <p:cond delay="5000"/>
                            </p:stCondLst>
                            <p:childTnLst>
                              <p:par>
                                <p:cTn id="47" presetID="22" presetClass="entr" presetSubtype="1" fill="hold"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up)">
                                      <p:cBhvr>
                                        <p:cTn id="49" dur="500"/>
                                        <p:tgtEl>
                                          <p:spTgt spid="15"/>
                                        </p:tgtEl>
                                      </p:cBhvr>
                                    </p:animEffect>
                                  </p:childTnLst>
                                </p:cTn>
                              </p:par>
                            </p:childTnLst>
                          </p:cTn>
                        </p:par>
                        <p:par>
                          <p:cTn id="50" fill="hold">
                            <p:stCondLst>
                              <p:cond delay="5500"/>
                            </p:stCondLst>
                            <p:childTnLst>
                              <p:par>
                                <p:cTn id="51" presetID="32" presetClass="emph" presetSubtype="0" fill="hold" nodeType="afterEffect">
                                  <p:stCondLst>
                                    <p:cond delay="0"/>
                                  </p:stCondLst>
                                  <p:childTnLst>
                                    <p:animRot by="120000">
                                      <p:cBhvr>
                                        <p:cTn id="52" dur="100" fill="hold">
                                          <p:stCondLst>
                                            <p:cond delay="0"/>
                                          </p:stCondLst>
                                        </p:cTn>
                                        <p:tgtEl>
                                          <p:spTgt spid="15"/>
                                        </p:tgtEl>
                                        <p:attrNameLst>
                                          <p:attrName>r</p:attrName>
                                        </p:attrNameLst>
                                      </p:cBhvr>
                                    </p:animRot>
                                    <p:animRot by="-240000">
                                      <p:cBhvr>
                                        <p:cTn id="53" dur="200" fill="hold">
                                          <p:stCondLst>
                                            <p:cond delay="200"/>
                                          </p:stCondLst>
                                        </p:cTn>
                                        <p:tgtEl>
                                          <p:spTgt spid="15"/>
                                        </p:tgtEl>
                                        <p:attrNameLst>
                                          <p:attrName>r</p:attrName>
                                        </p:attrNameLst>
                                      </p:cBhvr>
                                    </p:animRot>
                                    <p:animRot by="240000">
                                      <p:cBhvr>
                                        <p:cTn id="54" dur="200" fill="hold">
                                          <p:stCondLst>
                                            <p:cond delay="400"/>
                                          </p:stCondLst>
                                        </p:cTn>
                                        <p:tgtEl>
                                          <p:spTgt spid="15"/>
                                        </p:tgtEl>
                                        <p:attrNameLst>
                                          <p:attrName>r</p:attrName>
                                        </p:attrNameLst>
                                      </p:cBhvr>
                                    </p:animRot>
                                    <p:animRot by="-240000">
                                      <p:cBhvr>
                                        <p:cTn id="55" dur="200" fill="hold">
                                          <p:stCondLst>
                                            <p:cond delay="600"/>
                                          </p:stCondLst>
                                        </p:cTn>
                                        <p:tgtEl>
                                          <p:spTgt spid="15"/>
                                        </p:tgtEl>
                                        <p:attrNameLst>
                                          <p:attrName>r</p:attrName>
                                        </p:attrNameLst>
                                      </p:cBhvr>
                                    </p:animRot>
                                    <p:animRot by="120000">
                                      <p:cBhvr>
                                        <p:cTn id="56" dur="200" fill="hold">
                                          <p:stCondLst>
                                            <p:cond delay="800"/>
                                          </p:stCondLst>
                                        </p:cTn>
                                        <p:tgtEl>
                                          <p:spTgt spid="15"/>
                                        </p:tgtEl>
                                        <p:attrNameLst>
                                          <p:attrName>r</p:attrName>
                                        </p:attrNameLst>
                                      </p:cBhvr>
                                    </p:animRot>
                                  </p:childTnLst>
                                </p:cTn>
                              </p:par>
                            </p:childTnLst>
                          </p:cTn>
                        </p:par>
                        <p:par>
                          <p:cTn id="57" fill="hold">
                            <p:stCondLst>
                              <p:cond delay="6500"/>
                            </p:stCondLst>
                            <p:childTnLst>
                              <p:par>
                                <p:cTn id="58" presetID="22" presetClass="entr" presetSubtype="1" fill="hold" nodeType="afterEffect">
                                  <p:stCondLst>
                                    <p:cond delay="0"/>
                                  </p:stCondLst>
                                  <p:childTnLst>
                                    <p:set>
                                      <p:cBhvr>
                                        <p:cTn id="59" dur="1" fill="hold">
                                          <p:stCondLst>
                                            <p:cond delay="0"/>
                                          </p:stCondLst>
                                        </p:cTn>
                                        <p:tgtEl>
                                          <p:spTgt spid="32"/>
                                        </p:tgtEl>
                                        <p:attrNameLst>
                                          <p:attrName>style.visibility</p:attrName>
                                        </p:attrNameLst>
                                      </p:cBhvr>
                                      <p:to>
                                        <p:strVal val="visible"/>
                                      </p:to>
                                    </p:set>
                                    <p:animEffect transition="in" filter="wipe(up)">
                                      <p:cBhvr>
                                        <p:cTn id="60" dur="500"/>
                                        <p:tgtEl>
                                          <p:spTgt spid="32"/>
                                        </p:tgtEl>
                                      </p:cBhvr>
                                    </p:animEffect>
                                  </p:childTnLst>
                                </p:cTn>
                              </p:par>
                            </p:childTnLst>
                          </p:cTn>
                        </p:par>
                        <p:par>
                          <p:cTn id="61" fill="hold">
                            <p:stCondLst>
                              <p:cond delay="7000"/>
                            </p:stCondLst>
                            <p:childTnLst>
                              <p:par>
                                <p:cTn id="62" presetID="32" presetClass="emph" presetSubtype="0" fill="hold" nodeType="afterEffect">
                                  <p:stCondLst>
                                    <p:cond delay="0"/>
                                  </p:stCondLst>
                                  <p:childTnLst>
                                    <p:animRot by="120000">
                                      <p:cBhvr>
                                        <p:cTn id="63" dur="100" fill="hold">
                                          <p:stCondLst>
                                            <p:cond delay="0"/>
                                          </p:stCondLst>
                                        </p:cTn>
                                        <p:tgtEl>
                                          <p:spTgt spid="32"/>
                                        </p:tgtEl>
                                        <p:attrNameLst>
                                          <p:attrName>r</p:attrName>
                                        </p:attrNameLst>
                                      </p:cBhvr>
                                    </p:animRot>
                                    <p:animRot by="-240000">
                                      <p:cBhvr>
                                        <p:cTn id="64" dur="200" fill="hold">
                                          <p:stCondLst>
                                            <p:cond delay="200"/>
                                          </p:stCondLst>
                                        </p:cTn>
                                        <p:tgtEl>
                                          <p:spTgt spid="32"/>
                                        </p:tgtEl>
                                        <p:attrNameLst>
                                          <p:attrName>r</p:attrName>
                                        </p:attrNameLst>
                                      </p:cBhvr>
                                    </p:animRot>
                                    <p:animRot by="240000">
                                      <p:cBhvr>
                                        <p:cTn id="65" dur="200" fill="hold">
                                          <p:stCondLst>
                                            <p:cond delay="400"/>
                                          </p:stCondLst>
                                        </p:cTn>
                                        <p:tgtEl>
                                          <p:spTgt spid="32"/>
                                        </p:tgtEl>
                                        <p:attrNameLst>
                                          <p:attrName>r</p:attrName>
                                        </p:attrNameLst>
                                      </p:cBhvr>
                                    </p:animRot>
                                    <p:animRot by="-240000">
                                      <p:cBhvr>
                                        <p:cTn id="66" dur="200" fill="hold">
                                          <p:stCondLst>
                                            <p:cond delay="600"/>
                                          </p:stCondLst>
                                        </p:cTn>
                                        <p:tgtEl>
                                          <p:spTgt spid="32"/>
                                        </p:tgtEl>
                                        <p:attrNameLst>
                                          <p:attrName>r</p:attrName>
                                        </p:attrNameLst>
                                      </p:cBhvr>
                                    </p:animRot>
                                    <p:animRot by="120000">
                                      <p:cBhvr>
                                        <p:cTn id="67" dur="200" fill="hold">
                                          <p:stCondLst>
                                            <p:cond delay="800"/>
                                          </p:stCondLst>
                                        </p:cTn>
                                        <p:tgtEl>
                                          <p:spTgt spid="32"/>
                                        </p:tgtEl>
                                        <p:attrNameLst>
                                          <p:attrName>r</p:attrName>
                                        </p:attrNameLst>
                                      </p:cBhvr>
                                    </p:animRot>
                                  </p:childTnLst>
                                </p:cTn>
                              </p:par>
                            </p:childTnLst>
                          </p:cTn>
                        </p:par>
                        <p:par>
                          <p:cTn id="68" fill="hold">
                            <p:stCondLst>
                              <p:cond delay="8000"/>
                            </p:stCondLst>
                            <p:childTnLst>
                              <p:par>
                                <p:cTn id="69" presetID="14" presetClass="entr" presetSubtype="10" fill="hold" grpId="0" nodeType="afterEffect">
                                  <p:stCondLst>
                                    <p:cond delay="0"/>
                                  </p:stCondLst>
                                  <p:childTnLst>
                                    <p:set>
                                      <p:cBhvr>
                                        <p:cTn id="70" dur="1" fill="hold">
                                          <p:stCondLst>
                                            <p:cond delay="0"/>
                                          </p:stCondLst>
                                        </p:cTn>
                                        <p:tgtEl>
                                          <p:spTgt spid="7"/>
                                        </p:tgtEl>
                                        <p:attrNameLst>
                                          <p:attrName>style.visibility</p:attrName>
                                        </p:attrNameLst>
                                      </p:cBhvr>
                                      <p:to>
                                        <p:strVal val="visible"/>
                                      </p:to>
                                    </p:set>
                                    <p:animEffect transition="in" filter="randombar(horizontal)">
                                      <p:cBhvr>
                                        <p:cTn id="71" dur="500"/>
                                        <p:tgtEl>
                                          <p:spTgt spid="7"/>
                                        </p:tgtEl>
                                      </p:cBhvr>
                                    </p:animEffect>
                                  </p:childTnLst>
                                </p:cTn>
                              </p:par>
                            </p:childTnLst>
                          </p:cTn>
                        </p:par>
                        <p:par>
                          <p:cTn id="72" fill="hold">
                            <p:stCondLst>
                              <p:cond delay="8500"/>
                            </p:stCondLst>
                            <p:childTnLst>
                              <p:par>
                                <p:cTn id="73" presetID="14" presetClass="entr" presetSubtype="10" fill="hold" grpId="0" nodeType="afterEffect">
                                  <p:stCondLst>
                                    <p:cond delay="0"/>
                                  </p:stCondLst>
                                  <p:childTnLst>
                                    <p:set>
                                      <p:cBhvr>
                                        <p:cTn id="74" dur="1" fill="hold">
                                          <p:stCondLst>
                                            <p:cond delay="0"/>
                                          </p:stCondLst>
                                        </p:cTn>
                                        <p:tgtEl>
                                          <p:spTgt spid="8"/>
                                        </p:tgtEl>
                                        <p:attrNameLst>
                                          <p:attrName>style.visibility</p:attrName>
                                        </p:attrNameLst>
                                      </p:cBhvr>
                                      <p:to>
                                        <p:strVal val="visible"/>
                                      </p:to>
                                    </p:set>
                                    <p:animEffect transition="in" filter="randombar(horizontal)">
                                      <p:cBhvr>
                                        <p:cTn id="75" dur="500"/>
                                        <p:tgtEl>
                                          <p:spTgt spid="8"/>
                                        </p:tgtEl>
                                      </p:cBhvr>
                                    </p:animEffect>
                                  </p:childTnLst>
                                </p:cTn>
                              </p:par>
                            </p:childTnLst>
                          </p:cTn>
                        </p:par>
                        <p:par>
                          <p:cTn id="76" fill="hold">
                            <p:stCondLst>
                              <p:cond delay="9000"/>
                            </p:stCondLst>
                            <p:childTnLst>
                              <p:par>
                                <p:cTn id="77" presetID="14" presetClass="entr" presetSubtype="10" fill="hold" grpId="0" nodeType="afterEffect">
                                  <p:stCondLst>
                                    <p:cond delay="0"/>
                                  </p:stCondLst>
                                  <p:childTnLst>
                                    <p:set>
                                      <p:cBhvr>
                                        <p:cTn id="78" dur="1" fill="hold">
                                          <p:stCondLst>
                                            <p:cond delay="0"/>
                                          </p:stCondLst>
                                        </p:cTn>
                                        <p:tgtEl>
                                          <p:spTgt spid="20"/>
                                        </p:tgtEl>
                                        <p:attrNameLst>
                                          <p:attrName>style.visibility</p:attrName>
                                        </p:attrNameLst>
                                      </p:cBhvr>
                                      <p:to>
                                        <p:strVal val="visible"/>
                                      </p:to>
                                    </p:set>
                                    <p:animEffect transition="in" filter="randombar(horizontal)">
                                      <p:cBhvr>
                                        <p:cTn id="79" dur="500"/>
                                        <p:tgtEl>
                                          <p:spTgt spid="20"/>
                                        </p:tgtEl>
                                      </p:cBhvr>
                                    </p:animEffect>
                                  </p:childTnLst>
                                </p:cTn>
                              </p:par>
                            </p:childTnLst>
                          </p:cTn>
                        </p:par>
                        <p:par>
                          <p:cTn id="80" fill="hold">
                            <p:stCondLst>
                              <p:cond delay="9500"/>
                            </p:stCondLst>
                            <p:childTnLst>
                              <p:par>
                                <p:cTn id="81" presetID="14" presetClass="entr" presetSubtype="10" fill="hold" grpId="0" nodeType="afterEffect">
                                  <p:stCondLst>
                                    <p:cond delay="0"/>
                                  </p:stCondLst>
                                  <p:childTnLst>
                                    <p:set>
                                      <p:cBhvr>
                                        <p:cTn id="82" dur="1" fill="hold">
                                          <p:stCondLst>
                                            <p:cond delay="0"/>
                                          </p:stCondLst>
                                        </p:cTn>
                                        <p:tgtEl>
                                          <p:spTgt spid="37"/>
                                        </p:tgtEl>
                                        <p:attrNameLst>
                                          <p:attrName>style.visibility</p:attrName>
                                        </p:attrNameLst>
                                      </p:cBhvr>
                                      <p:to>
                                        <p:strVal val="visible"/>
                                      </p:to>
                                    </p:set>
                                    <p:animEffect transition="in" filter="randombar(horizontal)">
                                      <p:cBhvr>
                                        <p:cTn id="83" dur="500"/>
                                        <p:tgtEl>
                                          <p:spTgt spid="37"/>
                                        </p:tgtEl>
                                      </p:cBhvr>
                                    </p:animEffect>
                                  </p:childTnLst>
                                </p:cTn>
                              </p:par>
                            </p:childTnLst>
                          </p:cTn>
                        </p:par>
                        <p:par>
                          <p:cTn id="84" fill="hold">
                            <p:stCondLst>
                              <p:cond delay="10000"/>
                            </p:stCondLst>
                            <p:childTnLst>
                              <p:par>
                                <p:cTn id="85" presetID="14" presetClass="entr" presetSubtype="10"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randombar(horizontal)">
                                      <p:cBhvr>
                                        <p:cTn id="87" dur="500"/>
                                        <p:tgtEl>
                                          <p:spTgt spid="14"/>
                                        </p:tgtEl>
                                      </p:cBhvr>
                                    </p:animEffect>
                                  </p:childTnLst>
                                </p:cTn>
                              </p:par>
                            </p:childTnLst>
                          </p:cTn>
                        </p:par>
                        <p:par>
                          <p:cTn id="88" fill="hold">
                            <p:stCondLst>
                              <p:cond delay="10500"/>
                            </p:stCondLst>
                            <p:childTnLst>
                              <p:par>
                                <p:cTn id="89" presetID="14" presetClass="entr" presetSubtype="10" fill="hold" grpId="0" nodeType="afterEffect">
                                  <p:stCondLst>
                                    <p:cond delay="0"/>
                                  </p:stCondLst>
                                  <p:childTnLst>
                                    <p:set>
                                      <p:cBhvr>
                                        <p:cTn id="90" dur="1" fill="hold">
                                          <p:stCondLst>
                                            <p:cond delay="0"/>
                                          </p:stCondLst>
                                        </p:cTn>
                                        <p:tgtEl>
                                          <p:spTgt spid="38"/>
                                        </p:tgtEl>
                                        <p:attrNameLst>
                                          <p:attrName>style.visibility</p:attrName>
                                        </p:attrNameLst>
                                      </p:cBhvr>
                                      <p:to>
                                        <p:strVal val="visible"/>
                                      </p:to>
                                    </p:set>
                                    <p:animEffect transition="in" filter="randombar(horizontal)">
                                      <p:cBhvr>
                                        <p:cTn id="91" dur="500"/>
                                        <p:tgtEl>
                                          <p:spTgt spid="38"/>
                                        </p:tgtEl>
                                      </p:cBhvr>
                                    </p:animEffect>
                                  </p:childTnLst>
                                </p:cTn>
                              </p:par>
                            </p:childTnLst>
                          </p:cTn>
                        </p:par>
                        <p:par>
                          <p:cTn id="92" fill="hold">
                            <p:stCondLst>
                              <p:cond delay="11000"/>
                            </p:stCondLst>
                            <p:childTnLst>
                              <p:par>
                                <p:cTn id="93" presetID="14" presetClass="entr" presetSubtype="10"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Effect transition="in" filter="randombar(horizontal)">
                                      <p:cBhvr>
                                        <p:cTn id="95" dur="500"/>
                                        <p:tgtEl>
                                          <p:spTgt spid="31"/>
                                        </p:tgtEl>
                                      </p:cBhvr>
                                    </p:animEffect>
                                  </p:childTnLst>
                                </p:cTn>
                              </p:par>
                            </p:childTnLst>
                          </p:cTn>
                        </p:par>
                        <p:par>
                          <p:cTn id="96" fill="hold">
                            <p:stCondLst>
                              <p:cond delay="11500"/>
                            </p:stCondLst>
                            <p:childTnLst>
                              <p:par>
                                <p:cTn id="97" presetID="14" presetClass="entr" presetSubtype="10"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Effect transition="in" filter="randombar(horizontal)">
                                      <p:cBhvr>
                                        <p:cTn id="99"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p:bldP spid="26" grpId="0"/>
      <p:bldP spid="27" grpId="0" animBg="1"/>
      <p:bldP spid="7" grpId="0"/>
      <p:bldP spid="8" grpId="0"/>
      <p:bldP spid="14" grpId="0"/>
      <p:bldP spid="20" grpId="0"/>
      <p:bldP spid="31" grpId="0"/>
      <p:bldP spid="37" grpId="0"/>
      <p:bldP spid="38" grpId="0"/>
      <p:bldP spid="3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blip>
          <a:srcRect/>
          <a:stretch>
            <a:fillRect t="-83000" b="-83000"/>
          </a:stretch>
        </a:blipFill>
        <a:effectLst/>
      </p:bgPr>
    </p:bg>
    <p:spTree>
      <p:nvGrpSpPr>
        <p:cNvPr id="1" name=""/>
        <p:cNvGrpSpPr/>
        <p:nvPr/>
      </p:nvGrpSpPr>
      <p:grpSpPr>
        <a:xfrm>
          <a:off x="0" y="0"/>
          <a:ext cx="0" cy="0"/>
          <a:chOff x="0" y="0"/>
          <a:chExt cx="0" cy="0"/>
        </a:xfrm>
      </p:grpSpPr>
      <p:sp>
        <p:nvSpPr>
          <p:cNvPr id="23" name="矩形 22"/>
          <p:cNvSpPr/>
          <p:nvPr/>
        </p:nvSpPr>
        <p:spPr>
          <a:xfrm>
            <a:off x="333475" y="157318"/>
            <a:ext cx="113573" cy="591328"/>
          </a:xfrm>
          <a:prstGeom prst="rect">
            <a:avLst/>
          </a:prstGeom>
          <a:blipFill>
            <a:blip r:embed="rId3" cstate="screen"/>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fontAlgn="base">
              <a:spcBef>
                <a:spcPct val="0"/>
              </a:spcBef>
              <a:spcAft>
                <a:spcPct val="0"/>
              </a:spcAft>
            </a:pPr>
            <a:endParaRPr lang="zh-CN" altLang="en-US" sz="2400">
              <a:solidFill>
                <a:prstClr val="white"/>
              </a:solidFill>
            </a:endParaRPr>
          </a:p>
        </p:txBody>
      </p:sp>
      <p:cxnSp>
        <p:nvCxnSpPr>
          <p:cNvPr id="24" name="直接连接符 23"/>
          <p:cNvCxnSpPr/>
          <p:nvPr/>
        </p:nvCxnSpPr>
        <p:spPr>
          <a:xfrm>
            <a:off x="158720" y="789551"/>
            <a:ext cx="9903519" cy="2315"/>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sp>
        <p:nvSpPr>
          <p:cNvPr id="25" name="TextBox 6"/>
          <p:cNvSpPr txBox="1"/>
          <p:nvPr/>
        </p:nvSpPr>
        <p:spPr>
          <a:xfrm>
            <a:off x="476815" y="78832"/>
            <a:ext cx="4320480" cy="502766"/>
          </a:xfrm>
          <a:prstGeom prst="rect">
            <a:avLst/>
          </a:prstGeom>
          <a:noFill/>
          <a:effectLst>
            <a:outerShdw blurRad="12700" dist="12700" dir="2700000" algn="tl" rotWithShape="0">
              <a:prstClr val="black">
                <a:alpha val="40000"/>
              </a:prstClr>
            </a:outerShdw>
          </a:effectLst>
        </p:spPr>
        <p:txBody>
          <a:bodyPr wrap="square">
            <a:spAutoFit/>
          </a:bodyPr>
          <a:lstStyle/>
          <a:p>
            <a:pPr defTabSz="1219200">
              <a:defRPr/>
            </a:pPr>
            <a:r>
              <a:rPr lang="zh-CN" altLang="en-US" sz="2665" b="1" dirty="0">
                <a:ln w="6350">
                  <a:noFill/>
                </a:ln>
                <a:solidFill>
                  <a:prstClr val="black">
                    <a:lumMod val="65000"/>
                    <a:lumOff val="35000"/>
                  </a:prstClr>
                </a:solidFill>
                <a:latin typeface="微软雅黑" panose="020B0503020204020204" pitchFamily="34" charset="-122"/>
                <a:ea typeface="微软雅黑" panose="020B0503020204020204" pitchFamily="34" charset="-122"/>
              </a:rPr>
              <a:t>在</a:t>
            </a:r>
            <a:r>
              <a:rPr lang="zh-CN" altLang="en-US" sz="2665" b="1">
                <a:ln w="6350">
                  <a:noFill/>
                </a:ln>
                <a:solidFill>
                  <a:prstClr val="black">
                    <a:lumMod val="65000"/>
                    <a:lumOff val="35000"/>
                  </a:prstClr>
                </a:solidFill>
                <a:latin typeface="微软雅黑" panose="020B0503020204020204" pitchFamily="34" charset="-122"/>
                <a:ea typeface="微软雅黑" panose="020B0503020204020204" pitchFamily="34" charset="-122"/>
              </a:rPr>
              <a:t>这里填写文本标题</a:t>
            </a:r>
            <a:endParaRPr lang="zh-CN" altLang="en-US" sz="2665" b="1" dirty="0">
              <a:ln w="6350">
                <a:noFill/>
              </a:ln>
              <a:solidFill>
                <a:prstClr val="black">
                  <a:lumMod val="65000"/>
                  <a:lumOff val="35000"/>
                </a:prstClr>
              </a:solidFill>
              <a:latin typeface="微软雅黑" panose="020B0503020204020204" pitchFamily="34" charset="-122"/>
              <a:ea typeface="微软雅黑" panose="020B0503020204020204" pitchFamily="34" charset="-122"/>
            </a:endParaRPr>
          </a:p>
        </p:txBody>
      </p:sp>
      <p:sp>
        <p:nvSpPr>
          <p:cNvPr id="26" name="矩形 25"/>
          <p:cNvSpPr/>
          <p:nvPr/>
        </p:nvSpPr>
        <p:spPr>
          <a:xfrm>
            <a:off x="499270" y="448383"/>
            <a:ext cx="3777381" cy="318100"/>
          </a:xfrm>
          <a:prstGeom prst="rect">
            <a:avLst/>
          </a:prstGeom>
        </p:spPr>
        <p:txBody>
          <a:bodyPr wrap="none">
            <a:spAutoFit/>
          </a:bodyPr>
          <a:lstStyle/>
          <a:p>
            <a:pPr defTabSz="1219200" fontAlgn="base">
              <a:spcBef>
                <a:spcPct val="0"/>
              </a:spcBef>
              <a:spcAft>
                <a:spcPct val="0"/>
              </a:spcAft>
            </a:pPr>
            <a:r>
              <a:rPr lang="en-US" altLang="zh-CN" sz="1465" dirty="0">
                <a:solidFill>
                  <a:prstClr val="black">
                    <a:lumMod val="65000"/>
                    <a:lumOff val="35000"/>
                  </a:prstClr>
                </a:solidFill>
                <a:latin typeface="微软雅黑" panose="020B0503020204020204" pitchFamily="34" charset="-122"/>
                <a:ea typeface="微软雅黑" panose="020B0503020204020204" pitchFamily="34" charset="-122"/>
              </a:rPr>
              <a:t>Here to fill in the title of the courseware</a:t>
            </a:r>
            <a:endParaRPr lang="zh-CN" altLang="en-US" sz="1465" dirty="0">
              <a:solidFill>
                <a:prstClr val="black">
                  <a:lumMod val="65000"/>
                  <a:lumOff val="35000"/>
                </a:prstClr>
              </a:solidFill>
              <a:latin typeface="微软雅黑" panose="020B0503020204020204" pitchFamily="34" charset="-122"/>
              <a:ea typeface="微软雅黑" panose="020B0503020204020204" pitchFamily="34" charset="-122"/>
            </a:endParaRPr>
          </a:p>
        </p:txBody>
      </p:sp>
      <p:sp>
        <p:nvSpPr>
          <p:cNvPr id="27" name="矩形 26"/>
          <p:cNvSpPr/>
          <p:nvPr/>
        </p:nvSpPr>
        <p:spPr>
          <a:xfrm>
            <a:off x="158720" y="157318"/>
            <a:ext cx="113573" cy="591328"/>
          </a:xfrm>
          <a:prstGeom prst="rect">
            <a:avLst/>
          </a:prstGeom>
          <a:blipFill>
            <a:blip r:embed="rId4" cstate="screen"/>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fontAlgn="base">
              <a:spcBef>
                <a:spcPct val="0"/>
              </a:spcBef>
              <a:spcAft>
                <a:spcPct val="0"/>
              </a:spcAft>
            </a:pPr>
            <a:endParaRPr lang="zh-CN" altLang="en-US" sz="2400">
              <a:solidFill>
                <a:prstClr val="white"/>
              </a:solidFill>
            </a:endParaRPr>
          </a:p>
        </p:txBody>
      </p:sp>
      <p:sp>
        <p:nvSpPr>
          <p:cNvPr id="7" name="Shape 4096"/>
          <p:cNvSpPr/>
          <p:nvPr/>
        </p:nvSpPr>
        <p:spPr>
          <a:xfrm>
            <a:off x="4147037" y="1988840"/>
            <a:ext cx="1691499" cy="1729181"/>
          </a:xfrm>
          <a:custGeom>
            <a:avLst/>
            <a:gdLst/>
            <a:ahLst/>
            <a:cxnLst>
              <a:cxn ang="0">
                <a:pos x="wd2" y="hd2"/>
              </a:cxn>
              <a:cxn ang="5400000">
                <a:pos x="wd2" y="hd2"/>
              </a:cxn>
              <a:cxn ang="10800000">
                <a:pos x="wd2" y="hd2"/>
              </a:cxn>
              <a:cxn ang="16200000">
                <a:pos x="wd2" y="hd2"/>
              </a:cxn>
            </a:cxnLst>
            <a:rect l="0" t="0" r="r" b="b"/>
            <a:pathLst>
              <a:path w="21600" h="21600" extrusionOk="0">
                <a:moveTo>
                  <a:pt x="1735" y="3821"/>
                </a:moveTo>
                <a:lnTo>
                  <a:pt x="4745" y="3821"/>
                </a:lnTo>
                <a:cubicBezTo>
                  <a:pt x="4832" y="6659"/>
                  <a:pt x="5371" y="8569"/>
                  <a:pt x="6052" y="9978"/>
                </a:cubicBezTo>
                <a:cubicBezTo>
                  <a:pt x="3968" y="8590"/>
                  <a:pt x="2022" y="6988"/>
                  <a:pt x="1735" y="3821"/>
                </a:cubicBezTo>
                <a:close/>
                <a:moveTo>
                  <a:pt x="10800" y="1439"/>
                </a:moveTo>
                <a:cubicBezTo>
                  <a:pt x="14079" y="1438"/>
                  <a:pt x="15359" y="2749"/>
                  <a:pt x="15358" y="3236"/>
                </a:cubicBezTo>
                <a:cubicBezTo>
                  <a:pt x="15358" y="3725"/>
                  <a:pt x="14080" y="5035"/>
                  <a:pt x="10800" y="5038"/>
                </a:cubicBezTo>
                <a:cubicBezTo>
                  <a:pt x="7521" y="5035"/>
                  <a:pt x="6242" y="3725"/>
                  <a:pt x="6242" y="3236"/>
                </a:cubicBezTo>
                <a:cubicBezTo>
                  <a:pt x="6241" y="2749"/>
                  <a:pt x="7521" y="1438"/>
                  <a:pt x="10800" y="1439"/>
                </a:cubicBezTo>
                <a:close/>
                <a:moveTo>
                  <a:pt x="15548" y="9978"/>
                </a:moveTo>
                <a:cubicBezTo>
                  <a:pt x="16230" y="8569"/>
                  <a:pt x="16768" y="6659"/>
                  <a:pt x="16855" y="3821"/>
                </a:cubicBezTo>
                <a:lnTo>
                  <a:pt x="19866" y="3821"/>
                </a:lnTo>
                <a:cubicBezTo>
                  <a:pt x="19580" y="6988"/>
                  <a:pt x="17632" y="8590"/>
                  <a:pt x="15548" y="9978"/>
                </a:cubicBezTo>
                <a:close/>
                <a:moveTo>
                  <a:pt x="12216" y="15911"/>
                </a:moveTo>
                <a:cubicBezTo>
                  <a:pt x="12216" y="14207"/>
                  <a:pt x="13537" y="13266"/>
                  <a:pt x="15690" y="11871"/>
                </a:cubicBezTo>
                <a:cubicBezTo>
                  <a:pt x="18323" y="10163"/>
                  <a:pt x="21600" y="8040"/>
                  <a:pt x="21600" y="2998"/>
                </a:cubicBezTo>
                <a:cubicBezTo>
                  <a:pt x="21600" y="2544"/>
                  <a:pt x="21220" y="2177"/>
                  <a:pt x="20750" y="2177"/>
                </a:cubicBezTo>
                <a:lnTo>
                  <a:pt x="16635" y="2177"/>
                </a:lnTo>
                <a:cubicBezTo>
                  <a:pt x="16053" y="1125"/>
                  <a:pt x="14320" y="0"/>
                  <a:pt x="10800" y="0"/>
                </a:cubicBezTo>
                <a:cubicBezTo>
                  <a:pt x="7281" y="0"/>
                  <a:pt x="5547" y="1125"/>
                  <a:pt x="4966" y="2177"/>
                </a:cubicBezTo>
                <a:lnTo>
                  <a:pt x="850" y="2177"/>
                </a:lnTo>
                <a:cubicBezTo>
                  <a:pt x="380" y="2177"/>
                  <a:pt x="0" y="2544"/>
                  <a:pt x="0" y="2998"/>
                </a:cubicBezTo>
                <a:cubicBezTo>
                  <a:pt x="0" y="8040"/>
                  <a:pt x="3277" y="10163"/>
                  <a:pt x="5912" y="11871"/>
                </a:cubicBezTo>
                <a:cubicBezTo>
                  <a:pt x="8065" y="13266"/>
                  <a:pt x="9384" y="14207"/>
                  <a:pt x="9384" y="15911"/>
                </a:cubicBezTo>
                <a:lnTo>
                  <a:pt x="9384" y="17450"/>
                </a:lnTo>
                <a:cubicBezTo>
                  <a:pt x="7122" y="17696"/>
                  <a:pt x="5461" y="18514"/>
                  <a:pt x="5461" y="19487"/>
                </a:cubicBezTo>
                <a:cubicBezTo>
                  <a:pt x="5461" y="20654"/>
                  <a:pt x="7851" y="21600"/>
                  <a:pt x="10800" y="21600"/>
                </a:cubicBezTo>
                <a:cubicBezTo>
                  <a:pt x="13749" y="21600"/>
                  <a:pt x="16139" y="20654"/>
                  <a:pt x="16139" y="19487"/>
                </a:cubicBezTo>
                <a:cubicBezTo>
                  <a:pt x="16139" y="18514"/>
                  <a:pt x="14478" y="17696"/>
                  <a:pt x="12216" y="17450"/>
                </a:cubicBezTo>
                <a:cubicBezTo>
                  <a:pt x="12216" y="17450"/>
                  <a:pt x="12216" y="15911"/>
                  <a:pt x="12216" y="15911"/>
                </a:cubicBezTo>
                <a:close/>
              </a:path>
            </a:pathLst>
          </a:custGeom>
          <a:blipFill>
            <a:blip r:embed="rId5" cstate="screen"/>
            <a:stretch>
              <a:fillRect/>
            </a:stretch>
          </a:blipFill>
          <a:ln w="12700">
            <a:miter lim="400000"/>
          </a:ln>
        </p:spPr>
        <p:txBody>
          <a:bodyPr lIns="38100" tIns="38100" rIns="38100" bIns="38100" anchor="ctr"/>
          <a:lstStyle/>
          <a:p>
            <a:pPr defTabSz="1219200">
              <a:defRPr sz="3200">
                <a:solidFill>
                  <a:srgbClr val="FFFFFF"/>
                </a:solidFill>
                <a:latin typeface="Helvetica Light"/>
                <a:ea typeface="Helvetica Light"/>
                <a:cs typeface="Helvetica Light"/>
                <a:sym typeface="Helvetica Light"/>
              </a:defRPr>
            </a:pPr>
            <a:endParaRPr sz="4265" kern="0">
              <a:solidFill>
                <a:srgbClr val="FFFFFF"/>
              </a:solidFill>
              <a:latin typeface="微软雅黑" panose="020B0503020204020204" pitchFamily="34" charset="-122"/>
              <a:ea typeface="微软雅黑" panose="020B0503020204020204" pitchFamily="34" charset="-122"/>
              <a:sym typeface="Helvetica Light"/>
            </a:endParaRPr>
          </a:p>
        </p:txBody>
      </p:sp>
      <p:sp>
        <p:nvSpPr>
          <p:cNvPr id="8" name="Shape 4113"/>
          <p:cNvSpPr/>
          <p:nvPr/>
        </p:nvSpPr>
        <p:spPr>
          <a:xfrm>
            <a:off x="1866463" y="1988840"/>
            <a:ext cx="1691499" cy="1729181"/>
          </a:xfrm>
          <a:custGeom>
            <a:avLst/>
            <a:gdLst/>
            <a:ahLst/>
            <a:cxnLst>
              <a:cxn ang="0">
                <a:pos x="wd2" y="hd2"/>
              </a:cxn>
              <a:cxn ang="5400000">
                <a:pos x="wd2" y="hd2"/>
              </a:cxn>
              <a:cxn ang="10800000">
                <a:pos x="wd2" y="hd2"/>
              </a:cxn>
              <a:cxn ang="16200000">
                <a:pos x="wd2" y="hd2"/>
              </a:cxn>
            </a:cxnLst>
            <a:rect l="0" t="0" r="r" b="b"/>
            <a:pathLst>
              <a:path w="21600" h="21600" extrusionOk="0">
                <a:moveTo>
                  <a:pt x="1735" y="3821"/>
                </a:moveTo>
                <a:lnTo>
                  <a:pt x="4745" y="3821"/>
                </a:lnTo>
                <a:cubicBezTo>
                  <a:pt x="4832" y="6659"/>
                  <a:pt x="5371" y="8569"/>
                  <a:pt x="6052" y="9978"/>
                </a:cubicBezTo>
                <a:cubicBezTo>
                  <a:pt x="3968" y="8590"/>
                  <a:pt x="2022" y="6988"/>
                  <a:pt x="1735" y="3821"/>
                </a:cubicBezTo>
                <a:close/>
                <a:moveTo>
                  <a:pt x="10800" y="1439"/>
                </a:moveTo>
                <a:cubicBezTo>
                  <a:pt x="14079" y="1438"/>
                  <a:pt x="15359" y="2749"/>
                  <a:pt x="15358" y="3236"/>
                </a:cubicBezTo>
                <a:cubicBezTo>
                  <a:pt x="15358" y="3725"/>
                  <a:pt x="14080" y="5035"/>
                  <a:pt x="10800" y="5038"/>
                </a:cubicBezTo>
                <a:cubicBezTo>
                  <a:pt x="7521" y="5035"/>
                  <a:pt x="6242" y="3725"/>
                  <a:pt x="6242" y="3236"/>
                </a:cubicBezTo>
                <a:cubicBezTo>
                  <a:pt x="6241" y="2749"/>
                  <a:pt x="7521" y="1438"/>
                  <a:pt x="10800" y="1439"/>
                </a:cubicBezTo>
                <a:close/>
                <a:moveTo>
                  <a:pt x="15548" y="9978"/>
                </a:moveTo>
                <a:cubicBezTo>
                  <a:pt x="16230" y="8569"/>
                  <a:pt x="16768" y="6659"/>
                  <a:pt x="16855" y="3821"/>
                </a:cubicBezTo>
                <a:lnTo>
                  <a:pt x="19866" y="3821"/>
                </a:lnTo>
                <a:cubicBezTo>
                  <a:pt x="19580" y="6988"/>
                  <a:pt x="17632" y="8590"/>
                  <a:pt x="15548" y="9978"/>
                </a:cubicBezTo>
                <a:close/>
                <a:moveTo>
                  <a:pt x="12216" y="15911"/>
                </a:moveTo>
                <a:cubicBezTo>
                  <a:pt x="12216" y="14207"/>
                  <a:pt x="13537" y="13266"/>
                  <a:pt x="15690" y="11871"/>
                </a:cubicBezTo>
                <a:cubicBezTo>
                  <a:pt x="18323" y="10163"/>
                  <a:pt x="21600" y="8040"/>
                  <a:pt x="21600" y="2998"/>
                </a:cubicBezTo>
                <a:cubicBezTo>
                  <a:pt x="21600" y="2544"/>
                  <a:pt x="21220" y="2177"/>
                  <a:pt x="20750" y="2177"/>
                </a:cubicBezTo>
                <a:lnTo>
                  <a:pt x="16635" y="2177"/>
                </a:lnTo>
                <a:cubicBezTo>
                  <a:pt x="16053" y="1125"/>
                  <a:pt x="14320" y="0"/>
                  <a:pt x="10800" y="0"/>
                </a:cubicBezTo>
                <a:cubicBezTo>
                  <a:pt x="7281" y="0"/>
                  <a:pt x="5547" y="1125"/>
                  <a:pt x="4966" y="2177"/>
                </a:cubicBezTo>
                <a:lnTo>
                  <a:pt x="850" y="2177"/>
                </a:lnTo>
                <a:cubicBezTo>
                  <a:pt x="380" y="2177"/>
                  <a:pt x="0" y="2544"/>
                  <a:pt x="0" y="2998"/>
                </a:cubicBezTo>
                <a:cubicBezTo>
                  <a:pt x="0" y="8040"/>
                  <a:pt x="3277" y="10163"/>
                  <a:pt x="5912" y="11871"/>
                </a:cubicBezTo>
                <a:cubicBezTo>
                  <a:pt x="8065" y="13266"/>
                  <a:pt x="9384" y="14207"/>
                  <a:pt x="9384" y="15911"/>
                </a:cubicBezTo>
                <a:lnTo>
                  <a:pt x="9384" y="17450"/>
                </a:lnTo>
                <a:cubicBezTo>
                  <a:pt x="7122" y="17696"/>
                  <a:pt x="5461" y="18514"/>
                  <a:pt x="5461" y="19487"/>
                </a:cubicBezTo>
                <a:cubicBezTo>
                  <a:pt x="5461" y="20654"/>
                  <a:pt x="7851" y="21600"/>
                  <a:pt x="10800" y="21600"/>
                </a:cubicBezTo>
                <a:cubicBezTo>
                  <a:pt x="13749" y="21600"/>
                  <a:pt x="16139" y="20654"/>
                  <a:pt x="16139" y="19487"/>
                </a:cubicBezTo>
                <a:cubicBezTo>
                  <a:pt x="16139" y="18514"/>
                  <a:pt x="14478" y="17696"/>
                  <a:pt x="12216" y="17450"/>
                </a:cubicBezTo>
                <a:cubicBezTo>
                  <a:pt x="12216" y="17450"/>
                  <a:pt x="12216" y="15911"/>
                  <a:pt x="12216" y="15911"/>
                </a:cubicBezTo>
                <a:close/>
              </a:path>
            </a:pathLst>
          </a:custGeom>
          <a:blipFill>
            <a:blip r:embed="rId6" cstate="screen"/>
            <a:stretch>
              <a:fillRect/>
            </a:stretch>
          </a:blipFill>
          <a:ln w="12700">
            <a:miter lim="400000"/>
          </a:ln>
        </p:spPr>
        <p:txBody>
          <a:bodyPr lIns="38100" tIns="38100" rIns="38100" bIns="38100" anchor="ctr"/>
          <a:lstStyle/>
          <a:p>
            <a:pPr defTabSz="1219200">
              <a:defRPr sz="3200">
                <a:solidFill>
                  <a:srgbClr val="FFFFFF"/>
                </a:solidFill>
                <a:latin typeface="Helvetica Light"/>
                <a:ea typeface="Helvetica Light"/>
                <a:cs typeface="Helvetica Light"/>
                <a:sym typeface="Helvetica Light"/>
              </a:defRPr>
            </a:pPr>
            <a:endParaRPr sz="4265" kern="0">
              <a:solidFill>
                <a:srgbClr val="FFFFFF"/>
              </a:solidFill>
              <a:latin typeface="微软雅黑" panose="020B0503020204020204" pitchFamily="34" charset="-122"/>
              <a:ea typeface="微软雅黑" panose="020B0503020204020204" pitchFamily="34" charset="-122"/>
              <a:sym typeface="Helvetica Light"/>
            </a:endParaRPr>
          </a:p>
        </p:txBody>
      </p:sp>
      <p:sp>
        <p:nvSpPr>
          <p:cNvPr id="9" name="Shape 4114"/>
          <p:cNvSpPr/>
          <p:nvPr/>
        </p:nvSpPr>
        <p:spPr>
          <a:xfrm>
            <a:off x="8649831" y="1988840"/>
            <a:ext cx="1691499" cy="1729181"/>
          </a:xfrm>
          <a:custGeom>
            <a:avLst/>
            <a:gdLst/>
            <a:ahLst/>
            <a:cxnLst>
              <a:cxn ang="0">
                <a:pos x="wd2" y="hd2"/>
              </a:cxn>
              <a:cxn ang="5400000">
                <a:pos x="wd2" y="hd2"/>
              </a:cxn>
              <a:cxn ang="10800000">
                <a:pos x="wd2" y="hd2"/>
              </a:cxn>
              <a:cxn ang="16200000">
                <a:pos x="wd2" y="hd2"/>
              </a:cxn>
            </a:cxnLst>
            <a:rect l="0" t="0" r="r" b="b"/>
            <a:pathLst>
              <a:path w="21600" h="21600" extrusionOk="0">
                <a:moveTo>
                  <a:pt x="1735" y="3821"/>
                </a:moveTo>
                <a:lnTo>
                  <a:pt x="4745" y="3821"/>
                </a:lnTo>
                <a:cubicBezTo>
                  <a:pt x="4832" y="6659"/>
                  <a:pt x="5371" y="8569"/>
                  <a:pt x="6052" y="9978"/>
                </a:cubicBezTo>
                <a:cubicBezTo>
                  <a:pt x="3968" y="8590"/>
                  <a:pt x="2022" y="6988"/>
                  <a:pt x="1735" y="3821"/>
                </a:cubicBezTo>
                <a:close/>
                <a:moveTo>
                  <a:pt x="10800" y="1439"/>
                </a:moveTo>
                <a:cubicBezTo>
                  <a:pt x="14079" y="1438"/>
                  <a:pt x="15359" y="2749"/>
                  <a:pt x="15358" y="3236"/>
                </a:cubicBezTo>
                <a:cubicBezTo>
                  <a:pt x="15358" y="3725"/>
                  <a:pt x="14080" y="5035"/>
                  <a:pt x="10800" y="5038"/>
                </a:cubicBezTo>
                <a:cubicBezTo>
                  <a:pt x="7521" y="5035"/>
                  <a:pt x="6242" y="3725"/>
                  <a:pt x="6242" y="3236"/>
                </a:cubicBezTo>
                <a:cubicBezTo>
                  <a:pt x="6241" y="2749"/>
                  <a:pt x="7521" y="1438"/>
                  <a:pt x="10800" y="1439"/>
                </a:cubicBezTo>
                <a:close/>
                <a:moveTo>
                  <a:pt x="15548" y="9978"/>
                </a:moveTo>
                <a:cubicBezTo>
                  <a:pt x="16230" y="8569"/>
                  <a:pt x="16768" y="6659"/>
                  <a:pt x="16855" y="3821"/>
                </a:cubicBezTo>
                <a:lnTo>
                  <a:pt x="19866" y="3821"/>
                </a:lnTo>
                <a:cubicBezTo>
                  <a:pt x="19580" y="6988"/>
                  <a:pt x="17632" y="8590"/>
                  <a:pt x="15548" y="9978"/>
                </a:cubicBezTo>
                <a:close/>
                <a:moveTo>
                  <a:pt x="12216" y="15911"/>
                </a:moveTo>
                <a:cubicBezTo>
                  <a:pt x="12216" y="14207"/>
                  <a:pt x="13537" y="13266"/>
                  <a:pt x="15690" y="11871"/>
                </a:cubicBezTo>
                <a:cubicBezTo>
                  <a:pt x="18323" y="10163"/>
                  <a:pt x="21600" y="8040"/>
                  <a:pt x="21600" y="2998"/>
                </a:cubicBezTo>
                <a:cubicBezTo>
                  <a:pt x="21600" y="2544"/>
                  <a:pt x="21220" y="2177"/>
                  <a:pt x="20750" y="2177"/>
                </a:cubicBezTo>
                <a:lnTo>
                  <a:pt x="16635" y="2177"/>
                </a:lnTo>
                <a:cubicBezTo>
                  <a:pt x="16053" y="1125"/>
                  <a:pt x="14320" y="0"/>
                  <a:pt x="10800" y="0"/>
                </a:cubicBezTo>
                <a:cubicBezTo>
                  <a:pt x="7281" y="0"/>
                  <a:pt x="5547" y="1125"/>
                  <a:pt x="4966" y="2177"/>
                </a:cubicBezTo>
                <a:lnTo>
                  <a:pt x="850" y="2177"/>
                </a:lnTo>
                <a:cubicBezTo>
                  <a:pt x="380" y="2177"/>
                  <a:pt x="0" y="2544"/>
                  <a:pt x="0" y="2998"/>
                </a:cubicBezTo>
                <a:cubicBezTo>
                  <a:pt x="0" y="8040"/>
                  <a:pt x="3277" y="10163"/>
                  <a:pt x="5912" y="11871"/>
                </a:cubicBezTo>
                <a:cubicBezTo>
                  <a:pt x="8065" y="13266"/>
                  <a:pt x="9384" y="14207"/>
                  <a:pt x="9384" y="15911"/>
                </a:cubicBezTo>
                <a:lnTo>
                  <a:pt x="9384" y="17450"/>
                </a:lnTo>
                <a:cubicBezTo>
                  <a:pt x="7122" y="17696"/>
                  <a:pt x="5461" y="18514"/>
                  <a:pt x="5461" y="19487"/>
                </a:cubicBezTo>
                <a:cubicBezTo>
                  <a:pt x="5461" y="20654"/>
                  <a:pt x="7851" y="21600"/>
                  <a:pt x="10800" y="21600"/>
                </a:cubicBezTo>
                <a:cubicBezTo>
                  <a:pt x="13749" y="21600"/>
                  <a:pt x="16139" y="20654"/>
                  <a:pt x="16139" y="19487"/>
                </a:cubicBezTo>
                <a:cubicBezTo>
                  <a:pt x="16139" y="18514"/>
                  <a:pt x="14478" y="17696"/>
                  <a:pt x="12216" y="17450"/>
                </a:cubicBezTo>
                <a:cubicBezTo>
                  <a:pt x="12216" y="17450"/>
                  <a:pt x="12216" y="15911"/>
                  <a:pt x="12216" y="15911"/>
                </a:cubicBezTo>
                <a:close/>
              </a:path>
            </a:pathLst>
          </a:custGeom>
          <a:blipFill>
            <a:blip r:embed="rId5" cstate="screen"/>
            <a:stretch>
              <a:fillRect/>
            </a:stretch>
          </a:blipFill>
          <a:ln w="12700">
            <a:miter lim="400000"/>
          </a:ln>
        </p:spPr>
        <p:txBody>
          <a:bodyPr lIns="38100" tIns="38100" rIns="38100" bIns="38100" anchor="ctr"/>
          <a:lstStyle/>
          <a:p>
            <a:pPr defTabSz="1219200">
              <a:defRPr sz="3200">
                <a:solidFill>
                  <a:srgbClr val="FFFFFF"/>
                </a:solidFill>
                <a:latin typeface="Helvetica Light"/>
                <a:ea typeface="Helvetica Light"/>
                <a:cs typeface="Helvetica Light"/>
                <a:sym typeface="Helvetica Light"/>
              </a:defRPr>
            </a:pPr>
            <a:endParaRPr sz="4265" kern="0">
              <a:solidFill>
                <a:srgbClr val="FFFFFF"/>
              </a:solidFill>
              <a:latin typeface="微软雅黑" panose="020B0503020204020204" pitchFamily="34" charset="-122"/>
              <a:ea typeface="微软雅黑" panose="020B0503020204020204" pitchFamily="34" charset="-122"/>
              <a:sym typeface="Helvetica Light"/>
            </a:endParaRPr>
          </a:p>
        </p:txBody>
      </p:sp>
      <p:sp>
        <p:nvSpPr>
          <p:cNvPr id="10" name="Shape 4115"/>
          <p:cNvSpPr/>
          <p:nvPr/>
        </p:nvSpPr>
        <p:spPr>
          <a:xfrm>
            <a:off x="6384862" y="1988840"/>
            <a:ext cx="1691499" cy="1729181"/>
          </a:xfrm>
          <a:custGeom>
            <a:avLst/>
            <a:gdLst/>
            <a:ahLst/>
            <a:cxnLst>
              <a:cxn ang="0">
                <a:pos x="wd2" y="hd2"/>
              </a:cxn>
              <a:cxn ang="5400000">
                <a:pos x="wd2" y="hd2"/>
              </a:cxn>
              <a:cxn ang="10800000">
                <a:pos x="wd2" y="hd2"/>
              </a:cxn>
              <a:cxn ang="16200000">
                <a:pos x="wd2" y="hd2"/>
              </a:cxn>
            </a:cxnLst>
            <a:rect l="0" t="0" r="r" b="b"/>
            <a:pathLst>
              <a:path w="21600" h="21600" extrusionOk="0">
                <a:moveTo>
                  <a:pt x="1735" y="3821"/>
                </a:moveTo>
                <a:lnTo>
                  <a:pt x="4745" y="3821"/>
                </a:lnTo>
                <a:cubicBezTo>
                  <a:pt x="4832" y="6659"/>
                  <a:pt x="5371" y="8569"/>
                  <a:pt x="6052" y="9978"/>
                </a:cubicBezTo>
                <a:cubicBezTo>
                  <a:pt x="3968" y="8590"/>
                  <a:pt x="2022" y="6988"/>
                  <a:pt x="1735" y="3821"/>
                </a:cubicBezTo>
                <a:close/>
                <a:moveTo>
                  <a:pt x="10800" y="1439"/>
                </a:moveTo>
                <a:cubicBezTo>
                  <a:pt x="14079" y="1438"/>
                  <a:pt x="15359" y="2749"/>
                  <a:pt x="15358" y="3236"/>
                </a:cubicBezTo>
                <a:cubicBezTo>
                  <a:pt x="15358" y="3725"/>
                  <a:pt x="14080" y="5035"/>
                  <a:pt x="10800" y="5038"/>
                </a:cubicBezTo>
                <a:cubicBezTo>
                  <a:pt x="7521" y="5035"/>
                  <a:pt x="6242" y="3725"/>
                  <a:pt x="6242" y="3236"/>
                </a:cubicBezTo>
                <a:cubicBezTo>
                  <a:pt x="6241" y="2749"/>
                  <a:pt x="7521" y="1438"/>
                  <a:pt x="10800" y="1439"/>
                </a:cubicBezTo>
                <a:close/>
                <a:moveTo>
                  <a:pt x="15548" y="9978"/>
                </a:moveTo>
                <a:cubicBezTo>
                  <a:pt x="16230" y="8569"/>
                  <a:pt x="16768" y="6659"/>
                  <a:pt x="16855" y="3821"/>
                </a:cubicBezTo>
                <a:lnTo>
                  <a:pt x="19866" y="3821"/>
                </a:lnTo>
                <a:cubicBezTo>
                  <a:pt x="19580" y="6988"/>
                  <a:pt x="17632" y="8590"/>
                  <a:pt x="15548" y="9978"/>
                </a:cubicBezTo>
                <a:close/>
                <a:moveTo>
                  <a:pt x="12216" y="15911"/>
                </a:moveTo>
                <a:cubicBezTo>
                  <a:pt x="12216" y="14207"/>
                  <a:pt x="13537" y="13266"/>
                  <a:pt x="15690" y="11871"/>
                </a:cubicBezTo>
                <a:cubicBezTo>
                  <a:pt x="18323" y="10163"/>
                  <a:pt x="21600" y="8040"/>
                  <a:pt x="21600" y="2998"/>
                </a:cubicBezTo>
                <a:cubicBezTo>
                  <a:pt x="21600" y="2544"/>
                  <a:pt x="21220" y="2177"/>
                  <a:pt x="20750" y="2177"/>
                </a:cubicBezTo>
                <a:lnTo>
                  <a:pt x="16635" y="2177"/>
                </a:lnTo>
                <a:cubicBezTo>
                  <a:pt x="16053" y="1125"/>
                  <a:pt x="14320" y="0"/>
                  <a:pt x="10800" y="0"/>
                </a:cubicBezTo>
                <a:cubicBezTo>
                  <a:pt x="7281" y="0"/>
                  <a:pt x="5547" y="1125"/>
                  <a:pt x="4966" y="2177"/>
                </a:cubicBezTo>
                <a:lnTo>
                  <a:pt x="850" y="2177"/>
                </a:lnTo>
                <a:cubicBezTo>
                  <a:pt x="380" y="2177"/>
                  <a:pt x="0" y="2544"/>
                  <a:pt x="0" y="2998"/>
                </a:cubicBezTo>
                <a:cubicBezTo>
                  <a:pt x="0" y="8040"/>
                  <a:pt x="3277" y="10163"/>
                  <a:pt x="5912" y="11871"/>
                </a:cubicBezTo>
                <a:cubicBezTo>
                  <a:pt x="8065" y="13266"/>
                  <a:pt x="9384" y="14207"/>
                  <a:pt x="9384" y="15911"/>
                </a:cubicBezTo>
                <a:lnTo>
                  <a:pt x="9384" y="17450"/>
                </a:lnTo>
                <a:cubicBezTo>
                  <a:pt x="7122" y="17696"/>
                  <a:pt x="5461" y="18514"/>
                  <a:pt x="5461" y="19487"/>
                </a:cubicBezTo>
                <a:cubicBezTo>
                  <a:pt x="5461" y="20654"/>
                  <a:pt x="7851" y="21600"/>
                  <a:pt x="10800" y="21600"/>
                </a:cubicBezTo>
                <a:cubicBezTo>
                  <a:pt x="13749" y="21600"/>
                  <a:pt x="16139" y="20654"/>
                  <a:pt x="16139" y="19487"/>
                </a:cubicBezTo>
                <a:cubicBezTo>
                  <a:pt x="16139" y="18514"/>
                  <a:pt x="14478" y="17696"/>
                  <a:pt x="12216" y="17450"/>
                </a:cubicBezTo>
                <a:cubicBezTo>
                  <a:pt x="12216" y="17450"/>
                  <a:pt x="12216" y="15911"/>
                  <a:pt x="12216" y="15911"/>
                </a:cubicBezTo>
                <a:close/>
              </a:path>
            </a:pathLst>
          </a:custGeom>
          <a:blipFill>
            <a:blip r:embed="rId6" cstate="screen"/>
            <a:stretch>
              <a:fillRect/>
            </a:stretch>
          </a:blipFill>
          <a:ln w="12700">
            <a:miter lim="400000"/>
          </a:ln>
        </p:spPr>
        <p:txBody>
          <a:bodyPr lIns="38100" tIns="38100" rIns="38100" bIns="38100" anchor="ctr"/>
          <a:lstStyle/>
          <a:p>
            <a:pPr defTabSz="1219200">
              <a:defRPr sz="3200">
                <a:solidFill>
                  <a:srgbClr val="FFFFFF"/>
                </a:solidFill>
                <a:latin typeface="Helvetica Light"/>
                <a:ea typeface="Helvetica Light"/>
                <a:cs typeface="Helvetica Light"/>
                <a:sym typeface="Helvetica Light"/>
              </a:defRPr>
            </a:pPr>
            <a:endParaRPr sz="4265" kern="0">
              <a:solidFill>
                <a:srgbClr val="FFFFFF"/>
              </a:solidFill>
              <a:latin typeface="微软雅黑" panose="020B0503020204020204" pitchFamily="34" charset="-122"/>
              <a:ea typeface="微软雅黑" panose="020B0503020204020204" pitchFamily="34" charset="-122"/>
              <a:sym typeface="Helvetica Light"/>
            </a:endParaRPr>
          </a:p>
        </p:txBody>
      </p:sp>
      <p:sp>
        <p:nvSpPr>
          <p:cNvPr id="11" name="TextBox 7"/>
          <p:cNvSpPr txBox="1"/>
          <p:nvPr/>
        </p:nvSpPr>
        <p:spPr>
          <a:xfrm>
            <a:off x="2261395" y="2496483"/>
            <a:ext cx="901700" cy="430887"/>
          </a:xfrm>
          <a:prstGeom prst="rect">
            <a:avLst/>
          </a:prstGeom>
          <a:noFill/>
        </p:spPr>
        <p:txBody>
          <a:bodyPr wrap="square" lIns="0" tIns="0" rIns="0" bIns="0" rtlCol="0">
            <a:spAutoFit/>
          </a:bodyPr>
          <a:lstStyle/>
          <a:p>
            <a:pPr algn="ctr" defTabSz="1219200">
              <a:defRPr/>
            </a:pPr>
            <a:r>
              <a:rPr lang="en-GB" sz="2800" kern="0" dirty="0">
                <a:solidFill>
                  <a:sysClr val="window" lastClr="FFFFFF"/>
                </a:solidFill>
                <a:latin typeface="微软雅黑" panose="020B0503020204020204" pitchFamily="34" charset="-122"/>
                <a:ea typeface="微软雅黑" panose="020B0503020204020204" pitchFamily="34" charset="-122"/>
              </a:rPr>
              <a:t>1</a:t>
            </a:r>
          </a:p>
        </p:txBody>
      </p:sp>
      <p:sp>
        <p:nvSpPr>
          <p:cNvPr id="12" name="TextBox 8"/>
          <p:cNvSpPr txBox="1"/>
          <p:nvPr/>
        </p:nvSpPr>
        <p:spPr>
          <a:xfrm>
            <a:off x="4541936" y="2496483"/>
            <a:ext cx="901700" cy="430887"/>
          </a:xfrm>
          <a:prstGeom prst="rect">
            <a:avLst/>
          </a:prstGeom>
          <a:noFill/>
        </p:spPr>
        <p:txBody>
          <a:bodyPr wrap="square" lIns="0" tIns="0" rIns="0" bIns="0" rtlCol="0">
            <a:spAutoFit/>
          </a:bodyPr>
          <a:lstStyle/>
          <a:p>
            <a:pPr algn="ctr" defTabSz="1219200">
              <a:defRPr/>
            </a:pPr>
            <a:r>
              <a:rPr lang="en-US" sz="2800" kern="0" dirty="0">
                <a:solidFill>
                  <a:sysClr val="window" lastClr="FFFFFF"/>
                </a:solidFill>
                <a:latin typeface="微软雅黑" panose="020B0503020204020204" pitchFamily="34" charset="-122"/>
                <a:ea typeface="微软雅黑" panose="020B0503020204020204" pitchFamily="34" charset="-122"/>
              </a:rPr>
              <a:t>2</a:t>
            </a:r>
            <a:endParaRPr lang="en-GB" sz="2800" kern="0" dirty="0">
              <a:solidFill>
                <a:sysClr val="window" lastClr="FFFFFF"/>
              </a:solidFill>
              <a:latin typeface="微软雅黑" panose="020B0503020204020204" pitchFamily="34" charset="-122"/>
              <a:ea typeface="微软雅黑" panose="020B0503020204020204" pitchFamily="34" charset="-122"/>
            </a:endParaRPr>
          </a:p>
        </p:txBody>
      </p:sp>
      <p:sp>
        <p:nvSpPr>
          <p:cNvPr id="13" name="TextBox 9"/>
          <p:cNvSpPr txBox="1"/>
          <p:nvPr/>
        </p:nvSpPr>
        <p:spPr>
          <a:xfrm>
            <a:off x="6771976" y="2496483"/>
            <a:ext cx="901700" cy="430887"/>
          </a:xfrm>
          <a:prstGeom prst="rect">
            <a:avLst/>
          </a:prstGeom>
          <a:noFill/>
        </p:spPr>
        <p:txBody>
          <a:bodyPr wrap="square" lIns="0" tIns="0" rIns="0" bIns="0" rtlCol="0">
            <a:spAutoFit/>
          </a:bodyPr>
          <a:lstStyle/>
          <a:p>
            <a:pPr algn="ctr" defTabSz="1219200">
              <a:defRPr/>
            </a:pPr>
            <a:r>
              <a:rPr lang="en-US" sz="2800" kern="0" dirty="0">
                <a:solidFill>
                  <a:sysClr val="window" lastClr="FFFFFF"/>
                </a:solidFill>
                <a:latin typeface="微软雅黑" panose="020B0503020204020204" pitchFamily="34" charset="-122"/>
                <a:ea typeface="微软雅黑" panose="020B0503020204020204" pitchFamily="34" charset="-122"/>
              </a:rPr>
              <a:t>3</a:t>
            </a:r>
            <a:endParaRPr lang="en-GB" sz="2800" kern="0" dirty="0">
              <a:solidFill>
                <a:sysClr val="window" lastClr="FFFFFF"/>
              </a:solidFill>
              <a:latin typeface="微软雅黑" panose="020B0503020204020204" pitchFamily="34" charset="-122"/>
              <a:ea typeface="微软雅黑" panose="020B0503020204020204" pitchFamily="34" charset="-122"/>
            </a:endParaRPr>
          </a:p>
        </p:txBody>
      </p:sp>
      <p:sp>
        <p:nvSpPr>
          <p:cNvPr id="14" name="TextBox 10"/>
          <p:cNvSpPr txBox="1"/>
          <p:nvPr/>
        </p:nvSpPr>
        <p:spPr>
          <a:xfrm>
            <a:off x="9052517" y="2496483"/>
            <a:ext cx="901700" cy="430887"/>
          </a:xfrm>
          <a:prstGeom prst="rect">
            <a:avLst/>
          </a:prstGeom>
          <a:noFill/>
        </p:spPr>
        <p:txBody>
          <a:bodyPr wrap="square" lIns="0" tIns="0" rIns="0" bIns="0" rtlCol="0">
            <a:spAutoFit/>
          </a:bodyPr>
          <a:lstStyle/>
          <a:p>
            <a:pPr algn="ctr" defTabSz="1219200">
              <a:defRPr/>
            </a:pPr>
            <a:r>
              <a:rPr lang="en-GB" sz="2800" kern="0" dirty="0">
                <a:solidFill>
                  <a:sysClr val="window" lastClr="FFFFFF"/>
                </a:solidFill>
                <a:latin typeface="微软雅黑" panose="020B0503020204020204" pitchFamily="34" charset="-122"/>
                <a:ea typeface="微软雅黑" panose="020B0503020204020204" pitchFamily="34" charset="-122"/>
              </a:rPr>
              <a:t>4</a:t>
            </a:r>
          </a:p>
        </p:txBody>
      </p:sp>
      <p:sp>
        <p:nvSpPr>
          <p:cNvPr id="15" name="Text Placeholder 2"/>
          <p:cNvSpPr txBox="1"/>
          <p:nvPr/>
        </p:nvSpPr>
        <p:spPr>
          <a:xfrm>
            <a:off x="1683169" y="3967353"/>
            <a:ext cx="2013460" cy="261780"/>
          </a:xfrm>
          <a:prstGeom prst="rect">
            <a:avLst/>
          </a:prstGeom>
          <a:noFill/>
        </p:spPr>
        <p:txBody>
          <a:bodyPr vert="horz" lIns="0" tIns="45720" rIns="0" bIns="45720" rtlCol="0" anchor="ctr">
            <a:noAutofit/>
          </a:bodyPr>
          <a:lstStyle>
            <a:lvl1pPr marL="0" indent="0" algn="l" defTabSz="685800" rtl="0" eaLnBrk="1" latinLnBrk="0" hangingPunct="1">
              <a:lnSpc>
                <a:spcPct val="90000"/>
              </a:lnSpc>
              <a:spcBef>
                <a:spcPts val="750"/>
              </a:spcBef>
              <a:buFont typeface="Arial" panose="020B0604020202020204" pitchFamily="34" charset="0"/>
              <a:buNone/>
              <a:defRPr sz="1200" b="0" kern="1200" baseline="0">
                <a:solidFill>
                  <a:srgbClr val="F02423"/>
                </a:solidFill>
                <a:latin typeface="Kontrapunkt Bob" panose="02000000000000000000" pitchFamily="50" charset="0"/>
                <a:ea typeface="+mn-ea"/>
                <a:cs typeface="+mn-cs"/>
              </a:defRPr>
            </a:lvl1pPr>
            <a:lvl2pPr marL="342900" indent="0" algn="l" defTabSz="685800" rtl="0" eaLnBrk="1" latinLnBrk="0" hangingPunct="1">
              <a:lnSpc>
                <a:spcPct val="90000"/>
              </a:lnSpc>
              <a:spcBef>
                <a:spcPts val="375"/>
              </a:spcBef>
              <a:buFont typeface="Arial" panose="020B0604020202020204" pitchFamily="34" charset="0"/>
              <a:buNone/>
              <a:defRPr sz="1800" kern="1200">
                <a:solidFill>
                  <a:schemeClr val="tx1"/>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400" kern="1200">
                <a:solidFill>
                  <a:schemeClr val="tx1"/>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algn="ctr" defTabSz="914400">
              <a:spcBef>
                <a:spcPts val="1000"/>
              </a:spcBef>
              <a:defRPr/>
            </a:pPr>
            <a:r>
              <a:rPr lang="en-GB" sz="1465" dirty="0">
                <a:solidFill>
                  <a:schemeClr val="tx1">
                    <a:lumMod val="85000"/>
                    <a:lumOff val="15000"/>
                  </a:schemeClr>
                </a:solidFill>
                <a:latin typeface="微软雅黑" panose="020B0503020204020204" pitchFamily="34" charset="-122"/>
                <a:ea typeface="微软雅黑" panose="020B0503020204020204" pitchFamily="34" charset="-122"/>
              </a:rPr>
              <a:t>2018</a:t>
            </a:r>
          </a:p>
        </p:txBody>
      </p:sp>
      <p:sp>
        <p:nvSpPr>
          <p:cNvPr id="16" name="TextBox 12"/>
          <p:cNvSpPr txBox="1"/>
          <p:nvPr/>
        </p:nvSpPr>
        <p:spPr>
          <a:xfrm>
            <a:off x="1683169" y="4858331"/>
            <a:ext cx="2013460" cy="984885"/>
          </a:xfrm>
          <a:prstGeom prst="rect">
            <a:avLst/>
          </a:prstGeom>
          <a:noFill/>
        </p:spPr>
        <p:txBody>
          <a:bodyPr wrap="square" lIns="0" tIns="0" rIns="0" bIns="0" rtlCol="0">
            <a:spAutoFit/>
          </a:bodyPr>
          <a:lstStyle/>
          <a:p>
            <a:pPr algn="ctr" defTabSz="1219200"/>
            <a:r>
              <a:rPr lang="zh-CN" altLang="en-US" sz="1600" kern="0" dirty="0">
                <a:solidFill>
                  <a:sysClr val="window" lastClr="FFFFFF">
                    <a:lumMod val="50000"/>
                  </a:sysClr>
                </a:solidFill>
                <a:latin typeface="微软雅黑" panose="020B0503020204020204" pitchFamily="34" charset="-122"/>
                <a:ea typeface="微软雅黑" panose="020B0503020204020204" pitchFamily="34" charset="-122"/>
              </a:rPr>
              <a:t>单击添加文本内容</a:t>
            </a:r>
            <a:endParaRPr lang="en-US" altLang="zh-CN" sz="1600" kern="0" dirty="0">
              <a:solidFill>
                <a:sysClr val="window" lastClr="FFFFFF">
                  <a:lumMod val="50000"/>
                </a:sysClr>
              </a:solidFill>
              <a:latin typeface="微软雅黑" panose="020B0503020204020204" pitchFamily="34" charset="-122"/>
              <a:ea typeface="微软雅黑" panose="020B0503020204020204" pitchFamily="34" charset="-122"/>
            </a:endParaRPr>
          </a:p>
          <a:p>
            <a:pPr algn="ctr" defTabSz="1219200"/>
            <a:r>
              <a:rPr lang="zh-CN" altLang="en-US" sz="1600" kern="0" dirty="0">
                <a:solidFill>
                  <a:sysClr val="window" lastClr="FFFFFF">
                    <a:lumMod val="50000"/>
                  </a:sysClr>
                </a:solidFill>
                <a:latin typeface="微软雅黑" panose="020B0503020204020204" pitchFamily="34" charset="-122"/>
                <a:ea typeface="微软雅黑" panose="020B0503020204020204" pitchFamily="34" charset="-122"/>
              </a:rPr>
              <a:t>单击添加文本内容</a:t>
            </a:r>
            <a:endParaRPr lang="nl-NL" altLang="zh-CN" sz="1600" kern="0" dirty="0">
              <a:solidFill>
                <a:sysClr val="window" lastClr="FFFFFF">
                  <a:lumMod val="50000"/>
                </a:sysClr>
              </a:solidFill>
              <a:latin typeface="微软雅黑" panose="020B0503020204020204" pitchFamily="34" charset="-122"/>
              <a:ea typeface="微软雅黑" panose="020B0503020204020204" pitchFamily="34" charset="-122"/>
            </a:endParaRPr>
          </a:p>
          <a:p>
            <a:pPr algn="ctr" defTabSz="1219200"/>
            <a:r>
              <a:rPr lang="zh-CN" altLang="en-US" sz="1600" kern="0" dirty="0">
                <a:solidFill>
                  <a:sysClr val="window" lastClr="FFFFFF">
                    <a:lumMod val="50000"/>
                  </a:sysClr>
                </a:solidFill>
                <a:latin typeface="微软雅黑" panose="020B0503020204020204" pitchFamily="34" charset="-122"/>
                <a:ea typeface="微软雅黑" panose="020B0503020204020204" pitchFamily="34" charset="-122"/>
              </a:rPr>
              <a:t>单击添加文本内容</a:t>
            </a:r>
            <a:endParaRPr lang="nl-NL" altLang="zh-CN" sz="1600" kern="0" dirty="0">
              <a:solidFill>
                <a:sysClr val="window" lastClr="FFFFFF">
                  <a:lumMod val="50000"/>
                </a:sysClr>
              </a:solidFill>
              <a:latin typeface="微软雅黑" panose="020B0503020204020204" pitchFamily="34" charset="-122"/>
              <a:ea typeface="微软雅黑" panose="020B0503020204020204" pitchFamily="34" charset="-122"/>
            </a:endParaRPr>
          </a:p>
          <a:p>
            <a:pPr algn="ctr" defTabSz="1219200"/>
            <a:r>
              <a:rPr lang="zh-CN" altLang="en-US" sz="1600" kern="0" dirty="0">
                <a:solidFill>
                  <a:sysClr val="window" lastClr="FFFFFF">
                    <a:lumMod val="50000"/>
                  </a:sysClr>
                </a:solidFill>
                <a:latin typeface="微软雅黑" panose="020B0503020204020204" pitchFamily="34" charset="-122"/>
                <a:ea typeface="微软雅黑" panose="020B0503020204020204" pitchFamily="34" charset="-122"/>
              </a:rPr>
              <a:t>单击添加文本内容</a:t>
            </a:r>
            <a:endParaRPr lang="nl-NL" altLang="zh-CN" sz="1600" kern="0" dirty="0">
              <a:solidFill>
                <a:sysClr val="window" lastClr="FFFFFF">
                  <a:lumMod val="50000"/>
                </a:sysClr>
              </a:solidFill>
              <a:latin typeface="微软雅黑" panose="020B0503020204020204" pitchFamily="34" charset="-122"/>
              <a:ea typeface="微软雅黑" panose="020B0503020204020204" pitchFamily="34" charset="-122"/>
            </a:endParaRPr>
          </a:p>
        </p:txBody>
      </p:sp>
      <p:sp>
        <p:nvSpPr>
          <p:cNvPr id="17" name="Text Placeholder 2"/>
          <p:cNvSpPr txBox="1"/>
          <p:nvPr/>
        </p:nvSpPr>
        <p:spPr>
          <a:xfrm>
            <a:off x="3989872" y="3967353"/>
            <a:ext cx="2013460" cy="261780"/>
          </a:xfrm>
          <a:prstGeom prst="rect">
            <a:avLst/>
          </a:prstGeom>
          <a:noFill/>
        </p:spPr>
        <p:txBody>
          <a:bodyPr vert="horz" lIns="0" tIns="45720" rIns="0" bIns="45720" rtlCol="0" anchor="ctr">
            <a:noAutofit/>
          </a:bodyPr>
          <a:lstStyle>
            <a:lvl1pPr marL="0" indent="0" algn="l" defTabSz="685800" rtl="0" eaLnBrk="1" latinLnBrk="0" hangingPunct="1">
              <a:lnSpc>
                <a:spcPct val="90000"/>
              </a:lnSpc>
              <a:spcBef>
                <a:spcPts val="750"/>
              </a:spcBef>
              <a:buFont typeface="Arial" panose="020B0604020202020204" pitchFamily="34" charset="0"/>
              <a:buNone/>
              <a:defRPr sz="1200" b="0" kern="1200" baseline="0">
                <a:solidFill>
                  <a:srgbClr val="F02423"/>
                </a:solidFill>
                <a:latin typeface="Kontrapunkt Bob" panose="02000000000000000000" pitchFamily="50" charset="0"/>
                <a:ea typeface="+mn-ea"/>
                <a:cs typeface="+mn-cs"/>
              </a:defRPr>
            </a:lvl1pPr>
            <a:lvl2pPr marL="342900" indent="0" algn="l" defTabSz="685800" rtl="0" eaLnBrk="1" latinLnBrk="0" hangingPunct="1">
              <a:lnSpc>
                <a:spcPct val="90000"/>
              </a:lnSpc>
              <a:spcBef>
                <a:spcPts val="375"/>
              </a:spcBef>
              <a:buFont typeface="Arial" panose="020B0604020202020204" pitchFamily="34" charset="0"/>
              <a:buNone/>
              <a:defRPr sz="1800" kern="1200">
                <a:solidFill>
                  <a:schemeClr val="tx1"/>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400" kern="1200">
                <a:solidFill>
                  <a:schemeClr val="tx1"/>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algn="ctr" defTabSz="914400">
              <a:spcBef>
                <a:spcPts val="1000"/>
              </a:spcBef>
              <a:defRPr/>
            </a:pPr>
            <a:r>
              <a:rPr lang="en-GB" sz="1465" dirty="0">
                <a:solidFill>
                  <a:schemeClr val="tx1">
                    <a:lumMod val="85000"/>
                    <a:lumOff val="15000"/>
                  </a:schemeClr>
                </a:solidFill>
                <a:latin typeface="微软雅黑" panose="020B0503020204020204" pitchFamily="34" charset="-122"/>
                <a:ea typeface="微软雅黑" panose="020B0503020204020204" pitchFamily="34" charset="-122"/>
              </a:rPr>
              <a:t>2018</a:t>
            </a:r>
          </a:p>
        </p:txBody>
      </p:sp>
      <p:sp>
        <p:nvSpPr>
          <p:cNvPr id="18" name="TextBox 14"/>
          <p:cNvSpPr txBox="1"/>
          <p:nvPr/>
        </p:nvSpPr>
        <p:spPr>
          <a:xfrm>
            <a:off x="3989872" y="4833552"/>
            <a:ext cx="2013460" cy="984885"/>
          </a:xfrm>
          <a:prstGeom prst="rect">
            <a:avLst/>
          </a:prstGeom>
          <a:noFill/>
        </p:spPr>
        <p:txBody>
          <a:bodyPr wrap="square" lIns="0" tIns="0" rIns="0" bIns="0" rtlCol="0">
            <a:spAutoFit/>
          </a:bodyPr>
          <a:lstStyle/>
          <a:p>
            <a:pPr algn="ctr" defTabSz="1219200">
              <a:defRPr/>
            </a:pPr>
            <a:r>
              <a:rPr lang="zh-CN" altLang="en-US" sz="1600" kern="0" dirty="0">
                <a:solidFill>
                  <a:sysClr val="window" lastClr="FFFFFF">
                    <a:lumMod val="50000"/>
                  </a:sysClr>
                </a:solidFill>
                <a:latin typeface="微软雅黑" panose="020B0503020204020204" pitchFamily="34" charset="-122"/>
                <a:ea typeface="微软雅黑" panose="020B0503020204020204" pitchFamily="34" charset="-122"/>
              </a:rPr>
              <a:t>单击添加文本内容</a:t>
            </a:r>
            <a:endParaRPr lang="en-US" altLang="zh-CN" sz="1600" kern="0" dirty="0">
              <a:solidFill>
                <a:sysClr val="window" lastClr="FFFFFF">
                  <a:lumMod val="50000"/>
                </a:sysClr>
              </a:solidFill>
              <a:latin typeface="微软雅黑" panose="020B0503020204020204" pitchFamily="34" charset="-122"/>
              <a:ea typeface="微软雅黑" panose="020B0503020204020204" pitchFamily="34" charset="-122"/>
            </a:endParaRPr>
          </a:p>
          <a:p>
            <a:pPr algn="ctr" defTabSz="1219200">
              <a:defRPr/>
            </a:pPr>
            <a:r>
              <a:rPr lang="zh-CN" altLang="en-US" sz="1600" kern="0" dirty="0">
                <a:solidFill>
                  <a:sysClr val="window" lastClr="FFFFFF">
                    <a:lumMod val="50000"/>
                  </a:sysClr>
                </a:solidFill>
                <a:latin typeface="微软雅黑" panose="020B0503020204020204" pitchFamily="34" charset="-122"/>
                <a:ea typeface="微软雅黑" panose="020B0503020204020204" pitchFamily="34" charset="-122"/>
              </a:rPr>
              <a:t>单击添加文本内容</a:t>
            </a:r>
            <a:endParaRPr lang="nl-NL" altLang="zh-CN" sz="1600" kern="0" dirty="0">
              <a:solidFill>
                <a:sysClr val="window" lastClr="FFFFFF">
                  <a:lumMod val="50000"/>
                </a:sysClr>
              </a:solidFill>
              <a:latin typeface="微软雅黑" panose="020B0503020204020204" pitchFamily="34" charset="-122"/>
              <a:ea typeface="微软雅黑" panose="020B0503020204020204" pitchFamily="34" charset="-122"/>
            </a:endParaRPr>
          </a:p>
          <a:p>
            <a:pPr algn="ctr" defTabSz="1219200">
              <a:defRPr/>
            </a:pPr>
            <a:r>
              <a:rPr lang="zh-CN" altLang="en-US" sz="1600" kern="0" dirty="0">
                <a:solidFill>
                  <a:sysClr val="window" lastClr="FFFFFF">
                    <a:lumMod val="50000"/>
                  </a:sysClr>
                </a:solidFill>
                <a:latin typeface="微软雅黑" panose="020B0503020204020204" pitchFamily="34" charset="-122"/>
                <a:ea typeface="微软雅黑" panose="020B0503020204020204" pitchFamily="34" charset="-122"/>
              </a:rPr>
              <a:t>单击添加文本内容</a:t>
            </a:r>
            <a:endParaRPr lang="nl-NL" altLang="zh-CN" sz="1600" kern="0" dirty="0">
              <a:solidFill>
                <a:sysClr val="window" lastClr="FFFFFF">
                  <a:lumMod val="50000"/>
                </a:sysClr>
              </a:solidFill>
              <a:latin typeface="微软雅黑" panose="020B0503020204020204" pitchFamily="34" charset="-122"/>
              <a:ea typeface="微软雅黑" panose="020B0503020204020204" pitchFamily="34" charset="-122"/>
            </a:endParaRPr>
          </a:p>
          <a:p>
            <a:pPr algn="ctr" defTabSz="1219200">
              <a:defRPr/>
            </a:pPr>
            <a:r>
              <a:rPr lang="zh-CN" altLang="en-US" sz="1600" kern="0" dirty="0">
                <a:solidFill>
                  <a:sysClr val="window" lastClr="FFFFFF">
                    <a:lumMod val="50000"/>
                  </a:sysClr>
                </a:solidFill>
                <a:latin typeface="微软雅黑" panose="020B0503020204020204" pitchFamily="34" charset="-122"/>
                <a:ea typeface="微软雅黑" panose="020B0503020204020204" pitchFamily="34" charset="-122"/>
              </a:rPr>
              <a:t>单击添加文本内容</a:t>
            </a:r>
            <a:endParaRPr lang="nl-NL" altLang="zh-CN" sz="1600" kern="0" dirty="0">
              <a:solidFill>
                <a:sysClr val="window" lastClr="FFFFFF">
                  <a:lumMod val="50000"/>
                </a:sysClr>
              </a:solidFill>
              <a:latin typeface="微软雅黑" panose="020B0503020204020204" pitchFamily="34" charset="-122"/>
              <a:ea typeface="微软雅黑" panose="020B0503020204020204" pitchFamily="34" charset="-122"/>
            </a:endParaRPr>
          </a:p>
        </p:txBody>
      </p:sp>
      <p:sp>
        <p:nvSpPr>
          <p:cNvPr id="19" name="Text Placeholder 2"/>
          <p:cNvSpPr txBox="1"/>
          <p:nvPr/>
        </p:nvSpPr>
        <p:spPr>
          <a:xfrm>
            <a:off x="6213407" y="3967353"/>
            <a:ext cx="2013460" cy="261780"/>
          </a:xfrm>
          <a:prstGeom prst="rect">
            <a:avLst/>
          </a:prstGeom>
          <a:noFill/>
        </p:spPr>
        <p:txBody>
          <a:bodyPr vert="horz" lIns="0" tIns="45720" rIns="0" bIns="45720" rtlCol="0" anchor="ctr">
            <a:noAutofit/>
          </a:bodyPr>
          <a:lstStyle>
            <a:lvl1pPr marL="0" indent="0" algn="l" defTabSz="685800" rtl="0" eaLnBrk="1" latinLnBrk="0" hangingPunct="1">
              <a:lnSpc>
                <a:spcPct val="90000"/>
              </a:lnSpc>
              <a:spcBef>
                <a:spcPts val="750"/>
              </a:spcBef>
              <a:buFont typeface="Arial" panose="020B0604020202020204" pitchFamily="34" charset="0"/>
              <a:buNone/>
              <a:defRPr sz="1200" b="0" kern="1200" baseline="0">
                <a:solidFill>
                  <a:srgbClr val="F02423"/>
                </a:solidFill>
                <a:latin typeface="Kontrapunkt Bob" panose="02000000000000000000" pitchFamily="50" charset="0"/>
                <a:ea typeface="+mn-ea"/>
                <a:cs typeface="+mn-cs"/>
              </a:defRPr>
            </a:lvl1pPr>
            <a:lvl2pPr marL="342900" indent="0" algn="l" defTabSz="685800" rtl="0" eaLnBrk="1" latinLnBrk="0" hangingPunct="1">
              <a:lnSpc>
                <a:spcPct val="90000"/>
              </a:lnSpc>
              <a:spcBef>
                <a:spcPts val="375"/>
              </a:spcBef>
              <a:buFont typeface="Arial" panose="020B0604020202020204" pitchFamily="34" charset="0"/>
              <a:buNone/>
              <a:defRPr sz="1800" kern="1200">
                <a:solidFill>
                  <a:schemeClr val="tx1"/>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400" kern="1200">
                <a:solidFill>
                  <a:schemeClr val="tx1"/>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algn="ctr" defTabSz="914400">
              <a:spcBef>
                <a:spcPts val="1000"/>
              </a:spcBef>
              <a:defRPr/>
            </a:pPr>
            <a:r>
              <a:rPr lang="en-GB" sz="1465" dirty="0">
                <a:solidFill>
                  <a:schemeClr val="tx1">
                    <a:lumMod val="85000"/>
                    <a:lumOff val="15000"/>
                  </a:schemeClr>
                </a:solidFill>
                <a:latin typeface="微软雅黑" panose="020B0503020204020204" pitchFamily="34" charset="-122"/>
                <a:ea typeface="微软雅黑" panose="020B0503020204020204" pitchFamily="34" charset="-122"/>
              </a:rPr>
              <a:t>2017</a:t>
            </a:r>
          </a:p>
        </p:txBody>
      </p:sp>
      <p:sp>
        <p:nvSpPr>
          <p:cNvPr id="20" name="TextBox 16"/>
          <p:cNvSpPr txBox="1"/>
          <p:nvPr/>
        </p:nvSpPr>
        <p:spPr>
          <a:xfrm>
            <a:off x="6213407" y="4833552"/>
            <a:ext cx="2013460" cy="984885"/>
          </a:xfrm>
          <a:prstGeom prst="rect">
            <a:avLst/>
          </a:prstGeom>
          <a:noFill/>
        </p:spPr>
        <p:txBody>
          <a:bodyPr wrap="square" lIns="0" tIns="0" rIns="0" bIns="0" rtlCol="0">
            <a:spAutoFit/>
          </a:bodyPr>
          <a:lstStyle/>
          <a:p>
            <a:pPr algn="ctr" defTabSz="1219200">
              <a:defRPr/>
            </a:pPr>
            <a:r>
              <a:rPr lang="zh-CN" altLang="en-US" sz="1600" kern="0" dirty="0">
                <a:solidFill>
                  <a:sysClr val="window" lastClr="FFFFFF">
                    <a:lumMod val="50000"/>
                  </a:sysClr>
                </a:solidFill>
                <a:latin typeface="微软雅黑" panose="020B0503020204020204" pitchFamily="34" charset="-122"/>
                <a:ea typeface="微软雅黑" panose="020B0503020204020204" pitchFamily="34" charset="-122"/>
              </a:rPr>
              <a:t>单击添加文本内容</a:t>
            </a:r>
            <a:endParaRPr lang="en-US" altLang="zh-CN" sz="1600" kern="0" dirty="0">
              <a:solidFill>
                <a:sysClr val="window" lastClr="FFFFFF">
                  <a:lumMod val="50000"/>
                </a:sysClr>
              </a:solidFill>
              <a:latin typeface="微软雅黑" panose="020B0503020204020204" pitchFamily="34" charset="-122"/>
              <a:ea typeface="微软雅黑" panose="020B0503020204020204" pitchFamily="34" charset="-122"/>
            </a:endParaRPr>
          </a:p>
          <a:p>
            <a:pPr algn="ctr" defTabSz="1219200">
              <a:defRPr/>
            </a:pPr>
            <a:r>
              <a:rPr lang="zh-CN" altLang="en-US" sz="1600" kern="0" dirty="0">
                <a:solidFill>
                  <a:sysClr val="window" lastClr="FFFFFF">
                    <a:lumMod val="50000"/>
                  </a:sysClr>
                </a:solidFill>
                <a:latin typeface="微软雅黑" panose="020B0503020204020204" pitchFamily="34" charset="-122"/>
                <a:ea typeface="微软雅黑" panose="020B0503020204020204" pitchFamily="34" charset="-122"/>
              </a:rPr>
              <a:t>单击添加文本内容</a:t>
            </a:r>
            <a:endParaRPr lang="nl-NL" altLang="zh-CN" sz="1600" kern="0" dirty="0">
              <a:solidFill>
                <a:sysClr val="window" lastClr="FFFFFF">
                  <a:lumMod val="50000"/>
                </a:sysClr>
              </a:solidFill>
              <a:latin typeface="微软雅黑" panose="020B0503020204020204" pitchFamily="34" charset="-122"/>
              <a:ea typeface="微软雅黑" panose="020B0503020204020204" pitchFamily="34" charset="-122"/>
            </a:endParaRPr>
          </a:p>
          <a:p>
            <a:pPr algn="ctr" defTabSz="1219200">
              <a:defRPr/>
            </a:pPr>
            <a:r>
              <a:rPr lang="zh-CN" altLang="en-US" sz="1600" kern="0" dirty="0">
                <a:solidFill>
                  <a:sysClr val="window" lastClr="FFFFFF">
                    <a:lumMod val="50000"/>
                  </a:sysClr>
                </a:solidFill>
                <a:latin typeface="微软雅黑" panose="020B0503020204020204" pitchFamily="34" charset="-122"/>
                <a:ea typeface="微软雅黑" panose="020B0503020204020204" pitchFamily="34" charset="-122"/>
              </a:rPr>
              <a:t>单击添加文本内容</a:t>
            </a:r>
            <a:endParaRPr lang="nl-NL" altLang="zh-CN" sz="1600" kern="0" dirty="0">
              <a:solidFill>
                <a:sysClr val="window" lastClr="FFFFFF">
                  <a:lumMod val="50000"/>
                </a:sysClr>
              </a:solidFill>
              <a:latin typeface="微软雅黑" panose="020B0503020204020204" pitchFamily="34" charset="-122"/>
              <a:ea typeface="微软雅黑" panose="020B0503020204020204" pitchFamily="34" charset="-122"/>
            </a:endParaRPr>
          </a:p>
          <a:p>
            <a:pPr algn="ctr" defTabSz="1219200">
              <a:defRPr/>
            </a:pPr>
            <a:r>
              <a:rPr lang="zh-CN" altLang="en-US" sz="1600" kern="0" dirty="0">
                <a:solidFill>
                  <a:sysClr val="window" lastClr="FFFFFF">
                    <a:lumMod val="50000"/>
                  </a:sysClr>
                </a:solidFill>
                <a:latin typeface="微软雅黑" panose="020B0503020204020204" pitchFamily="34" charset="-122"/>
                <a:ea typeface="微软雅黑" panose="020B0503020204020204" pitchFamily="34" charset="-122"/>
              </a:rPr>
              <a:t>单击添加文本内容</a:t>
            </a:r>
            <a:endParaRPr lang="nl-NL" altLang="zh-CN" sz="1600" kern="0" dirty="0">
              <a:solidFill>
                <a:sysClr val="window" lastClr="FFFFFF">
                  <a:lumMod val="50000"/>
                </a:sysClr>
              </a:solidFill>
              <a:latin typeface="微软雅黑" panose="020B0503020204020204" pitchFamily="34" charset="-122"/>
              <a:ea typeface="微软雅黑" panose="020B0503020204020204" pitchFamily="34" charset="-122"/>
            </a:endParaRPr>
          </a:p>
        </p:txBody>
      </p:sp>
      <p:sp>
        <p:nvSpPr>
          <p:cNvPr id="21" name="Text Placeholder 2"/>
          <p:cNvSpPr txBox="1"/>
          <p:nvPr/>
        </p:nvSpPr>
        <p:spPr>
          <a:xfrm>
            <a:off x="8520109" y="3967353"/>
            <a:ext cx="2013460" cy="261780"/>
          </a:xfrm>
          <a:prstGeom prst="rect">
            <a:avLst/>
          </a:prstGeom>
          <a:noFill/>
        </p:spPr>
        <p:txBody>
          <a:bodyPr vert="horz" lIns="0" tIns="45720" rIns="0" bIns="45720" rtlCol="0" anchor="ctr">
            <a:noAutofit/>
          </a:bodyPr>
          <a:lstStyle>
            <a:lvl1pPr marL="0" indent="0" algn="l" defTabSz="685800" rtl="0" eaLnBrk="1" latinLnBrk="0" hangingPunct="1">
              <a:lnSpc>
                <a:spcPct val="90000"/>
              </a:lnSpc>
              <a:spcBef>
                <a:spcPts val="750"/>
              </a:spcBef>
              <a:buFont typeface="Arial" panose="020B0604020202020204" pitchFamily="34" charset="0"/>
              <a:buNone/>
              <a:defRPr sz="1200" b="0" kern="1200" baseline="0">
                <a:solidFill>
                  <a:srgbClr val="F02423"/>
                </a:solidFill>
                <a:latin typeface="Kontrapunkt Bob" panose="02000000000000000000" pitchFamily="50" charset="0"/>
                <a:ea typeface="+mn-ea"/>
                <a:cs typeface="+mn-cs"/>
              </a:defRPr>
            </a:lvl1pPr>
            <a:lvl2pPr marL="342900" indent="0" algn="l" defTabSz="685800" rtl="0" eaLnBrk="1" latinLnBrk="0" hangingPunct="1">
              <a:lnSpc>
                <a:spcPct val="90000"/>
              </a:lnSpc>
              <a:spcBef>
                <a:spcPts val="375"/>
              </a:spcBef>
              <a:buFont typeface="Arial" panose="020B0604020202020204" pitchFamily="34" charset="0"/>
              <a:buNone/>
              <a:defRPr sz="1800" kern="1200">
                <a:solidFill>
                  <a:schemeClr val="tx1"/>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400" kern="1200">
                <a:solidFill>
                  <a:schemeClr val="tx1"/>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algn="ctr" defTabSz="914400">
              <a:spcBef>
                <a:spcPts val="1000"/>
              </a:spcBef>
              <a:defRPr/>
            </a:pPr>
            <a:r>
              <a:rPr lang="en-GB" sz="1465" dirty="0">
                <a:solidFill>
                  <a:schemeClr val="tx1">
                    <a:lumMod val="85000"/>
                    <a:lumOff val="15000"/>
                  </a:schemeClr>
                </a:solidFill>
                <a:latin typeface="微软雅黑" panose="020B0503020204020204" pitchFamily="34" charset="-122"/>
                <a:ea typeface="微软雅黑" panose="020B0503020204020204" pitchFamily="34" charset="-122"/>
              </a:rPr>
              <a:t>2018</a:t>
            </a:r>
          </a:p>
        </p:txBody>
      </p:sp>
      <p:sp>
        <p:nvSpPr>
          <p:cNvPr id="22" name="TextBox 18"/>
          <p:cNvSpPr txBox="1"/>
          <p:nvPr/>
        </p:nvSpPr>
        <p:spPr>
          <a:xfrm>
            <a:off x="8520109" y="4833552"/>
            <a:ext cx="2013460" cy="984885"/>
          </a:xfrm>
          <a:prstGeom prst="rect">
            <a:avLst/>
          </a:prstGeom>
          <a:noFill/>
        </p:spPr>
        <p:txBody>
          <a:bodyPr wrap="square" lIns="0" tIns="0" rIns="0" bIns="0" rtlCol="0">
            <a:spAutoFit/>
          </a:bodyPr>
          <a:lstStyle/>
          <a:p>
            <a:pPr algn="ctr" defTabSz="1219200">
              <a:defRPr/>
            </a:pPr>
            <a:r>
              <a:rPr lang="zh-CN" altLang="en-US" sz="1600" kern="0" dirty="0">
                <a:solidFill>
                  <a:sysClr val="window" lastClr="FFFFFF">
                    <a:lumMod val="50000"/>
                  </a:sysClr>
                </a:solidFill>
                <a:latin typeface="微软雅黑" panose="020B0503020204020204" pitchFamily="34" charset="-122"/>
                <a:ea typeface="微软雅黑" panose="020B0503020204020204" pitchFamily="34" charset="-122"/>
              </a:rPr>
              <a:t>单击添加文本内容</a:t>
            </a:r>
            <a:endParaRPr lang="en-US" altLang="zh-CN" sz="1600" kern="0" dirty="0">
              <a:solidFill>
                <a:sysClr val="window" lastClr="FFFFFF">
                  <a:lumMod val="50000"/>
                </a:sysClr>
              </a:solidFill>
              <a:latin typeface="微软雅黑" panose="020B0503020204020204" pitchFamily="34" charset="-122"/>
              <a:ea typeface="微软雅黑" panose="020B0503020204020204" pitchFamily="34" charset="-122"/>
            </a:endParaRPr>
          </a:p>
          <a:p>
            <a:pPr algn="ctr" defTabSz="1219200">
              <a:defRPr/>
            </a:pPr>
            <a:r>
              <a:rPr lang="zh-CN" altLang="en-US" sz="1600" kern="0" dirty="0">
                <a:solidFill>
                  <a:sysClr val="window" lastClr="FFFFFF">
                    <a:lumMod val="50000"/>
                  </a:sysClr>
                </a:solidFill>
                <a:latin typeface="微软雅黑" panose="020B0503020204020204" pitchFamily="34" charset="-122"/>
                <a:ea typeface="微软雅黑" panose="020B0503020204020204" pitchFamily="34" charset="-122"/>
              </a:rPr>
              <a:t>单击添加文本内容</a:t>
            </a:r>
            <a:endParaRPr lang="nl-NL" altLang="zh-CN" sz="1600" kern="0" dirty="0">
              <a:solidFill>
                <a:sysClr val="window" lastClr="FFFFFF">
                  <a:lumMod val="50000"/>
                </a:sysClr>
              </a:solidFill>
              <a:latin typeface="微软雅黑" panose="020B0503020204020204" pitchFamily="34" charset="-122"/>
              <a:ea typeface="微软雅黑" panose="020B0503020204020204" pitchFamily="34" charset="-122"/>
            </a:endParaRPr>
          </a:p>
          <a:p>
            <a:pPr algn="ctr" defTabSz="1219200">
              <a:defRPr/>
            </a:pPr>
            <a:r>
              <a:rPr lang="zh-CN" altLang="en-US" sz="1600" kern="0" dirty="0">
                <a:solidFill>
                  <a:sysClr val="window" lastClr="FFFFFF">
                    <a:lumMod val="50000"/>
                  </a:sysClr>
                </a:solidFill>
                <a:latin typeface="微软雅黑" panose="020B0503020204020204" pitchFamily="34" charset="-122"/>
                <a:ea typeface="微软雅黑" panose="020B0503020204020204" pitchFamily="34" charset="-122"/>
              </a:rPr>
              <a:t>单击添加文本内容</a:t>
            </a:r>
            <a:endParaRPr lang="nl-NL" altLang="zh-CN" sz="1600" kern="0" dirty="0">
              <a:solidFill>
                <a:sysClr val="window" lastClr="FFFFFF">
                  <a:lumMod val="50000"/>
                </a:sysClr>
              </a:solidFill>
              <a:latin typeface="微软雅黑" panose="020B0503020204020204" pitchFamily="34" charset="-122"/>
              <a:ea typeface="微软雅黑" panose="020B0503020204020204" pitchFamily="34" charset="-122"/>
            </a:endParaRPr>
          </a:p>
          <a:p>
            <a:pPr algn="ctr" defTabSz="1219200">
              <a:defRPr/>
            </a:pPr>
            <a:r>
              <a:rPr lang="zh-CN" altLang="en-US" sz="1600" kern="0" dirty="0">
                <a:solidFill>
                  <a:sysClr val="window" lastClr="FFFFFF">
                    <a:lumMod val="50000"/>
                  </a:sysClr>
                </a:solidFill>
                <a:latin typeface="微软雅黑" panose="020B0503020204020204" pitchFamily="34" charset="-122"/>
                <a:ea typeface="微软雅黑" panose="020B0503020204020204" pitchFamily="34" charset="-122"/>
              </a:rPr>
              <a:t>单击添加文本内容</a:t>
            </a:r>
            <a:endParaRPr lang="nl-NL" altLang="zh-CN" sz="1600" kern="0" dirty="0">
              <a:solidFill>
                <a:sysClr val="window" lastClr="FFFFFF">
                  <a:lumMod val="50000"/>
                </a:sysClr>
              </a:solidFill>
              <a:latin typeface="微软雅黑" panose="020B0503020204020204" pitchFamily="34" charset="-122"/>
              <a:ea typeface="微软雅黑" panose="020B0503020204020204" pitchFamily="34" charset="-122"/>
            </a:endParaRPr>
          </a:p>
        </p:txBody>
      </p:sp>
      <p:sp>
        <p:nvSpPr>
          <p:cNvPr id="28" name="TextBox 19"/>
          <p:cNvSpPr txBox="1"/>
          <p:nvPr/>
        </p:nvSpPr>
        <p:spPr>
          <a:xfrm>
            <a:off x="2024676" y="4353151"/>
            <a:ext cx="1330447" cy="369332"/>
          </a:xfrm>
          <a:prstGeom prst="rect">
            <a:avLst/>
          </a:prstGeom>
          <a:noFill/>
        </p:spPr>
        <p:txBody>
          <a:bodyPr wrap="square" lIns="0" tIns="0" rIns="0" bIns="0" rtlCol="0">
            <a:spAutoFit/>
          </a:bodyPr>
          <a:lstStyle/>
          <a:p>
            <a:pPr algn="ctr" defTabSz="1219200">
              <a:defRPr/>
            </a:pPr>
            <a:r>
              <a:rPr lang="zh-CN" altLang="en-US" sz="2400" b="1" kern="0" dirty="0">
                <a:solidFill>
                  <a:schemeClr val="tx1">
                    <a:lumMod val="65000"/>
                    <a:lumOff val="35000"/>
                  </a:schemeClr>
                </a:solidFill>
                <a:latin typeface="微软雅黑" panose="020B0503020204020204" pitchFamily="34" charset="-122"/>
                <a:ea typeface="微软雅黑" panose="020B0503020204020204" pitchFamily="34" charset="-122"/>
              </a:rPr>
              <a:t>添加标题</a:t>
            </a:r>
            <a:endParaRPr lang="en-GB" sz="2400" b="1" kern="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9" name="TextBox 20"/>
          <p:cNvSpPr txBox="1"/>
          <p:nvPr/>
        </p:nvSpPr>
        <p:spPr>
          <a:xfrm>
            <a:off x="4327563" y="4353151"/>
            <a:ext cx="1330447" cy="369332"/>
          </a:xfrm>
          <a:prstGeom prst="rect">
            <a:avLst/>
          </a:prstGeom>
          <a:noFill/>
        </p:spPr>
        <p:txBody>
          <a:bodyPr wrap="square" lIns="0" tIns="0" rIns="0" bIns="0" rtlCol="0">
            <a:spAutoFit/>
          </a:bodyPr>
          <a:lstStyle/>
          <a:p>
            <a:pPr algn="ctr" defTabSz="1219200">
              <a:defRPr/>
            </a:pPr>
            <a:r>
              <a:rPr lang="zh-CN" altLang="en-US" sz="2400" b="1" kern="0" dirty="0">
                <a:solidFill>
                  <a:prstClr val="black">
                    <a:lumMod val="65000"/>
                    <a:lumOff val="35000"/>
                  </a:prstClr>
                </a:solidFill>
                <a:latin typeface="微软雅黑" panose="020B0503020204020204" pitchFamily="34" charset="-122"/>
                <a:ea typeface="微软雅黑" panose="020B0503020204020204" pitchFamily="34" charset="-122"/>
              </a:rPr>
              <a:t>添加标题</a:t>
            </a:r>
            <a:endParaRPr lang="en-GB" altLang="zh-CN" sz="2400" b="1" kern="0" dirty="0">
              <a:solidFill>
                <a:prstClr val="black">
                  <a:lumMod val="65000"/>
                  <a:lumOff val="35000"/>
                </a:prstClr>
              </a:solidFill>
              <a:latin typeface="微软雅黑" panose="020B0503020204020204" pitchFamily="34" charset="-122"/>
              <a:ea typeface="微软雅黑" panose="020B0503020204020204" pitchFamily="34" charset="-122"/>
            </a:endParaRPr>
          </a:p>
        </p:txBody>
      </p:sp>
      <p:sp>
        <p:nvSpPr>
          <p:cNvPr id="30" name="TextBox 21"/>
          <p:cNvSpPr txBox="1"/>
          <p:nvPr/>
        </p:nvSpPr>
        <p:spPr>
          <a:xfrm>
            <a:off x="6539525" y="4353151"/>
            <a:ext cx="1330447" cy="369332"/>
          </a:xfrm>
          <a:prstGeom prst="rect">
            <a:avLst/>
          </a:prstGeom>
          <a:noFill/>
        </p:spPr>
        <p:txBody>
          <a:bodyPr wrap="square" lIns="0" tIns="0" rIns="0" bIns="0" rtlCol="0">
            <a:spAutoFit/>
          </a:bodyPr>
          <a:lstStyle/>
          <a:p>
            <a:pPr algn="ctr" defTabSz="1219200">
              <a:defRPr/>
            </a:pPr>
            <a:r>
              <a:rPr lang="zh-CN" altLang="en-US" sz="2400" b="1" kern="0" dirty="0">
                <a:solidFill>
                  <a:prstClr val="black">
                    <a:lumMod val="65000"/>
                    <a:lumOff val="35000"/>
                  </a:prstClr>
                </a:solidFill>
                <a:latin typeface="微软雅黑" panose="020B0503020204020204" pitchFamily="34" charset="-122"/>
                <a:ea typeface="微软雅黑" panose="020B0503020204020204" pitchFamily="34" charset="-122"/>
              </a:rPr>
              <a:t>添加标题</a:t>
            </a:r>
            <a:endParaRPr lang="en-GB" altLang="zh-CN" sz="2400" b="1" kern="0" dirty="0">
              <a:solidFill>
                <a:prstClr val="black">
                  <a:lumMod val="65000"/>
                  <a:lumOff val="35000"/>
                </a:prstClr>
              </a:solidFill>
              <a:latin typeface="微软雅黑" panose="020B0503020204020204" pitchFamily="34" charset="-122"/>
              <a:ea typeface="微软雅黑" panose="020B0503020204020204" pitchFamily="34" charset="-122"/>
            </a:endParaRPr>
          </a:p>
        </p:txBody>
      </p:sp>
      <p:sp>
        <p:nvSpPr>
          <p:cNvPr id="31" name="TextBox 22"/>
          <p:cNvSpPr txBox="1"/>
          <p:nvPr/>
        </p:nvSpPr>
        <p:spPr>
          <a:xfrm>
            <a:off x="8842412" y="4353151"/>
            <a:ext cx="1330447" cy="369332"/>
          </a:xfrm>
          <a:prstGeom prst="rect">
            <a:avLst/>
          </a:prstGeom>
          <a:noFill/>
        </p:spPr>
        <p:txBody>
          <a:bodyPr wrap="square" lIns="0" tIns="0" rIns="0" bIns="0" rtlCol="0">
            <a:spAutoFit/>
          </a:bodyPr>
          <a:lstStyle/>
          <a:p>
            <a:pPr algn="ctr" defTabSz="1219200">
              <a:defRPr/>
            </a:pPr>
            <a:r>
              <a:rPr lang="zh-CN" altLang="en-US" sz="2400" b="1" kern="0" dirty="0">
                <a:solidFill>
                  <a:prstClr val="black">
                    <a:lumMod val="65000"/>
                    <a:lumOff val="35000"/>
                  </a:prstClr>
                </a:solidFill>
                <a:latin typeface="微软雅黑" panose="020B0503020204020204" pitchFamily="34" charset="-122"/>
                <a:ea typeface="微软雅黑" panose="020B0503020204020204" pitchFamily="34" charset="-122"/>
              </a:rPr>
              <a:t>添加标题</a:t>
            </a:r>
            <a:endParaRPr lang="en-GB" altLang="zh-CN" sz="2400" b="1" kern="0" dirty="0">
              <a:solidFill>
                <a:prstClr val="black">
                  <a:lumMod val="65000"/>
                  <a:lumOff val="35000"/>
                </a:prst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500"/>
                                        <p:tgtEl>
                                          <p:spTgt spid="23"/>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left)">
                                      <p:cBhvr>
                                        <p:cTn id="15" dur="500"/>
                                        <p:tgtEl>
                                          <p:spTgt spid="24"/>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fade">
                                      <p:cBhvr>
                                        <p:cTn id="19" dur="500"/>
                                        <p:tgtEl>
                                          <p:spTgt spid="25"/>
                                        </p:tgtEl>
                                      </p:cBhvr>
                                    </p:animEffect>
                                  </p:childTnLst>
                                </p:cTn>
                              </p:par>
                              <p:par>
                                <p:cTn id="20" presetID="2" presetClass="entr" presetSubtype="8" fill="hold" grpId="0" nodeType="withEffect">
                                  <p:stCondLst>
                                    <p:cond delay="0"/>
                                  </p:stCondLst>
                                  <p:childTnLst>
                                    <p:set>
                                      <p:cBhvr>
                                        <p:cTn id="21" dur="1" fill="hold">
                                          <p:stCondLst>
                                            <p:cond delay="0"/>
                                          </p:stCondLst>
                                        </p:cTn>
                                        <p:tgtEl>
                                          <p:spTgt spid="26"/>
                                        </p:tgtEl>
                                        <p:attrNameLst>
                                          <p:attrName>style.visibility</p:attrName>
                                        </p:attrNameLst>
                                      </p:cBhvr>
                                      <p:to>
                                        <p:strVal val="visible"/>
                                      </p:to>
                                    </p:set>
                                    <p:anim calcmode="lin" valueType="num">
                                      <p:cBhvr additive="base">
                                        <p:cTn id="22" dur="500" fill="hold"/>
                                        <p:tgtEl>
                                          <p:spTgt spid="26"/>
                                        </p:tgtEl>
                                        <p:attrNameLst>
                                          <p:attrName>ppt_x</p:attrName>
                                        </p:attrNameLst>
                                      </p:cBhvr>
                                      <p:tavLst>
                                        <p:tav tm="0">
                                          <p:val>
                                            <p:strVal val="0-#ppt_w/2"/>
                                          </p:val>
                                        </p:tav>
                                        <p:tav tm="100000">
                                          <p:val>
                                            <p:strVal val="#ppt_x"/>
                                          </p:val>
                                        </p:tav>
                                      </p:tavLst>
                                    </p:anim>
                                    <p:anim calcmode="lin" valueType="num">
                                      <p:cBhvr additive="base">
                                        <p:cTn id="23" dur="500" fill="hold"/>
                                        <p:tgtEl>
                                          <p:spTgt spid="26"/>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500"/>
                                        <p:tgtEl>
                                          <p:spTgt spid="8"/>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500"/>
                                        <p:tgtEl>
                                          <p:spTgt spid="11"/>
                                        </p:tgtEl>
                                      </p:cBhvr>
                                    </p:animEffect>
                                  </p:childTnLst>
                                </p:cTn>
                              </p:par>
                            </p:childTnLst>
                          </p:cTn>
                        </p:par>
                        <p:par>
                          <p:cTn id="31" fill="hold">
                            <p:stCondLst>
                              <p:cond delay="2500"/>
                            </p:stCondLst>
                            <p:childTnLst>
                              <p:par>
                                <p:cTn id="32" presetID="10" presetClass="entr" presetSubtype="0" fill="hold" grpId="0" nodeType="afterEffect">
                                  <p:stCondLst>
                                    <p:cond delay="0"/>
                                  </p:stCondLst>
                                  <p:childTnLst>
                                    <p:set>
                                      <p:cBhvr>
                                        <p:cTn id="33" dur="1" fill="hold">
                                          <p:stCondLst>
                                            <p:cond delay="0"/>
                                          </p:stCondLst>
                                        </p:cTn>
                                        <p:tgtEl>
                                          <p:spTgt spid="15">
                                            <p:txEl>
                                              <p:pRg st="0" end="0"/>
                                            </p:txEl>
                                          </p:spTgt>
                                        </p:tgtEl>
                                        <p:attrNameLst>
                                          <p:attrName>style.visibility</p:attrName>
                                        </p:attrNameLst>
                                      </p:cBhvr>
                                      <p:to>
                                        <p:strVal val="visible"/>
                                      </p:to>
                                    </p:set>
                                    <p:animEffect transition="in" filter="fade">
                                      <p:cBhvr>
                                        <p:cTn id="34" dur="500"/>
                                        <p:tgtEl>
                                          <p:spTgt spid="15">
                                            <p:txEl>
                                              <p:pRg st="0" end="0"/>
                                            </p:txEl>
                                          </p:spTgt>
                                        </p:tgtEl>
                                      </p:cBhvr>
                                    </p:animEffect>
                                  </p:childTnLst>
                                </p:cTn>
                              </p:par>
                            </p:childTnLst>
                          </p:cTn>
                        </p:par>
                        <p:par>
                          <p:cTn id="35" fill="hold">
                            <p:stCondLst>
                              <p:cond delay="3000"/>
                            </p:stCondLst>
                            <p:childTnLst>
                              <p:par>
                                <p:cTn id="36" presetID="10" presetClass="entr" presetSubtype="0" fill="hold" grpId="0" nodeType="afterEffect">
                                  <p:stCondLst>
                                    <p:cond delay="0"/>
                                  </p:stCondLst>
                                  <p:childTnLst>
                                    <p:set>
                                      <p:cBhvr>
                                        <p:cTn id="37" dur="1" fill="hold">
                                          <p:stCondLst>
                                            <p:cond delay="0"/>
                                          </p:stCondLst>
                                        </p:cTn>
                                        <p:tgtEl>
                                          <p:spTgt spid="28"/>
                                        </p:tgtEl>
                                        <p:attrNameLst>
                                          <p:attrName>style.visibility</p:attrName>
                                        </p:attrNameLst>
                                      </p:cBhvr>
                                      <p:to>
                                        <p:strVal val="visible"/>
                                      </p:to>
                                    </p:set>
                                    <p:animEffect transition="in" filter="fade">
                                      <p:cBhvr>
                                        <p:cTn id="38" dur="500"/>
                                        <p:tgtEl>
                                          <p:spTgt spid="28"/>
                                        </p:tgtEl>
                                      </p:cBhvr>
                                    </p:animEffect>
                                  </p:childTnLst>
                                </p:cTn>
                              </p:par>
                              <p:par>
                                <p:cTn id="39" presetID="22" presetClass="entr" presetSubtype="1"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wipe(up)">
                                      <p:cBhvr>
                                        <p:cTn id="41" dur="500"/>
                                        <p:tgtEl>
                                          <p:spTgt spid="16"/>
                                        </p:tgtEl>
                                      </p:cBhvr>
                                    </p:animEffect>
                                  </p:childTnLst>
                                </p:cTn>
                              </p:par>
                            </p:childTnLst>
                          </p:cTn>
                        </p:par>
                        <p:par>
                          <p:cTn id="42" fill="hold">
                            <p:stCondLst>
                              <p:cond delay="3500"/>
                            </p:stCondLst>
                            <p:childTnLst>
                              <p:par>
                                <p:cTn id="43" presetID="22" presetClass="entr" presetSubtype="4" fill="hold" grpId="0" nodeType="after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wipe(down)">
                                      <p:cBhvr>
                                        <p:cTn id="45" dur="500"/>
                                        <p:tgtEl>
                                          <p:spTgt spid="7"/>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12"/>
                                        </p:tgtEl>
                                        <p:attrNameLst>
                                          <p:attrName>style.visibility</p:attrName>
                                        </p:attrNameLst>
                                      </p:cBhvr>
                                      <p:to>
                                        <p:strVal val="visible"/>
                                      </p:to>
                                    </p:set>
                                    <p:animEffect transition="in" filter="fade">
                                      <p:cBhvr>
                                        <p:cTn id="48" dur="500"/>
                                        <p:tgtEl>
                                          <p:spTgt spid="12"/>
                                        </p:tgtEl>
                                      </p:cBhvr>
                                    </p:animEffect>
                                  </p:childTnLst>
                                </p:cTn>
                              </p:par>
                            </p:childTnLst>
                          </p:cTn>
                        </p:par>
                        <p:par>
                          <p:cTn id="49" fill="hold">
                            <p:stCondLst>
                              <p:cond delay="4000"/>
                            </p:stCondLst>
                            <p:childTnLst>
                              <p:par>
                                <p:cTn id="50" presetID="10" presetClass="entr" presetSubtype="0" fill="hold" grpId="0" nodeType="afterEffect">
                                  <p:stCondLst>
                                    <p:cond delay="0"/>
                                  </p:stCondLst>
                                  <p:childTnLst>
                                    <p:set>
                                      <p:cBhvr>
                                        <p:cTn id="51" dur="1" fill="hold">
                                          <p:stCondLst>
                                            <p:cond delay="0"/>
                                          </p:stCondLst>
                                        </p:cTn>
                                        <p:tgtEl>
                                          <p:spTgt spid="17">
                                            <p:txEl>
                                              <p:pRg st="0" end="0"/>
                                            </p:txEl>
                                          </p:spTgt>
                                        </p:tgtEl>
                                        <p:attrNameLst>
                                          <p:attrName>style.visibility</p:attrName>
                                        </p:attrNameLst>
                                      </p:cBhvr>
                                      <p:to>
                                        <p:strVal val="visible"/>
                                      </p:to>
                                    </p:set>
                                    <p:animEffect transition="in" filter="fade">
                                      <p:cBhvr>
                                        <p:cTn id="52" dur="500"/>
                                        <p:tgtEl>
                                          <p:spTgt spid="17">
                                            <p:txEl>
                                              <p:pRg st="0" end="0"/>
                                            </p:txEl>
                                          </p:spTgt>
                                        </p:tgtEl>
                                      </p:cBhvr>
                                    </p:animEffect>
                                  </p:childTnLst>
                                </p:cTn>
                              </p:par>
                            </p:childTnLst>
                          </p:cTn>
                        </p:par>
                        <p:par>
                          <p:cTn id="53" fill="hold">
                            <p:stCondLst>
                              <p:cond delay="4500"/>
                            </p:stCondLst>
                            <p:childTnLst>
                              <p:par>
                                <p:cTn id="54" presetID="10" presetClass="entr" presetSubtype="0" fill="hold" grpId="0" nodeType="afterEffect">
                                  <p:stCondLst>
                                    <p:cond delay="0"/>
                                  </p:stCondLst>
                                  <p:childTnLst>
                                    <p:set>
                                      <p:cBhvr>
                                        <p:cTn id="55" dur="1" fill="hold">
                                          <p:stCondLst>
                                            <p:cond delay="0"/>
                                          </p:stCondLst>
                                        </p:cTn>
                                        <p:tgtEl>
                                          <p:spTgt spid="29"/>
                                        </p:tgtEl>
                                        <p:attrNameLst>
                                          <p:attrName>style.visibility</p:attrName>
                                        </p:attrNameLst>
                                      </p:cBhvr>
                                      <p:to>
                                        <p:strVal val="visible"/>
                                      </p:to>
                                    </p:set>
                                    <p:animEffect transition="in" filter="fade">
                                      <p:cBhvr>
                                        <p:cTn id="56" dur="500"/>
                                        <p:tgtEl>
                                          <p:spTgt spid="29"/>
                                        </p:tgtEl>
                                      </p:cBhvr>
                                    </p:animEffect>
                                  </p:childTnLst>
                                </p:cTn>
                              </p:par>
                              <p:par>
                                <p:cTn id="57" presetID="22" presetClass="entr" presetSubtype="1" fill="hold" grpId="0" nodeType="withEffect">
                                  <p:stCondLst>
                                    <p:cond delay="0"/>
                                  </p:stCondLst>
                                  <p:childTnLst>
                                    <p:set>
                                      <p:cBhvr>
                                        <p:cTn id="58" dur="1" fill="hold">
                                          <p:stCondLst>
                                            <p:cond delay="0"/>
                                          </p:stCondLst>
                                        </p:cTn>
                                        <p:tgtEl>
                                          <p:spTgt spid="18"/>
                                        </p:tgtEl>
                                        <p:attrNameLst>
                                          <p:attrName>style.visibility</p:attrName>
                                        </p:attrNameLst>
                                      </p:cBhvr>
                                      <p:to>
                                        <p:strVal val="visible"/>
                                      </p:to>
                                    </p:set>
                                    <p:animEffect transition="in" filter="wipe(up)">
                                      <p:cBhvr>
                                        <p:cTn id="59" dur="500"/>
                                        <p:tgtEl>
                                          <p:spTgt spid="18"/>
                                        </p:tgtEl>
                                      </p:cBhvr>
                                    </p:animEffect>
                                  </p:childTnLst>
                                </p:cTn>
                              </p:par>
                            </p:childTnLst>
                          </p:cTn>
                        </p:par>
                        <p:par>
                          <p:cTn id="60" fill="hold">
                            <p:stCondLst>
                              <p:cond delay="5000"/>
                            </p:stCondLst>
                            <p:childTnLst>
                              <p:par>
                                <p:cTn id="61" presetID="22" presetClass="entr" presetSubtype="4" fill="hold" grpId="0" nodeType="afterEffect">
                                  <p:stCondLst>
                                    <p:cond delay="0"/>
                                  </p:stCondLst>
                                  <p:childTnLst>
                                    <p:set>
                                      <p:cBhvr>
                                        <p:cTn id="62" dur="1" fill="hold">
                                          <p:stCondLst>
                                            <p:cond delay="0"/>
                                          </p:stCondLst>
                                        </p:cTn>
                                        <p:tgtEl>
                                          <p:spTgt spid="10"/>
                                        </p:tgtEl>
                                        <p:attrNameLst>
                                          <p:attrName>style.visibility</p:attrName>
                                        </p:attrNameLst>
                                      </p:cBhvr>
                                      <p:to>
                                        <p:strVal val="visible"/>
                                      </p:to>
                                    </p:set>
                                    <p:animEffect transition="in" filter="wipe(down)">
                                      <p:cBhvr>
                                        <p:cTn id="63" dur="500"/>
                                        <p:tgtEl>
                                          <p:spTgt spid="10"/>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13"/>
                                        </p:tgtEl>
                                        <p:attrNameLst>
                                          <p:attrName>style.visibility</p:attrName>
                                        </p:attrNameLst>
                                      </p:cBhvr>
                                      <p:to>
                                        <p:strVal val="visible"/>
                                      </p:to>
                                    </p:set>
                                    <p:animEffect transition="in" filter="fade">
                                      <p:cBhvr>
                                        <p:cTn id="66" dur="500"/>
                                        <p:tgtEl>
                                          <p:spTgt spid="13"/>
                                        </p:tgtEl>
                                      </p:cBhvr>
                                    </p:animEffect>
                                  </p:childTnLst>
                                </p:cTn>
                              </p:par>
                            </p:childTnLst>
                          </p:cTn>
                        </p:par>
                        <p:par>
                          <p:cTn id="67" fill="hold">
                            <p:stCondLst>
                              <p:cond delay="55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6000"/>
                            </p:stCondLst>
                            <p:childTnLst>
                              <p:par>
                                <p:cTn id="72" presetID="10" presetClass="entr" presetSubtype="0"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fade">
                                      <p:cBhvr>
                                        <p:cTn id="74" dur="500"/>
                                        <p:tgtEl>
                                          <p:spTgt spid="30"/>
                                        </p:tgtEl>
                                      </p:cBhvr>
                                    </p:animEffect>
                                  </p:childTnLst>
                                </p:cTn>
                              </p:par>
                              <p:par>
                                <p:cTn id="75" presetID="22" presetClass="entr" presetSubtype="1" fill="hold" grpId="0" nodeType="withEffect">
                                  <p:stCondLst>
                                    <p:cond delay="0"/>
                                  </p:stCondLst>
                                  <p:childTnLst>
                                    <p:set>
                                      <p:cBhvr>
                                        <p:cTn id="76" dur="1" fill="hold">
                                          <p:stCondLst>
                                            <p:cond delay="0"/>
                                          </p:stCondLst>
                                        </p:cTn>
                                        <p:tgtEl>
                                          <p:spTgt spid="20"/>
                                        </p:tgtEl>
                                        <p:attrNameLst>
                                          <p:attrName>style.visibility</p:attrName>
                                        </p:attrNameLst>
                                      </p:cBhvr>
                                      <p:to>
                                        <p:strVal val="visible"/>
                                      </p:to>
                                    </p:set>
                                    <p:animEffect transition="in" filter="wipe(up)">
                                      <p:cBhvr>
                                        <p:cTn id="77" dur="500"/>
                                        <p:tgtEl>
                                          <p:spTgt spid="20"/>
                                        </p:tgtEl>
                                      </p:cBhvr>
                                    </p:animEffect>
                                  </p:childTnLst>
                                </p:cTn>
                              </p:par>
                            </p:childTnLst>
                          </p:cTn>
                        </p:par>
                        <p:par>
                          <p:cTn id="78" fill="hold">
                            <p:stCondLst>
                              <p:cond delay="6500"/>
                            </p:stCondLst>
                            <p:childTnLst>
                              <p:par>
                                <p:cTn id="79" presetID="22" presetClass="entr" presetSubtype="4" fill="hold" grpId="0" nodeType="afterEffect">
                                  <p:stCondLst>
                                    <p:cond delay="0"/>
                                  </p:stCondLst>
                                  <p:childTnLst>
                                    <p:set>
                                      <p:cBhvr>
                                        <p:cTn id="80" dur="1" fill="hold">
                                          <p:stCondLst>
                                            <p:cond delay="0"/>
                                          </p:stCondLst>
                                        </p:cTn>
                                        <p:tgtEl>
                                          <p:spTgt spid="9"/>
                                        </p:tgtEl>
                                        <p:attrNameLst>
                                          <p:attrName>style.visibility</p:attrName>
                                        </p:attrNameLst>
                                      </p:cBhvr>
                                      <p:to>
                                        <p:strVal val="visible"/>
                                      </p:to>
                                    </p:set>
                                    <p:animEffect transition="in" filter="wipe(down)">
                                      <p:cBhvr>
                                        <p:cTn id="81" dur="500"/>
                                        <p:tgtEl>
                                          <p:spTgt spid="9"/>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14"/>
                                        </p:tgtEl>
                                        <p:attrNameLst>
                                          <p:attrName>style.visibility</p:attrName>
                                        </p:attrNameLst>
                                      </p:cBhvr>
                                      <p:to>
                                        <p:strVal val="visible"/>
                                      </p:to>
                                    </p:set>
                                    <p:animEffect transition="in" filter="fade">
                                      <p:cBhvr>
                                        <p:cTn id="84" dur="500"/>
                                        <p:tgtEl>
                                          <p:spTgt spid="14"/>
                                        </p:tgtEl>
                                      </p:cBhvr>
                                    </p:animEffect>
                                  </p:childTnLst>
                                </p:cTn>
                              </p:par>
                            </p:childTnLst>
                          </p:cTn>
                        </p:par>
                        <p:par>
                          <p:cTn id="85" fill="hold">
                            <p:stCondLst>
                              <p:cond delay="7000"/>
                            </p:stCondLst>
                            <p:childTnLst>
                              <p:par>
                                <p:cTn id="86" presetID="10" presetClass="entr" presetSubtype="0" fill="hold" grpId="0" nodeType="afterEffect">
                                  <p:stCondLst>
                                    <p:cond delay="0"/>
                                  </p:stCondLst>
                                  <p:childTnLst>
                                    <p:set>
                                      <p:cBhvr>
                                        <p:cTn id="87" dur="1" fill="hold">
                                          <p:stCondLst>
                                            <p:cond delay="0"/>
                                          </p:stCondLst>
                                        </p:cTn>
                                        <p:tgtEl>
                                          <p:spTgt spid="21">
                                            <p:txEl>
                                              <p:pRg st="0" end="0"/>
                                            </p:txEl>
                                          </p:spTgt>
                                        </p:tgtEl>
                                        <p:attrNameLst>
                                          <p:attrName>style.visibility</p:attrName>
                                        </p:attrNameLst>
                                      </p:cBhvr>
                                      <p:to>
                                        <p:strVal val="visible"/>
                                      </p:to>
                                    </p:set>
                                    <p:animEffect transition="in" filter="fade">
                                      <p:cBhvr>
                                        <p:cTn id="88" dur="500"/>
                                        <p:tgtEl>
                                          <p:spTgt spid="21">
                                            <p:txEl>
                                              <p:pRg st="0" end="0"/>
                                            </p:txEl>
                                          </p:spTgt>
                                        </p:tgtEl>
                                      </p:cBhvr>
                                    </p:animEffect>
                                  </p:childTnLst>
                                </p:cTn>
                              </p:par>
                            </p:childTnLst>
                          </p:cTn>
                        </p:par>
                        <p:par>
                          <p:cTn id="89" fill="hold">
                            <p:stCondLst>
                              <p:cond delay="7500"/>
                            </p:stCondLst>
                            <p:childTnLst>
                              <p:par>
                                <p:cTn id="90" presetID="10" presetClass="entr" presetSubtype="0" fill="hold" grpId="0" nodeType="afterEffect">
                                  <p:stCondLst>
                                    <p:cond delay="0"/>
                                  </p:stCondLst>
                                  <p:childTnLst>
                                    <p:set>
                                      <p:cBhvr>
                                        <p:cTn id="91" dur="1" fill="hold">
                                          <p:stCondLst>
                                            <p:cond delay="0"/>
                                          </p:stCondLst>
                                        </p:cTn>
                                        <p:tgtEl>
                                          <p:spTgt spid="31"/>
                                        </p:tgtEl>
                                        <p:attrNameLst>
                                          <p:attrName>style.visibility</p:attrName>
                                        </p:attrNameLst>
                                      </p:cBhvr>
                                      <p:to>
                                        <p:strVal val="visible"/>
                                      </p:to>
                                    </p:set>
                                    <p:animEffect transition="in" filter="fade">
                                      <p:cBhvr>
                                        <p:cTn id="92" dur="500"/>
                                        <p:tgtEl>
                                          <p:spTgt spid="31"/>
                                        </p:tgtEl>
                                      </p:cBhvr>
                                    </p:animEffect>
                                  </p:childTnLst>
                                </p:cTn>
                              </p:par>
                              <p:par>
                                <p:cTn id="93" presetID="22" presetClass="entr" presetSubtype="1" fill="hold" grpId="0" nodeType="withEffect">
                                  <p:stCondLst>
                                    <p:cond delay="0"/>
                                  </p:stCondLst>
                                  <p:childTnLst>
                                    <p:set>
                                      <p:cBhvr>
                                        <p:cTn id="94" dur="1" fill="hold">
                                          <p:stCondLst>
                                            <p:cond delay="0"/>
                                          </p:stCondLst>
                                        </p:cTn>
                                        <p:tgtEl>
                                          <p:spTgt spid="22"/>
                                        </p:tgtEl>
                                        <p:attrNameLst>
                                          <p:attrName>style.visibility</p:attrName>
                                        </p:attrNameLst>
                                      </p:cBhvr>
                                      <p:to>
                                        <p:strVal val="visible"/>
                                      </p:to>
                                    </p:set>
                                    <p:animEffect transition="in" filter="wipe(up)">
                                      <p:cBhvr>
                                        <p:cTn id="95"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p:bldP spid="26" grpId="0"/>
      <p:bldP spid="27" grpId="0" animBg="1"/>
      <p:bldP spid="7" grpId="0" animBg="1"/>
      <p:bldP spid="8" grpId="0" animBg="1"/>
      <p:bldP spid="9" grpId="0" animBg="1"/>
      <p:bldP spid="10" grpId="0" animBg="1"/>
      <p:bldP spid="11" grpId="0"/>
      <p:bldP spid="12" grpId="0"/>
      <p:bldP spid="13" grpId="0"/>
      <p:bldP spid="14" grpId="0"/>
      <p:bldP spid="15" grpId="0" build="p"/>
      <p:bldP spid="16" grpId="0"/>
      <p:bldP spid="17" grpId="0" build="p"/>
      <p:bldP spid="18" grpId="0"/>
      <p:bldP spid="19" grpId="0" build="p"/>
      <p:bldP spid="20" grpId="0"/>
      <p:bldP spid="21" grpId="0" build="p"/>
      <p:bldP spid="22" grpId="0"/>
      <p:bldP spid="28" grpId="0"/>
      <p:bldP spid="29" grpId="0"/>
      <p:bldP spid="30" grpId="0"/>
      <p:bldP spid="3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blip>
          <a:srcRect/>
          <a:stretch>
            <a:fillRect t="-83000" b="-83000"/>
          </a:stretch>
        </a:blipFill>
        <a:effectLst/>
      </p:bgPr>
    </p:bg>
    <p:spTree>
      <p:nvGrpSpPr>
        <p:cNvPr id="1" name=""/>
        <p:cNvGrpSpPr/>
        <p:nvPr/>
      </p:nvGrpSpPr>
      <p:grpSpPr>
        <a:xfrm>
          <a:off x="0" y="0"/>
          <a:ext cx="0" cy="0"/>
          <a:chOff x="0" y="0"/>
          <a:chExt cx="0" cy="0"/>
        </a:xfrm>
      </p:grpSpPr>
      <p:sp>
        <p:nvSpPr>
          <p:cNvPr id="23" name="矩形 22"/>
          <p:cNvSpPr/>
          <p:nvPr/>
        </p:nvSpPr>
        <p:spPr>
          <a:xfrm>
            <a:off x="333475" y="157318"/>
            <a:ext cx="113573" cy="591328"/>
          </a:xfrm>
          <a:prstGeom prst="rect">
            <a:avLst/>
          </a:prstGeom>
          <a:blipFill>
            <a:blip r:embed="rId3" cstate="screen"/>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fontAlgn="base">
              <a:spcBef>
                <a:spcPct val="0"/>
              </a:spcBef>
              <a:spcAft>
                <a:spcPct val="0"/>
              </a:spcAft>
            </a:pPr>
            <a:endParaRPr lang="zh-CN" altLang="en-US" sz="2400">
              <a:solidFill>
                <a:prstClr val="white"/>
              </a:solidFill>
            </a:endParaRPr>
          </a:p>
        </p:txBody>
      </p:sp>
      <p:cxnSp>
        <p:nvCxnSpPr>
          <p:cNvPr id="24" name="直接连接符 23"/>
          <p:cNvCxnSpPr/>
          <p:nvPr/>
        </p:nvCxnSpPr>
        <p:spPr>
          <a:xfrm>
            <a:off x="158720" y="789551"/>
            <a:ext cx="9903519" cy="2315"/>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sp>
        <p:nvSpPr>
          <p:cNvPr id="25" name="TextBox 6"/>
          <p:cNvSpPr txBox="1"/>
          <p:nvPr/>
        </p:nvSpPr>
        <p:spPr>
          <a:xfrm>
            <a:off x="476815" y="78832"/>
            <a:ext cx="4320480" cy="502766"/>
          </a:xfrm>
          <a:prstGeom prst="rect">
            <a:avLst/>
          </a:prstGeom>
          <a:noFill/>
          <a:effectLst>
            <a:outerShdw blurRad="12700" dist="12700" dir="2700000" algn="tl" rotWithShape="0">
              <a:prstClr val="black">
                <a:alpha val="40000"/>
              </a:prstClr>
            </a:outerShdw>
          </a:effectLst>
        </p:spPr>
        <p:txBody>
          <a:bodyPr wrap="square">
            <a:spAutoFit/>
          </a:bodyPr>
          <a:lstStyle/>
          <a:p>
            <a:pPr defTabSz="1219200">
              <a:defRPr/>
            </a:pPr>
            <a:r>
              <a:rPr lang="zh-CN" altLang="en-US" sz="2665" b="1" dirty="0">
                <a:ln w="6350">
                  <a:noFill/>
                </a:ln>
                <a:solidFill>
                  <a:prstClr val="black">
                    <a:lumMod val="65000"/>
                    <a:lumOff val="35000"/>
                  </a:prstClr>
                </a:solidFill>
                <a:latin typeface="微软雅黑" panose="020B0503020204020204" pitchFamily="34" charset="-122"/>
                <a:ea typeface="微软雅黑" panose="020B0503020204020204" pitchFamily="34" charset="-122"/>
              </a:rPr>
              <a:t>在</a:t>
            </a:r>
            <a:r>
              <a:rPr lang="zh-CN" altLang="en-US" sz="2665" b="1">
                <a:ln w="6350">
                  <a:noFill/>
                </a:ln>
                <a:solidFill>
                  <a:prstClr val="black">
                    <a:lumMod val="65000"/>
                    <a:lumOff val="35000"/>
                  </a:prstClr>
                </a:solidFill>
                <a:latin typeface="微软雅黑" panose="020B0503020204020204" pitchFamily="34" charset="-122"/>
                <a:ea typeface="微软雅黑" panose="020B0503020204020204" pitchFamily="34" charset="-122"/>
              </a:rPr>
              <a:t>这里填写文本标题</a:t>
            </a:r>
            <a:endParaRPr lang="zh-CN" altLang="en-US" sz="2665" b="1" dirty="0">
              <a:ln w="6350">
                <a:noFill/>
              </a:ln>
              <a:solidFill>
                <a:prstClr val="black">
                  <a:lumMod val="65000"/>
                  <a:lumOff val="35000"/>
                </a:prstClr>
              </a:solidFill>
              <a:latin typeface="微软雅黑" panose="020B0503020204020204" pitchFamily="34" charset="-122"/>
              <a:ea typeface="微软雅黑" panose="020B0503020204020204" pitchFamily="34" charset="-122"/>
            </a:endParaRPr>
          </a:p>
        </p:txBody>
      </p:sp>
      <p:sp>
        <p:nvSpPr>
          <p:cNvPr id="26" name="矩形 25"/>
          <p:cNvSpPr/>
          <p:nvPr/>
        </p:nvSpPr>
        <p:spPr>
          <a:xfrm>
            <a:off x="499270" y="448383"/>
            <a:ext cx="3777381" cy="318100"/>
          </a:xfrm>
          <a:prstGeom prst="rect">
            <a:avLst/>
          </a:prstGeom>
        </p:spPr>
        <p:txBody>
          <a:bodyPr wrap="none">
            <a:spAutoFit/>
          </a:bodyPr>
          <a:lstStyle/>
          <a:p>
            <a:pPr defTabSz="1219200" fontAlgn="base">
              <a:spcBef>
                <a:spcPct val="0"/>
              </a:spcBef>
              <a:spcAft>
                <a:spcPct val="0"/>
              </a:spcAft>
            </a:pPr>
            <a:r>
              <a:rPr lang="en-US" altLang="zh-CN" sz="1465" dirty="0">
                <a:solidFill>
                  <a:prstClr val="black">
                    <a:lumMod val="65000"/>
                    <a:lumOff val="35000"/>
                  </a:prstClr>
                </a:solidFill>
                <a:latin typeface="微软雅黑" panose="020B0503020204020204" pitchFamily="34" charset="-122"/>
                <a:ea typeface="微软雅黑" panose="020B0503020204020204" pitchFamily="34" charset="-122"/>
              </a:rPr>
              <a:t>Here to fill in the title of the courseware</a:t>
            </a:r>
            <a:endParaRPr lang="zh-CN" altLang="en-US" sz="1465" dirty="0">
              <a:solidFill>
                <a:prstClr val="black">
                  <a:lumMod val="65000"/>
                  <a:lumOff val="35000"/>
                </a:prstClr>
              </a:solidFill>
              <a:latin typeface="微软雅黑" panose="020B0503020204020204" pitchFamily="34" charset="-122"/>
              <a:ea typeface="微软雅黑" panose="020B0503020204020204" pitchFamily="34" charset="-122"/>
            </a:endParaRPr>
          </a:p>
        </p:txBody>
      </p:sp>
      <p:sp>
        <p:nvSpPr>
          <p:cNvPr id="27" name="矩形 26"/>
          <p:cNvSpPr/>
          <p:nvPr/>
        </p:nvSpPr>
        <p:spPr>
          <a:xfrm>
            <a:off x="158720" y="157318"/>
            <a:ext cx="113573" cy="591328"/>
          </a:xfrm>
          <a:prstGeom prst="rect">
            <a:avLst/>
          </a:prstGeom>
          <a:blipFill>
            <a:blip r:embed="rId4" cstate="screen"/>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fontAlgn="base">
              <a:spcBef>
                <a:spcPct val="0"/>
              </a:spcBef>
              <a:spcAft>
                <a:spcPct val="0"/>
              </a:spcAft>
            </a:pPr>
            <a:endParaRPr lang="zh-CN" altLang="en-US" sz="2400">
              <a:solidFill>
                <a:prstClr val="white"/>
              </a:solidFill>
            </a:endParaRPr>
          </a:p>
        </p:txBody>
      </p:sp>
      <p:sp>
        <p:nvSpPr>
          <p:cNvPr id="7" name="Rounded Rectangle 6"/>
          <p:cNvSpPr/>
          <p:nvPr/>
        </p:nvSpPr>
        <p:spPr>
          <a:xfrm>
            <a:off x="2566194" y="1651554"/>
            <a:ext cx="1241128" cy="1199492"/>
          </a:xfrm>
          <a:prstGeom prst="roundRect">
            <a:avLst>
              <a:gd name="adj" fmla="val 7442"/>
            </a:avLst>
          </a:prstGeom>
          <a:blipFill>
            <a:blip r:embed="rId5" cstate="screen"/>
            <a:stretch>
              <a:fillRect/>
            </a:stretch>
          </a:blipFill>
          <a:ln w="25400" cap="flat" cmpd="sng" algn="ctr">
            <a:noFill/>
            <a:prstDash val="solid"/>
          </a:ln>
          <a:effectLst/>
        </p:spPr>
        <p:txBody>
          <a:bodyPr rtlCol="0" anchor="ctr"/>
          <a:lstStyle/>
          <a:p>
            <a:pPr algn="ctr" defTabSz="1219200">
              <a:defRPr/>
            </a:pPr>
            <a:endParaRPr lang="en-US" kern="0">
              <a:solidFill>
                <a:srgbClr val="00B0F0"/>
              </a:solidFill>
              <a:latin typeface="Verdana" panose="020B0604030504040204"/>
              <a:ea typeface="微软雅黑" panose="020B0503020204020204" pitchFamily="34" charset="-122"/>
            </a:endParaRPr>
          </a:p>
        </p:txBody>
      </p:sp>
      <p:sp>
        <p:nvSpPr>
          <p:cNvPr id="8" name="Rounded Rectangle 7"/>
          <p:cNvSpPr/>
          <p:nvPr/>
        </p:nvSpPr>
        <p:spPr>
          <a:xfrm>
            <a:off x="2588122" y="4135827"/>
            <a:ext cx="1241128" cy="1199492"/>
          </a:xfrm>
          <a:prstGeom prst="roundRect">
            <a:avLst>
              <a:gd name="adj" fmla="val 7442"/>
            </a:avLst>
          </a:prstGeom>
          <a:blipFill>
            <a:blip r:embed="rId6" cstate="screen"/>
            <a:stretch>
              <a:fillRect/>
            </a:stretch>
          </a:blipFill>
          <a:ln w="25400" cap="flat" cmpd="sng" algn="ctr">
            <a:noFill/>
            <a:prstDash val="solid"/>
          </a:ln>
          <a:effectLst/>
        </p:spPr>
        <p:txBody>
          <a:bodyPr rtlCol="0" anchor="ctr"/>
          <a:lstStyle/>
          <a:p>
            <a:pPr algn="ctr" defTabSz="1219200">
              <a:defRPr/>
            </a:pPr>
            <a:endParaRPr lang="en-US" kern="0">
              <a:solidFill>
                <a:sysClr val="window" lastClr="FFFFFF"/>
              </a:solidFill>
              <a:latin typeface="Verdana" panose="020B0604030504040204"/>
              <a:ea typeface="微软雅黑" panose="020B0503020204020204" pitchFamily="34" charset="-122"/>
            </a:endParaRPr>
          </a:p>
        </p:txBody>
      </p:sp>
      <p:sp>
        <p:nvSpPr>
          <p:cNvPr id="9" name="Rounded Rectangle 8"/>
          <p:cNvSpPr/>
          <p:nvPr/>
        </p:nvSpPr>
        <p:spPr>
          <a:xfrm>
            <a:off x="7566522" y="1651554"/>
            <a:ext cx="1241128" cy="1199492"/>
          </a:xfrm>
          <a:prstGeom prst="roundRect">
            <a:avLst>
              <a:gd name="adj" fmla="val 7442"/>
            </a:avLst>
          </a:prstGeom>
          <a:blipFill>
            <a:blip r:embed="rId6" cstate="screen"/>
            <a:stretch>
              <a:fillRect/>
            </a:stretch>
          </a:blipFill>
          <a:ln w="25400" cap="flat" cmpd="sng" algn="ctr">
            <a:noFill/>
            <a:prstDash val="solid"/>
          </a:ln>
          <a:effectLst/>
        </p:spPr>
        <p:txBody>
          <a:bodyPr rtlCol="0" anchor="ctr"/>
          <a:lstStyle/>
          <a:p>
            <a:pPr algn="ctr" defTabSz="1219200">
              <a:defRPr/>
            </a:pPr>
            <a:endParaRPr lang="en-US" kern="0">
              <a:solidFill>
                <a:sysClr val="window" lastClr="FFFFFF"/>
              </a:solidFill>
              <a:latin typeface="Verdana" panose="020B0604030504040204"/>
              <a:ea typeface="微软雅黑" panose="020B0503020204020204" pitchFamily="34" charset="-122"/>
            </a:endParaRPr>
          </a:p>
        </p:txBody>
      </p:sp>
      <p:sp>
        <p:nvSpPr>
          <p:cNvPr id="10" name="Rounded Rectangle 9"/>
          <p:cNvSpPr/>
          <p:nvPr/>
        </p:nvSpPr>
        <p:spPr>
          <a:xfrm>
            <a:off x="7566522" y="4135827"/>
            <a:ext cx="1241128" cy="1199492"/>
          </a:xfrm>
          <a:prstGeom prst="roundRect">
            <a:avLst>
              <a:gd name="adj" fmla="val 7442"/>
            </a:avLst>
          </a:prstGeom>
          <a:blipFill>
            <a:blip r:embed="rId5" cstate="screen"/>
            <a:stretch>
              <a:fillRect/>
            </a:stretch>
          </a:blipFill>
          <a:ln w="25400" cap="flat" cmpd="sng" algn="ctr">
            <a:noFill/>
            <a:prstDash val="solid"/>
          </a:ln>
          <a:effectLst/>
        </p:spPr>
        <p:txBody>
          <a:bodyPr rtlCol="0" anchor="ctr"/>
          <a:lstStyle/>
          <a:p>
            <a:pPr algn="ctr" defTabSz="1219200">
              <a:defRPr/>
            </a:pPr>
            <a:endParaRPr lang="en-US" kern="0">
              <a:solidFill>
                <a:sysClr val="window" lastClr="FFFFFF"/>
              </a:solidFill>
              <a:latin typeface="Verdana" panose="020B0604030504040204"/>
              <a:ea typeface="微软雅黑" panose="020B0503020204020204" pitchFamily="34" charset="-122"/>
            </a:endParaRPr>
          </a:p>
        </p:txBody>
      </p:sp>
      <p:sp>
        <p:nvSpPr>
          <p:cNvPr id="11" name="Rectangle 10"/>
          <p:cNvSpPr/>
          <p:nvPr/>
        </p:nvSpPr>
        <p:spPr>
          <a:xfrm>
            <a:off x="8887323" y="4043197"/>
            <a:ext cx="2438400" cy="1169679"/>
          </a:xfrm>
          <a:prstGeom prst="rect">
            <a:avLst/>
          </a:prstGeom>
        </p:spPr>
        <p:txBody>
          <a:bodyPr wrap="square">
            <a:spAutoFit/>
          </a:bodyPr>
          <a:lstStyle/>
          <a:p>
            <a:pPr defTabSz="1219200">
              <a:lnSpc>
                <a:spcPct val="150000"/>
              </a:lnSpc>
              <a:defRPr/>
            </a:pPr>
            <a:r>
              <a:rPr lang="zh-CN" altLang="en-US" sz="1865" b="1" kern="0" dirty="0">
                <a:solidFill>
                  <a:srgbClr val="B3343F"/>
                </a:solidFill>
                <a:latin typeface="微软雅黑" panose="020B0503020204020204" pitchFamily="34" charset="-122"/>
                <a:ea typeface="微软雅黑" panose="020B0503020204020204" pitchFamily="34" charset="-122"/>
                <a:cs typeface="Open Sans" pitchFamily="34" charset="0"/>
              </a:rPr>
              <a:t>单击此处添加标题</a:t>
            </a:r>
          </a:p>
          <a:p>
            <a:pPr defTabSz="1219200">
              <a:lnSpc>
                <a:spcPct val="150000"/>
              </a:lnSpc>
              <a:defRPr/>
            </a:pPr>
            <a:r>
              <a:rPr lang="zh-CN" altLang="en-US" sz="1400" kern="0" dirty="0">
                <a:solidFill>
                  <a:sysClr val="windowText" lastClr="000000">
                    <a:lumMod val="75000"/>
                    <a:lumOff val="25000"/>
                  </a:sysClr>
                </a:solidFill>
                <a:latin typeface="微软雅黑" panose="020B0503020204020204" pitchFamily="34" charset="-122"/>
                <a:ea typeface="微软雅黑" panose="020B0503020204020204" pitchFamily="34" charset="-122"/>
                <a:cs typeface="Open Sans" pitchFamily="34" charset="0"/>
              </a:rPr>
              <a:t>此处添加详细文本描述，建议与标题相关整体语言风格</a:t>
            </a:r>
            <a:endParaRPr lang="en-US" altLang="zh-CN" sz="1400" kern="0" dirty="0">
              <a:solidFill>
                <a:sysClr val="windowText" lastClr="000000">
                  <a:lumMod val="75000"/>
                  <a:lumOff val="25000"/>
                </a:sysClr>
              </a:solidFill>
              <a:latin typeface="微软雅黑" panose="020B0503020204020204" pitchFamily="34" charset="-122"/>
              <a:ea typeface="微软雅黑" panose="020B0503020204020204" pitchFamily="34" charset="-122"/>
              <a:cs typeface="Open Sans" pitchFamily="34" charset="0"/>
            </a:endParaRPr>
          </a:p>
        </p:txBody>
      </p:sp>
      <p:cxnSp>
        <p:nvCxnSpPr>
          <p:cNvPr id="12" name="Straight Connector 12"/>
          <p:cNvCxnSpPr/>
          <p:nvPr/>
        </p:nvCxnSpPr>
        <p:spPr>
          <a:xfrm flipH="1" flipV="1">
            <a:off x="3807322" y="2851046"/>
            <a:ext cx="865837" cy="641185"/>
          </a:xfrm>
          <a:prstGeom prst="line">
            <a:avLst/>
          </a:prstGeom>
          <a:noFill/>
          <a:ln w="12700" cap="flat" cmpd="sng" algn="ctr">
            <a:solidFill>
              <a:srgbClr val="7F7F7F"/>
            </a:solidFill>
            <a:prstDash val="solid"/>
          </a:ln>
          <a:effectLst/>
        </p:spPr>
      </p:cxnSp>
      <p:cxnSp>
        <p:nvCxnSpPr>
          <p:cNvPr id="13" name="Straight Connector 14"/>
          <p:cNvCxnSpPr/>
          <p:nvPr/>
        </p:nvCxnSpPr>
        <p:spPr>
          <a:xfrm flipH="1">
            <a:off x="3829250" y="3492231"/>
            <a:ext cx="843909" cy="643596"/>
          </a:xfrm>
          <a:prstGeom prst="line">
            <a:avLst/>
          </a:prstGeom>
          <a:noFill/>
          <a:ln w="12700" cap="flat" cmpd="sng" algn="ctr">
            <a:solidFill>
              <a:srgbClr val="7F7F7F"/>
            </a:solidFill>
            <a:prstDash val="solid"/>
          </a:ln>
          <a:effectLst/>
        </p:spPr>
      </p:cxnSp>
      <p:cxnSp>
        <p:nvCxnSpPr>
          <p:cNvPr id="14" name="Straight Connector 16"/>
          <p:cNvCxnSpPr/>
          <p:nvPr/>
        </p:nvCxnSpPr>
        <p:spPr>
          <a:xfrm flipV="1">
            <a:off x="6700685" y="2851046"/>
            <a:ext cx="865837" cy="641185"/>
          </a:xfrm>
          <a:prstGeom prst="line">
            <a:avLst/>
          </a:prstGeom>
          <a:noFill/>
          <a:ln w="12700" cap="flat" cmpd="sng" algn="ctr">
            <a:solidFill>
              <a:srgbClr val="7F7F7F"/>
            </a:solidFill>
            <a:prstDash val="solid"/>
          </a:ln>
          <a:effectLst/>
        </p:spPr>
      </p:cxnSp>
      <p:cxnSp>
        <p:nvCxnSpPr>
          <p:cNvPr id="15" name="Straight Connector 18"/>
          <p:cNvCxnSpPr/>
          <p:nvPr/>
        </p:nvCxnSpPr>
        <p:spPr>
          <a:xfrm>
            <a:off x="6700685" y="3492231"/>
            <a:ext cx="865837" cy="643596"/>
          </a:xfrm>
          <a:prstGeom prst="line">
            <a:avLst/>
          </a:prstGeom>
          <a:noFill/>
          <a:ln w="12700" cap="flat" cmpd="sng" algn="ctr">
            <a:solidFill>
              <a:srgbClr val="7F7F7F"/>
            </a:solidFill>
            <a:prstDash val="solid"/>
          </a:ln>
          <a:effectLst/>
        </p:spPr>
      </p:cxnSp>
      <p:sp>
        <p:nvSpPr>
          <p:cNvPr id="16" name="Rectangle 19"/>
          <p:cNvSpPr/>
          <p:nvPr/>
        </p:nvSpPr>
        <p:spPr>
          <a:xfrm>
            <a:off x="8887323" y="1604797"/>
            <a:ext cx="2438400" cy="1169679"/>
          </a:xfrm>
          <a:prstGeom prst="rect">
            <a:avLst/>
          </a:prstGeom>
        </p:spPr>
        <p:txBody>
          <a:bodyPr wrap="square">
            <a:spAutoFit/>
          </a:bodyPr>
          <a:lstStyle/>
          <a:p>
            <a:pPr defTabSz="1219200">
              <a:lnSpc>
                <a:spcPct val="150000"/>
              </a:lnSpc>
              <a:defRPr/>
            </a:pPr>
            <a:r>
              <a:rPr lang="zh-CN" altLang="en-US" sz="1865" b="1" kern="0" dirty="0">
                <a:solidFill>
                  <a:srgbClr val="447197"/>
                </a:solidFill>
                <a:latin typeface="微软雅黑" panose="020B0503020204020204" pitchFamily="34" charset="-122"/>
                <a:ea typeface="微软雅黑" panose="020B0503020204020204" pitchFamily="34" charset="-122"/>
                <a:cs typeface="Open Sans" pitchFamily="34" charset="0"/>
              </a:rPr>
              <a:t>单击此处添加标题</a:t>
            </a:r>
          </a:p>
          <a:p>
            <a:pPr defTabSz="1219200">
              <a:lnSpc>
                <a:spcPct val="150000"/>
              </a:lnSpc>
              <a:defRPr/>
            </a:pPr>
            <a:r>
              <a:rPr lang="zh-CN" altLang="en-US" sz="1400" kern="0" dirty="0">
                <a:solidFill>
                  <a:sysClr val="windowText" lastClr="000000">
                    <a:lumMod val="75000"/>
                    <a:lumOff val="25000"/>
                  </a:sysClr>
                </a:solidFill>
                <a:latin typeface="微软雅黑" panose="020B0503020204020204" pitchFamily="34" charset="-122"/>
                <a:ea typeface="微软雅黑" panose="020B0503020204020204" pitchFamily="34" charset="-122"/>
                <a:cs typeface="Open Sans" pitchFamily="34" charset="0"/>
              </a:rPr>
              <a:t>此处添加详细文本描述，建议与标题相关整体语言风格</a:t>
            </a:r>
            <a:endParaRPr lang="en-US" altLang="zh-CN" sz="1400" kern="0" dirty="0">
              <a:solidFill>
                <a:sysClr val="windowText" lastClr="000000">
                  <a:lumMod val="75000"/>
                  <a:lumOff val="25000"/>
                </a:sysClr>
              </a:solidFill>
              <a:latin typeface="微软雅黑" panose="020B0503020204020204" pitchFamily="34" charset="-122"/>
              <a:ea typeface="微软雅黑" panose="020B0503020204020204" pitchFamily="34" charset="-122"/>
              <a:cs typeface="Open Sans" pitchFamily="34" charset="0"/>
            </a:endParaRPr>
          </a:p>
        </p:txBody>
      </p:sp>
      <p:sp>
        <p:nvSpPr>
          <p:cNvPr id="17" name="Rectangle 20"/>
          <p:cNvSpPr/>
          <p:nvPr/>
        </p:nvSpPr>
        <p:spPr>
          <a:xfrm>
            <a:off x="48122" y="4043197"/>
            <a:ext cx="2438400" cy="1169679"/>
          </a:xfrm>
          <a:prstGeom prst="rect">
            <a:avLst/>
          </a:prstGeom>
        </p:spPr>
        <p:txBody>
          <a:bodyPr wrap="square">
            <a:spAutoFit/>
          </a:bodyPr>
          <a:lstStyle/>
          <a:p>
            <a:pPr algn="r" defTabSz="1219200">
              <a:lnSpc>
                <a:spcPct val="150000"/>
              </a:lnSpc>
              <a:defRPr/>
            </a:pPr>
            <a:r>
              <a:rPr lang="zh-CN" altLang="en-US" sz="1865" b="1" kern="0" dirty="0">
                <a:solidFill>
                  <a:srgbClr val="447197"/>
                </a:solidFill>
                <a:latin typeface="微软雅黑" panose="020B0503020204020204" pitchFamily="34" charset="-122"/>
                <a:ea typeface="微软雅黑" panose="020B0503020204020204" pitchFamily="34" charset="-122"/>
                <a:cs typeface="Open Sans" pitchFamily="34" charset="0"/>
              </a:rPr>
              <a:t>单击此处添加标题</a:t>
            </a:r>
          </a:p>
          <a:p>
            <a:pPr algn="r" defTabSz="1219200">
              <a:lnSpc>
                <a:spcPct val="150000"/>
              </a:lnSpc>
              <a:defRPr/>
            </a:pPr>
            <a:r>
              <a:rPr lang="zh-CN" altLang="en-US" sz="1400" kern="0" dirty="0">
                <a:solidFill>
                  <a:sysClr val="windowText" lastClr="000000">
                    <a:lumMod val="75000"/>
                    <a:lumOff val="25000"/>
                  </a:sysClr>
                </a:solidFill>
                <a:latin typeface="微软雅黑" panose="020B0503020204020204" pitchFamily="34" charset="-122"/>
                <a:ea typeface="微软雅黑" panose="020B0503020204020204" pitchFamily="34" charset="-122"/>
                <a:cs typeface="Open Sans" pitchFamily="34" charset="0"/>
              </a:rPr>
              <a:t>此处添加详细文本描述，建议与标题相关整体语言风格</a:t>
            </a:r>
            <a:endParaRPr lang="en-US" altLang="zh-CN" sz="1400" kern="0" dirty="0">
              <a:solidFill>
                <a:sysClr val="windowText" lastClr="000000">
                  <a:lumMod val="75000"/>
                  <a:lumOff val="25000"/>
                </a:sysClr>
              </a:solidFill>
              <a:latin typeface="微软雅黑" panose="020B0503020204020204" pitchFamily="34" charset="-122"/>
              <a:ea typeface="微软雅黑" panose="020B0503020204020204" pitchFamily="34" charset="-122"/>
              <a:cs typeface="Open Sans" pitchFamily="34" charset="0"/>
            </a:endParaRPr>
          </a:p>
        </p:txBody>
      </p:sp>
      <p:sp>
        <p:nvSpPr>
          <p:cNvPr id="18" name="Rectangle 21"/>
          <p:cNvSpPr/>
          <p:nvPr/>
        </p:nvSpPr>
        <p:spPr>
          <a:xfrm>
            <a:off x="48122" y="1604797"/>
            <a:ext cx="2438400" cy="1169679"/>
          </a:xfrm>
          <a:prstGeom prst="rect">
            <a:avLst/>
          </a:prstGeom>
        </p:spPr>
        <p:txBody>
          <a:bodyPr wrap="square">
            <a:spAutoFit/>
          </a:bodyPr>
          <a:lstStyle/>
          <a:p>
            <a:pPr algn="r" defTabSz="1219200">
              <a:lnSpc>
                <a:spcPct val="150000"/>
              </a:lnSpc>
              <a:defRPr/>
            </a:pPr>
            <a:r>
              <a:rPr lang="zh-CN" altLang="en-US" sz="1865" b="1" kern="0" dirty="0">
                <a:solidFill>
                  <a:srgbClr val="B3343F"/>
                </a:solidFill>
                <a:latin typeface="微软雅黑" panose="020B0503020204020204" pitchFamily="34" charset="-122"/>
                <a:ea typeface="微软雅黑" panose="020B0503020204020204" pitchFamily="34" charset="-122"/>
                <a:cs typeface="Open Sans" pitchFamily="34" charset="0"/>
              </a:rPr>
              <a:t>单击此处添加标题</a:t>
            </a:r>
          </a:p>
          <a:p>
            <a:pPr algn="r" defTabSz="1219200">
              <a:lnSpc>
                <a:spcPct val="150000"/>
              </a:lnSpc>
              <a:defRPr/>
            </a:pPr>
            <a:r>
              <a:rPr lang="zh-CN" altLang="en-US" sz="1400" kern="0" dirty="0">
                <a:solidFill>
                  <a:sysClr val="windowText" lastClr="000000">
                    <a:lumMod val="75000"/>
                    <a:lumOff val="25000"/>
                  </a:sysClr>
                </a:solidFill>
                <a:latin typeface="微软雅黑" panose="020B0503020204020204" pitchFamily="34" charset="-122"/>
                <a:ea typeface="微软雅黑" panose="020B0503020204020204" pitchFamily="34" charset="-122"/>
                <a:cs typeface="Open Sans" pitchFamily="34" charset="0"/>
              </a:rPr>
              <a:t>此处添加详细文本描述，建议与标题相关整体语言风格</a:t>
            </a:r>
            <a:endParaRPr lang="en-US" altLang="zh-CN" sz="1400" kern="0" dirty="0">
              <a:solidFill>
                <a:sysClr val="windowText" lastClr="000000">
                  <a:lumMod val="75000"/>
                  <a:lumOff val="25000"/>
                </a:sysClr>
              </a:solidFill>
              <a:latin typeface="微软雅黑" panose="020B0503020204020204" pitchFamily="34" charset="-122"/>
              <a:ea typeface="微软雅黑" panose="020B0503020204020204" pitchFamily="34" charset="-122"/>
              <a:cs typeface="Open Sans" pitchFamily="34" charset="0"/>
            </a:endParaRPr>
          </a:p>
        </p:txBody>
      </p:sp>
      <p:grpSp>
        <p:nvGrpSpPr>
          <p:cNvPr id="19" name="Group 23"/>
          <p:cNvGrpSpPr/>
          <p:nvPr/>
        </p:nvGrpSpPr>
        <p:grpSpPr>
          <a:xfrm>
            <a:off x="7738911" y="1996082"/>
            <a:ext cx="937068" cy="510436"/>
            <a:chOff x="6750050" y="3321051"/>
            <a:chExt cx="195263" cy="106363"/>
          </a:xfrm>
          <a:solidFill>
            <a:sysClr val="window" lastClr="FFFFFF"/>
          </a:solidFill>
        </p:grpSpPr>
        <p:sp>
          <p:nvSpPr>
            <p:cNvPr id="20" name="Freeform 30"/>
            <p:cNvSpPr>
              <a:spLocks noEditPoints="1"/>
            </p:cNvSpPr>
            <p:nvPr/>
          </p:nvSpPr>
          <p:spPr bwMode="auto">
            <a:xfrm>
              <a:off x="6750050" y="3321051"/>
              <a:ext cx="141288" cy="106363"/>
            </a:xfrm>
            <a:custGeom>
              <a:avLst/>
              <a:gdLst>
                <a:gd name="T0" fmla="*/ 26 w 87"/>
                <a:gd name="T1" fmla="*/ 23 h 65"/>
                <a:gd name="T2" fmla="*/ 26 w 87"/>
                <a:gd name="T3" fmla="*/ 33 h 65"/>
                <a:gd name="T4" fmla="*/ 8 w 87"/>
                <a:gd name="T5" fmla="*/ 17 h 65"/>
                <a:gd name="T6" fmla="*/ 8 w 87"/>
                <a:gd name="T7" fmla="*/ 0 h 65"/>
                <a:gd name="T8" fmla="*/ 0 w 87"/>
                <a:gd name="T9" fmla="*/ 0 h 65"/>
                <a:gd name="T10" fmla="*/ 0 w 87"/>
                <a:gd name="T11" fmla="*/ 17 h 65"/>
                <a:gd name="T12" fmla="*/ 26 w 87"/>
                <a:gd name="T13" fmla="*/ 42 h 65"/>
                <a:gd name="T14" fmla="*/ 26 w 87"/>
                <a:gd name="T15" fmla="*/ 42 h 65"/>
                <a:gd name="T16" fmla="*/ 26 w 87"/>
                <a:gd name="T17" fmla="*/ 49 h 65"/>
                <a:gd name="T18" fmla="*/ 41 w 87"/>
                <a:gd name="T19" fmla="*/ 65 h 65"/>
                <a:gd name="T20" fmla="*/ 87 w 87"/>
                <a:gd name="T21" fmla="*/ 65 h 65"/>
                <a:gd name="T22" fmla="*/ 87 w 87"/>
                <a:gd name="T23" fmla="*/ 9 h 65"/>
                <a:gd name="T24" fmla="*/ 41 w 87"/>
                <a:gd name="T25" fmla="*/ 9 h 65"/>
                <a:gd name="T26" fmla="*/ 26 w 87"/>
                <a:gd name="T27" fmla="*/ 23 h 65"/>
                <a:gd name="T28" fmla="*/ 73 w 87"/>
                <a:gd name="T29" fmla="*/ 19 h 65"/>
                <a:gd name="T30" fmla="*/ 80 w 87"/>
                <a:gd name="T31" fmla="*/ 19 h 65"/>
                <a:gd name="T32" fmla="*/ 80 w 87"/>
                <a:gd name="T33" fmla="*/ 56 h 65"/>
                <a:gd name="T34" fmla="*/ 73 w 87"/>
                <a:gd name="T35" fmla="*/ 56 h 65"/>
                <a:gd name="T36" fmla="*/ 73 w 87"/>
                <a:gd name="T37" fmla="*/ 19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7" h="65">
                  <a:moveTo>
                    <a:pt x="26" y="23"/>
                  </a:moveTo>
                  <a:cubicBezTo>
                    <a:pt x="26" y="33"/>
                    <a:pt x="26" y="33"/>
                    <a:pt x="26" y="33"/>
                  </a:cubicBezTo>
                  <a:cubicBezTo>
                    <a:pt x="7" y="33"/>
                    <a:pt x="8" y="17"/>
                    <a:pt x="8" y="17"/>
                  </a:cubicBezTo>
                  <a:cubicBezTo>
                    <a:pt x="8" y="0"/>
                    <a:pt x="8" y="0"/>
                    <a:pt x="8" y="0"/>
                  </a:cubicBezTo>
                  <a:cubicBezTo>
                    <a:pt x="0" y="0"/>
                    <a:pt x="0" y="0"/>
                    <a:pt x="0" y="0"/>
                  </a:cubicBezTo>
                  <a:cubicBezTo>
                    <a:pt x="0" y="17"/>
                    <a:pt x="0" y="17"/>
                    <a:pt x="0" y="17"/>
                  </a:cubicBezTo>
                  <a:cubicBezTo>
                    <a:pt x="0" y="43"/>
                    <a:pt x="26" y="42"/>
                    <a:pt x="26" y="42"/>
                  </a:cubicBezTo>
                  <a:cubicBezTo>
                    <a:pt x="26" y="42"/>
                    <a:pt x="26" y="42"/>
                    <a:pt x="26" y="42"/>
                  </a:cubicBezTo>
                  <a:cubicBezTo>
                    <a:pt x="26" y="49"/>
                    <a:pt x="26" y="49"/>
                    <a:pt x="26" y="49"/>
                  </a:cubicBezTo>
                  <a:cubicBezTo>
                    <a:pt x="26" y="49"/>
                    <a:pt x="25" y="65"/>
                    <a:pt x="41" y="65"/>
                  </a:cubicBezTo>
                  <a:cubicBezTo>
                    <a:pt x="61" y="65"/>
                    <a:pt x="87" y="65"/>
                    <a:pt x="87" y="65"/>
                  </a:cubicBezTo>
                  <a:cubicBezTo>
                    <a:pt x="87" y="9"/>
                    <a:pt x="87" y="9"/>
                    <a:pt x="87" y="9"/>
                  </a:cubicBezTo>
                  <a:cubicBezTo>
                    <a:pt x="87" y="9"/>
                    <a:pt x="60" y="9"/>
                    <a:pt x="41" y="9"/>
                  </a:cubicBezTo>
                  <a:cubicBezTo>
                    <a:pt x="26" y="9"/>
                    <a:pt x="26" y="23"/>
                    <a:pt x="26" y="23"/>
                  </a:cubicBezTo>
                  <a:close/>
                  <a:moveTo>
                    <a:pt x="73" y="19"/>
                  </a:moveTo>
                  <a:cubicBezTo>
                    <a:pt x="80" y="19"/>
                    <a:pt x="80" y="19"/>
                    <a:pt x="80" y="19"/>
                  </a:cubicBezTo>
                  <a:cubicBezTo>
                    <a:pt x="80" y="56"/>
                    <a:pt x="80" y="56"/>
                    <a:pt x="80" y="56"/>
                  </a:cubicBezTo>
                  <a:cubicBezTo>
                    <a:pt x="73" y="56"/>
                    <a:pt x="73" y="56"/>
                    <a:pt x="73" y="56"/>
                  </a:cubicBezTo>
                  <a:lnTo>
                    <a:pt x="73" y="19"/>
                  </a:lnTo>
                  <a:close/>
                </a:path>
              </a:pathLst>
            </a:custGeom>
            <a:grpFill/>
            <a:ln>
              <a:noFill/>
            </a:ln>
          </p:spPr>
          <p:txBody>
            <a:bodyPr vert="horz" wrap="square" lIns="121920" tIns="60960" rIns="121920" bIns="60960" numCol="1" anchor="t" anchorCtr="0" compatLnSpc="1"/>
            <a:lstStyle/>
            <a:p>
              <a:pPr defTabSz="1219200">
                <a:defRPr/>
              </a:pPr>
              <a:endParaRPr lang="en-US" kern="0">
                <a:solidFill>
                  <a:sysClr val="windowText" lastClr="000000"/>
                </a:solidFill>
              </a:endParaRPr>
            </a:p>
          </p:txBody>
        </p:sp>
        <p:sp>
          <p:nvSpPr>
            <p:cNvPr id="21" name="Freeform 31"/>
            <p:cNvSpPr>
              <a:spLocks noEditPoints="1"/>
            </p:cNvSpPr>
            <p:nvPr/>
          </p:nvSpPr>
          <p:spPr bwMode="auto">
            <a:xfrm>
              <a:off x="6897688" y="3397251"/>
              <a:ext cx="47625" cy="17463"/>
            </a:xfrm>
            <a:custGeom>
              <a:avLst/>
              <a:gdLst>
                <a:gd name="T0" fmla="*/ 0 w 29"/>
                <a:gd name="T1" fmla="*/ 10 h 10"/>
                <a:gd name="T2" fmla="*/ 29 w 29"/>
                <a:gd name="T3" fmla="*/ 10 h 10"/>
                <a:gd name="T4" fmla="*/ 29 w 29"/>
                <a:gd name="T5" fmla="*/ 0 h 10"/>
                <a:gd name="T6" fmla="*/ 0 w 29"/>
                <a:gd name="T7" fmla="*/ 0 h 10"/>
                <a:gd name="T8" fmla="*/ 0 w 29"/>
                <a:gd name="T9" fmla="*/ 10 h 10"/>
                <a:gd name="T10" fmla="*/ 24 w 29"/>
                <a:gd name="T11" fmla="*/ 2 h 10"/>
                <a:gd name="T12" fmla="*/ 27 w 29"/>
                <a:gd name="T13" fmla="*/ 5 h 10"/>
                <a:gd name="T14" fmla="*/ 24 w 29"/>
                <a:gd name="T15" fmla="*/ 8 h 10"/>
                <a:gd name="T16" fmla="*/ 21 w 29"/>
                <a:gd name="T17" fmla="*/ 5 h 10"/>
                <a:gd name="T18" fmla="*/ 24 w 29"/>
                <a:gd name="T19" fmla="*/ 2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 h="10">
                  <a:moveTo>
                    <a:pt x="0" y="10"/>
                  </a:moveTo>
                  <a:cubicBezTo>
                    <a:pt x="29" y="10"/>
                    <a:pt x="29" y="10"/>
                    <a:pt x="29" y="10"/>
                  </a:cubicBezTo>
                  <a:cubicBezTo>
                    <a:pt x="29" y="0"/>
                    <a:pt x="29" y="0"/>
                    <a:pt x="29" y="0"/>
                  </a:cubicBezTo>
                  <a:cubicBezTo>
                    <a:pt x="0" y="0"/>
                    <a:pt x="0" y="0"/>
                    <a:pt x="0" y="0"/>
                  </a:cubicBezTo>
                  <a:lnTo>
                    <a:pt x="0" y="10"/>
                  </a:lnTo>
                  <a:close/>
                  <a:moveTo>
                    <a:pt x="24" y="2"/>
                  </a:moveTo>
                  <a:cubicBezTo>
                    <a:pt x="26" y="2"/>
                    <a:pt x="27" y="4"/>
                    <a:pt x="27" y="5"/>
                  </a:cubicBezTo>
                  <a:cubicBezTo>
                    <a:pt x="27" y="7"/>
                    <a:pt x="26" y="8"/>
                    <a:pt x="24" y="8"/>
                  </a:cubicBezTo>
                  <a:cubicBezTo>
                    <a:pt x="23" y="8"/>
                    <a:pt x="21" y="7"/>
                    <a:pt x="21" y="5"/>
                  </a:cubicBezTo>
                  <a:cubicBezTo>
                    <a:pt x="21" y="4"/>
                    <a:pt x="23" y="2"/>
                    <a:pt x="24" y="2"/>
                  </a:cubicBezTo>
                  <a:close/>
                </a:path>
              </a:pathLst>
            </a:custGeom>
            <a:grpFill/>
            <a:ln>
              <a:noFill/>
            </a:ln>
          </p:spPr>
          <p:txBody>
            <a:bodyPr vert="horz" wrap="square" lIns="121920" tIns="60960" rIns="121920" bIns="60960" numCol="1" anchor="t" anchorCtr="0" compatLnSpc="1"/>
            <a:lstStyle/>
            <a:p>
              <a:pPr defTabSz="1219200">
                <a:defRPr/>
              </a:pPr>
              <a:endParaRPr lang="en-US" kern="0">
                <a:solidFill>
                  <a:sysClr val="windowText" lastClr="000000"/>
                </a:solidFill>
              </a:endParaRPr>
            </a:p>
          </p:txBody>
        </p:sp>
        <p:sp>
          <p:nvSpPr>
            <p:cNvPr id="22" name="Freeform 32"/>
            <p:cNvSpPr>
              <a:spLocks noEditPoints="1"/>
            </p:cNvSpPr>
            <p:nvPr/>
          </p:nvSpPr>
          <p:spPr bwMode="auto">
            <a:xfrm>
              <a:off x="6897688" y="3352801"/>
              <a:ext cx="47625" cy="15875"/>
            </a:xfrm>
            <a:custGeom>
              <a:avLst/>
              <a:gdLst>
                <a:gd name="T0" fmla="*/ 0 w 29"/>
                <a:gd name="T1" fmla="*/ 0 h 10"/>
                <a:gd name="T2" fmla="*/ 0 w 29"/>
                <a:gd name="T3" fmla="*/ 10 h 10"/>
                <a:gd name="T4" fmla="*/ 29 w 29"/>
                <a:gd name="T5" fmla="*/ 10 h 10"/>
                <a:gd name="T6" fmla="*/ 29 w 29"/>
                <a:gd name="T7" fmla="*/ 0 h 10"/>
                <a:gd name="T8" fmla="*/ 0 w 29"/>
                <a:gd name="T9" fmla="*/ 0 h 10"/>
                <a:gd name="T10" fmla="*/ 24 w 29"/>
                <a:gd name="T11" fmla="*/ 8 h 10"/>
                <a:gd name="T12" fmla="*/ 21 w 29"/>
                <a:gd name="T13" fmla="*/ 5 h 10"/>
                <a:gd name="T14" fmla="*/ 24 w 29"/>
                <a:gd name="T15" fmla="*/ 2 h 10"/>
                <a:gd name="T16" fmla="*/ 27 w 29"/>
                <a:gd name="T17" fmla="*/ 5 h 10"/>
                <a:gd name="T18" fmla="*/ 24 w 29"/>
                <a:gd name="T19" fmla="*/ 8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 h="10">
                  <a:moveTo>
                    <a:pt x="0" y="0"/>
                  </a:moveTo>
                  <a:cubicBezTo>
                    <a:pt x="0" y="10"/>
                    <a:pt x="0" y="10"/>
                    <a:pt x="0" y="10"/>
                  </a:cubicBezTo>
                  <a:cubicBezTo>
                    <a:pt x="29" y="10"/>
                    <a:pt x="29" y="10"/>
                    <a:pt x="29" y="10"/>
                  </a:cubicBezTo>
                  <a:cubicBezTo>
                    <a:pt x="29" y="0"/>
                    <a:pt x="29" y="0"/>
                    <a:pt x="29" y="0"/>
                  </a:cubicBezTo>
                  <a:lnTo>
                    <a:pt x="0" y="0"/>
                  </a:lnTo>
                  <a:close/>
                  <a:moveTo>
                    <a:pt x="24" y="8"/>
                  </a:moveTo>
                  <a:cubicBezTo>
                    <a:pt x="23" y="8"/>
                    <a:pt x="21" y="7"/>
                    <a:pt x="21" y="5"/>
                  </a:cubicBezTo>
                  <a:cubicBezTo>
                    <a:pt x="21" y="4"/>
                    <a:pt x="23" y="2"/>
                    <a:pt x="24" y="2"/>
                  </a:cubicBezTo>
                  <a:cubicBezTo>
                    <a:pt x="26" y="2"/>
                    <a:pt x="27" y="4"/>
                    <a:pt x="27" y="5"/>
                  </a:cubicBezTo>
                  <a:cubicBezTo>
                    <a:pt x="27" y="7"/>
                    <a:pt x="26" y="8"/>
                    <a:pt x="24" y="8"/>
                  </a:cubicBezTo>
                  <a:close/>
                </a:path>
              </a:pathLst>
            </a:custGeom>
            <a:grpFill/>
            <a:ln>
              <a:noFill/>
            </a:ln>
          </p:spPr>
          <p:txBody>
            <a:bodyPr vert="horz" wrap="square" lIns="121920" tIns="60960" rIns="121920" bIns="60960" numCol="1" anchor="t" anchorCtr="0" compatLnSpc="1"/>
            <a:lstStyle/>
            <a:p>
              <a:pPr defTabSz="1219200">
                <a:defRPr/>
              </a:pPr>
              <a:endParaRPr lang="en-US" kern="0">
                <a:solidFill>
                  <a:sysClr val="windowText" lastClr="000000"/>
                </a:solidFill>
              </a:endParaRPr>
            </a:p>
          </p:txBody>
        </p:sp>
      </p:grpSp>
      <p:grpSp>
        <p:nvGrpSpPr>
          <p:cNvPr id="28" name="Group 27"/>
          <p:cNvGrpSpPr/>
          <p:nvPr/>
        </p:nvGrpSpPr>
        <p:grpSpPr>
          <a:xfrm>
            <a:off x="2862354" y="1907172"/>
            <a:ext cx="692664" cy="688253"/>
            <a:chOff x="744538" y="3198813"/>
            <a:chExt cx="249237" cy="247650"/>
          </a:xfrm>
          <a:solidFill>
            <a:sysClr val="window" lastClr="FFFFFF"/>
          </a:solidFill>
        </p:grpSpPr>
        <p:sp>
          <p:nvSpPr>
            <p:cNvPr id="29" name="Freeform 8"/>
            <p:cNvSpPr/>
            <p:nvPr/>
          </p:nvSpPr>
          <p:spPr bwMode="auto">
            <a:xfrm>
              <a:off x="744538" y="3379788"/>
              <a:ext cx="66675" cy="6667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1219200">
                <a:defRPr/>
              </a:pPr>
              <a:endParaRPr lang="en-US" kern="0">
                <a:solidFill>
                  <a:sysClr val="windowText" lastClr="000000"/>
                </a:solidFill>
              </a:endParaRPr>
            </a:p>
          </p:txBody>
        </p:sp>
        <p:sp>
          <p:nvSpPr>
            <p:cNvPr id="30" name="Freeform 9"/>
            <p:cNvSpPr/>
            <p:nvPr/>
          </p:nvSpPr>
          <p:spPr bwMode="auto">
            <a:xfrm>
              <a:off x="782638" y="3219451"/>
              <a:ext cx="165100" cy="168275"/>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1219200">
                <a:defRPr/>
              </a:pPr>
              <a:endParaRPr lang="en-US" kern="0">
                <a:solidFill>
                  <a:sysClr val="windowText" lastClr="000000"/>
                </a:solidFill>
              </a:endParaRPr>
            </a:p>
          </p:txBody>
        </p:sp>
        <p:sp>
          <p:nvSpPr>
            <p:cNvPr id="31" name="Freeform 10"/>
            <p:cNvSpPr/>
            <p:nvPr/>
          </p:nvSpPr>
          <p:spPr bwMode="auto">
            <a:xfrm>
              <a:off x="804863" y="3244851"/>
              <a:ext cx="165100" cy="165100"/>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1219200">
                <a:defRPr/>
              </a:pPr>
              <a:endParaRPr lang="en-US" kern="0">
                <a:solidFill>
                  <a:sysClr val="windowText" lastClr="000000"/>
                </a:solidFill>
              </a:endParaRPr>
            </a:p>
          </p:txBody>
        </p:sp>
        <p:sp>
          <p:nvSpPr>
            <p:cNvPr id="32" name="Freeform 11"/>
            <p:cNvSpPr/>
            <p:nvPr/>
          </p:nvSpPr>
          <p:spPr bwMode="auto">
            <a:xfrm>
              <a:off x="942975" y="3198813"/>
              <a:ext cx="50800" cy="49213"/>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1219200">
                <a:defRPr/>
              </a:pPr>
              <a:endParaRPr lang="en-US" kern="0">
                <a:solidFill>
                  <a:sysClr val="windowText" lastClr="000000"/>
                </a:solidFill>
              </a:endParaRPr>
            </a:p>
          </p:txBody>
        </p:sp>
      </p:grpSp>
      <p:grpSp>
        <p:nvGrpSpPr>
          <p:cNvPr id="33" name="Group 32"/>
          <p:cNvGrpSpPr/>
          <p:nvPr/>
        </p:nvGrpSpPr>
        <p:grpSpPr>
          <a:xfrm>
            <a:off x="2868607" y="4394718"/>
            <a:ext cx="686411" cy="681711"/>
            <a:chOff x="1979613" y="3067051"/>
            <a:chExt cx="231775" cy="230188"/>
          </a:xfrm>
          <a:solidFill>
            <a:sysClr val="window" lastClr="FFFFFF"/>
          </a:solidFill>
        </p:grpSpPr>
        <p:sp>
          <p:nvSpPr>
            <p:cNvPr id="34"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1219200">
                <a:defRPr/>
              </a:pPr>
              <a:endParaRPr lang="en-US" kern="0">
                <a:solidFill>
                  <a:sysClr val="windowText" lastClr="000000"/>
                </a:solidFill>
              </a:endParaRPr>
            </a:p>
          </p:txBody>
        </p:sp>
        <p:sp>
          <p:nvSpPr>
            <p:cNvPr id="35"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1219200">
                <a:defRPr/>
              </a:pPr>
              <a:endParaRPr lang="en-US" kern="0">
                <a:solidFill>
                  <a:sysClr val="windowText" lastClr="000000"/>
                </a:solidFill>
              </a:endParaRPr>
            </a:p>
          </p:txBody>
        </p:sp>
        <p:sp>
          <p:nvSpPr>
            <p:cNvPr id="36"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1219200">
                <a:defRPr/>
              </a:pPr>
              <a:endParaRPr lang="en-US" kern="0">
                <a:solidFill>
                  <a:sysClr val="windowText" lastClr="000000"/>
                </a:solidFill>
              </a:endParaRPr>
            </a:p>
          </p:txBody>
        </p:sp>
      </p:grpSp>
      <p:grpSp>
        <p:nvGrpSpPr>
          <p:cNvPr id="37" name="Group 36"/>
          <p:cNvGrpSpPr/>
          <p:nvPr/>
        </p:nvGrpSpPr>
        <p:grpSpPr>
          <a:xfrm>
            <a:off x="7845259" y="4359155"/>
            <a:ext cx="742011" cy="752835"/>
            <a:chOff x="2360613" y="2686051"/>
            <a:chExt cx="217488" cy="220662"/>
          </a:xfrm>
          <a:solidFill>
            <a:sysClr val="window" lastClr="FFFFFF"/>
          </a:solidFill>
        </p:grpSpPr>
        <p:sp>
          <p:nvSpPr>
            <p:cNvPr id="38"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1219200">
                <a:defRPr/>
              </a:pPr>
              <a:endParaRPr lang="en-US" kern="0">
                <a:solidFill>
                  <a:sysClr val="windowText" lastClr="000000"/>
                </a:solidFill>
              </a:endParaRPr>
            </a:p>
          </p:txBody>
        </p:sp>
        <p:sp>
          <p:nvSpPr>
            <p:cNvPr id="39" name="Freeform 35"/>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1219200">
                <a:defRPr/>
              </a:pPr>
              <a:endParaRPr lang="en-US" kern="0">
                <a:solidFill>
                  <a:sysClr val="windowText" lastClr="000000"/>
                </a:solidFill>
              </a:endParaRPr>
            </a:p>
          </p:txBody>
        </p:sp>
        <p:sp>
          <p:nvSpPr>
            <p:cNvPr id="40" name="Freeform 36"/>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1219200">
                <a:defRPr/>
              </a:pPr>
              <a:endParaRPr lang="en-US" kern="0">
                <a:solidFill>
                  <a:sysClr val="windowText" lastClr="000000"/>
                </a:solidFill>
              </a:endParaRPr>
            </a:p>
          </p:txBody>
        </p:sp>
      </p:grpSp>
      <p:sp>
        <p:nvSpPr>
          <p:cNvPr id="41" name="Rounded Rectangle 3"/>
          <p:cNvSpPr/>
          <p:nvPr/>
        </p:nvSpPr>
        <p:spPr>
          <a:xfrm>
            <a:off x="4506815" y="2353008"/>
            <a:ext cx="2365440" cy="2286085"/>
          </a:xfrm>
          <a:prstGeom prst="roundRect">
            <a:avLst>
              <a:gd name="adj" fmla="val 7442"/>
            </a:avLst>
          </a:prstGeom>
          <a:blipFill>
            <a:blip r:embed="rId7" cstate="screen"/>
            <a:stretch>
              <a:fillRect/>
            </a:stretch>
          </a:blipFill>
          <a:ln w="25400" cap="flat" cmpd="sng" algn="ctr">
            <a:noFill/>
            <a:prstDash val="solid"/>
          </a:ln>
          <a:effectLst/>
        </p:spPr>
        <p:txBody>
          <a:bodyPr rtlCol="0" anchor="ctr"/>
          <a:lstStyle/>
          <a:p>
            <a:pPr algn="ctr" defTabSz="1219200">
              <a:defRPr/>
            </a:pPr>
            <a:endParaRPr lang="en-US" kern="0">
              <a:solidFill>
                <a:sysClr val="window" lastClr="FFFFFF"/>
              </a:solidFill>
              <a:latin typeface="微软雅黑" panose="020B0503020204020204" pitchFamily="34" charset="-122"/>
              <a:ea typeface="微软雅黑" panose="020B0503020204020204" pitchFamily="34" charset="-122"/>
            </a:endParaRPr>
          </a:p>
        </p:txBody>
      </p:sp>
      <p:sp>
        <p:nvSpPr>
          <p:cNvPr id="42" name="Freeform 10"/>
          <p:cNvSpPr>
            <a:spLocks noEditPoints="1"/>
          </p:cNvSpPr>
          <p:nvPr/>
        </p:nvSpPr>
        <p:spPr bwMode="auto">
          <a:xfrm>
            <a:off x="5131712" y="2617469"/>
            <a:ext cx="1115647" cy="1101403"/>
          </a:xfrm>
          <a:custGeom>
            <a:avLst/>
            <a:gdLst>
              <a:gd name="T0" fmla="*/ 14 w 113"/>
              <a:gd name="T1" fmla="*/ 13 h 112"/>
              <a:gd name="T2" fmla="*/ 14 w 113"/>
              <a:gd name="T3" fmla="*/ 62 h 112"/>
              <a:gd name="T4" fmla="*/ 49 w 113"/>
              <a:gd name="T5" fmla="*/ 71 h 112"/>
              <a:gd name="T6" fmla="*/ 60 w 113"/>
              <a:gd name="T7" fmla="*/ 82 h 112"/>
              <a:gd name="T8" fmla="*/ 75 w 113"/>
              <a:gd name="T9" fmla="*/ 79 h 112"/>
              <a:gd name="T10" fmla="*/ 75 w 113"/>
              <a:gd name="T11" fmla="*/ 93 h 112"/>
              <a:gd name="T12" fmla="*/ 79 w 113"/>
              <a:gd name="T13" fmla="*/ 97 h 112"/>
              <a:gd name="T14" fmla="*/ 92 w 113"/>
              <a:gd name="T15" fmla="*/ 97 h 112"/>
              <a:gd name="T16" fmla="*/ 92 w 113"/>
              <a:gd name="T17" fmla="*/ 112 h 112"/>
              <a:gd name="T18" fmla="*/ 113 w 113"/>
              <a:gd name="T19" fmla="*/ 112 h 112"/>
              <a:gd name="T20" fmla="*/ 113 w 113"/>
              <a:gd name="T21" fmla="*/ 91 h 112"/>
              <a:gd name="T22" fmla="*/ 71 w 113"/>
              <a:gd name="T23" fmla="*/ 49 h 112"/>
              <a:gd name="T24" fmla="*/ 63 w 113"/>
              <a:gd name="T25" fmla="*/ 13 h 112"/>
              <a:gd name="T26" fmla="*/ 14 w 113"/>
              <a:gd name="T27" fmla="*/ 13 h 112"/>
              <a:gd name="T28" fmla="*/ 17 w 113"/>
              <a:gd name="T29" fmla="*/ 53 h 112"/>
              <a:gd name="T30" fmla="*/ 21 w 113"/>
              <a:gd name="T31" fmla="*/ 20 h 112"/>
              <a:gd name="T32" fmla="*/ 53 w 113"/>
              <a:gd name="T33" fmla="*/ 17 h 112"/>
              <a:gd name="T34" fmla="*/ 17 w 113"/>
              <a:gd name="T35" fmla="*/ 53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3" h="112">
                <a:moveTo>
                  <a:pt x="14" y="13"/>
                </a:moveTo>
                <a:cubicBezTo>
                  <a:pt x="0" y="27"/>
                  <a:pt x="0" y="49"/>
                  <a:pt x="14" y="62"/>
                </a:cubicBezTo>
                <a:cubicBezTo>
                  <a:pt x="23" y="72"/>
                  <a:pt x="37" y="75"/>
                  <a:pt x="49" y="71"/>
                </a:cubicBezTo>
                <a:cubicBezTo>
                  <a:pt x="60" y="82"/>
                  <a:pt x="60" y="82"/>
                  <a:pt x="60" y="82"/>
                </a:cubicBezTo>
                <a:cubicBezTo>
                  <a:pt x="60" y="82"/>
                  <a:pt x="70" y="74"/>
                  <a:pt x="75" y="79"/>
                </a:cubicBezTo>
                <a:cubicBezTo>
                  <a:pt x="79" y="83"/>
                  <a:pt x="76" y="89"/>
                  <a:pt x="75" y="93"/>
                </a:cubicBezTo>
                <a:cubicBezTo>
                  <a:pt x="74" y="95"/>
                  <a:pt x="73" y="99"/>
                  <a:pt x="79" y="97"/>
                </a:cubicBezTo>
                <a:cubicBezTo>
                  <a:pt x="81" y="96"/>
                  <a:pt x="88" y="92"/>
                  <a:pt x="92" y="97"/>
                </a:cubicBezTo>
                <a:cubicBezTo>
                  <a:pt x="97" y="102"/>
                  <a:pt x="92" y="112"/>
                  <a:pt x="92" y="112"/>
                </a:cubicBezTo>
                <a:cubicBezTo>
                  <a:pt x="113" y="112"/>
                  <a:pt x="113" y="112"/>
                  <a:pt x="113" y="112"/>
                </a:cubicBezTo>
                <a:cubicBezTo>
                  <a:pt x="113" y="91"/>
                  <a:pt x="113" y="91"/>
                  <a:pt x="113" y="91"/>
                </a:cubicBezTo>
                <a:cubicBezTo>
                  <a:pt x="71" y="49"/>
                  <a:pt x="71" y="49"/>
                  <a:pt x="71" y="49"/>
                </a:cubicBezTo>
                <a:cubicBezTo>
                  <a:pt x="75" y="37"/>
                  <a:pt x="72" y="23"/>
                  <a:pt x="63" y="13"/>
                </a:cubicBezTo>
                <a:cubicBezTo>
                  <a:pt x="49" y="0"/>
                  <a:pt x="27" y="0"/>
                  <a:pt x="14" y="13"/>
                </a:cubicBezTo>
                <a:close/>
                <a:moveTo>
                  <a:pt x="17" y="53"/>
                </a:moveTo>
                <a:cubicBezTo>
                  <a:pt x="11" y="43"/>
                  <a:pt x="12" y="29"/>
                  <a:pt x="21" y="20"/>
                </a:cubicBezTo>
                <a:cubicBezTo>
                  <a:pt x="29" y="11"/>
                  <a:pt x="43" y="10"/>
                  <a:pt x="53" y="17"/>
                </a:cubicBezTo>
                <a:lnTo>
                  <a:pt x="17" y="53"/>
                </a:lnTo>
                <a:close/>
              </a:path>
            </a:pathLst>
          </a:custGeom>
          <a:solidFill>
            <a:sysClr val="window" lastClr="FFFFFF"/>
          </a:solidFill>
          <a:ln>
            <a:noFill/>
          </a:ln>
        </p:spPr>
        <p:txBody>
          <a:bodyPr vert="horz" wrap="square" lIns="121920" tIns="60960" rIns="121920" bIns="60960" numCol="1" anchor="t" anchorCtr="0" compatLnSpc="1"/>
          <a:lstStyle/>
          <a:p>
            <a:pPr defTabSz="1219200">
              <a:defRPr/>
            </a:pPr>
            <a:endParaRPr lang="en-US" kern="0">
              <a:solidFill>
                <a:sysClr val="windowText" lastClr="000000"/>
              </a:solidFill>
              <a:latin typeface="微软雅黑" panose="020B0503020204020204" pitchFamily="34" charset="-122"/>
              <a:ea typeface="微软雅黑" panose="020B0503020204020204" pitchFamily="34" charset="-122"/>
            </a:endParaRPr>
          </a:p>
        </p:txBody>
      </p:sp>
      <p:sp>
        <p:nvSpPr>
          <p:cNvPr id="43" name="Rectangle 43"/>
          <p:cNvSpPr/>
          <p:nvPr/>
        </p:nvSpPr>
        <p:spPr>
          <a:xfrm>
            <a:off x="4850059" y="3928554"/>
            <a:ext cx="1678953" cy="502766"/>
          </a:xfrm>
          <a:prstGeom prst="rect">
            <a:avLst/>
          </a:prstGeom>
        </p:spPr>
        <p:txBody>
          <a:bodyPr wrap="square">
            <a:spAutoFit/>
          </a:bodyPr>
          <a:lstStyle/>
          <a:p>
            <a:pPr algn="ctr" defTabSz="1219200">
              <a:defRPr/>
            </a:pPr>
            <a:r>
              <a:rPr lang="zh-CN" altLang="en-US" sz="2665" b="1" kern="0" dirty="0">
                <a:solidFill>
                  <a:sysClr val="window" lastClr="FFFFFF"/>
                </a:solidFill>
                <a:latin typeface="微软雅黑" panose="020B0503020204020204" pitchFamily="34" charset="-122"/>
                <a:ea typeface="微软雅黑" panose="020B0503020204020204" pitchFamily="34" charset="-122"/>
                <a:cs typeface="Open Sans" pitchFamily="34" charset="0"/>
              </a:rPr>
              <a:t>解决方案</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500"/>
                                        <p:tgtEl>
                                          <p:spTgt spid="23"/>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left)">
                                      <p:cBhvr>
                                        <p:cTn id="15" dur="500"/>
                                        <p:tgtEl>
                                          <p:spTgt spid="24"/>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fade">
                                      <p:cBhvr>
                                        <p:cTn id="19" dur="500"/>
                                        <p:tgtEl>
                                          <p:spTgt spid="25"/>
                                        </p:tgtEl>
                                      </p:cBhvr>
                                    </p:animEffect>
                                  </p:childTnLst>
                                </p:cTn>
                              </p:par>
                              <p:par>
                                <p:cTn id="20" presetID="2" presetClass="entr" presetSubtype="8" fill="hold" grpId="0" nodeType="withEffect">
                                  <p:stCondLst>
                                    <p:cond delay="0"/>
                                  </p:stCondLst>
                                  <p:childTnLst>
                                    <p:set>
                                      <p:cBhvr>
                                        <p:cTn id="21" dur="1" fill="hold">
                                          <p:stCondLst>
                                            <p:cond delay="0"/>
                                          </p:stCondLst>
                                        </p:cTn>
                                        <p:tgtEl>
                                          <p:spTgt spid="26"/>
                                        </p:tgtEl>
                                        <p:attrNameLst>
                                          <p:attrName>style.visibility</p:attrName>
                                        </p:attrNameLst>
                                      </p:cBhvr>
                                      <p:to>
                                        <p:strVal val="visible"/>
                                      </p:to>
                                    </p:set>
                                    <p:anim calcmode="lin" valueType="num">
                                      <p:cBhvr additive="base">
                                        <p:cTn id="22" dur="500" fill="hold"/>
                                        <p:tgtEl>
                                          <p:spTgt spid="26"/>
                                        </p:tgtEl>
                                        <p:attrNameLst>
                                          <p:attrName>ppt_x</p:attrName>
                                        </p:attrNameLst>
                                      </p:cBhvr>
                                      <p:tavLst>
                                        <p:tav tm="0">
                                          <p:val>
                                            <p:strVal val="0-#ppt_w/2"/>
                                          </p:val>
                                        </p:tav>
                                        <p:tav tm="100000">
                                          <p:val>
                                            <p:strVal val="#ppt_x"/>
                                          </p:val>
                                        </p:tav>
                                      </p:tavLst>
                                    </p:anim>
                                    <p:anim calcmode="lin" valueType="num">
                                      <p:cBhvr additive="base">
                                        <p:cTn id="23" dur="500" fill="hold"/>
                                        <p:tgtEl>
                                          <p:spTgt spid="26"/>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41"/>
                                        </p:tgtEl>
                                        <p:attrNameLst>
                                          <p:attrName>style.visibility</p:attrName>
                                        </p:attrNameLst>
                                      </p:cBhvr>
                                      <p:to>
                                        <p:strVal val="visible"/>
                                      </p:to>
                                    </p:set>
                                    <p:anim calcmode="lin" valueType="num">
                                      <p:cBhvr additive="base">
                                        <p:cTn id="27" dur="250" fill="hold"/>
                                        <p:tgtEl>
                                          <p:spTgt spid="41"/>
                                        </p:tgtEl>
                                        <p:attrNameLst>
                                          <p:attrName>ppt_x</p:attrName>
                                        </p:attrNameLst>
                                      </p:cBhvr>
                                      <p:tavLst>
                                        <p:tav tm="0">
                                          <p:val>
                                            <p:strVal val="#ppt_x"/>
                                          </p:val>
                                        </p:tav>
                                        <p:tav tm="100000">
                                          <p:val>
                                            <p:strVal val="#ppt_x"/>
                                          </p:val>
                                        </p:tav>
                                      </p:tavLst>
                                    </p:anim>
                                    <p:anim calcmode="lin" valueType="num">
                                      <p:cBhvr additive="base">
                                        <p:cTn id="28" dur="250" fill="hold"/>
                                        <p:tgtEl>
                                          <p:spTgt spid="41"/>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42"/>
                                        </p:tgtEl>
                                        <p:attrNameLst>
                                          <p:attrName>style.visibility</p:attrName>
                                        </p:attrNameLst>
                                      </p:cBhvr>
                                      <p:to>
                                        <p:strVal val="visible"/>
                                      </p:to>
                                    </p:set>
                                    <p:anim calcmode="lin" valueType="num">
                                      <p:cBhvr additive="base">
                                        <p:cTn id="32" dur="250" fill="hold"/>
                                        <p:tgtEl>
                                          <p:spTgt spid="42"/>
                                        </p:tgtEl>
                                        <p:attrNameLst>
                                          <p:attrName>ppt_x</p:attrName>
                                        </p:attrNameLst>
                                      </p:cBhvr>
                                      <p:tavLst>
                                        <p:tav tm="0">
                                          <p:val>
                                            <p:strVal val="#ppt_x"/>
                                          </p:val>
                                        </p:tav>
                                        <p:tav tm="100000">
                                          <p:val>
                                            <p:strVal val="#ppt_x"/>
                                          </p:val>
                                        </p:tav>
                                      </p:tavLst>
                                    </p:anim>
                                    <p:anim calcmode="lin" valueType="num">
                                      <p:cBhvr additive="base">
                                        <p:cTn id="33" dur="250" fill="hold"/>
                                        <p:tgtEl>
                                          <p:spTgt spid="42"/>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 calcmode="lin" valueType="num">
                                      <p:cBhvr additive="base">
                                        <p:cTn id="37" dur="250" fill="hold"/>
                                        <p:tgtEl>
                                          <p:spTgt spid="43"/>
                                        </p:tgtEl>
                                        <p:attrNameLst>
                                          <p:attrName>ppt_x</p:attrName>
                                        </p:attrNameLst>
                                      </p:cBhvr>
                                      <p:tavLst>
                                        <p:tav tm="0">
                                          <p:val>
                                            <p:strVal val="#ppt_x"/>
                                          </p:val>
                                        </p:tav>
                                        <p:tav tm="100000">
                                          <p:val>
                                            <p:strVal val="#ppt_x"/>
                                          </p:val>
                                        </p:tav>
                                      </p:tavLst>
                                    </p:anim>
                                    <p:anim calcmode="lin" valueType="num">
                                      <p:cBhvr additive="base">
                                        <p:cTn id="38" dur="250" fill="hold"/>
                                        <p:tgtEl>
                                          <p:spTgt spid="43"/>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nodeType="afterEffect">
                                  <p:stCondLst>
                                    <p:cond delay="0"/>
                                  </p:stCondLst>
                                  <p:childTnLst>
                                    <p:set>
                                      <p:cBhvr>
                                        <p:cTn id="41" dur="1" fill="hold">
                                          <p:stCondLst>
                                            <p:cond delay="0"/>
                                          </p:stCondLst>
                                        </p:cTn>
                                        <p:tgtEl>
                                          <p:spTgt spid="12"/>
                                        </p:tgtEl>
                                        <p:attrNameLst>
                                          <p:attrName>style.visibility</p:attrName>
                                        </p:attrNameLst>
                                      </p:cBhvr>
                                      <p:to>
                                        <p:strVal val="visible"/>
                                      </p:to>
                                    </p:set>
                                    <p:anim calcmode="lin" valueType="num">
                                      <p:cBhvr additive="base">
                                        <p:cTn id="42" dur="250" fill="hold"/>
                                        <p:tgtEl>
                                          <p:spTgt spid="12"/>
                                        </p:tgtEl>
                                        <p:attrNameLst>
                                          <p:attrName>ppt_x</p:attrName>
                                        </p:attrNameLst>
                                      </p:cBhvr>
                                      <p:tavLst>
                                        <p:tav tm="0">
                                          <p:val>
                                            <p:strVal val="#ppt_x"/>
                                          </p:val>
                                        </p:tav>
                                        <p:tav tm="100000">
                                          <p:val>
                                            <p:strVal val="#ppt_x"/>
                                          </p:val>
                                        </p:tav>
                                      </p:tavLst>
                                    </p:anim>
                                    <p:anim calcmode="lin" valueType="num">
                                      <p:cBhvr additive="base">
                                        <p:cTn id="43" dur="250" fill="hold"/>
                                        <p:tgtEl>
                                          <p:spTgt spid="12"/>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2" presetClass="entr" presetSubtype="4"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additive="base">
                                        <p:cTn id="47" dur="250" fill="hold"/>
                                        <p:tgtEl>
                                          <p:spTgt spid="7"/>
                                        </p:tgtEl>
                                        <p:attrNameLst>
                                          <p:attrName>ppt_x</p:attrName>
                                        </p:attrNameLst>
                                      </p:cBhvr>
                                      <p:tavLst>
                                        <p:tav tm="0">
                                          <p:val>
                                            <p:strVal val="#ppt_x"/>
                                          </p:val>
                                        </p:tav>
                                        <p:tav tm="100000">
                                          <p:val>
                                            <p:strVal val="#ppt_x"/>
                                          </p:val>
                                        </p:tav>
                                      </p:tavLst>
                                    </p:anim>
                                    <p:anim calcmode="lin" valueType="num">
                                      <p:cBhvr additive="base">
                                        <p:cTn id="48" dur="250" fill="hold"/>
                                        <p:tgtEl>
                                          <p:spTgt spid="7"/>
                                        </p:tgtEl>
                                        <p:attrNameLst>
                                          <p:attrName>ppt_y</p:attrName>
                                        </p:attrNameLst>
                                      </p:cBhvr>
                                      <p:tavLst>
                                        <p:tav tm="0">
                                          <p:val>
                                            <p:strVal val="1+#ppt_h/2"/>
                                          </p:val>
                                        </p:tav>
                                        <p:tav tm="100000">
                                          <p:val>
                                            <p:strVal val="#ppt_y"/>
                                          </p:val>
                                        </p:tav>
                                      </p:tavLst>
                                    </p:anim>
                                  </p:childTnLst>
                                </p:cTn>
                              </p:par>
                            </p:childTnLst>
                          </p:cTn>
                        </p:par>
                        <p:par>
                          <p:cTn id="49" fill="hold">
                            <p:stCondLst>
                              <p:cond delay="4500"/>
                            </p:stCondLst>
                            <p:childTnLst>
                              <p:par>
                                <p:cTn id="50" presetID="2" presetClass="entr" presetSubtype="4" fill="hold"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additive="base">
                                        <p:cTn id="52" dur="250" fill="hold"/>
                                        <p:tgtEl>
                                          <p:spTgt spid="28"/>
                                        </p:tgtEl>
                                        <p:attrNameLst>
                                          <p:attrName>ppt_x</p:attrName>
                                        </p:attrNameLst>
                                      </p:cBhvr>
                                      <p:tavLst>
                                        <p:tav tm="0">
                                          <p:val>
                                            <p:strVal val="#ppt_x"/>
                                          </p:val>
                                        </p:tav>
                                        <p:tav tm="100000">
                                          <p:val>
                                            <p:strVal val="#ppt_x"/>
                                          </p:val>
                                        </p:tav>
                                      </p:tavLst>
                                    </p:anim>
                                    <p:anim calcmode="lin" valueType="num">
                                      <p:cBhvr additive="base">
                                        <p:cTn id="53" dur="250" fill="hold"/>
                                        <p:tgtEl>
                                          <p:spTgt spid="28"/>
                                        </p:tgtEl>
                                        <p:attrNameLst>
                                          <p:attrName>ppt_y</p:attrName>
                                        </p:attrNameLst>
                                      </p:cBhvr>
                                      <p:tavLst>
                                        <p:tav tm="0">
                                          <p:val>
                                            <p:strVal val="1+#ppt_h/2"/>
                                          </p:val>
                                        </p:tav>
                                        <p:tav tm="100000">
                                          <p:val>
                                            <p:strVal val="#ppt_y"/>
                                          </p:val>
                                        </p:tav>
                                      </p:tavLst>
                                    </p:anim>
                                  </p:childTnLst>
                                </p:cTn>
                              </p:par>
                            </p:childTnLst>
                          </p:cTn>
                        </p:par>
                        <p:par>
                          <p:cTn id="54" fill="hold">
                            <p:stCondLst>
                              <p:cond delay="5000"/>
                            </p:stCondLst>
                            <p:childTnLst>
                              <p:par>
                                <p:cTn id="55" presetID="2" presetClass="entr" presetSubtype="4"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additive="base">
                                        <p:cTn id="57" dur="250" fill="hold"/>
                                        <p:tgtEl>
                                          <p:spTgt spid="18"/>
                                        </p:tgtEl>
                                        <p:attrNameLst>
                                          <p:attrName>ppt_x</p:attrName>
                                        </p:attrNameLst>
                                      </p:cBhvr>
                                      <p:tavLst>
                                        <p:tav tm="0">
                                          <p:val>
                                            <p:strVal val="#ppt_x"/>
                                          </p:val>
                                        </p:tav>
                                        <p:tav tm="100000">
                                          <p:val>
                                            <p:strVal val="#ppt_x"/>
                                          </p:val>
                                        </p:tav>
                                      </p:tavLst>
                                    </p:anim>
                                    <p:anim calcmode="lin" valueType="num">
                                      <p:cBhvr additive="base">
                                        <p:cTn id="58" dur="250" fill="hold"/>
                                        <p:tgtEl>
                                          <p:spTgt spid="18"/>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2" presetClass="entr" presetSubtype="4"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additive="base">
                                        <p:cTn id="62" dur="250" fill="hold"/>
                                        <p:tgtEl>
                                          <p:spTgt spid="13"/>
                                        </p:tgtEl>
                                        <p:attrNameLst>
                                          <p:attrName>ppt_x</p:attrName>
                                        </p:attrNameLst>
                                      </p:cBhvr>
                                      <p:tavLst>
                                        <p:tav tm="0">
                                          <p:val>
                                            <p:strVal val="#ppt_x"/>
                                          </p:val>
                                        </p:tav>
                                        <p:tav tm="100000">
                                          <p:val>
                                            <p:strVal val="#ppt_x"/>
                                          </p:val>
                                        </p:tav>
                                      </p:tavLst>
                                    </p:anim>
                                    <p:anim calcmode="lin" valueType="num">
                                      <p:cBhvr additive="base">
                                        <p:cTn id="63" dur="250" fill="hold"/>
                                        <p:tgtEl>
                                          <p:spTgt spid="13"/>
                                        </p:tgtEl>
                                        <p:attrNameLst>
                                          <p:attrName>ppt_y</p:attrName>
                                        </p:attrNameLst>
                                      </p:cBhvr>
                                      <p:tavLst>
                                        <p:tav tm="0">
                                          <p:val>
                                            <p:strVal val="1+#ppt_h/2"/>
                                          </p:val>
                                        </p:tav>
                                        <p:tav tm="100000">
                                          <p:val>
                                            <p:strVal val="#ppt_y"/>
                                          </p:val>
                                        </p:tav>
                                      </p:tavLst>
                                    </p:anim>
                                  </p:childTnLst>
                                </p:cTn>
                              </p:par>
                            </p:childTnLst>
                          </p:cTn>
                        </p:par>
                        <p:par>
                          <p:cTn id="64" fill="hold">
                            <p:stCondLst>
                              <p:cond delay="6000"/>
                            </p:stCondLst>
                            <p:childTnLst>
                              <p:par>
                                <p:cTn id="65" presetID="2" presetClass="entr" presetSubtype="4" fill="hold" grpId="0" nodeType="afterEffect">
                                  <p:stCondLst>
                                    <p:cond delay="0"/>
                                  </p:stCondLst>
                                  <p:childTnLst>
                                    <p:set>
                                      <p:cBhvr>
                                        <p:cTn id="66" dur="1" fill="hold">
                                          <p:stCondLst>
                                            <p:cond delay="0"/>
                                          </p:stCondLst>
                                        </p:cTn>
                                        <p:tgtEl>
                                          <p:spTgt spid="8"/>
                                        </p:tgtEl>
                                        <p:attrNameLst>
                                          <p:attrName>style.visibility</p:attrName>
                                        </p:attrNameLst>
                                      </p:cBhvr>
                                      <p:to>
                                        <p:strVal val="visible"/>
                                      </p:to>
                                    </p:set>
                                    <p:anim calcmode="lin" valueType="num">
                                      <p:cBhvr additive="base">
                                        <p:cTn id="67" dur="250" fill="hold"/>
                                        <p:tgtEl>
                                          <p:spTgt spid="8"/>
                                        </p:tgtEl>
                                        <p:attrNameLst>
                                          <p:attrName>ppt_x</p:attrName>
                                        </p:attrNameLst>
                                      </p:cBhvr>
                                      <p:tavLst>
                                        <p:tav tm="0">
                                          <p:val>
                                            <p:strVal val="#ppt_x"/>
                                          </p:val>
                                        </p:tav>
                                        <p:tav tm="100000">
                                          <p:val>
                                            <p:strVal val="#ppt_x"/>
                                          </p:val>
                                        </p:tav>
                                      </p:tavLst>
                                    </p:anim>
                                    <p:anim calcmode="lin" valueType="num">
                                      <p:cBhvr additive="base">
                                        <p:cTn id="68" dur="250" fill="hold"/>
                                        <p:tgtEl>
                                          <p:spTgt spid="8"/>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2" presetClass="entr" presetSubtype="4" fill="hold" nodeType="afterEffect">
                                  <p:stCondLst>
                                    <p:cond delay="0"/>
                                  </p:stCondLst>
                                  <p:childTnLst>
                                    <p:set>
                                      <p:cBhvr>
                                        <p:cTn id="71" dur="1" fill="hold">
                                          <p:stCondLst>
                                            <p:cond delay="0"/>
                                          </p:stCondLst>
                                        </p:cTn>
                                        <p:tgtEl>
                                          <p:spTgt spid="33"/>
                                        </p:tgtEl>
                                        <p:attrNameLst>
                                          <p:attrName>style.visibility</p:attrName>
                                        </p:attrNameLst>
                                      </p:cBhvr>
                                      <p:to>
                                        <p:strVal val="visible"/>
                                      </p:to>
                                    </p:set>
                                    <p:anim calcmode="lin" valueType="num">
                                      <p:cBhvr additive="base">
                                        <p:cTn id="72" dur="250" fill="hold"/>
                                        <p:tgtEl>
                                          <p:spTgt spid="33"/>
                                        </p:tgtEl>
                                        <p:attrNameLst>
                                          <p:attrName>ppt_x</p:attrName>
                                        </p:attrNameLst>
                                      </p:cBhvr>
                                      <p:tavLst>
                                        <p:tav tm="0">
                                          <p:val>
                                            <p:strVal val="#ppt_x"/>
                                          </p:val>
                                        </p:tav>
                                        <p:tav tm="100000">
                                          <p:val>
                                            <p:strVal val="#ppt_x"/>
                                          </p:val>
                                        </p:tav>
                                      </p:tavLst>
                                    </p:anim>
                                    <p:anim calcmode="lin" valueType="num">
                                      <p:cBhvr additive="base">
                                        <p:cTn id="73" dur="250" fill="hold"/>
                                        <p:tgtEl>
                                          <p:spTgt spid="33"/>
                                        </p:tgtEl>
                                        <p:attrNameLst>
                                          <p:attrName>ppt_y</p:attrName>
                                        </p:attrNameLst>
                                      </p:cBhvr>
                                      <p:tavLst>
                                        <p:tav tm="0">
                                          <p:val>
                                            <p:strVal val="1+#ppt_h/2"/>
                                          </p:val>
                                        </p:tav>
                                        <p:tav tm="100000">
                                          <p:val>
                                            <p:strVal val="#ppt_y"/>
                                          </p:val>
                                        </p:tav>
                                      </p:tavLst>
                                    </p:anim>
                                  </p:childTnLst>
                                </p:cTn>
                              </p:par>
                            </p:childTnLst>
                          </p:cTn>
                        </p:par>
                        <p:par>
                          <p:cTn id="74" fill="hold">
                            <p:stCondLst>
                              <p:cond delay="7000"/>
                            </p:stCondLst>
                            <p:childTnLst>
                              <p:par>
                                <p:cTn id="75" presetID="2" presetClass="entr" presetSubtype="4" fill="hold" grpId="0" nodeType="afterEffect">
                                  <p:stCondLst>
                                    <p:cond delay="0"/>
                                  </p:stCondLst>
                                  <p:childTnLst>
                                    <p:set>
                                      <p:cBhvr>
                                        <p:cTn id="76" dur="1" fill="hold">
                                          <p:stCondLst>
                                            <p:cond delay="0"/>
                                          </p:stCondLst>
                                        </p:cTn>
                                        <p:tgtEl>
                                          <p:spTgt spid="17"/>
                                        </p:tgtEl>
                                        <p:attrNameLst>
                                          <p:attrName>style.visibility</p:attrName>
                                        </p:attrNameLst>
                                      </p:cBhvr>
                                      <p:to>
                                        <p:strVal val="visible"/>
                                      </p:to>
                                    </p:set>
                                    <p:anim calcmode="lin" valueType="num">
                                      <p:cBhvr additive="base">
                                        <p:cTn id="77" dur="250" fill="hold"/>
                                        <p:tgtEl>
                                          <p:spTgt spid="17"/>
                                        </p:tgtEl>
                                        <p:attrNameLst>
                                          <p:attrName>ppt_x</p:attrName>
                                        </p:attrNameLst>
                                      </p:cBhvr>
                                      <p:tavLst>
                                        <p:tav tm="0">
                                          <p:val>
                                            <p:strVal val="#ppt_x"/>
                                          </p:val>
                                        </p:tav>
                                        <p:tav tm="100000">
                                          <p:val>
                                            <p:strVal val="#ppt_x"/>
                                          </p:val>
                                        </p:tav>
                                      </p:tavLst>
                                    </p:anim>
                                    <p:anim calcmode="lin" valueType="num">
                                      <p:cBhvr additive="base">
                                        <p:cTn id="78" dur="250" fill="hold"/>
                                        <p:tgtEl>
                                          <p:spTgt spid="17"/>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2" presetClass="entr" presetSubtype="4" fill="hold" nodeType="afterEffect">
                                  <p:stCondLst>
                                    <p:cond delay="0"/>
                                  </p:stCondLst>
                                  <p:childTnLst>
                                    <p:set>
                                      <p:cBhvr>
                                        <p:cTn id="81" dur="1" fill="hold">
                                          <p:stCondLst>
                                            <p:cond delay="0"/>
                                          </p:stCondLst>
                                        </p:cTn>
                                        <p:tgtEl>
                                          <p:spTgt spid="14"/>
                                        </p:tgtEl>
                                        <p:attrNameLst>
                                          <p:attrName>style.visibility</p:attrName>
                                        </p:attrNameLst>
                                      </p:cBhvr>
                                      <p:to>
                                        <p:strVal val="visible"/>
                                      </p:to>
                                    </p:set>
                                    <p:anim calcmode="lin" valueType="num">
                                      <p:cBhvr additive="base">
                                        <p:cTn id="82" dur="250" fill="hold"/>
                                        <p:tgtEl>
                                          <p:spTgt spid="14"/>
                                        </p:tgtEl>
                                        <p:attrNameLst>
                                          <p:attrName>ppt_x</p:attrName>
                                        </p:attrNameLst>
                                      </p:cBhvr>
                                      <p:tavLst>
                                        <p:tav tm="0">
                                          <p:val>
                                            <p:strVal val="#ppt_x"/>
                                          </p:val>
                                        </p:tav>
                                        <p:tav tm="100000">
                                          <p:val>
                                            <p:strVal val="#ppt_x"/>
                                          </p:val>
                                        </p:tav>
                                      </p:tavLst>
                                    </p:anim>
                                    <p:anim calcmode="lin" valueType="num">
                                      <p:cBhvr additive="base">
                                        <p:cTn id="83" dur="250" fill="hold"/>
                                        <p:tgtEl>
                                          <p:spTgt spid="14"/>
                                        </p:tgtEl>
                                        <p:attrNameLst>
                                          <p:attrName>ppt_y</p:attrName>
                                        </p:attrNameLst>
                                      </p:cBhvr>
                                      <p:tavLst>
                                        <p:tav tm="0">
                                          <p:val>
                                            <p:strVal val="1+#ppt_h/2"/>
                                          </p:val>
                                        </p:tav>
                                        <p:tav tm="100000">
                                          <p:val>
                                            <p:strVal val="#ppt_y"/>
                                          </p:val>
                                        </p:tav>
                                      </p:tavLst>
                                    </p:anim>
                                  </p:childTnLst>
                                </p:cTn>
                              </p:par>
                            </p:childTnLst>
                          </p:cTn>
                        </p:par>
                        <p:par>
                          <p:cTn id="84" fill="hold">
                            <p:stCondLst>
                              <p:cond delay="8000"/>
                            </p:stCondLst>
                            <p:childTnLst>
                              <p:par>
                                <p:cTn id="85" presetID="2" presetClass="entr" presetSubtype="4" fill="hold" grpId="0" nodeType="afterEffect">
                                  <p:stCondLst>
                                    <p:cond delay="0"/>
                                  </p:stCondLst>
                                  <p:childTnLst>
                                    <p:set>
                                      <p:cBhvr>
                                        <p:cTn id="86" dur="1" fill="hold">
                                          <p:stCondLst>
                                            <p:cond delay="0"/>
                                          </p:stCondLst>
                                        </p:cTn>
                                        <p:tgtEl>
                                          <p:spTgt spid="9"/>
                                        </p:tgtEl>
                                        <p:attrNameLst>
                                          <p:attrName>style.visibility</p:attrName>
                                        </p:attrNameLst>
                                      </p:cBhvr>
                                      <p:to>
                                        <p:strVal val="visible"/>
                                      </p:to>
                                    </p:set>
                                    <p:anim calcmode="lin" valueType="num">
                                      <p:cBhvr additive="base">
                                        <p:cTn id="87" dur="250" fill="hold"/>
                                        <p:tgtEl>
                                          <p:spTgt spid="9"/>
                                        </p:tgtEl>
                                        <p:attrNameLst>
                                          <p:attrName>ppt_x</p:attrName>
                                        </p:attrNameLst>
                                      </p:cBhvr>
                                      <p:tavLst>
                                        <p:tav tm="0">
                                          <p:val>
                                            <p:strVal val="#ppt_x"/>
                                          </p:val>
                                        </p:tav>
                                        <p:tav tm="100000">
                                          <p:val>
                                            <p:strVal val="#ppt_x"/>
                                          </p:val>
                                        </p:tav>
                                      </p:tavLst>
                                    </p:anim>
                                    <p:anim calcmode="lin" valueType="num">
                                      <p:cBhvr additive="base">
                                        <p:cTn id="88" dur="250" fill="hold"/>
                                        <p:tgtEl>
                                          <p:spTgt spid="9"/>
                                        </p:tgtEl>
                                        <p:attrNameLst>
                                          <p:attrName>ppt_y</p:attrName>
                                        </p:attrNameLst>
                                      </p:cBhvr>
                                      <p:tavLst>
                                        <p:tav tm="0">
                                          <p:val>
                                            <p:strVal val="1+#ppt_h/2"/>
                                          </p:val>
                                        </p:tav>
                                        <p:tav tm="100000">
                                          <p:val>
                                            <p:strVal val="#ppt_y"/>
                                          </p:val>
                                        </p:tav>
                                      </p:tavLst>
                                    </p:anim>
                                  </p:childTnLst>
                                </p:cTn>
                              </p:par>
                            </p:childTnLst>
                          </p:cTn>
                        </p:par>
                        <p:par>
                          <p:cTn id="89" fill="hold">
                            <p:stCondLst>
                              <p:cond delay="8500"/>
                            </p:stCondLst>
                            <p:childTnLst>
                              <p:par>
                                <p:cTn id="90" presetID="2" presetClass="entr" presetSubtype="4" fill="hold"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additive="base">
                                        <p:cTn id="92" dur="250" fill="hold"/>
                                        <p:tgtEl>
                                          <p:spTgt spid="19"/>
                                        </p:tgtEl>
                                        <p:attrNameLst>
                                          <p:attrName>ppt_x</p:attrName>
                                        </p:attrNameLst>
                                      </p:cBhvr>
                                      <p:tavLst>
                                        <p:tav tm="0">
                                          <p:val>
                                            <p:strVal val="#ppt_x"/>
                                          </p:val>
                                        </p:tav>
                                        <p:tav tm="100000">
                                          <p:val>
                                            <p:strVal val="#ppt_x"/>
                                          </p:val>
                                        </p:tav>
                                      </p:tavLst>
                                    </p:anim>
                                    <p:anim calcmode="lin" valueType="num">
                                      <p:cBhvr additive="base">
                                        <p:cTn id="93" dur="250" fill="hold"/>
                                        <p:tgtEl>
                                          <p:spTgt spid="19"/>
                                        </p:tgtEl>
                                        <p:attrNameLst>
                                          <p:attrName>ppt_y</p:attrName>
                                        </p:attrNameLst>
                                      </p:cBhvr>
                                      <p:tavLst>
                                        <p:tav tm="0">
                                          <p:val>
                                            <p:strVal val="1+#ppt_h/2"/>
                                          </p:val>
                                        </p:tav>
                                        <p:tav tm="100000">
                                          <p:val>
                                            <p:strVal val="#ppt_y"/>
                                          </p:val>
                                        </p:tav>
                                      </p:tavLst>
                                    </p:anim>
                                  </p:childTnLst>
                                </p:cTn>
                              </p:par>
                            </p:childTnLst>
                          </p:cTn>
                        </p:par>
                        <p:par>
                          <p:cTn id="94" fill="hold">
                            <p:stCondLst>
                              <p:cond delay="9000"/>
                            </p:stCondLst>
                            <p:childTnLst>
                              <p:par>
                                <p:cTn id="95" presetID="2" presetClass="entr" presetSubtype="4" fill="hold" grpId="0"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250" fill="hold"/>
                                        <p:tgtEl>
                                          <p:spTgt spid="16"/>
                                        </p:tgtEl>
                                        <p:attrNameLst>
                                          <p:attrName>ppt_x</p:attrName>
                                        </p:attrNameLst>
                                      </p:cBhvr>
                                      <p:tavLst>
                                        <p:tav tm="0">
                                          <p:val>
                                            <p:strVal val="#ppt_x"/>
                                          </p:val>
                                        </p:tav>
                                        <p:tav tm="100000">
                                          <p:val>
                                            <p:strVal val="#ppt_x"/>
                                          </p:val>
                                        </p:tav>
                                      </p:tavLst>
                                    </p:anim>
                                    <p:anim calcmode="lin" valueType="num">
                                      <p:cBhvr additive="base">
                                        <p:cTn id="98" dur="25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9500"/>
                            </p:stCondLst>
                            <p:childTnLst>
                              <p:par>
                                <p:cTn id="100" presetID="2" presetClass="entr" presetSubtype="4" fill="hold" nodeType="afterEffect">
                                  <p:stCondLst>
                                    <p:cond delay="0"/>
                                  </p:stCondLst>
                                  <p:childTnLst>
                                    <p:set>
                                      <p:cBhvr>
                                        <p:cTn id="101" dur="1" fill="hold">
                                          <p:stCondLst>
                                            <p:cond delay="0"/>
                                          </p:stCondLst>
                                        </p:cTn>
                                        <p:tgtEl>
                                          <p:spTgt spid="15"/>
                                        </p:tgtEl>
                                        <p:attrNameLst>
                                          <p:attrName>style.visibility</p:attrName>
                                        </p:attrNameLst>
                                      </p:cBhvr>
                                      <p:to>
                                        <p:strVal val="visible"/>
                                      </p:to>
                                    </p:set>
                                    <p:anim calcmode="lin" valueType="num">
                                      <p:cBhvr additive="base">
                                        <p:cTn id="102" dur="250" fill="hold"/>
                                        <p:tgtEl>
                                          <p:spTgt spid="15"/>
                                        </p:tgtEl>
                                        <p:attrNameLst>
                                          <p:attrName>ppt_x</p:attrName>
                                        </p:attrNameLst>
                                      </p:cBhvr>
                                      <p:tavLst>
                                        <p:tav tm="0">
                                          <p:val>
                                            <p:strVal val="#ppt_x"/>
                                          </p:val>
                                        </p:tav>
                                        <p:tav tm="100000">
                                          <p:val>
                                            <p:strVal val="#ppt_x"/>
                                          </p:val>
                                        </p:tav>
                                      </p:tavLst>
                                    </p:anim>
                                    <p:anim calcmode="lin" valueType="num">
                                      <p:cBhvr additive="base">
                                        <p:cTn id="103" dur="250" fill="hold"/>
                                        <p:tgtEl>
                                          <p:spTgt spid="15"/>
                                        </p:tgtEl>
                                        <p:attrNameLst>
                                          <p:attrName>ppt_y</p:attrName>
                                        </p:attrNameLst>
                                      </p:cBhvr>
                                      <p:tavLst>
                                        <p:tav tm="0">
                                          <p:val>
                                            <p:strVal val="1+#ppt_h/2"/>
                                          </p:val>
                                        </p:tav>
                                        <p:tav tm="100000">
                                          <p:val>
                                            <p:strVal val="#ppt_y"/>
                                          </p:val>
                                        </p:tav>
                                      </p:tavLst>
                                    </p:anim>
                                  </p:childTnLst>
                                </p:cTn>
                              </p:par>
                            </p:childTnLst>
                          </p:cTn>
                        </p:par>
                        <p:par>
                          <p:cTn id="104" fill="hold">
                            <p:stCondLst>
                              <p:cond delay="10000"/>
                            </p:stCondLst>
                            <p:childTnLst>
                              <p:par>
                                <p:cTn id="105" presetID="2" presetClass="entr" presetSubtype="4" fill="hold" grpId="0" nodeType="afterEffect">
                                  <p:stCondLst>
                                    <p:cond delay="0"/>
                                  </p:stCondLst>
                                  <p:childTnLst>
                                    <p:set>
                                      <p:cBhvr>
                                        <p:cTn id="106" dur="1" fill="hold">
                                          <p:stCondLst>
                                            <p:cond delay="0"/>
                                          </p:stCondLst>
                                        </p:cTn>
                                        <p:tgtEl>
                                          <p:spTgt spid="10"/>
                                        </p:tgtEl>
                                        <p:attrNameLst>
                                          <p:attrName>style.visibility</p:attrName>
                                        </p:attrNameLst>
                                      </p:cBhvr>
                                      <p:to>
                                        <p:strVal val="visible"/>
                                      </p:to>
                                    </p:set>
                                    <p:anim calcmode="lin" valueType="num">
                                      <p:cBhvr additive="base">
                                        <p:cTn id="107" dur="250" fill="hold"/>
                                        <p:tgtEl>
                                          <p:spTgt spid="10"/>
                                        </p:tgtEl>
                                        <p:attrNameLst>
                                          <p:attrName>ppt_x</p:attrName>
                                        </p:attrNameLst>
                                      </p:cBhvr>
                                      <p:tavLst>
                                        <p:tav tm="0">
                                          <p:val>
                                            <p:strVal val="#ppt_x"/>
                                          </p:val>
                                        </p:tav>
                                        <p:tav tm="100000">
                                          <p:val>
                                            <p:strVal val="#ppt_x"/>
                                          </p:val>
                                        </p:tav>
                                      </p:tavLst>
                                    </p:anim>
                                    <p:anim calcmode="lin" valueType="num">
                                      <p:cBhvr additive="base">
                                        <p:cTn id="108" dur="250" fill="hold"/>
                                        <p:tgtEl>
                                          <p:spTgt spid="10"/>
                                        </p:tgtEl>
                                        <p:attrNameLst>
                                          <p:attrName>ppt_y</p:attrName>
                                        </p:attrNameLst>
                                      </p:cBhvr>
                                      <p:tavLst>
                                        <p:tav tm="0">
                                          <p:val>
                                            <p:strVal val="1+#ppt_h/2"/>
                                          </p:val>
                                        </p:tav>
                                        <p:tav tm="100000">
                                          <p:val>
                                            <p:strVal val="#ppt_y"/>
                                          </p:val>
                                        </p:tav>
                                      </p:tavLst>
                                    </p:anim>
                                  </p:childTnLst>
                                </p:cTn>
                              </p:par>
                            </p:childTnLst>
                          </p:cTn>
                        </p:par>
                        <p:par>
                          <p:cTn id="109" fill="hold">
                            <p:stCondLst>
                              <p:cond delay="10500"/>
                            </p:stCondLst>
                            <p:childTnLst>
                              <p:par>
                                <p:cTn id="110" presetID="2" presetClass="entr" presetSubtype="4" fill="hold" nodeType="afterEffect">
                                  <p:stCondLst>
                                    <p:cond delay="0"/>
                                  </p:stCondLst>
                                  <p:childTnLst>
                                    <p:set>
                                      <p:cBhvr>
                                        <p:cTn id="111" dur="1" fill="hold">
                                          <p:stCondLst>
                                            <p:cond delay="0"/>
                                          </p:stCondLst>
                                        </p:cTn>
                                        <p:tgtEl>
                                          <p:spTgt spid="37"/>
                                        </p:tgtEl>
                                        <p:attrNameLst>
                                          <p:attrName>style.visibility</p:attrName>
                                        </p:attrNameLst>
                                      </p:cBhvr>
                                      <p:to>
                                        <p:strVal val="visible"/>
                                      </p:to>
                                    </p:set>
                                    <p:anim calcmode="lin" valueType="num">
                                      <p:cBhvr additive="base">
                                        <p:cTn id="112" dur="250" fill="hold"/>
                                        <p:tgtEl>
                                          <p:spTgt spid="37"/>
                                        </p:tgtEl>
                                        <p:attrNameLst>
                                          <p:attrName>ppt_x</p:attrName>
                                        </p:attrNameLst>
                                      </p:cBhvr>
                                      <p:tavLst>
                                        <p:tav tm="0">
                                          <p:val>
                                            <p:strVal val="#ppt_x"/>
                                          </p:val>
                                        </p:tav>
                                        <p:tav tm="100000">
                                          <p:val>
                                            <p:strVal val="#ppt_x"/>
                                          </p:val>
                                        </p:tav>
                                      </p:tavLst>
                                    </p:anim>
                                    <p:anim calcmode="lin" valueType="num">
                                      <p:cBhvr additive="base">
                                        <p:cTn id="113" dur="250" fill="hold"/>
                                        <p:tgtEl>
                                          <p:spTgt spid="37"/>
                                        </p:tgtEl>
                                        <p:attrNameLst>
                                          <p:attrName>ppt_y</p:attrName>
                                        </p:attrNameLst>
                                      </p:cBhvr>
                                      <p:tavLst>
                                        <p:tav tm="0">
                                          <p:val>
                                            <p:strVal val="1+#ppt_h/2"/>
                                          </p:val>
                                        </p:tav>
                                        <p:tav tm="100000">
                                          <p:val>
                                            <p:strVal val="#ppt_y"/>
                                          </p:val>
                                        </p:tav>
                                      </p:tavLst>
                                    </p:anim>
                                  </p:childTnLst>
                                </p:cTn>
                              </p:par>
                            </p:childTnLst>
                          </p:cTn>
                        </p:par>
                        <p:par>
                          <p:cTn id="114" fill="hold">
                            <p:stCondLst>
                              <p:cond delay="11000"/>
                            </p:stCondLst>
                            <p:childTnLst>
                              <p:par>
                                <p:cTn id="115" presetID="2" presetClass="entr" presetSubtype="4" fill="hold" grpId="0" nodeType="afterEffect">
                                  <p:stCondLst>
                                    <p:cond delay="0"/>
                                  </p:stCondLst>
                                  <p:childTnLst>
                                    <p:set>
                                      <p:cBhvr>
                                        <p:cTn id="116" dur="1" fill="hold">
                                          <p:stCondLst>
                                            <p:cond delay="0"/>
                                          </p:stCondLst>
                                        </p:cTn>
                                        <p:tgtEl>
                                          <p:spTgt spid="11"/>
                                        </p:tgtEl>
                                        <p:attrNameLst>
                                          <p:attrName>style.visibility</p:attrName>
                                        </p:attrNameLst>
                                      </p:cBhvr>
                                      <p:to>
                                        <p:strVal val="visible"/>
                                      </p:to>
                                    </p:set>
                                    <p:anim calcmode="lin" valueType="num">
                                      <p:cBhvr additive="base">
                                        <p:cTn id="117" dur="250" fill="hold"/>
                                        <p:tgtEl>
                                          <p:spTgt spid="11"/>
                                        </p:tgtEl>
                                        <p:attrNameLst>
                                          <p:attrName>ppt_x</p:attrName>
                                        </p:attrNameLst>
                                      </p:cBhvr>
                                      <p:tavLst>
                                        <p:tav tm="0">
                                          <p:val>
                                            <p:strVal val="#ppt_x"/>
                                          </p:val>
                                        </p:tav>
                                        <p:tav tm="100000">
                                          <p:val>
                                            <p:strVal val="#ppt_x"/>
                                          </p:val>
                                        </p:tav>
                                      </p:tavLst>
                                    </p:anim>
                                    <p:anim calcmode="lin" valueType="num">
                                      <p:cBhvr additive="base">
                                        <p:cTn id="118" dur="25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p:bldP spid="26" grpId="0"/>
      <p:bldP spid="27" grpId="0" animBg="1"/>
      <p:bldP spid="7" grpId="0" animBg="1"/>
      <p:bldP spid="8" grpId="0" animBg="1"/>
      <p:bldP spid="9" grpId="0" animBg="1"/>
      <p:bldP spid="10" grpId="0" animBg="1"/>
      <p:bldP spid="11" grpId="0"/>
      <p:bldP spid="16" grpId="0"/>
      <p:bldP spid="17" grpId="0"/>
      <p:bldP spid="18" grpId="0"/>
      <p:bldP spid="41" grpId="0" animBg="1"/>
      <p:bldP spid="42" grpId="0" animBg="1"/>
      <p:bldP spid="43"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blip>
          <a:srcRect/>
          <a:stretch>
            <a:fillRect t="-83000" b="-83000"/>
          </a:stretch>
        </a:blipFill>
        <a:effectLst/>
      </p:bgPr>
    </p:bg>
    <p:spTree>
      <p:nvGrpSpPr>
        <p:cNvPr id="1" name=""/>
        <p:cNvGrpSpPr/>
        <p:nvPr/>
      </p:nvGrpSpPr>
      <p:grpSpPr>
        <a:xfrm>
          <a:off x="0" y="0"/>
          <a:ext cx="0" cy="0"/>
          <a:chOff x="0" y="0"/>
          <a:chExt cx="0" cy="0"/>
        </a:xfrm>
      </p:grpSpPr>
      <p:sp>
        <p:nvSpPr>
          <p:cNvPr id="23" name="矩形 22"/>
          <p:cNvSpPr/>
          <p:nvPr/>
        </p:nvSpPr>
        <p:spPr>
          <a:xfrm>
            <a:off x="333475" y="157318"/>
            <a:ext cx="113573" cy="591328"/>
          </a:xfrm>
          <a:prstGeom prst="rect">
            <a:avLst/>
          </a:prstGeom>
          <a:blipFill>
            <a:blip r:embed="rId3" cstate="screen"/>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fontAlgn="base">
              <a:spcBef>
                <a:spcPct val="0"/>
              </a:spcBef>
              <a:spcAft>
                <a:spcPct val="0"/>
              </a:spcAft>
            </a:pPr>
            <a:endParaRPr lang="zh-CN" altLang="en-US" sz="2400">
              <a:solidFill>
                <a:prstClr val="white"/>
              </a:solidFill>
            </a:endParaRPr>
          </a:p>
        </p:txBody>
      </p:sp>
      <p:cxnSp>
        <p:nvCxnSpPr>
          <p:cNvPr id="24" name="直接连接符 23"/>
          <p:cNvCxnSpPr/>
          <p:nvPr/>
        </p:nvCxnSpPr>
        <p:spPr>
          <a:xfrm>
            <a:off x="158720" y="789551"/>
            <a:ext cx="9903519" cy="2315"/>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sp>
        <p:nvSpPr>
          <p:cNvPr id="25" name="TextBox 6"/>
          <p:cNvSpPr txBox="1"/>
          <p:nvPr/>
        </p:nvSpPr>
        <p:spPr>
          <a:xfrm>
            <a:off x="476815" y="78832"/>
            <a:ext cx="4320480" cy="502766"/>
          </a:xfrm>
          <a:prstGeom prst="rect">
            <a:avLst/>
          </a:prstGeom>
          <a:noFill/>
          <a:effectLst>
            <a:outerShdw blurRad="12700" dist="12700" dir="2700000" algn="tl" rotWithShape="0">
              <a:prstClr val="black">
                <a:alpha val="40000"/>
              </a:prstClr>
            </a:outerShdw>
          </a:effectLst>
        </p:spPr>
        <p:txBody>
          <a:bodyPr wrap="square">
            <a:spAutoFit/>
          </a:bodyPr>
          <a:lstStyle/>
          <a:p>
            <a:pPr defTabSz="1219200">
              <a:defRPr/>
            </a:pPr>
            <a:r>
              <a:rPr lang="zh-CN" altLang="en-US" sz="2665" b="1" dirty="0">
                <a:ln w="6350">
                  <a:noFill/>
                </a:ln>
                <a:solidFill>
                  <a:prstClr val="black">
                    <a:lumMod val="65000"/>
                    <a:lumOff val="35000"/>
                  </a:prstClr>
                </a:solidFill>
                <a:latin typeface="微软雅黑" panose="020B0503020204020204" pitchFamily="34" charset="-122"/>
                <a:ea typeface="微软雅黑" panose="020B0503020204020204" pitchFamily="34" charset="-122"/>
              </a:rPr>
              <a:t>在</a:t>
            </a:r>
            <a:r>
              <a:rPr lang="zh-CN" altLang="en-US" sz="2665" b="1">
                <a:ln w="6350">
                  <a:noFill/>
                </a:ln>
                <a:solidFill>
                  <a:prstClr val="black">
                    <a:lumMod val="65000"/>
                    <a:lumOff val="35000"/>
                  </a:prstClr>
                </a:solidFill>
                <a:latin typeface="微软雅黑" panose="020B0503020204020204" pitchFamily="34" charset="-122"/>
                <a:ea typeface="微软雅黑" panose="020B0503020204020204" pitchFamily="34" charset="-122"/>
              </a:rPr>
              <a:t>这里填写文本标题</a:t>
            </a:r>
            <a:endParaRPr lang="zh-CN" altLang="en-US" sz="2665" b="1" dirty="0">
              <a:ln w="6350">
                <a:noFill/>
              </a:ln>
              <a:solidFill>
                <a:prstClr val="black">
                  <a:lumMod val="65000"/>
                  <a:lumOff val="35000"/>
                </a:prstClr>
              </a:solidFill>
              <a:latin typeface="微软雅黑" panose="020B0503020204020204" pitchFamily="34" charset="-122"/>
              <a:ea typeface="微软雅黑" panose="020B0503020204020204" pitchFamily="34" charset="-122"/>
            </a:endParaRPr>
          </a:p>
        </p:txBody>
      </p:sp>
      <p:sp>
        <p:nvSpPr>
          <p:cNvPr id="26" name="矩形 25"/>
          <p:cNvSpPr/>
          <p:nvPr/>
        </p:nvSpPr>
        <p:spPr>
          <a:xfrm>
            <a:off x="499270" y="448383"/>
            <a:ext cx="3777381" cy="318100"/>
          </a:xfrm>
          <a:prstGeom prst="rect">
            <a:avLst/>
          </a:prstGeom>
        </p:spPr>
        <p:txBody>
          <a:bodyPr wrap="none">
            <a:spAutoFit/>
          </a:bodyPr>
          <a:lstStyle/>
          <a:p>
            <a:pPr defTabSz="1219200" fontAlgn="base">
              <a:spcBef>
                <a:spcPct val="0"/>
              </a:spcBef>
              <a:spcAft>
                <a:spcPct val="0"/>
              </a:spcAft>
            </a:pPr>
            <a:r>
              <a:rPr lang="en-US" altLang="zh-CN" sz="1465" dirty="0">
                <a:solidFill>
                  <a:prstClr val="black">
                    <a:lumMod val="65000"/>
                    <a:lumOff val="35000"/>
                  </a:prstClr>
                </a:solidFill>
                <a:latin typeface="微软雅黑" panose="020B0503020204020204" pitchFamily="34" charset="-122"/>
                <a:ea typeface="微软雅黑" panose="020B0503020204020204" pitchFamily="34" charset="-122"/>
              </a:rPr>
              <a:t>Here to fill in the title of the courseware</a:t>
            </a:r>
            <a:endParaRPr lang="zh-CN" altLang="en-US" sz="1465" dirty="0">
              <a:solidFill>
                <a:prstClr val="black">
                  <a:lumMod val="65000"/>
                  <a:lumOff val="35000"/>
                </a:prstClr>
              </a:solidFill>
              <a:latin typeface="微软雅黑" panose="020B0503020204020204" pitchFamily="34" charset="-122"/>
              <a:ea typeface="微软雅黑" panose="020B0503020204020204" pitchFamily="34" charset="-122"/>
            </a:endParaRPr>
          </a:p>
        </p:txBody>
      </p:sp>
      <p:sp>
        <p:nvSpPr>
          <p:cNvPr id="27" name="矩形 26"/>
          <p:cNvSpPr/>
          <p:nvPr/>
        </p:nvSpPr>
        <p:spPr>
          <a:xfrm>
            <a:off x="158720" y="157318"/>
            <a:ext cx="113573" cy="591328"/>
          </a:xfrm>
          <a:prstGeom prst="rect">
            <a:avLst/>
          </a:prstGeom>
          <a:blipFill>
            <a:blip r:embed="rId4" cstate="screen"/>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fontAlgn="base">
              <a:spcBef>
                <a:spcPct val="0"/>
              </a:spcBef>
              <a:spcAft>
                <a:spcPct val="0"/>
              </a:spcAft>
            </a:pPr>
            <a:endParaRPr lang="zh-CN" altLang="en-US" sz="2400">
              <a:solidFill>
                <a:prstClr val="white"/>
              </a:solidFill>
            </a:endParaRPr>
          </a:p>
        </p:txBody>
      </p:sp>
      <p:grpSp>
        <p:nvGrpSpPr>
          <p:cNvPr id="13" name="组合 12"/>
          <p:cNvGrpSpPr/>
          <p:nvPr/>
        </p:nvGrpSpPr>
        <p:grpSpPr>
          <a:xfrm>
            <a:off x="1104492" y="2576949"/>
            <a:ext cx="2399954" cy="2069675"/>
            <a:chOff x="828477" y="1932254"/>
            <a:chExt cx="1800200" cy="1551897"/>
          </a:xfrm>
        </p:grpSpPr>
        <p:grpSp>
          <p:nvGrpSpPr>
            <p:cNvPr id="14" name="组合 13"/>
            <p:cNvGrpSpPr/>
            <p:nvPr/>
          </p:nvGrpSpPr>
          <p:grpSpPr>
            <a:xfrm>
              <a:off x="828477" y="1932254"/>
              <a:ext cx="1800200" cy="1551897"/>
              <a:chOff x="985377" y="1960081"/>
              <a:chExt cx="1800200" cy="1551897"/>
            </a:xfrm>
          </p:grpSpPr>
          <p:sp>
            <p:nvSpPr>
              <p:cNvPr id="16" name="六边形 15"/>
              <p:cNvSpPr/>
              <p:nvPr/>
            </p:nvSpPr>
            <p:spPr>
              <a:xfrm>
                <a:off x="985377" y="1960081"/>
                <a:ext cx="1800200" cy="1551897"/>
              </a:xfrm>
              <a:prstGeom prst="hexagon">
                <a:avLst/>
              </a:prstGeom>
              <a:solidFill>
                <a:schemeClr val="bg1"/>
              </a:solidFill>
              <a:ln>
                <a:noFill/>
              </a:ln>
              <a:effectLst>
                <a:outerShdw blurRad="1524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六边形 16"/>
              <p:cNvSpPr/>
              <p:nvPr/>
            </p:nvSpPr>
            <p:spPr>
              <a:xfrm>
                <a:off x="1081631" y="2043058"/>
                <a:ext cx="1607692" cy="1385942"/>
              </a:xfrm>
              <a:prstGeom prst="hexagon">
                <a:avLst/>
              </a:prstGeom>
              <a:blipFill>
                <a:blip r:embed="rId5" cstate="screen"/>
                <a:stretch>
                  <a:fillRect/>
                </a:stretch>
              </a:blipFill>
              <a:ln>
                <a:noFill/>
              </a:ln>
              <a:effectLst>
                <a:innerShdw blurRad="762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5" name="TextBox 11"/>
            <p:cNvSpPr txBox="1"/>
            <p:nvPr/>
          </p:nvSpPr>
          <p:spPr>
            <a:xfrm flipH="1">
              <a:off x="1225322" y="2301388"/>
              <a:ext cx="1043315" cy="830997"/>
            </a:xfrm>
            <a:prstGeom prst="rect">
              <a:avLst/>
            </a:prstGeom>
            <a:noFill/>
          </p:spPr>
          <p:txBody>
            <a:bodyPr wrap="square" rtlCol="0">
              <a:spAutoFit/>
            </a:bodyPr>
            <a:lstStyle>
              <a:defPPr>
                <a:defRPr lang="en-US"/>
              </a:defPPr>
              <a:lvl1pPr marR="0" lvl="0" indent="0" algn="ctr" fontAlgn="auto">
                <a:lnSpc>
                  <a:spcPct val="80000"/>
                </a:lnSpc>
                <a:spcBef>
                  <a:spcPts val="0"/>
                </a:spcBef>
                <a:spcAft>
                  <a:spcPts val="0"/>
                </a:spcAft>
                <a:buClrTx/>
                <a:buSzTx/>
                <a:buFontTx/>
                <a:buNone/>
                <a:defRPr kumimoji="0" sz="2800" b="0" i="0" u="none" strike="noStrike" kern="0" cap="none" spc="0" normalizeH="0" baseline="0">
                  <a:ln w="18415" cmpd="sng">
                    <a:noFill/>
                    <a:prstDash val="solid"/>
                  </a:ln>
                  <a:solidFill>
                    <a:schemeClr val="bg1"/>
                  </a:solidFill>
                  <a:effectLst>
                    <a:outerShdw blurRad="63500" sx="102000" sy="102000" algn="ctr" rotWithShape="0">
                      <a:prstClr val="black">
                        <a:alpha val="40000"/>
                      </a:prstClr>
                    </a:outerShdw>
                  </a:effectLst>
                  <a:uLnTx/>
                  <a:uFillTx/>
                  <a:latin typeface="Arial Rounded MT Bold" pitchFamily="34" charset="0"/>
                  <a:ea typeface="微软雅黑" panose="020B0503020204020204" pitchFamily="34" charset="-122"/>
                  <a:cs typeface="Times New Roman" panose="02020603050405020304" pitchFamily="18" charset="0"/>
                </a:defRPr>
              </a:lvl1pPr>
            </a:lstStyle>
            <a:p>
              <a:pPr>
                <a:lnSpc>
                  <a:spcPct val="100000"/>
                </a:lnSpc>
                <a:defRPr/>
              </a:pPr>
              <a:r>
                <a:rPr lang="zh-CN" altLang="en-US" sz="3200" b="1" dirty="0">
                  <a:ln>
                    <a:noFill/>
                  </a:ln>
                  <a:effectLst/>
                </a:rPr>
                <a:t>添加</a:t>
              </a:r>
              <a:endParaRPr lang="en-US" altLang="zh-CN" sz="3200" b="1" dirty="0">
                <a:ln>
                  <a:noFill/>
                </a:ln>
                <a:effectLst/>
              </a:endParaRPr>
            </a:p>
            <a:p>
              <a:pPr>
                <a:lnSpc>
                  <a:spcPct val="100000"/>
                </a:lnSpc>
                <a:defRPr/>
              </a:pPr>
              <a:r>
                <a:rPr lang="zh-CN" altLang="en-US" sz="3200" b="1" dirty="0">
                  <a:ln>
                    <a:noFill/>
                  </a:ln>
                  <a:effectLst/>
                </a:rPr>
                <a:t>文本</a:t>
              </a:r>
            </a:p>
          </p:txBody>
        </p:sp>
      </p:grpSp>
      <p:grpSp>
        <p:nvGrpSpPr>
          <p:cNvPr id="18" name="组合 17"/>
          <p:cNvGrpSpPr/>
          <p:nvPr/>
        </p:nvGrpSpPr>
        <p:grpSpPr>
          <a:xfrm>
            <a:off x="5058126" y="2614061"/>
            <a:ext cx="2399954" cy="2069675"/>
            <a:chOff x="3794088" y="1960081"/>
            <a:chExt cx="1800200" cy="1551897"/>
          </a:xfrm>
        </p:grpSpPr>
        <p:grpSp>
          <p:nvGrpSpPr>
            <p:cNvPr id="19" name="组合 18"/>
            <p:cNvGrpSpPr/>
            <p:nvPr/>
          </p:nvGrpSpPr>
          <p:grpSpPr>
            <a:xfrm>
              <a:off x="3794088" y="1960081"/>
              <a:ext cx="1800200" cy="1551897"/>
              <a:chOff x="985377" y="1960081"/>
              <a:chExt cx="1800200" cy="1551897"/>
            </a:xfrm>
          </p:grpSpPr>
          <p:sp>
            <p:nvSpPr>
              <p:cNvPr id="21" name="六边形 20"/>
              <p:cNvSpPr/>
              <p:nvPr/>
            </p:nvSpPr>
            <p:spPr>
              <a:xfrm>
                <a:off x="985377" y="1960081"/>
                <a:ext cx="1800200" cy="1551897"/>
              </a:xfrm>
              <a:prstGeom prst="hexagon">
                <a:avLst/>
              </a:prstGeom>
              <a:solidFill>
                <a:schemeClr val="bg1"/>
              </a:solidFill>
              <a:ln>
                <a:noFill/>
              </a:ln>
              <a:effectLst>
                <a:outerShdw blurRad="1524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六边形 21"/>
              <p:cNvSpPr/>
              <p:nvPr/>
            </p:nvSpPr>
            <p:spPr>
              <a:xfrm>
                <a:off x="1081631" y="2043058"/>
                <a:ext cx="1607692" cy="1385942"/>
              </a:xfrm>
              <a:prstGeom prst="hexagon">
                <a:avLst/>
              </a:prstGeom>
              <a:blipFill>
                <a:blip r:embed="rId6" cstate="screen"/>
                <a:stretch>
                  <a:fillRect/>
                </a:stretch>
              </a:blipFill>
              <a:ln>
                <a:noFill/>
              </a:ln>
              <a:effectLst>
                <a:innerShdw blurRad="762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0" name="TextBox 16"/>
            <p:cNvSpPr txBox="1"/>
            <p:nvPr/>
          </p:nvSpPr>
          <p:spPr>
            <a:xfrm flipH="1">
              <a:off x="4172530" y="2301388"/>
              <a:ext cx="1043315" cy="830997"/>
            </a:xfrm>
            <a:prstGeom prst="rect">
              <a:avLst/>
            </a:prstGeom>
            <a:noFill/>
          </p:spPr>
          <p:txBody>
            <a:bodyPr wrap="square" rtlCol="0">
              <a:spAutoFit/>
            </a:bodyPr>
            <a:lstStyle>
              <a:defPPr>
                <a:defRPr lang="en-US"/>
              </a:defPPr>
              <a:lvl1pPr marR="0" lvl="0" indent="0" algn="ctr" fontAlgn="auto">
                <a:lnSpc>
                  <a:spcPct val="80000"/>
                </a:lnSpc>
                <a:spcBef>
                  <a:spcPts val="0"/>
                </a:spcBef>
                <a:spcAft>
                  <a:spcPts val="0"/>
                </a:spcAft>
                <a:buClrTx/>
                <a:buSzTx/>
                <a:buFontTx/>
                <a:buNone/>
                <a:defRPr kumimoji="0" sz="2800" b="0" i="0" u="none" strike="noStrike" kern="0" cap="none" spc="0" normalizeH="0" baseline="0">
                  <a:ln w="18415" cmpd="sng">
                    <a:noFill/>
                    <a:prstDash val="solid"/>
                  </a:ln>
                  <a:solidFill>
                    <a:schemeClr val="bg1"/>
                  </a:solidFill>
                  <a:effectLst>
                    <a:outerShdw blurRad="63500" sx="102000" sy="102000" algn="ctr" rotWithShape="0">
                      <a:prstClr val="black">
                        <a:alpha val="40000"/>
                      </a:prstClr>
                    </a:outerShdw>
                  </a:effectLst>
                  <a:uLnTx/>
                  <a:uFillTx/>
                  <a:latin typeface="Arial Rounded MT Bold" pitchFamily="34" charset="0"/>
                  <a:ea typeface="微软雅黑" panose="020B0503020204020204" pitchFamily="34" charset="-122"/>
                  <a:cs typeface="Times New Roman" panose="02020603050405020304" pitchFamily="18" charset="0"/>
                </a:defRPr>
              </a:lvl1pPr>
            </a:lstStyle>
            <a:p>
              <a:pPr>
                <a:lnSpc>
                  <a:spcPct val="100000"/>
                </a:lnSpc>
                <a:defRPr/>
              </a:pPr>
              <a:r>
                <a:rPr lang="zh-CN" altLang="en-US" sz="3200" b="1" dirty="0">
                  <a:ln>
                    <a:noFill/>
                  </a:ln>
                  <a:effectLst/>
                </a:rPr>
                <a:t>添加</a:t>
              </a:r>
              <a:endParaRPr lang="en-US" altLang="zh-CN" sz="3200" b="1" dirty="0">
                <a:ln>
                  <a:noFill/>
                </a:ln>
                <a:effectLst/>
              </a:endParaRPr>
            </a:p>
            <a:p>
              <a:pPr>
                <a:lnSpc>
                  <a:spcPct val="100000"/>
                </a:lnSpc>
                <a:defRPr/>
              </a:pPr>
              <a:r>
                <a:rPr lang="zh-CN" altLang="en-US" sz="3200" b="1" dirty="0">
                  <a:ln>
                    <a:noFill/>
                  </a:ln>
                  <a:effectLst/>
                </a:rPr>
                <a:t>文本</a:t>
              </a:r>
            </a:p>
          </p:txBody>
        </p:sp>
      </p:grpSp>
      <p:grpSp>
        <p:nvGrpSpPr>
          <p:cNvPr id="28" name="组合 27"/>
          <p:cNvGrpSpPr/>
          <p:nvPr/>
        </p:nvGrpSpPr>
        <p:grpSpPr>
          <a:xfrm>
            <a:off x="9022840" y="2614061"/>
            <a:ext cx="2399954" cy="2069675"/>
            <a:chOff x="6768011" y="1960080"/>
            <a:chExt cx="1800200" cy="1551897"/>
          </a:xfrm>
        </p:grpSpPr>
        <p:grpSp>
          <p:nvGrpSpPr>
            <p:cNvPr id="29" name="组合 28"/>
            <p:cNvGrpSpPr/>
            <p:nvPr/>
          </p:nvGrpSpPr>
          <p:grpSpPr>
            <a:xfrm>
              <a:off x="6768011" y="1960080"/>
              <a:ext cx="1800200" cy="1551897"/>
              <a:chOff x="985377" y="1960081"/>
              <a:chExt cx="1800200" cy="1551897"/>
            </a:xfrm>
          </p:grpSpPr>
          <p:sp>
            <p:nvSpPr>
              <p:cNvPr id="31" name="六边形 30"/>
              <p:cNvSpPr/>
              <p:nvPr/>
            </p:nvSpPr>
            <p:spPr>
              <a:xfrm>
                <a:off x="985377" y="1960081"/>
                <a:ext cx="1800200" cy="1551897"/>
              </a:xfrm>
              <a:prstGeom prst="hexagon">
                <a:avLst/>
              </a:prstGeom>
              <a:solidFill>
                <a:schemeClr val="bg1"/>
              </a:solidFill>
              <a:ln>
                <a:noFill/>
              </a:ln>
              <a:effectLst>
                <a:outerShdw blurRad="1524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六边形 31"/>
              <p:cNvSpPr/>
              <p:nvPr/>
            </p:nvSpPr>
            <p:spPr>
              <a:xfrm>
                <a:off x="1081631" y="2043058"/>
                <a:ext cx="1607692" cy="1385942"/>
              </a:xfrm>
              <a:prstGeom prst="hexagon">
                <a:avLst/>
              </a:prstGeom>
              <a:blipFill>
                <a:blip r:embed="rId6" cstate="screen"/>
                <a:stretch>
                  <a:fillRect/>
                </a:stretch>
              </a:blipFill>
              <a:ln>
                <a:noFill/>
              </a:ln>
              <a:effectLst>
                <a:innerShdw blurRad="762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0" name="TextBox 21"/>
            <p:cNvSpPr txBox="1"/>
            <p:nvPr/>
          </p:nvSpPr>
          <p:spPr>
            <a:xfrm flipH="1">
              <a:off x="7146453" y="2301388"/>
              <a:ext cx="1043315" cy="830997"/>
            </a:xfrm>
            <a:prstGeom prst="rect">
              <a:avLst/>
            </a:prstGeom>
            <a:noFill/>
          </p:spPr>
          <p:txBody>
            <a:bodyPr wrap="square" rtlCol="0">
              <a:spAutoFit/>
            </a:bodyPr>
            <a:lstStyle>
              <a:defPPr>
                <a:defRPr lang="en-US"/>
              </a:defPPr>
              <a:lvl1pPr marR="0" lvl="0" indent="0" algn="ctr" fontAlgn="auto">
                <a:lnSpc>
                  <a:spcPct val="80000"/>
                </a:lnSpc>
                <a:spcBef>
                  <a:spcPts val="0"/>
                </a:spcBef>
                <a:spcAft>
                  <a:spcPts val="0"/>
                </a:spcAft>
                <a:buClrTx/>
                <a:buSzTx/>
                <a:buFontTx/>
                <a:buNone/>
                <a:defRPr kumimoji="0" sz="2800" b="0" i="0" u="none" strike="noStrike" kern="0" cap="none" spc="0" normalizeH="0" baseline="0">
                  <a:ln w="18415" cmpd="sng">
                    <a:noFill/>
                    <a:prstDash val="solid"/>
                  </a:ln>
                  <a:solidFill>
                    <a:schemeClr val="bg1"/>
                  </a:solidFill>
                  <a:effectLst>
                    <a:outerShdw blurRad="63500" sx="102000" sy="102000" algn="ctr" rotWithShape="0">
                      <a:prstClr val="black">
                        <a:alpha val="40000"/>
                      </a:prstClr>
                    </a:outerShdw>
                  </a:effectLst>
                  <a:uLnTx/>
                  <a:uFillTx/>
                  <a:latin typeface="Arial Rounded MT Bold" pitchFamily="34" charset="0"/>
                  <a:ea typeface="微软雅黑" panose="020B0503020204020204" pitchFamily="34" charset="-122"/>
                  <a:cs typeface="Times New Roman" panose="02020603050405020304" pitchFamily="18" charset="0"/>
                </a:defRPr>
              </a:lvl1pPr>
            </a:lstStyle>
            <a:p>
              <a:pPr>
                <a:lnSpc>
                  <a:spcPct val="100000"/>
                </a:lnSpc>
                <a:defRPr/>
              </a:pPr>
              <a:r>
                <a:rPr lang="zh-CN" altLang="en-US" sz="3200" b="1" dirty="0">
                  <a:ln>
                    <a:noFill/>
                  </a:ln>
                  <a:effectLst/>
                </a:rPr>
                <a:t>添加</a:t>
              </a:r>
              <a:endParaRPr lang="en-US" altLang="zh-CN" sz="3200" b="1" dirty="0">
                <a:ln>
                  <a:noFill/>
                </a:ln>
                <a:effectLst/>
              </a:endParaRPr>
            </a:p>
            <a:p>
              <a:pPr>
                <a:lnSpc>
                  <a:spcPct val="100000"/>
                </a:lnSpc>
                <a:defRPr/>
              </a:pPr>
              <a:r>
                <a:rPr lang="zh-CN" altLang="en-US" sz="3200" b="1" dirty="0">
                  <a:ln>
                    <a:noFill/>
                  </a:ln>
                  <a:effectLst/>
                </a:rPr>
                <a:t>文本</a:t>
              </a:r>
            </a:p>
          </p:txBody>
        </p:sp>
      </p:grpSp>
      <p:grpSp>
        <p:nvGrpSpPr>
          <p:cNvPr id="33" name="组合 32"/>
          <p:cNvGrpSpPr/>
          <p:nvPr/>
        </p:nvGrpSpPr>
        <p:grpSpPr>
          <a:xfrm>
            <a:off x="7033759" y="1530227"/>
            <a:ext cx="2399954" cy="2069675"/>
            <a:chOff x="5276006" y="1147394"/>
            <a:chExt cx="1800200" cy="1551897"/>
          </a:xfrm>
        </p:grpSpPr>
        <p:grpSp>
          <p:nvGrpSpPr>
            <p:cNvPr id="34" name="组合 33"/>
            <p:cNvGrpSpPr/>
            <p:nvPr/>
          </p:nvGrpSpPr>
          <p:grpSpPr>
            <a:xfrm>
              <a:off x="5276006" y="1147394"/>
              <a:ext cx="1800200" cy="1551897"/>
              <a:chOff x="985377" y="1960081"/>
              <a:chExt cx="1800200" cy="1551897"/>
            </a:xfrm>
          </p:grpSpPr>
          <p:sp>
            <p:nvSpPr>
              <p:cNvPr id="36" name="六边形 35"/>
              <p:cNvSpPr/>
              <p:nvPr/>
            </p:nvSpPr>
            <p:spPr>
              <a:xfrm>
                <a:off x="985377" y="1960081"/>
                <a:ext cx="1800200" cy="1551897"/>
              </a:xfrm>
              <a:prstGeom prst="hexagon">
                <a:avLst/>
              </a:prstGeom>
              <a:solidFill>
                <a:schemeClr val="bg1"/>
              </a:solidFill>
              <a:ln>
                <a:noFill/>
              </a:ln>
              <a:effectLst>
                <a:outerShdw blurRad="1524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六边形 36"/>
              <p:cNvSpPr/>
              <p:nvPr/>
            </p:nvSpPr>
            <p:spPr>
              <a:xfrm>
                <a:off x="1081631" y="2043058"/>
                <a:ext cx="1607692" cy="1385942"/>
              </a:xfrm>
              <a:prstGeom prst="hexagon">
                <a:avLst/>
              </a:prstGeom>
              <a:blipFill>
                <a:blip r:embed="rId5" cstate="screen"/>
                <a:stretch>
                  <a:fillRect/>
                </a:stretch>
              </a:blipFill>
              <a:ln>
                <a:noFill/>
              </a:ln>
              <a:effectLst>
                <a:innerShdw blurRad="762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5" name="TextBox 26"/>
            <p:cNvSpPr txBox="1"/>
            <p:nvPr/>
          </p:nvSpPr>
          <p:spPr>
            <a:xfrm flipH="1">
              <a:off x="5653013" y="1476201"/>
              <a:ext cx="1043315" cy="830997"/>
            </a:xfrm>
            <a:prstGeom prst="rect">
              <a:avLst/>
            </a:prstGeom>
            <a:noFill/>
          </p:spPr>
          <p:txBody>
            <a:bodyPr wrap="square" rtlCol="0">
              <a:spAutoFit/>
            </a:bodyPr>
            <a:lstStyle>
              <a:defPPr>
                <a:defRPr lang="en-US"/>
              </a:defPPr>
              <a:lvl1pPr marR="0" lvl="0" indent="0" algn="ctr" fontAlgn="auto">
                <a:lnSpc>
                  <a:spcPct val="80000"/>
                </a:lnSpc>
                <a:spcBef>
                  <a:spcPts val="0"/>
                </a:spcBef>
                <a:spcAft>
                  <a:spcPts val="0"/>
                </a:spcAft>
                <a:buClrTx/>
                <a:buSzTx/>
                <a:buFontTx/>
                <a:buNone/>
                <a:defRPr kumimoji="0" sz="2800" b="0" i="0" u="none" strike="noStrike" kern="0" cap="none" spc="0" normalizeH="0" baseline="0">
                  <a:ln w="18415" cmpd="sng">
                    <a:noFill/>
                    <a:prstDash val="solid"/>
                  </a:ln>
                  <a:solidFill>
                    <a:schemeClr val="bg1"/>
                  </a:solidFill>
                  <a:effectLst>
                    <a:outerShdw blurRad="63500" sx="102000" sy="102000" algn="ctr" rotWithShape="0">
                      <a:prstClr val="black">
                        <a:alpha val="40000"/>
                      </a:prstClr>
                    </a:outerShdw>
                  </a:effectLst>
                  <a:uLnTx/>
                  <a:uFillTx/>
                  <a:latin typeface="Arial Rounded MT Bold" pitchFamily="34" charset="0"/>
                  <a:ea typeface="微软雅黑" panose="020B0503020204020204" pitchFamily="34" charset="-122"/>
                  <a:cs typeface="Times New Roman" panose="02020603050405020304" pitchFamily="18" charset="0"/>
                </a:defRPr>
              </a:lvl1pPr>
            </a:lstStyle>
            <a:p>
              <a:pPr>
                <a:lnSpc>
                  <a:spcPct val="100000"/>
                </a:lnSpc>
                <a:defRPr/>
              </a:pPr>
              <a:r>
                <a:rPr lang="zh-CN" altLang="en-US" sz="3200" b="1" dirty="0">
                  <a:ln>
                    <a:noFill/>
                  </a:ln>
                  <a:effectLst/>
                </a:rPr>
                <a:t>添加</a:t>
              </a:r>
              <a:endParaRPr lang="en-US" altLang="zh-CN" sz="3200" b="1" dirty="0">
                <a:ln>
                  <a:noFill/>
                </a:ln>
                <a:effectLst/>
              </a:endParaRPr>
            </a:p>
            <a:p>
              <a:pPr>
                <a:lnSpc>
                  <a:spcPct val="100000"/>
                </a:lnSpc>
                <a:defRPr/>
              </a:pPr>
              <a:r>
                <a:rPr lang="zh-CN" altLang="en-US" sz="3200" b="1" dirty="0">
                  <a:ln>
                    <a:noFill/>
                  </a:ln>
                  <a:effectLst/>
                </a:rPr>
                <a:t>文本</a:t>
              </a:r>
            </a:p>
          </p:txBody>
        </p:sp>
      </p:grpSp>
      <p:sp>
        <p:nvSpPr>
          <p:cNvPr id="38" name="Title 3"/>
          <p:cNvSpPr txBox="1"/>
          <p:nvPr/>
        </p:nvSpPr>
        <p:spPr>
          <a:xfrm>
            <a:off x="2659808" y="4945749"/>
            <a:ext cx="3785879" cy="332476"/>
          </a:xfrm>
          <a:prstGeom prst="rect">
            <a:avLst/>
          </a:prstGeom>
        </p:spPr>
        <p:txBody>
          <a:bodyPr lIns="121670" tIns="60836" rIns="121670" bIns="60836"/>
          <a:lstStyle>
            <a:lvl1pPr algn="ctr" defTabSz="967740" rtl="0" eaLnBrk="1" latinLnBrk="0" hangingPunct="1">
              <a:spcBef>
                <a:spcPct val="0"/>
              </a:spcBef>
              <a:buNone/>
              <a:defRPr sz="4700" kern="1200">
                <a:solidFill>
                  <a:schemeClr val="tx1"/>
                </a:solidFill>
                <a:latin typeface="+mj-lt"/>
                <a:ea typeface="+mj-ea"/>
                <a:cs typeface="+mj-cs"/>
              </a:defRPr>
            </a:lvl1pPr>
          </a:lstStyle>
          <a:p>
            <a:pPr algn="l"/>
            <a:r>
              <a:rPr lang="zh-CN" altLang="en-US" sz="2400" b="1" dirty="0">
                <a:latin typeface="微软雅黑" panose="020B0503020204020204" pitchFamily="34" charset="-122"/>
                <a:ea typeface="微软雅黑" panose="020B0503020204020204" pitchFamily="34" charset="-122"/>
              </a:rPr>
              <a:t>单击填加标题</a:t>
            </a:r>
            <a:endParaRPr lang="en-US" sz="2400" b="1" dirty="0">
              <a:latin typeface="微软雅黑" panose="020B0503020204020204" pitchFamily="34" charset="-122"/>
              <a:ea typeface="微软雅黑" panose="020B0503020204020204" pitchFamily="34" charset="-122"/>
            </a:endParaRPr>
          </a:p>
        </p:txBody>
      </p:sp>
      <p:sp>
        <p:nvSpPr>
          <p:cNvPr id="39" name="Title 3"/>
          <p:cNvSpPr txBox="1"/>
          <p:nvPr/>
        </p:nvSpPr>
        <p:spPr>
          <a:xfrm>
            <a:off x="2790528" y="5470067"/>
            <a:ext cx="3785879" cy="1108253"/>
          </a:xfrm>
          <a:prstGeom prst="rect">
            <a:avLst/>
          </a:prstGeom>
        </p:spPr>
        <p:txBody>
          <a:bodyPr vert="horz" wrap="square" lIns="0" tIns="0" rIns="0" bIns="0" rtlCol="0" anchor="t">
            <a:spAutoFit/>
          </a:bodyPr>
          <a:lstStyle>
            <a:lvl1pPr algn="l" defTabSz="685800" rtl="0" eaLnBrk="1" latinLnBrk="0" hangingPunct="1">
              <a:lnSpc>
                <a:spcPct val="90000"/>
              </a:lnSpc>
              <a:spcBef>
                <a:spcPct val="0"/>
              </a:spcBef>
              <a:buNone/>
              <a:defRPr lang="en-US" sz="3300" b="0" kern="1200" cap="none" spc="-75" baseline="0">
                <a:ln w="3175">
                  <a:noFill/>
                </a:ln>
                <a:gradFill flip="none" rotWithShape="1">
                  <a:gsLst>
                    <a:gs pos="0">
                      <a:schemeClr val="tx1"/>
                    </a:gs>
                    <a:gs pos="86000">
                      <a:schemeClr val="tx1"/>
                    </a:gs>
                  </a:gsLst>
                  <a:lin ang="5400000" scaled="0"/>
                  <a:tileRect/>
                </a:gradFill>
                <a:effectLst/>
                <a:latin typeface="+mj-lt"/>
                <a:ea typeface="+mn-ea"/>
                <a:cs typeface="Arial" panose="020B0604020202020204" pitchFamily="34" charset="0"/>
              </a:defRPr>
            </a:lvl1pPr>
          </a:lstStyle>
          <a:p>
            <a:pPr>
              <a:lnSpc>
                <a:spcPct val="150000"/>
              </a:lnSpc>
            </a:pPr>
            <a:r>
              <a:rPr lang="zh-CN" altLang="en-US" sz="1600" dirty="0">
                <a:solidFill>
                  <a:schemeClr val="tx1"/>
                </a:solidFill>
                <a:latin typeface="微软雅黑" panose="020B0503020204020204" pitchFamily="34" charset="-122"/>
                <a:ea typeface="微软雅黑" panose="020B0503020204020204" pitchFamily="34" charset="-122"/>
              </a:rPr>
              <a:t>单击填加文字内容单击填加文字内容</a:t>
            </a:r>
            <a:endParaRPr lang="en-US" altLang="zh-CN" sz="16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1600" dirty="0">
                <a:solidFill>
                  <a:schemeClr val="tx1"/>
                </a:solidFill>
                <a:latin typeface="微软雅黑" panose="020B0503020204020204" pitchFamily="34" charset="-122"/>
                <a:ea typeface="微软雅黑" panose="020B0503020204020204" pitchFamily="34" charset="-122"/>
              </a:rPr>
              <a:t>单击填加文字内容单击填加文字内容</a:t>
            </a:r>
          </a:p>
          <a:p>
            <a:pPr>
              <a:lnSpc>
                <a:spcPct val="150000"/>
              </a:lnSpc>
            </a:pPr>
            <a:endParaRPr lang="zh-CN" altLang="en-US" sz="1600" dirty="0">
              <a:solidFill>
                <a:schemeClr val="tx1"/>
              </a:solidFill>
              <a:latin typeface="微软雅黑" panose="020B0503020204020204" pitchFamily="34" charset="-122"/>
              <a:ea typeface="微软雅黑" panose="020B0503020204020204" pitchFamily="34" charset="-122"/>
            </a:endParaRPr>
          </a:p>
        </p:txBody>
      </p:sp>
      <p:grpSp>
        <p:nvGrpSpPr>
          <p:cNvPr id="3" name="组合 2"/>
          <p:cNvGrpSpPr/>
          <p:nvPr/>
        </p:nvGrpSpPr>
        <p:grpSpPr>
          <a:xfrm>
            <a:off x="3087017" y="1530231"/>
            <a:ext cx="2399954" cy="2069675"/>
            <a:chOff x="3087017" y="1530231"/>
            <a:chExt cx="2399954" cy="2069675"/>
          </a:xfrm>
        </p:grpSpPr>
        <p:sp>
          <p:nvSpPr>
            <p:cNvPr id="11" name="六边形 10"/>
            <p:cNvSpPr/>
            <p:nvPr/>
          </p:nvSpPr>
          <p:spPr>
            <a:xfrm>
              <a:off x="3087017" y="1530231"/>
              <a:ext cx="2399954" cy="2069675"/>
            </a:xfrm>
            <a:prstGeom prst="hexagon">
              <a:avLst/>
            </a:prstGeom>
            <a:solidFill>
              <a:schemeClr val="bg1"/>
            </a:solidFill>
            <a:ln>
              <a:noFill/>
            </a:ln>
            <a:effectLst>
              <a:outerShdw blurRad="1524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六边形 40"/>
            <p:cNvSpPr/>
            <p:nvPr/>
          </p:nvSpPr>
          <p:spPr>
            <a:xfrm>
              <a:off x="3220334" y="1636562"/>
              <a:ext cx="2138315" cy="1844275"/>
            </a:xfrm>
            <a:prstGeom prst="hexagon">
              <a:avLst/>
            </a:prstGeom>
            <a:blipFill dpi="0" rotWithShape="1">
              <a:blip r:embed="rId7" cstate="screen"/>
              <a:srcRect/>
              <a:stretch>
                <a:fillRect/>
              </a:stretch>
            </a:blipFill>
            <a:ln>
              <a:noFill/>
            </a:ln>
            <a:effectLst>
              <a:outerShdw blurRad="1524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 name="组合 3"/>
          <p:cNvGrpSpPr/>
          <p:nvPr/>
        </p:nvGrpSpPr>
        <p:grpSpPr>
          <a:xfrm>
            <a:off x="7033759" y="3697333"/>
            <a:ext cx="2399954" cy="2069675"/>
            <a:chOff x="7033759" y="3697333"/>
            <a:chExt cx="2399954" cy="2069675"/>
          </a:xfrm>
        </p:grpSpPr>
        <p:sp>
          <p:nvSpPr>
            <p:cNvPr id="8" name="六边形 7"/>
            <p:cNvSpPr/>
            <p:nvPr/>
          </p:nvSpPr>
          <p:spPr>
            <a:xfrm>
              <a:off x="7033759" y="3697333"/>
              <a:ext cx="2399954" cy="2069675"/>
            </a:xfrm>
            <a:prstGeom prst="hexagon">
              <a:avLst/>
            </a:prstGeom>
            <a:solidFill>
              <a:schemeClr val="bg1"/>
            </a:solidFill>
            <a:ln>
              <a:noFill/>
            </a:ln>
            <a:effectLst>
              <a:outerShdw blurRad="1524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六边形 42"/>
            <p:cNvSpPr/>
            <p:nvPr/>
          </p:nvSpPr>
          <p:spPr>
            <a:xfrm>
              <a:off x="7162664" y="3810032"/>
              <a:ext cx="2138315" cy="1844275"/>
            </a:xfrm>
            <a:prstGeom prst="hexagon">
              <a:avLst/>
            </a:prstGeom>
            <a:blipFill dpi="0" rotWithShape="1">
              <a:blip r:embed="rId8" cstate="screen"/>
              <a:srcRect/>
              <a:stretch>
                <a:fillRect/>
              </a:stretch>
            </a:blipFill>
            <a:ln>
              <a:noFill/>
            </a:ln>
            <a:effectLst>
              <a:outerShdw blurRad="1524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500"/>
                                        <p:tgtEl>
                                          <p:spTgt spid="23"/>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left)">
                                      <p:cBhvr>
                                        <p:cTn id="15" dur="500"/>
                                        <p:tgtEl>
                                          <p:spTgt spid="24"/>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fade">
                                      <p:cBhvr>
                                        <p:cTn id="19" dur="500"/>
                                        <p:tgtEl>
                                          <p:spTgt spid="25"/>
                                        </p:tgtEl>
                                      </p:cBhvr>
                                    </p:animEffect>
                                  </p:childTnLst>
                                </p:cTn>
                              </p:par>
                              <p:par>
                                <p:cTn id="20" presetID="2" presetClass="entr" presetSubtype="8" fill="hold" grpId="0" nodeType="withEffect">
                                  <p:stCondLst>
                                    <p:cond delay="0"/>
                                  </p:stCondLst>
                                  <p:childTnLst>
                                    <p:set>
                                      <p:cBhvr>
                                        <p:cTn id="21" dur="1" fill="hold">
                                          <p:stCondLst>
                                            <p:cond delay="0"/>
                                          </p:stCondLst>
                                        </p:cTn>
                                        <p:tgtEl>
                                          <p:spTgt spid="26"/>
                                        </p:tgtEl>
                                        <p:attrNameLst>
                                          <p:attrName>style.visibility</p:attrName>
                                        </p:attrNameLst>
                                      </p:cBhvr>
                                      <p:to>
                                        <p:strVal val="visible"/>
                                      </p:to>
                                    </p:set>
                                    <p:anim calcmode="lin" valueType="num">
                                      <p:cBhvr additive="base">
                                        <p:cTn id="22" dur="500" fill="hold"/>
                                        <p:tgtEl>
                                          <p:spTgt spid="26"/>
                                        </p:tgtEl>
                                        <p:attrNameLst>
                                          <p:attrName>ppt_x</p:attrName>
                                        </p:attrNameLst>
                                      </p:cBhvr>
                                      <p:tavLst>
                                        <p:tav tm="0">
                                          <p:val>
                                            <p:strVal val="0-#ppt_w/2"/>
                                          </p:val>
                                        </p:tav>
                                        <p:tav tm="100000">
                                          <p:val>
                                            <p:strVal val="#ppt_x"/>
                                          </p:val>
                                        </p:tav>
                                      </p:tavLst>
                                    </p:anim>
                                    <p:anim calcmode="lin" valueType="num">
                                      <p:cBhvr additive="base">
                                        <p:cTn id="23" dur="500" fill="hold"/>
                                        <p:tgtEl>
                                          <p:spTgt spid="26"/>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53" presetClass="entr" presetSubtype="528" fill="hold"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350" fill="hold"/>
                                        <p:tgtEl>
                                          <p:spTgt spid="13"/>
                                        </p:tgtEl>
                                        <p:attrNameLst>
                                          <p:attrName>ppt_w</p:attrName>
                                        </p:attrNameLst>
                                      </p:cBhvr>
                                      <p:tavLst>
                                        <p:tav tm="0">
                                          <p:val>
                                            <p:fltVal val="0"/>
                                          </p:val>
                                        </p:tav>
                                        <p:tav tm="100000">
                                          <p:val>
                                            <p:strVal val="#ppt_w"/>
                                          </p:val>
                                        </p:tav>
                                      </p:tavLst>
                                    </p:anim>
                                    <p:anim calcmode="lin" valueType="num">
                                      <p:cBhvr>
                                        <p:cTn id="28" dur="350" fill="hold"/>
                                        <p:tgtEl>
                                          <p:spTgt spid="13"/>
                                        </p:tgtEl>
                                        <p:attrNameLst>
                                          <p:attrName>ppt_h</p:attrName>
                                        </p:attrNameLst>
                                      </p:cBhvr>
                                      <p:tavLst>
                                        <p:tav tm="0">
                                          <p:val>
                                            <p:fltVal val="0"/>
                                          </p:val>
                                        </p:tav>
                                        <p:tav tm="100000">
                                          <p:val>
                                            <p:strVal val="#ppt_h"/>
                                          </p:val>
                                        </p:tav>
                                      </p:tavLst>
                                    </p:anim>
                                    <p:animEffect transition="in" filter="fade">
                                      <p:cBhvr>
                                        <p:cTn id="29" dur="350"/>
                                        <p:tgtEl>
                                          <p:spTgt spid="13"/>
                                        </p:tgtEl>
                                      </p:cBhvr>
                                    </p:animEffect>
                                    <p:anim calcmode="lin" valueType="num">
                                      <p:cBhvr>
                                        <p:cTn id="30" dur="350" fill="hold"/>
                                        <p:tgtEl>
                                          <p:spTgt spid="13"/>
                                        </p:tgtEl>
                                        <p:attrNameLst>
                                          <p:attrName>ppt_x</p:attrName>
                                        </p:attrNameLst>
                                      </p:cBhvr>
                                      <p:tavLst>
                                        <p:tav tm="0">
                                          <p:val>
                                            <p:fltVal val="0.5"/>
                                          </p:val>
                                        </p:tav>
                                        <p:tav tm="100000">
                                          <p:val>
                                            <p:strVal val="#ppt_x"/>
                                          </p:val>
                                        </p:tav>
                                      </p:tavLst>
                                    </p:anim>
                                    <p:anim calcmode="lin" valueType="num">
                                      <p:cBhvr>
                                        <p:cTn id="31" dur="350" fill="hold"/>
                                        <p:tgtEl>
                                          <p:spTgt spid="13"/>
                                        </p:tgtEl>
                                        <p:attrNameLst>
                                          <p:attrName>ppt_y</p:attrName>
                                        </p:attrNameLst>
                                      </p:cBhvr>
                                      <p:tavLst>
                                        <p:tav tm="0">
                                          <p:val>
                                            <p:fltVal val="0.5"/>
                                          </p:val>
                                        </p:tav>
                                        <p:tav tm="100000">
                                          <p:val>
                                            <p:strVal val="#ppt_y"/>
                                          </p:val>
                                        </p:tav>
                                      </p:tavLst>
                                    </p:anim>
                                  </p:childTnLst>
                                </p:cTn>
                              </p:par>
                            </p:childTnLst>
                          </p:cTn>
                        </p:par>
                        <p:par>
                          <p:cTn id="32" fill="hold">
                            <p:stCondLst>
                              <p:cond delay="2500"/>
                            </p:stCondLst>
                            <p:childTnLst>
                              <p:par>
                                <p:cTn id="33" presetID="53" presetClass="entr" presetSubtype="528" fill="hold" nodeType="after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350" fill="hold"/>
                                        <p:tgtEl>
                                          <p:spTgt spid="18"/>
                                        </p:tgtEl>
                                        <p:attrNameLst>
                                          <p:attrName>ppt_w</p:attrName>
                                        </p:attrNameLst>
                                      </p:cBhvr>
                                      <p:tavLst>
                                        <p:tav tm="0">
                                          <p:val>
                                            <p:fltVal val="0"/>
                                          </p:val>
                                        </p:tav>
                                        <p:tav tm="100000">
                                          <p:val>
                                            <p:strVal val="#ppt_w"/>
                                          </p:val>
                                        </p:tav>
                                      </p:tavLst>
                                    </p:anim>
                                    <p:anim calcmode="lin" valueType="num">
                                      <p:cBhvr>
                                        <p:cTn id="36" dur="350" fill="hold"/>
                                        <p:tgtEl>
                                          <p:spTgt spid="18"/>
                                        </p:tgtEl>
                                        <p:attrNameLst>
                                          <p:attrName>ppt_h</p:attrName>
                                        </p:attrNameLst>
                                      </p:cBhvr>
                                      <p:tavLst>
                                        <p:tav tm="0">
                                          <p:val>
                                            <p:fltVal val="0"/>
                                          </p:val>
                                        </p:tav>
                                        <p:tav tm="100000">
                                          <p:val>
                                            <p:strVal val="#ppt_h"/>
                                          </p:val>
                                        </p:tav>
                                      </p:tavLst>
                                    </p:anim>
                                    <p:animEffect transition="in" filter="fade">
                                      <p:cBhvr>
                                        <p:cTn id="37" dur="350"/>
                                        <p:tgtEl>
                                          <p:spTgt spid="18"/>
                                        </p:tgtEl>
                                      </p:cBhvr>
                                    </p:animEffect>
                                    <p:anim calcmode="lin" valueType="num">
                                      <p:cBhvr>
                                        <p:cTn id="38" dur="350" fill="hold"/>
                                        <p:tgtEl>
                                          <p:spTgt spid="18"/>
                                        </p:tgtEl>
                                        <p:attrNameLst>
                                          <p:attrName>ppt_x</p:attrName>
                                        </p:attrNameLst>
                                      </p:cBhvr>
                                      <p:tavLst>
                                        <p:tav tm="0">
                                          <p:val>
                                            <p:fltVal val="0.5"/>
                                          </p:val>
                                        </p:tav>
                                        <p:tav tm="100000">
                                          <p:val>
                                            <p:strVal val="#ppt_x"/>
                                          </p:val>
                                        </p:tav>
                                      </p:tavLst>
                                    </p:anim>
                                    <p:anim calcmode="lin" valueType="num">
                                      <p:cBhvr>
                                        <p:cTn id="39" dur="350" fill="hold"/>
                                        <p:tgtEl>
                                          <p:spTgt spid="18"/>
                                        </p:tgtEl>
                                        <p:attrNameLst>
                                          <p:attrName>ppt_y</p:attrName>
                                        </p:attrNameLst>
                                      </p:cBhvr>
                                      <p:tavLst>
                                        <p:tav tm="0">
                                          <p:val>
                                            <p:fltVal val="0.5"/>
                                          </p:val>
                                        </p:tav>
                                        <p:tav tm="100000">
                                          <p:val>
                                            <p:strVal val="#ppt_y"/>
                                          </p:val>
                                        </p:tav>
                                      </p:tavLst>
                                    </p:anim>
                                  </p:childTnLst>
                                </p:cTn>
                              </p:par>
                            </p:childTnLst>
                          </p:cTn>
                        </p:par>
                        <p:par>
                          <p:cTn id="40" fill="hold">
                            <p:stCondLst>
                              <p:cond delay="3000"/>
                            </p:stCondLst>
                            <p:childTnLst>
                              <p:par>
                                <p:cTn id="41" presetID="53" presetClass="entr" presetSubtype="528"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 calcmode="lin" valueType="num">
                                      <p:cBhvr>
                                        <p:cTn id="43" dur="350" fill="hold"/>
                                        <p:tgtEl>
                                          <p:spTgt spid="33"/>
                                        </p:tgtEl>
                                        <p:attrNameLst>
                                          <p:attrName>ppt_w</p:attrName>
                                        </p:attrNameLst>
                                      </p:cBhvr>
                                      <p:tavLst>
                                        <p:tav tm="0">
                                          <p:val>
                                            <p:fltVal val="0"/>
                                          </p:val>
                                        </p:tav>
                                        <p:tav tm="100000">
                                          <p:val>
                                            <p:strVal val="#ppt_w"/>
                                          </p:val>
                                        </p:tav>
                                      </p:tavLst>
                                    </p:anim>
                                    <p:anim calcmode="lin" valueType="num">
                                      <p:cBhvr>
                                        <p:cTn id="44" dur="350" fill="hold"/>
                                        <p:tgtEl>
                                          <p:spTgt spid="33"/>
                                        </p:tgtEl>
                                        <p:attrNameLst>
                                          <p:attrName>ppt_h</p:attrName>
                                        </p:attrNameLst>
                                      </p:cBhvr>
                                      <p:tavLst>
                                        <p:tav tm="0">
                                          <p:val>
                                            <p:fltVal val="0"/>
                                          </p:val>
                                        </p:tav>
                                        <p:tav tm="100000">
                                          <p:val>
                                            <p:strVal val="#ppt_h"/>
                                          </p:val>
                                        </p:tav>
                                      </p:tavLst>
                                    </p:anim>
                                    <p:animEffect transition="in" filter="fade">
                                      <p:cBhvr>
                                        <p:cTn id="45" dur="350"/>
                                        <p:tgtEl>
                                          <p:spTgt spid="33"/>
                                        </p:tgtEl>
                                      </p:cBhvr>
                                    </p:animEffect>
                                    <p:anim calcmode="lin" valueType="num">
                                      <p:cBhvr>
                                        <p:cTn id="46" dur="350" fill="hold"/>
                                        <p:tgtEl>
                                          <p:spTgt spid="33"/>
                                        </p:tgtEl>
                                        <p:attrNameLst>
                                          <p:attrName>ppt_x</p:attrName>
                                        </p:attrNameLst>
                                      </p:cBhvr>
                                      <p:tavLst>
                                        <p:tav tm="0">
                                          <p:val>
                                            <p:fltVal val="0.5"/>
                                          </p:val>
                                        </p:tav>
                                        <p:tav tm="100000">
                                          <p:val>
                                            <p:strVal val="#ppt_x"/>
                                          </p:val>
                                        </p:tav>
                                      </p:tavLst>
                                    </p:anim>
                                    <p:anim calcmode="lin" valueType="num">
                                      <p:cBhvr>
                                        <p:cTn id="47" dur="350" fill="hold"/>
                                        <p:tgtEl>
                                          <p:spTgt spid="33"/>
                                        </p:tgtEl>
                                        <p:attrNameLst>
                                          <p:attrName>ppt_y</p:attrName>
                                        </p:attrNameLst>
                                      </p:cBhvr>
                                      <p:tavLst>
                                        <p:tav tm="0">
                                          <p:val>
                                            <p:fltVal val="0.5"/>
                                          </p:val>
                                        </p:tav>
                                        <p:tav tm="100000">
                                          <p:val>
                                            <p:strVal val="#ppt_y"/>
                                          </p:val>
                                        </p:tav>
                                      </p:tavLst>
                                    </p:anim>
                                  </p:childTnLst>
                                </p:cTn>
                              </p:par>
                            </p:childTnLst>
                          </p:cTn>
                        </p:par>
                        <p:par>
                          <p:cTn id="48" fill="hold">
                            <p:stCondLst>
                              <p:cond delay="3500"/>
                            </p:stCondLst>
                            <p:childTnLst>
                              <p:par>
                                <p:cTn id="49" presetID="53" presetClass="entr" presetSubtype="528" fill="hold" nodeType="afterEffect">
                                  <p:stCondLst>
                                    <p:cond delay="0"/>
                                  </p:stCondLst>
                                  <p:childTnLst>
                                    <p:set>
                                      <p:cBhvr>
                                        <p:cTn id="50" dur="1" fill="hold">
                                          <p:stCondLst>
                                            <p:cond delay="0"/>
                                          </p:stCondLst>
                                        </p:cTn>
                                        <p:tgtEl>
                                          <p:spTgt spid="28"/>
                                        </p:tgtEl>
                                        <p:attrNameLst>
                                          <p:attrName>style.visibility</p:attrName>
                                        </p:attrNameLst>
                                      </p:cBhvr>
                                      <p:to>
                                        <p:strVal val="visible"/>
                                      </p:to>
                                    </p:set>
                                    <p:anim calcmode="lin" valueType="num">
                                      <p:cBhvr>
                                        <p:cTn id="51" dur="350" fill="hold"/>
                                        <p:tgtEl>
                                          <p:spTgt spid="28"/>
                                        </p:tgtEl>
                                        <p:attrNameLst>
                                          <p:attrName>ppt_w</p:attrName>
                                        </p:attrNameLst>
                                      </p:cBhvr>
                                      <p:tavLst>
                                        <p:tav tm="0">
                                          <p:val>
                                            <p:fltVal val="0"/>
                                          </p:val>
                                        </p:tav>
                                        <p:tav tm="100000">
                                          <p:val>
                                            <p:strVal val="#ppt_w"/>
                                          </p:val>
                                        </p:tav>
                                      </p:tavLst>
                                    </p:anim>
                                    <p:anim calcmode="lin" valueType="num">
                                      <p:cBhvr>
                                        <p:cTn id="52" dur="350" fill="hold"/>
                                        <p:tgtEl>
                                          <p:spTgt spid="28"/>
                                        </p:tgtEl>
                                        <p:attrNameLst>
                                          <p:attrName>ppt_h</p:attrName>
                                        </p:attrNameLst>
                                      </p:cBhvr>
                                      <p:tavLst>
                                        <p:tav tm="0">
                                          <p:val>
                                            <p:fltVal val="0"/>
                                          </p:val>
                                        </p:tav>
                                        <p:tav tm="100000">
                                          <p:val>
                                            <p:strVal val="#ppt_h"/>
                                          </p:val>
                                        </p:tav>
                                      </p:tavLst>
                                    </p:anim>
                                    <p:animEffect transition="in" filter="fade">
                                      <p:cBhvr>
                                        <p:cTn id="53" dur="350"/>
                                        <p:tgtEl>
                                          <p:spTgt spid="28"/>
                                        </p:tgtEl>
                                      </p:cBhvr>
                                    </p:animEffect>
                                    <p:anim calcmode="lin" valueType="num">
                                      <p:cBhvr>
                                        <p:cTn id="54" dur="350" fill="hold"/>
                                        <p:tgtEl>
                                          <p:spTgt spid="28"/>
                                        </p:tgtEl>
                                        <p:attrNameLst>
                                          <p:attrName>ppt_x</p:attrName>
                                        </p:attrNameLst>
                                      </p:cBhvr>
                                      <p:tavLst>
                                        <p:tav tm="0">
                                          <p:val>
                                            <p:fltVal val="0.5"/>
                                          </p:val>
                                        </p:tav>
                                        <p:tav tm="100000">
                                          <p:val>
                                            <p:strVal val="#ppt_x"/>
                                          </p:val>
                                        </p:tav>
                                      </p:tavLst>
                                    </p:anim>
                                    <p:anim calcmode="lin" valueType="num">
                                      <p:cBhvr>
                                        <p:cTn id="55" dur="350" fill="hold"/>
                                        <p:tgtEl>
                                          <p:spTgt spid="28"/>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16" presetClass="entr" presetSubtype="21"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barn(inVertical)">
                                      <p:cBhvr>
                                        <p:cTn id="59" dur="1000"/>
                                        <p:tgtEl>
                                          <p:spTgt spid="38"/>
                                        </p:tgtEl>
                                      </p:cBhvr>
                                    </p:animEffect>
                                  </p:childTnLst>
                                </p:cTn>
                              </p:par>
                            </p:childTnLst>
                          </p:cTn>
                        </p:par>
                        <p:par>
                          <p:cTn id="60" fill="hold">
                            <p:stCondLst>
                              <p:cond delay="5000"/>
                            </p:stCondLst>
                            <p:childTnLst>
                              <p:par>
                                <p:cTn id="61" presetID="10" presetClass="entr" presetSubtype="0" fill="hold" grpId="0"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fade">
                                      <p:cBhvr>
                                        <p:cTn id="63" dur="1000"/>
                                        <p:tgtEl>
                                          <p:spTgt spid="39"/>
                                        </p:tgtEl>
                                      </p:cBhvr>
                                    </p:animEffect>
                                  </p:childTnLst>
                                </p:cTn>
                              </p:par>
                            </p:childTnLst>
                          </p:cTn>
                        </p:par>
                        <p:par>
                          <p:cTn id="64" fill="hold">
                            <p:stCondLst>
                              <p:cond delay="6000"/>
                            </p:stCondLst>
                            <p:childTnLst>
                              <p:par>
                                <p:cTn id="65" presetID="53" presetClass="entr" presetSubtype="528" fill="hold" nodeType="afterEffect">
                                  <p:stCondLst>
                                    <p:cond delay="0"/>
                                  </p:stCondLst>
                                  <p:childTnLst>
                                    <p:set>
                                      <p:cBhvr>
                                        <p:cTn id="66" dur="1" fill="hold">
                                          <p:stCondLst>
                                            <p:cond delay="0"/>
                                          </p:stCondLst>
                                        </p:cTn>
                                        <p:tgtEl>
                                          <p:spTgt spid="3"/>
                                        </p:tgtEl>
                                        <p:attrNameLst>
                                          <p:attrName>style.visibility</p:attrName>
                                        </p:attrNameLst>
                                      </p:cBhvr>
                                      <p:to>
                                        <p:strVal val="visible"/>
                                      </p:to>
                                    </p:set>
                                    <p:anim calcmode="lin" valueType="num">
                                      <p:cBhvr>
                                        <p:cTn id="67" dur="350" fill="hold"/>
                                        <p:tgtEl>
                                          <p:spTgt spid="3"/>
                                        </p:tgtEl>
                                        <p:attrNameLst>
                                          <p:attrName>ppt_w</p:attrName>
                                        </p:attrNameLst>
                                      </p:cBhvr>
                                      <p:tavLst>
                                        <p:tav tm="0">
                                          <p:val>
                                            <p:fltVal val="0"/>
                                          </p:val>
                                        </p:tav>
                                        <p:tav tm="100000">
                                          <p:val>
                                            <p:strVal val="#ppt_w"/>
                                          </p:val>
                                        </p:tav>
                                      </p:tavLst>
                                    </p:anim>
                                    <p:anim calcmode="lin" valueType="num">
                                      <p:cBhvr>
                                        <p:cTn id="68" dur="350" fill="hold"/>
                                        <p:tgtEl>
                                          <p:spTgt spid="3"/>
                                        </p:tgtEl>
                                        <p:attrNameLst>
                                          <p:attrName>ppt_h</p:attrName>
                                        </p:attrNameLst>
                                      </p:cBhvr>
                                      <p:tavLst>
                                        <p:tav tm="0">
                                          <p:val>
                                            <p:fltVal val="0"/>
                                          </p:val>
                                        </p:tav>
                                        <p:tav tm="100000">
                                          <p:val>
                                            <p:strVal val="#ppt_h"/>
                                          </p:val>
                                        </p:tav>
                                      </p:tavLst>
                                    </p:anim>
                                    <p:animEffect transition="in" filter="fade">
                                      <p:cBhvr>
                                        <p:cTn id="69" dur="350"/>
                                        <p:tgtEl>
                                          <p:spTgt spid="3"/>
                                        </p:tgtEl>
                                      </p:cBhvr>
                                    </p:animEffect>
                                    <p:anim calcmode="lin" valueType="num">
                                      <p:cBhvr>
                                        <p:cTn id="70" dur="350" fill="hold"/>
                                        <p:tgtEl>
                                          <p:spTgt spid="3"/>
                                        </p:tgtEl>
                                        <p:attrNameLst>
                                          <p:attrName>ppt_x</p:attrName>
                                        </p:attrNameLst>
                                      </p:cBhvr>
                                      <p:tavLst>
                                        <p:tav tm="0">
                                          <p:val>
                                            <p:fltVal val="0.5"/>
                                          </p:val>
                                        </p:tav>
                                        <p:tav tm="100000">
                                          <p:val>
                                            <p:strVal val="#ppt_x"/>
                                          </p:val>
                                        </p:tav>
                                      </p:tavLst>
                                    </p:anim>
                                    <p:anim calcmode="lin" valueType="num">
                                      <p:cBhvr>
                                        <p:cTn id="71" dur="350" fill="hold"/>
                                        <p:tgtEl>
                                          <p:spTgt spid="3"/>
                                        </p:tgtEl>
                                        <p:attrNameLst>
                                          <p:attrName>ppt_y</p:attrName>
                                        </p:attrNameLst>
                                      </p:cBhvr>
                                      <p:tavLst>
                                        <p:tav tm="0">
                                          <p:val>
                                            <p:fltVal val="0.5"/>
                                          </p:val>
                                        </p:tav>
                                        <p:tav tm="100000">
                                          <p:val>
                                            <p:strVal val="#ppt_y"/>
                                          </p:val>
                                        </p:tav>
                                      </p:tavLst>
                                    </p:anim>
                                  </p:childTnLst>
                                </p:cTn>
                              </p:par>
                            </p:childTnLst>
                          </p:cTn>
                        </p:par>
                        <p:par>
                          <p:cTn id="72" fill="hold">
                            <p:stCondLst>
                              <p:cond delay="6500"/>
                            </p:stCondLst>
                            <p:childTnLst>
                              <p:par>
                                <p:cTn id="73" presetID="53" presetClass="entr" presetSubtype="528" fill="hold" nodeType="afterEffect">
                                  <p:stCondLst>
                                    <p:cond delay="0"/>
                                  </p:stCondLst>
                                  <p:childTnLst>
                                    <p:set>
                                      <p:cBhvr>
                                        <p:cTn id="74" dur="1" fill="hold">
                                          <p:stCondLst>
                                            <p:cond delay="0"/>
                                          </p:stCondLst>
                                        </p:cTn>
                                        <p:tgtEl>
                                          <p:spTgt spid="4"/>
                                        </p:tgtEl>
                                        <p:attrNameLst>
                                          <p:attrName>style.visibility</p:attrName>
                                        </p:attrNameLst>
                                      </p:cBhvr>
                                      <p:to>
                                        <p:strVal val="visible"/>
                                      </p:to>
                                    </p:set>
                                    <p:anim calcmode="lin" valueType="num">
                                      <p:cBhvr>
                                        <p:cTn id="75" dur="350" fill="hold"/>
                                        <p:tgtEl>
                                          <p:spTgt spid="4"/>
                                        </p:tgtEl>
                                        <p:attrNameLst>
                                          <p:attrName>ppt_w</p:attrName>
                                        </p:attrNameLst>
                                      </p:cBhvr>
                                      <p:tavLst>
                                        <p:tav tm="0">
                                          <p:val>
                                            <p:fltVal val="0"/>
                                          </p:val>
                                        </p:tav>
                                        <p:tav tm="100000">
                                          <p:val>
                                            <p:strVal val="#ppt_w"/>
                                          </p:val>
                                        </p:tav>
                                      </p:tavLst>
                                    </p:anim>
                                    <p:anim calcmode="lin" valueType="num">
                                      <p:cBhvr>
                                        <p:cTn id="76" dur="350" fill="hold"/>
                                        <p:tgtEl>
                                          <p:spTgt spid="4"/>
                                        </p:tgtEl>
                                        <p:attrNameLst>
                                          <p:attrName>ppt_h</p:attrName>
                                        </p:attrNameLst>
                                      </p:cBhvr>
                                      <p:tavLst>
                                        <p:tav tm="0">
                                          <p:val>
                                            <p:fltVal val="0"/>
                                          </p:val>
                                        </p:tav>
                                        <p:tav tm="100000">
                                          <p:val>
                                            <p:strVal val="#ppt_h"/>
                                          </p:val>
                                        </p:tav>
                                      </p:tavLst>
                                    </p:anim>
                                    <p:animEffect transition="in" filter="fade">
                                      <p:cBhvr>
                                        <p:cTn id="77" dur="350"/>
                                        <p:tgtEl>
                                          <p:spTgt spid="4"/>
                                        </p:tgtEl>
                                      </p:cBhvr>
                                    </p:animEffect>
                                    <p:anim calcmode="lin" valueType="num">
                                      <p:cBhvr>
                                        <p:cTn id="78" dur="350" fill="hold"/>
                                        <p:tgtEl>
                                          <p:spTgt spid="4"/>
                                        </p:tgtEl>
                                        <p:attrNameLst>
                                          <p:attrName>ppt_x</p:attrName>
                                        </p:attrNameLst>
                                      </p:cBhvr>
                                      <p:tavLst>
                                        <p:tav tm="0">
                                          <p:val>
                                            <p:fltVal val="0.5"/>
                                          </p:val>
                                        </p:tav>
                                        <p:tav tm="100000">
                                          <p:val>
                                            <p:strVal val="#ppt_x"/>
                                          </p:val>
                                        </p:tav>
                                      </p:tavLst>
                                    </p:anim>
                                    <p:anim calcmode="lin" valueType="num">
                                      <p:cBhvr>
                                        <p:cTn id="79" dur="350" fill="hold"/>
                                        <p:tgtEl>
                                          <p:spTgt spid="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p:bldP spid="26" grpId="0"/>
      <p:bldP spid="27" grpId="0" animBg="1"/>
      <p:bldP spid="38" grpId="0"/>
      <p:bldP spid="39"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blip>
          <a:srcRect/>
          <a:stretch>
            <a:fillRect t="-83000" b="-83000"/>
          </a:stretch>
        </a:blipFill>
        <a:effectLst/>
      </p:bgPr>
    </p:bg>
    <p:spTree>
      <p:nvGrpSpPr>
        <p:cNvPr id="1" name=""/>
        <p:cNvGrpSpPr/>
        <p:nvPr/>
      </p:nvGrpSpPr>
      <p:grpSpPr>
        <a:xfrm>
          <a:off x="0" y="0"/>
          <a:ext cx="0" cy="0"/>
          <a:chOff x="0" y="0"/>
          <a:chExt cx="0" cy="0"/>
        </a:xfrm>
      </p:grpSpPr>
      <p:sp>
        <p:nvSpPr>
          <p:cNvPr id="23" name="矩形 22"/>
          <p:cNvSpPr/>
          <p:nvPr/>
        </p:nvSpPr>
        <p:spPr>
          <a:xfrm>
            <a:off x="333475" y="157318"/>
            <a:ext cx="113573" cy="591328"/>
          </a:xfrm>
          <a:prstGeom prst="rect">
            <a:avLst/>
          </a:prstGeom>
          <a:blipFill>
            <a:blip r:embed="rId3" cstate="screen"/>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fontAlgn="base">
              <a:spcBef>
                <a:spcPct val="0"/>
              </a:spcBef>
              <a:spcAft>
                <a:spcPct val="0"/>
              </a:spcAft>
            </a:pPr>
            <a:endParaRPr lang="zh-CN" altLang="en-US" sz="2400">
              <a:solidFill>
                <a:prstClr val="white"/>
              </a:solidFill>
            </a:endParaRPr>
          </a:p>
        </p:txBody>
      </p:sp>
      <p:cxnSp>
        <p:nvCxnSpPr>
          <p:cNvPr id="24" name="直接连接符 23"/>
          <p:cNvCxnSpPr/>
          <p:nvPr/>
        </p:nvCxnSpPr>
        <p:spPr>
          <a:xfrm>
            <a:off x="158720" y="789551"/>
            <a:ext cx="9903519" cy="2315"/>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sp>
        <p:nvSpPr>
          <p:cNvPr id="25" name="TextBox 6"/>
          <p:cNvSpPr txBox="1"/>
          <p:nvPr/>
        </p:nvSpPr>
        <p:spPr>
          <a:xfrm>
            <a:off x="476815" y="78832"/>
            <a:ext cx="4320480" cy="502766"/>
          </a:xfrm>
          <a:prstGeom prst="rect">
            <a:avLst/>
          </a:prstGeom>
          <a:noFill/>
          <a:effectLst>
            <a:outerShdw blurRad="12700" dist="12700" dir="2700000" algn="tl" rotWithShape="0">
              <a:prstClr val="black">
                <a:alpha val="40000"/>
              </a:prstClr>
            </a:outerShdw>
          </a:effectLst>
        </p:spPr>
        <p:txBody>
          <a:bodyPr wrap="square">
            <a:spAutoFit/>
          </a:bodyPr>
          <a:lstStyle/>
          <a:p>
            <a:pPr defTabSz="1219200">
              <a:defRPr/>
            </a:pPr>
            <a:r>
              <a:rPr lang="zh-CN" altLang="en-US" sz="2665" b="1" dirty="0">
                <a:ln w="6350">
                  <a:noFill/>
                </a:ln>
                <a:solidFill>
                  <a:prstClr val="black">
                    <a:lumMod val="65000"/>
                    <a:lumOff val="35000"/>
                  </a:prstClr>
                </a:solidFill>
                <a:latin typeface="微软雅黑" panose="020B0503020204020204" pitchFamily="34" charset="-122"/>
                <a:ea typeface="微软雅黑" panose="020B0503020204020204" pitchFamily="34" charset="-122"/>
              </a:rPr>
              <a:t>在</a:t>
            </a:r>
            <a:r>
              <a:rPr lang="zh-CN" altLang="en-US" sz="2665" b="1">
                <a:ln w="6350">
                  <a:noFill/>
                </a:ln>
                <a:solidFill>
                  <a:prstClr val="black">
                    <a:lumMod val="65000"/>
                    <a:lumOff val="35000"/>
                  </a:prstClr>
                </a:solidFill>
                <a:latin typeface="微软雅黑" panose="020B0503020204020204" pitchFamily="34" charset="-122"/>
                <a:ea typeface="微软雅黑" panose="020B0503020204020204" pitchFamily="34" charset="-122"/>
              </a:rPr>
              <a:t>这里填写文本标题</a:t>
            </a:r>
            <a:endParaRPr lang="zh-CN" altLang="en-US" sz="2665" b="1" dirty="0">
              <a:ln w="6350">
                <a:noFill/>
              </a:ln>
              <a:solidFill>
                <a:prstClr val="black">
                  <a:lumMod val="65000"/>
                  <a:lumOff val="35000"/>
                </a:prstClr>
              </a:solidFill>
              <a:latin typeface="微软雅黑" panose="020B0503020204020204" pitchFamily="34" charset="-122"/>
              <a:ea typeface="微软雅黑" panose="020B0503020204020204" pitchFamily="34" charset="-122"/>
            </a:endParaRPr>
          </a:p>
        </p:txBody>
      </p:sp>
      <p:sp>
        <p:nvSpPr>
          <p:cNvPr id="26" name="矩形 25"/>
          <p:cNvSpPr/>
          <p:nvPr/>
        </p:nvSpPr>
        <p:spPr>
          <a:xfrm>
            <a:off x="499270" y="448383"/>
            <a:ext cx="3777381" cy="318100"/>
          </a:xfrm>
          <a:prstGeom prst="rect">
            <a:avLst/>
          </a:prstGeom>
        </p:spPr>
        <p:txBody>
          <a:bodyPr wrap="none">
            <a:spAutoFit/>
          </a:bodyPr>
          <a:lstStyle/>
          <a:p>
            <a:pPr defTabSz="1219200" fontAlgn="base">
              <a:spcBef>
                <a:spcPct val="0"/>
              </a:spcBef>
              <a:spcAft>
                <a:spcPct val="0"/>
              </a:spcAft>
            </a:pPr>
            <a:r>
              <a:rPr lang="en-US" altLang="zh-CN" sz="1465" dirty="0">
                <a:solidFill>
                  <a:prstClr val="black">
                    <a:lumMod val="65000"/>
                    <a:lumOff val="35000"/>
                  </a:prstClr>
                </a:solidFill>
                <a:latin typeface="微软雅黑" panose="020B0503020204020204" pitchFamily="34" charset="-122"/>
                <a:ea typeface="微软雅黑" panose="020B0503020204020204" pitchFamily="34" charset="-122"/>
              </a:rPr>
              <a:t>Here to fill in the title of the courseware</a:t>
            </a:r>
            <a:endParaRPr lang="zh-CN" altLang="en-US" sz="1465" dirty="0">
              <a:solidFill>
                <a:prstClr val="black">
                  <a:lumMod val="65000"/>
                  <a:lumOff val="35000"/>
                </a:prstClr>
              </a:solidFill>
              <a:latin typeface="微软雅黑" panose="020B0503020204020204" pitchFamily="34" charset="-122"/>
              <a:ea typeface="微软雅黑" panose="020B0503020204020204" pitchFamily="34" charset="-122"/>
            </a:endParaRPr>
          </a:p>
        </p:txBody>
      </p:sp>
      <p:sp>
        <p:nvSpPr>
          <p:cNvPr id="27" name="矩形 26"/>
          <p:cNvSpPr/>
          <p:nvPr/>
        </p:nvSpPr>
        <p:spPr>
          <a:xfrm>
            <a:off x="158720" y="157318"/>
            <a:ext cx="113573" cy="591328"/>
          </a:xfrm>
          <a:prstGeom prst="rect">
            <a:avLst/>
          </a:prstGeom>
          <a:blipFill>
            <a:blip r:embed="rId4" cstate="screen"/>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fontAlgn="base">
              <a:spcBef>
                <a:spcPct val="0"/>
              </a:spcBef>
              <a:spcAft>
                <a:spcPct val="0"/>
              </a:spcAft>
            </a:pPr>
            <a:endParaRPr lang="zh-CN" altLang="en-US" sz="2400">
              <a:solidFill>
                <a:prstClr val="white"/>
              </a:solidFill>
            </a:endParaRPr>
          </a:p>
        </p:txBody>
      </p:sp>
      <p:sp>
        <p:nvSpPr>
          <p:cNvPr id="7" name="Oval 2"/>
          <p:cNvSpPr>
            <a:spLocks noChangeArrowheads="1"/>
          </p:cNvSpPr>
          <p:nvPr/>
        </p:nvSpPr>
        <p:spPr bwMode="auto">
          <a:xfrm>
            <a:off x="4798002" y="2541696"/>
            <a:ext cx="2700515" cy="2701492"/>
          </a:xfrm>
          <a:prstGeom prst="ellipse">
            <a:avLst/>
          </a:prstGeom>
          <a:solidFill>
            <a:srgbClr val="FFFFFF">
              <a:alpha val="10196"/>
            </a:srgbClr>
          </a:solidFill>
          <a:ln w="19050" cap="rnd" algn="ctr">
            <a:solidFill>
              <a:srgbClr val="845636"/>
            </a:solidFill>
            <a:prstDash val="sysDot"/>
            <a:round/>
          </a:ln>
        </p:spPr>
        <p:txBody>
          <a:bodyPr wrap="none" lIns="134178" tIns="67090" rIns="134178" bIns="67090" anchor="ctr"/>
          <a:lstStyle/>
          <a:p>
            <a:pPr defTabSz="1218565">
              <a:defRPr/>
            </a:pPr>
            <a:endParaRPr lang="zh-CN" altLang="en-US" sz="1900" kern="0">
              <a:solidFill>
                <a:schemeClr val="bg1"/>
              </a:solidFill>
              <a:ea typeface="微软雅黑" panose="020B0503020204020204" pitchFamily="34" charset="-122"/>
            </a:endParaRPr>
          </a:p>
        </p:txBody>
      </p:sp>
      <p:sp>
        <p:nvSpPr>
          <p:cNvPr id="8" name="Freeform 6"/>
          <p:cNvSpPr/>
          <p:nvPr/>
        </p:nvSpPr>
        <p:spPr bwMode="auto">
          <a:xfrm rot="5400000">
            <a:off x="2783210" y="2090253"/>
            <a:ext cx="4992256" cy="3147073"/>
          </a:xfrm>
          <a:custGeom>
            <a:avLst/>
            <a:gdLst>
              <a:gd name="T0" fmla="*/ 224 w 2848"/>
              <a:gd name="T1" fmla="*/ 484 h 1795"/>
              <a:gd name="T2" fmla="*/ 231 w 2848"/>
              <a:gd name="T3" fmla="*/ 587 h 1795"/>
              <a:gd name="T4" fmla="*/ 246 w 2848"/>
              <a:gd name="T5" fmla="*/ 687 h 1795"/>
              <a:gd name="T6" fmla="*/ 267 w 2848"/>
              <a:gd name="T7" fmla="*/ 785 h 1795"/>
              <a:gd name="T8" fmla="*/ 295 w 2848"/>
              <a:gd name="T9" fmla="*/ 881 h 1795"/>
              <a:gd name="T10" fmla="*/ 329 w 2848"/>
              <a:gd name="T11" fmla="*/ 973 h 1795"/>
              <a:gd name="T12" fmla="*/ 371 w 2848"/>
              <a:gd name="T13" fmla="*/ 1062 h 1795"/>
              <a:gd name="T14" fmla="*/ 419 w 2848"/>
              <a:gd name="T15" fmla="*/ 1147 h 1795"/>
              <a:gd name="T16" fmla="*/ 472 w 2848"/>
              <a:gd name="T17" fmla="*/ 1228 h 1795"/>
              <a:gd name="T18" fmla="*/ 531 w 2848"/>
              <a:gd name="T19" fmla="*/ 1305 h 1795"/>
              <a:gd name="T20" fmla="*/ 595 w 2848"/>
              <a:gd name="T21" fmla="*/ 1377 h 1795"/>
              <a:gd name="T22" fmla="*/ 665 w 2848"/>
              <a:gd name="T23" fmla="*/ 1445 h 1795"/>
              <a:gd name="T24" fmla="*/ 739 w 2848"/>
              <a:gd name="T25" fmla="*/ 1508 h 1795"/>
              <a:gd name="T26" fmla="*/ 817 w 2848"/>
              <a:gd name="T27" fmla="*/ 1565 h 1795"/>
              <a:gd name="T28" fmla="*/ 900 w 2848"/>
              <a:gd name="T29" fmla="*/ 1617 h 1795"/>
              <a:gd name="T30" fmla="*/ 986 w 2848"/>
              <a:gd name="T31" fmla="*/ 1662 h 1795"/>
              <a:gd name="T32" fmla="*/ 1076 w 2848"/>
              <a:gd name="T33" fmla="*/ 1702 h 1795"/>
              <a:gd name="T34" fmla="*/ 1169 w 2848"/>
              <a:gd name="T35" fmla="*/ 1734 h 1795"/>
              <a:gd name="T36" fmla="*/ 1266 w 2848"/>
              <a:gd name="T37" fmla="*/ 1761 h 1795"/>
              <a:gd name="T38" fmla="*/ 1365 w 2848"/>
              <a:gd name="T39" fmla="*/ 1780 h 1795"/>
              <a:gd name="T40" fmla="*/ 1467 w 2848"/>
              <a:gd name="T41" fmla="*/ 1790 h 1795"/>
              <a:gd name="T42" fmla="*/ 1569 w 2848"/>
              <a:gd name="T43" fmla="*/ 1795 h 1795"/>
              <a:gd name="T44" fmla="*/ 1680 w 2848"/>
              <a:gd name="T45" fmla="*/ 1790 h 1795"/>
              <a:gd name="T46" fmla="*/ 1842 w 2848"/>
              <a:gd name="T47" fmla="*/ 1767 h 1795"/>
              <a:gd name="T48" fmla="*/ 1997 w 2848"/>
              <a:gd name="T49" fmla="*/ 1725 h 1795"/>
              <a:gd name="T50" fmla="*/ 2143 w 2848"/>
              <a:gd name="T51" fmla="*/ 1666 h 1795"/>
              <a:gd name="T52" fmla="*/ 2281 w 2848"/>
              <a:gd name="T53" fmla="*/ 1592 h 1795"/>
              <a:gd name="T54" fmla="*/ 2408 w 2848"/>
              <a:gd name="T55" fmla="*/ 1501 h 1795"/>
              <a:gd name="T56" fmla="*/ 2525 w 2848"/>
              <a:gd name="T57" fmla="*/ 1397 h 1795"/>
              <a:gd name="T58" fmla="*/ 2627 w 2848"/>
              <a:gd name="T59" fmla="*/ 1280 h 1795"/>
              <a:gd name="T60" fmla="*/ 2716 w 2848"/>
              <a:gd name="T61" fmla="*/ 1153 h 1795"/>
              <a:gd name="T62" fmla="*/ 2790 w 2848"/>
              <a:gd name="T63" fmla="*/ 1015 h 1795"/>
              <a:gd name="T64" fmla="*/ 2848 w 2848"/>
              <a:gd name="T65" fmla="*/ 867 h 1795"/>
              <a:gd name="T66" fmla="*/ 2721 w 2848"/>
              <a:gd name="T67" fmla="*/ 994 h 1795"/>
              <a:gd name="T68" fmla="*/ 2691 w 2848"/>
              <a:gd name="T69" fmla="*/ 1003 h 1795"/>
              <a:gd name="T70" fmla="*/ 2671 w 2848"/>
              <a:gd name="T71" fmla="*/ 999 h 1795"/>
              <a:gd name="T72" fmla="*/ 2415 w 2848"/>
              <a:gd name="T73" fmla="*/ 749 h 1795"/>
              <a:gd name="T74" fmla="*/ 2390 w 2848"/>
              <a:gd name="T75" fmla="*/ 813 h 1795"/>
              <a:gd name="T76" fmla="*/ 2343 w 2848"/>
              <a:gd name="T77" fmla="*/ 905 h 1795"/>
              <a:gd name="T78" fmla="*/ 2286 w 2848"/>
              <a:gd name="T79" fmla="*/ 990 h 1795"/>
              <a:gd name="T80" fmla="*/ 2220 w 2848"/>
              <a:gd name="T81" fmla="*/ 1066 h 1795"/>
              <a:gd name="T82" fmla="*/ 2146 w 2848"/>
              <a:gd name="T83" fmla="*/ 1136 h 1795"/>
              <a:gd name="T84" fmla="*/ 2064 w 2848"/>
              <a:gd name="T85" fmla="*/ 1198 h 1795"/>
              <a:gd name="T86" fmla="*/ 1976 w 2848"/>
              <a:gd name="T87" fmla="*/ 1249 h 1795"/>
              <a:gd name="T88" fmla="*/ 1882 w 2848"/>
              <a:gd name="T89" fmla="*/ 1291 h 1795"/>
              <a:gd name="T90" fmla="*/ 1782 w 2848"/>
              <a:gd name="T91" fmla="*/ 1320 h 1795"/>
              <a:gd name="T92" fmla="*/ 1678 w 2848"/>
              <a:gd name="T93" fmla="*/ 1339 h 1795"/>
              <a:gd name="T94" fmla="*/ 1569 w 2848"/>
              <a:gd name="T95" fmla="*/ 1346 h 1795"/>
              <a:gd name="T96" fmla="*/ 1478 w 2848"/>
              <a:gd name="T97" fmla="*/ 1342 h 1795"/>
              <a:gd name="T98" fmla="*/ 1345 w 2848"/>
              <a:gd name="T99" fmla="*/ 1318 h 1795"/>
              <a:gd name="T100" fmla="*/ 1221 w 2848"/>
              <a:gd name="T101" fmla="*/ 1275 h 1795"/>
              <a:gd name="T102" fmla="*/ 1104 w 2848"/>
              <a:gd name="T103" fmla="*/ 1216 h 1795"/>
              <a:gd name="T104" fmla="*/ 999 w 2848"/>
              <a:gd name="T105" fmla="*/ 1141 h 1795"/>
              <a:gd name="T106" fmla="*/ 906 w 2848"/>
              <a:gd name="T107" fmla="*/ 1052 h 1795"/>
              <a:gd name="T108" fmla="*/ 825 w 2848"/>
              <a:gd name="T109" fmla="*/ 951 h 1795"/>
              <a:gd name="T110" fmla="*/ 760 w 2848"/>
              <a:gd name="T111" fmla="*/ 839 h 1795"/>
              <a:gd name="T112" fmla="*/ 713 w 2848"/>
              <a:gd name="T113" fmla="*/ 716 h 1795"/>
              <a:gd name="T114" fmla="*/ 683 w 2848"/>
              <a:gd name="T115" fmla="*/ 586 h 1795"/>
              <a:gd name="T116" fmla="*/ 673 w 2848"/>
              <a:gd name="T117" fmla="*/ 449 h 1795"/>
              <a:gd name="T118" fmla="*/ 0 w 2848"/>
              <a:gd name="T119" fmla="*/ 449 h 1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48" h="1795">
                <a:moveTo>
                  <a:pt x="224" y="449"/>
                </a:moveTo>
                <a:lnTo>
                  <a:pt x="224" y="449"/>
                </a:lnTo>
                <a:lnTo>
                  <a:pt x="224" y="484"/>
                </a:lnTo>
                <a:lnTo>
                  <a:pt x="226" y="519"/>
                </a:lnTo>
                <a:lnTo>
                  <a:pt x="228" y="553"/>
                </a:lnTo>
                <a:lnTo>
                  <a:pt x="231" y="587"/>
                </a:lnTo>
                <a:lnTo>
                  <a:pt x="235" y="620"/>
                </a:lnTo>
                <a:lnTo>
                  <a:pt x="240" y="654"/>
                </a:lnTo>
                <a:lnTo>
                  <a:pt x="246" y="687"/>
                </a:lnTo>
                <a:lnTo>
                  <a:pt x="252" y="720"/>
                </a:lnTo>
                <a:lnTo>
                  <a:pt x="259" y="754"/>
                </a:lnTo>
                <a:lnTo>
                  <a:pt x="267" y="785"/>
                </a:lnTo>
                <a:lnTo>
                  <a:pt x="275" y="817"/>
                </a:lnTo>
                <a:lnTo>
                  <a:pt x="285" y="849"/>
                </a:lnTo>
                <a:lnTo>
                  <a:pt x="295" y="881"/>
                </a:lnTo>
                <a:lnTo>
                  <a:pt x="306" y="912"/>
                </a:lnTo>
                <a:lnTo>
                  <a:pt x="318" y="942"/>
                </a:lnTo>
                <a:lnTo>
                  <a:pt x="329" y="973"/>
                </a:lnTo>
                <a:lnTo>
                  <a:pt x="342" y="1003"/>
                </a:lnTo>
                <a:lnTo>
                  <a:pt x="357" y="1032"/>
                </a:lnTo>
                <a:lnTo>
                  <a:pt x="371" y="1062"/>
                </a:lnTo>
                <a:lnTo>
                  <a:pt x="386" y="1090"/>
                </a:lnTo>
                <a:lnTo>
                  <a:pt x="403" y="1118"/>
                </a:lnTo>
                <a:lnTo>
                  <a:pt x="419" y="1147"/>
                </a:lnTo>
                <a:lnTo>
                  <a:pt x="436" y="1174"/>
                </a:lnTo>
                <a:lnTo>
                  <a:pt x="453" y="1201"/>
                </a:lnTo>
                <a:lnTo>
                  <a:pt x="472" y="1228"/>
                </a:lnTo>
                <a:lnTo>
                  <a:pt x="491" y="1254"/>
                </a:lnTo>
                <a:lnTo>
                  <a:pt x="511" y="1280"/>
                </a:lnTo>
                <a:lnTo>
                  <a:pt x="531" y="1305"/>
                </a:lnTo>
                <a:lnTo>
                  <a:pt x="553" y="1330"/>
                </a:lnTo>
                <a:lnTo>
                  <a:pt x="574" y="1353"/>
                </a:lnTo>
                <a:lnTo>
                  <a:pt x="595" y="1377"/>
                </a:lnTo>
                <a:lnTo>
                  <a:pt x="618" y="1401"/>
                </a:lnTo>
                <a:lnTo>
                  <a:pt x="641" y="1423"/>
                </a:lnTo>
                <a:lnTo>
                  <a:pt x="665" y="1445"/>
                </a:lnTo>
                <a:lnTo>
                  <a:pt x="690" y="1467"/>
                </a:lnTo>
                <a:lnTo>
                  <a:pt x="713" y="1487"/>
                </a:lnTo>
                <a:lnTo>
                  <a:pt x="739" y="1508"/>
                </a:lnTo>
                <a:lnTo>
                  <a:pt x="764" y="1527"/>
                </a:lnTo>
                <a:lnTo>
                  <a:pt x="791" y="1546"/>
                </a:lnTo>
                <a:lnTo>
                  <a:pt x="817" y="1565"/>
                </a:lnTo>
                <a:lnTo>
                  <a:pt x="844" y="1582"/>
                </a:lnTo>
                <a:lnTo>
                  <a:pt x="872" y="1600"/>
                </a:lnTo>
                <a:lnTo>
                  <a:pt x="900" y="1617"/>
                </a:lnTo>
                <a:lnTo>
                  <a:pt x="928" y="1632"/>
                </a:lnTo>
                <a:lnTo>
                  <a:pt x="957" y="1647"/>
                </a:lnTo>
                <a:lnTo>
                  <a:pt x="986" y="1662"/>
                </a:lnTo>
                <a:lnTo>
                  <a:pt x="1016" y="1676"/>
                </a:lnTo>
                <a:lnTo>
                  <a:pt x="1046" y="1689"/>
                </a:lnTo>
                <a:lnTo>
                  <a:pt x="1076" y="1702"/>
                </a:lnTo>
                <a:lnTo>
                  <a:pt x="1106" y="1714"/>
                </a:lnTo>
                <a:lnTo>
                  <a:pt x="1138" y="1724"/>
                </a:lnTo>
                <a:lnTo>
                  <a:pt x="1169" y="1734"/>
                </a:lnTo>
                <a:lnTo>
                  <a:pt x="1201" y="1743"/>
                </a:lnTo>
                <a:lnTo>
                  <a:pt x="1233" y="1752"/>
                </a:lnTo>
                <a:lnTo>
                  <a:pt x="1266" y="1761"/>
                </a:lnTo>
                <a:lnTo>
                  <a:pt x="1299" y="1768"/>
                </a:lnTo>
                <a:lnTo>
                  <a:pt x="1332" y="1774"/>
                </a:lnTo>
                <a:lnTo>
                  <a:pt x="1365" y="1780"/>
                </a:lnTo>
                <a:lnTo>
                  <a:pt x="1398" y="1784"/>
                </a:lnTo>
                <a:lnTo>
                  <a:pt x="1432" y="1788"/>
                </a:lnTo>
                <a:lnTo>
                  <a:pt x="1467" y="1790"/>
                </a:lnTo>
                <a:lnTo>
                  <a:pt x="1501" y="1793"/>
                </a:lnTo>
                <a:lnTo>
                  <a:pt x="1535" y="1794"/>
                </a:lnTo>
                <a:lnTo>
                  <a:pt x="1569" y="1795"/>
                </a:lnTo>
                <a:lnTo>
                  <a:pt x="1569" y="1795"/>
                </a:lnTo>
                <a:lnTo>
                  <a:pt x="1625" y="1794"/>
                </a:lnTo>
                <a:lnTo>
                  <a:pt x="1680" y="1790"/>
                </a:lnTo>
                <a:lnTo>
                  <a:pt x="1735" y="1784"/>
                </a:lnTo>
                <a:lnTo>
                  <a:pt x="1789" y="1777"/>
                </a:lnTo>
                <a:lnTo>
                  <a:pt x="1842" y="1767"/>
                </a:lnTo>
                <a:lnTo>
                  <a:pt x="1894" y="1755"/>
                </a:lnTo>
                <a:lnTo>
                  <a:pt x="1946" y="1742"/>
                </a:lnTo>
                <a:lnTo>
                  <a:pt x="1997" y="1725"/>
                </a:lnTo>
                <a:lnTo>
                  <a:pt x="2046" y="1708"/>
                </a:lnTo>
                <a:lnTo>
                  <a:pt x="2096" y="1688"/>
                </a:lnTo>
                <a:lnTo>
                  <a:pt x="2143" y="1666"/>
                </a:lnTo>
                <a:lnTo>
                  <a:pt x="2191" y="1643"/>
                </a:lnTo>
                <a:lnTo>
                  <a:pt x="2237" y="1618"/>
                </a:lnTo>
                <a:lnTo>
                  <a:pt x="2281" y="1592"/>
                </a:lnTo>
                <a:lnTo>
                  <a:pt x="2325" y="1562"/>
                </a:lnTo>
                <a:lnTo>
                  <a:pt x="2368" y="1533"/>
                </a:lnTo>
                <a:lnTo>
                  <a:pt x="2408" y="1501"/>
                </a:lnTo>
                <a:lnTo>
                  <a:pt x="2448" y="1468"/>
                </a:lnTo>
                <a:lnTo>
                  <a:pt x="2487" y="1434"/>
                </a:lnTo>
                <a:lnTo>
                  <a:pt x="2525" y="1397"/>
                </a:lnTo>
                <a:lnTo>
                  <a:pt x="2560" y="1359"/>
                </a:lnTo>
                <a:lnTo>
                  <a:pt x="2594" y="1322"/>
                </a:lnTo>
                <a:lnTo>
                  <a:pt x="2627" y="1280"/>
                </a:lnTo>
                <a:lnTo>
                  <a:pt x="2658" y="1239"/>
                </a:lnTo>
                <a:lnTo>
                  <a:pt x="2689" y="1196"/>
                </a:lnTo>
                <a:lnTo>
                  <a:pt x="2716" y="1153"/>
                </a:lnTo>
                <a:lnTo>
                  <a:pt x="2743" y="1108"/>
                </a:lnTo>
                <a:lnTo>
                  <a:pt x="2768" y="1062"/>
                </a:lnTo>
                <a:lnTo>
                  <a:pt x="2790" y="1015"/>
                </a:lnTo>
                <a:lnTo>
                  <a:pt x="2812" y="966"/>
                </a:lnTo>
                <a:lnTo>
                  <a:pt x="2832" y="918"/>
                </a:lnTo>
                <a:lnTo>
                  <a:pt x="2848" y="867"/>
                </a:lnTo>
                <a:lnTo>
                  <a:pt x="2728" y="987"/>
                </a:lnTo>
                <a:lnTo>
                  <a:pt x="2728" y="987"/>
                </a:lnTo>
                <a:lnTo>
                  <a:pt x="2721" y="994"/>
                </a:lnTo>
                <a:lnTo>
                  <a:pt x="2711" y="999"/>
                </a:lnTo>
                <a:lnTo>
                  <a:pt x="2702" y="1002"/>
                </a:lnTo>
                <a:lnTo>
                  <a:pt x="2691" y="1003"/>
                </a:lnTo>
                <a:lnTo>
                  <a:pt x="2691" y="1003"/>
                </a:lnTo>
                <a:lnTo>
                  <a:pt x="2681" y="1002"/>
                </a:lnTo>
                <a:lnTo>
                  <a:pt x="2671" y="999"/>
                </a:lnTo>
                <a:lnTo>
                  <a:pt x="2662" y="994"/>
                </a:lnTo>
                <a:lnTo>
                  <a:pt x="2653" y="987"/>
                </a:lnTo>
                <a:lnTo>
                  <a:pt x="2415" y="749"/>
                </a:lnTo>
                <a:lnTo>
                  <a:pt x="2415" y="749"/>
                </a:lnTo>
                <a:lnTo>
                  <a:pt x="2403" y="782"/>
                </a:lnTo>
                <a:lnTo>
                  <a:pt x="2390" y="813"/>
                </a:lnTo>
                <a:lnTo>
                  <a:pt x="2375" y="844"/>
                </a:lnTo>
                <a:lnTo>
                  <a:pt x="2359" y="875"/>
                </a:lnTo>
                <a:lnTo>
                  <a:pt x="2343" y="905"/>
                </a:lnTo>
                <a:lnTo>
                  <a:pt x="2325" y="933"/>
                </a:lnTo>
                <a:lnTo>
                  <a:pt x="2306" y="961"/>
                </a:lnTo>
                <a:lnTo>
                  <a:pt x="2286" y="990"/>
                </a:lnTo>
                <a:lnTo>
                  <a:pt x="2265" y="1016"/>
                </a:lnTo>
                <a:lnTo>
                  <a:pt x="2243" y="1042"/>
                </a:lnTo>
                <a:lnTo>
                  <a:pt x="2220" y="1066"/>
                </a:lnTo>
                <a:lnTo>
                  <a:pt x="2196" y="1091"/>
                </a:lnTo>
                <a:lnTo>
                  <a:pt x="2172" y="1114"/>
                </a:lnTo>
                <a:lnTo>
                  <a:pt x="2146" y="1136"/>
                </a:lnTo>
                <a:lnTo>
                  <a:pt x="2120" y="1157"/>
                </a:lnTo>
                <a:lnTo>
                  <a:pt x="2093" y="1179"/>
                </a:lnTo>
                <a:lnTo>
                  <a:pt x="2064" y="1198"/>
                </a:lnTo>
                <a:lnTo>
                  <a:pt x="2036" y="1215"/>
                </a:lnTo>
                <a:lnTo>
                  <a:pt x="2006" y="1233"/>
                </a:lnTo>
                <a:lnTo>
                  <a:pt x="1976" y="1249"/>
                </a:lnTo>
                <a:lnTo>
                  <a:pt x="1945" y="1264"/>
                </a:lnTo>
                <a:lnTo>
                  <a:pt x="1914" y="1278"/>
                </a:lnTo>
                <a:lnTo>
                  <a:pt x="1882" y="1291"/>
                </a:lnTo>
                <a:lnTo>
                  <a:pt x="1849" y="1301"/>
                </a:lnTo>
                <a:lnTo>
                  <a:pt x="1816" y="1312"/>
                </a:lnTo>
                <a:lnTo>
                  <a:pt x="1782" y="1320"/>
                </a:lnTo>
                <a:lnTo>
                  <a:pt x="1748" y="1329"/>
                </a:lnTo>
                <a:lnTo>
                  <a:pt x="1713" y="1334"/>
                </a:lnTo>
                <a:lnTo>
                  <a:pt x="1678" y="1339"/>
                </a:lnTo>
                <a:lnTo>
                  <a:pt x="1643" y="1343"/>
                </a:lnTo>
                <a:lnTo>
                  <a:pt x="1606" y="1345"/>
                </a:lnTo>
                <a:lnTo>
                  <a:pt x="1569" y="1346"/>
                </a:lnTo>
                <a:lnTo>
                  <a:pt x="1569" y="1346"/>
                </a:lnTo>
                <a:lnTo>
                  <a:pt x="1523" y="1345"/>
                </a:lnTo>
                <a:lnTo>
                  <a:pt x="1478" y="1342"/>
                </a:lnTo>
                <a:lnTo>
                  <a:pt x="1434" y="1336"/>
                </a:lnTo>
                <a:lnTo>
                  <a:pt x="1389" y="1327"/>
                </a:lnTo>
                <a:lnTo>
                  <a:pt x="1345" y="1318"/>
                </a:lnTo>
                <a:lnTo>
                  <a:pt x="1303" y="1306"/>
                </a:lnTo>
                <a:lnTo>
                  <a:pt x="1261" y="1292"/>
                </a:lnTo>
                <a:lnTo>
                  <a:pt x="1221" y="1275"/>
                </a:lnTo>
                <a:lnTo>
                  <a:pt x="1181" y="1258"/>
                </a:lnTo>
                <a:lnTo>
                  <a:pt x="1142" y="1238"/>
                </a:lnTo>
                <a:lnTo>
                  <a:pt x="1104" y="1216"/>
                </a:lnTo>
                <a:lnTo>
                  <a:pt x="1069" y="1193"/>
                </a:lnTo>
                <a:lnTo>
                  <a:pt x="1033" y="1168"/>
                </a:lnTo>
                <a:lnTo>
                  <a:pt x="999" y="1141"/>
                </a:lnTo>
                <a:lnTo>
                  <a:pt x="966" y="1114"/>
                </a:lnTo>
                <a:lnTo>
                  <a:pt x="935" y="1083"/>
                </a:lnTo>
                <a:lnTo>
                  <a:pt x="906" y="1052"/>
                </a:lnTo>
                <a:lnTo>
                  <a:pt x="877" y="1019"/>
                </a:lnTo>
                <a:lnTo>
                  <a:pt x="850" y="986"/>
                </a:lnTo>
                <a:lnTo>
                  <a:pt x="825" y="951"/>
                </a:lnTo>
                <a:lnTo>
                  <a:pt x="803" y="914"/>
                </a:lnTo>
                <a:lnTo>
                  <a:pt x="781" y="876"/>
                </a:lnTo>
                <a:lnTo>
                  <a:pt x="760" y="839"/>
                </a:lnTo>
                <a:lnTo>
                  <a:pt x="743" y="798"/>
                </a:lnTo>
                <a:lnTo>
                  <a:pt x="727" y="757"/>
                </a:lnTo>
                <a:lnTo>
                  <a:pt x="713" y="716"/>
                </a:lnTo>
                <a:lnTo>
                  <a:pt x="700" y="673"/>
                </a:lnTo>
                <a:lnTo>
                  <a:pt x="691" y="630"/>
                </a:lnTo>
                <a:lnTo>
                  <a:pt x="683" y="586"/>
                </a:lnTo>
                <a:lnTo>
                  <a:pt x="677" y="541"/>
                </a:lnTo>
                <a:lnTo>
                  <a:pt x="674" y="495"/>
                </a:lnTo>
                <a:lnTo>
                  <a:pt x="673" y="449"/>
                </a:lnTo>
                <a:lnTo>
                  <a:pt x="897" y="449"/>
                </a:lnTo>
                <a:lnTo>
                  <a:pt x="449" y="0"/>
                </a:lnTo>
                <a:lnTo>
                  <a:pt x="0" y="449"/>
                </a:lnTo>
                <a:lnTo>
                  <a:pt x="224" y="449"/>
                </a:lnTo>
                <a:close/>
              </a:path>
            </a:pathLst>
          </a:custGeom>
          <a:blipFill>
            <a:blip r:embed="rId5" cstate="screen"/>
            <a:stretch>
              <a:fillRect/>
            </a:stretch>
          </a:blipFill>
          <a:ln>
            <a:noFill/>
          </a:ln>
          <a:effectLst/>
        </p:spPr>
        <p:txBody>
          <a:bodyPr wrap="none" lIns="134178" tIns="67090" rIns="134178" bIns="67090" anchor="ctr"/>
          <a:lstStyle/>
          <a:p>
            <a:pPr defTabSz="1218565">
              <a:defRPr/>
            </a:pPr>
            <a:endParaRPr lang="zh-CN" altLang="en-US" sz="1900" kern="0">
              <a:solidFill>
                <a:schemeClr val="bg1"/>
              </a:solidFill>
              <a:latin typeface="Arial" panose="020B0604020202020204"/>
              <a:ea typeface="微软雅黑" panose="020B0503020204020204" pitchFamily="34" charset="-122"/>
            </a:endParaRPr>
          </a:p>
        </p:txBody>
      </p:sp>
      <p:sp>
        <p:nvSpPr>
          <p:cNvPr id="9" name="Freeform 7"/>
          <p:cNvSpPr/>
          <p:nvPr/>
        </p:nvSpPr>
        <p:spPr bwMode="auto">
          <a:xfrm rot="5400000">
            <a:off x="4441546" y="2601560"/>
            <a:ext cx="4992256" cy="3144957"/>
          </a:xfrm>
          <a:custGeom>
            <a:avLst/>
            <a:gdLst>
              <a:gd name="T0" fmla="*/ 2147483647 w 2849"/>
              <a:gd name="T1" fmla="*/ 2147483647 h 1794"/>
              <a:gd name="T2" fmla="*/ 2147483647 w 2849"/>
              <a:gd name="T3" fmla="*/ 2088860183 h 1794"/>
              <a:gd name="T4" fmla="*/ 2147483647 w 2849"/>
              <a:gd name="T5" fmla="*/ 1912483007 h 1794"/>
              <a:gd name="T6" fmla="*/ 2147483647 w 2849"/>
              <a:gd name="T7" fmla="*/ 1743022479 h 1794"/>
              <a:gd name="T8" fmla="*/ 2147483647 w 2849"/>
              <a:gd name="T9" fmla="*/ 1580478600 h 1794"/>
              <a:gd name="T10" fmla="*/ 2147483647 w 2849"/>
              <a:gd name="T11" fmla="*/ 1421394360 h 1794"/>
              <a:gd name="T12" fmla="*/ 2147483647 w 2849"/>
              <a:gd name="T13" fmla="*/ 1265766801 h 1794"/>
              <a:gd name="T14" fmla="*/ 2147483647 w 2849"/>
              <a:gd name="T15" fmla="*/ 1118785382 h 1794"/>
              <a:gd name="T16" fmla="*/ 2147483647 w 2849"/>
              <a:gd name="T17" fmla="*/ 980449774 h 1794"/>
              <a:gd name="T18" fmla="*/ 2147483647 w 2849"/>
              <a:gd name="T19" fmla="*/ 845573806 h 1794"/>
              <a:gd name="T20" fmla="*/ 2147483647 w 2849"/>
              <a:gd name="T21" fmla="*/ 721071496 h 1794"/>
              <a:gd name="T22" fmla="*/ 2147483647 w 2849"/>
              <a:gd name="T23" fmla="*/ 605216148 h 1794"/>
              <a:gd name="T24" fmla="*/ 2147483647 w 2849"/>
              <a:gd name="T25" fmla="*/ 496277613 h 1794"/>
              <a:gd name="T26" fmla="*/ 2147483647 w 2849"/>
              <a:gd name="T27" fmla="*/ 395984889 h 1794"/>
              <a:gd name="T28" fmla="*/ 2147483647 w 2849"/>
              <a:gd name="T29" fmla="*/ 307796218 h 1794"/>
              <a:gd name="T30" fmla="*/ 2147483647 w 2849"/>
              <a:gd name="T31" fmla="*/ 228253441 h 1794"/>
              <a:gd name="T32" fmla="*/ 2147483647 w 2849"/>
              <a:gd name="T33" fmla="*/ 160814758 h 1794"/>
              <a:gd name="T34" fmla="*/ 2147483647 w 2849"/>
              <a:gd name="T35" fmla="*/ 103751090 h 1794"/>
              <a:gd name="T36" fmla="*/ 2147483647 w 2849"/>
              <a:gd name="T37" fmla="*/ 58792851 h 1794"/>
              <a:gd name="T38" fmla="*/ 2147483647 w 2849"/>
              <a:gd name="T39" fmla="*/ 25937444 h 1794"/>
              <a:gd name="T40" fmla="*/ 2147483647 w 2849"/>
              <a:gd name="T41" fmla="*/ 6916651 h 1794"/>
              <a:gd name="T42" fmla="*/ 2147483647 w 2849"/>
              <a:gd name="T43" fmla="*/ 0 h 1794"/>
              <a:gd name="T44" fmla="*/ 2018256886 w 2849"/>
              <a:gd name="T45" fmla="*/ 6916651 h 1794"/>
              <a:gd name="T46" fmla="*/ 1738956500 w 2849"/>
              <a:gd name="T47" fmla="*/ 46688716 h 1794"/>
              <a:gd name="T48" fmla="*/ 1471292430 w 2849"/>
              <a:gd name="T49" fmla="*/ 117584387 h 1794"/>
              <a:gd name="T50" fmla="*/ 1215715985 w 2849"/>
              <a:gd name="T51" fmla="*/ 221336792 h 1794"/>
              <a:gd name="T52" fmla="*/ 980861511 w 2849"/>
              <a:gd name="T53" fmla="*/ 351025356 h 1794"/>
              <a:gd name="T54" fmla="*/ 759822778 w 2849"/>
              <a:gd name="T55" fmla="*/ 506652586 h 1794"/>
              <a:gd name="T56" fmla="*/ 559505523 w 2849"/>
              <a:gd name="T57" fmla="*/ 686488087 h 1794"/>
              <a:gd name="T58" fmla="*/ 383364339 w 2849"/>
              <a:gd name="T59" fmla="*/ 888802862 h 1794"/>
              <a:gd name="T60" fmla="*/ 227947343 w 2849"/>
              <a:gd name="T61" fmla="*/ 1108410409 h 1794"/>
              <a:gd name="T62" fmla="*/ 98431454 w 2849"/>
              <a:gd name="T63" fmla="*/ 1347038741 h 1794"/>
              <a:gd name="T64" fmla="*/ 0 w 2849"/>
              <a:gd name="T65" fmla="*/ 1602959024 h 1794"/>
              <a:gd name="T66" fmla="*/ 221038815 w 2849"/>
              <a:gd name="T67" fmla="*/ 1385080639 h 1794"/>
              <a:gd name="T68" fmla="*/ 272844891 w 2849"/>
              <a:gd name="T69" fmla="*/ 1367788688 h 1794"/>
              <a:gd name="T70" fmla="*/ 307382275 w 2849"/>
              <a:gd name="T71" fmla="*/ 1374705336 h 1794"/>
              <a:gd name="T72" fmla="*/ 747734825 w 2849"/>
              <a:gd name="T73" fmla="*/ 1807002796 h 1794"/>
              <a:gd name="T74" fmla="*/ 792632373 w 2849"/>
              <a:gd name="T75" fmla="*/ 1696335099 h 1794"/>
              <a:gd name="T76" fmla="*/ 873795094 w 2849"/>
              <a:gd name="T77" fmla="*/ 1538978706 h 1794"/>
              <a:gd name="T78" fmla="*/ 972227822 w 2849"/>
              <a:gd name="T79" fmla="*/ 1391997287 h 1794"/>
              <a:gd name="T80" fmla="*/ 1084473663 w 2849"/>
              <a:gd name="T81" fmla="*/ 1257120990 h 1794"/>
              <a:gd name="T82" fmla="*/ 1212261721 w 2849"/>
              <a:gd name="T83" fmla="*/ 1137806167 h 1794"/>
              <a:gd name="T84" fmla="*/ 1353865521 w 2849"/>
              <a:gd name="T85" fmla="*/ 1030596794 h 1794"/>
              <a:gd name="T86" fmla="*/ 1505829814 w 2849"/>
              <a:gd name="T87" fmla="*/ 944137368 h 1794"/>
              <a:gd name="T88" fmla="*/ 1669881732 w 2849"/>
              <a:gd name="T89" fmla="*/ 871511239 h 1794"/>
              <a:gd name="T90" fmla="*/ 1840842177 w 2849"/>
              <a:gd name="T91" fmla="*/ 817905895 h 1794"/>
              <a:gd name="T92" fmla="*/ 2022164100 w 2849"/>
              <a:gd name="T93" fmla="*/ 786780975 h 1794"/>
              <a:gd name="T94" fmla="*/ 2147483647 w 2849"/>
              <a:gd name="T95" fmla="*/ 774676840 h 1794"/>
              <a:gd name="T96" fmla="*/ 2147483647 w 2849"/>
              <a:gd name="T97" fmla="*/ 781593489 h 1794"/>
              <a:gd name="T98" fmla="*/ 2147483647 w 2849"/>
              <a:gd name="T99" fmla="*/ 823094697 h 1794"/>
              <a:gd name="T100" fmla="*/ 2147483647 w 2849"/>
              <a:gd name="T101" fmla="*/ 895720825 h 1794"/>
              <a:gd name="T102" fmla="*/ 2147483647 w 2849"/>
              <a:gd name="T103" fmla="*/ 997742712 h 1794"/>
              <a:gd name="T104" fmla="*/ 2147483647 w 2849"/>
              <a:gd name="T105" fmla="*/ 1129160356 h 1794"/>
              <a:gd name="T106" fmla="*/ 2147483647 w 2849"/>
              <a:gd name="T107" fmla="*/ 1283058424 h 1794"/>
              <a:gd name="T108" fmla="*/ 2147483647 w 2849"/>
              <a:gd name="T109" fmla="*/ 1457706767 h 1794"/>
              <a:gd name="T110" fmla="*/ 2147483647 w 2849"/>
              <a:gd name="T111" fmla="*/ 1653104728 h 1794"/>
              <a:gd name="T112" fmla="*/ 2147483647 w 2849"/>
              <a:gd name="T113" fmla="*/ 1864066464 h 1794"/>
              <a:gd name="T114" fmla="*/ 2147483647 w 2849"/>
              <a:gd name="T115" fmla="*/ 2088860183 h 1794"/>
              <a:gd name="T116" fmla="*/ 2147483647 w 2849"/>
              <a:gd name="T117" fmla="*/ 2147483647 h 1794"/>
              <a:gd name="T118" fmla="*/ 2147483647 w 2849"/>
              <a:gd name="T119" fmla="*/ 2147483647 h 179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849"/>
              <a:gd name="T181" fmla="*/ 0 h 1794"/>
              <a:gd name="T182" fmla="*/ 2849 w 2849"/>
              <a:gd name="T183" fmla="*/ 1794 h 179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849" h="1794">
                <a:moveTo>
                  <a:pt x="2625" y="1345"/>
                </a:moveTo>
                <a:lnTo>
                  <a:pt x="2625" y="1345"/>
                </a:lnTo>
                <a:lnTo>
                  <a:pt x="2623" y="1311"/>
                </a:lnTo>
                <a:lnTo>
                  <a:pt x="2622" y="1276"/>
                </a:lnTo>
                <a:lnTo>
                  <a:pt x="2620" y="1242"/>
                </a:lnTo>
                <a:lnTo>
                  <a:pt x="2618" y="1208"/>
                </a:lnTo>
                <a:lnTo>
                  <a:pt x="2614" y="1174"/>
                </a:lnTo>
                <a:lnTo>
                  <a:pt x="2609" y="1141"/>
                </a:lnTo>
                <a:lnTo>
                  <a:pt x="2603" y="1106"/>
                </a:lnTo>
                <a:lnTo>
                  <a:pt x="2597" y="1075"/>
                </a:lnTo>
                <a:lnTo>
                  <a:pt x="2590" y="1041"/>
                </a:lnTo>
                <a:lnTo>
                  <a:pt x="2582" y="1008"/>
                </a:lnTo>
                <a:lnTo>
                  <a:pt x="2574" y="977"/>
                </a:lnTo>
                <a:lnTo>
                  <a:pt x="2564" y="945"/>
                </a:lnTo>
                <a:lnTo>
                  <a:pt x="2554" y="914"/>
                </a:lnTo>
                <a:lnTo>
                  <a:pt x="2543" y="882"/>
                </a:lnTo>
                <a:lnTo>
                  <a:pt x="2531" y="851"/>
                </a:lnTo>
                <a:lnTo>
                  <a:pt x="2518" y="822"/>
                </a:lnTo>
                <a:lnTo>
                  <a:pt x="2505" y="791"/>
                </a:lnTo>
                <a:lnTo>
                  <a:pt x="2491" y="762"/>
                </a:lnTo>
                <a:lnTo>
                  <a:pt x="2477" y="732"/>
                </a:lnTo>
                <a:lnTo>
                  <a:pt x="2462" y="704"/>
                </a:lnTo>
                <a:lnTo>
                  <a:pt x="2446" y="675"/>
                </a:lnTo>
                <a:lnTo>
                  <a:pt x="2430" y="647"/>
                </a:lnTo>
                <a:lnTo>
                  <a:pt x="2412" y="620"/>
                </a:lnTo>
                <a:lnTo>
                  <a:pt x="2394" y="593"/>
                </a:lnTo>
                <a:lnTo>
                  <a:pt x="2377" y="567"/>
                </a:lnTo>
                <a:lnTo>
                  <a:pt x="2357" y="540"/>
                </a:lnTo>
                <a:lnTo>
                  <a:pt x="2338" y="515"/>
                </a:lnTo>
                <a:lnTo>
                  <a:pt x="2318" y="489"/>
                </a:lnTo>
                <a:lnTo>
                  <a:pt x="2296" y="464"/>
                </a:lnTo>
                <a:lnTo>
                  <a:pt x="2275" y="440"/>
                </a:lnTo>
                <a:lnTo>
                  <a:pt x="2253" y="417"/>
                </a:lnTo>
                <a:lnTo>
                  <a:pt x="2230" y="393"/>
                </a:lnTo>
                <a:lnTo>
                  <a:pt x="2207" y="371"/>
                </a:lnTo>
                <a:lnTo>
                  <a:pt x="2183" y="350"/>
                </a:lnTo>
                <a:lnTo>
                  <a:pt x="2159" y="328"/>
                </a:lnTo>
                <a:lnTo>
                  <a:pt x="2135" y="307"/>
                </a:lnTo>
                <a:lnTo>
                  <a:pt x="2110" y="287"/>
                </a:lnTo>
                <a:lnTo>
                  <a:pt x="2084" y="267"/>
                </a:lnTo>
                <a:lnTo>
                  <a:pt x="2058" y="248"/>
                </a:lnTo>
                <a:lnTo>
                  <a:pt x="2031" y="229"/>
                </a:lnTo>
                <a:lnTo>
                  <a:pt x="2003" y="211"/>
                </a:lnTo>
                <a:lnTo>
                  <a:pt x="1976" y="195"/>
                </a:lnTo>
                <a:lnTo>
                  <a:pt x="1948" y="178"/>
                </a:lnTo>
                <a:lnTo>
                  <a:pt x="1920" y="162"/>
                </a:lnTo>
                <a:lnTo>
                  <a:pt x="1891" y="146"/>
                </a:lnTo>
                <a:lnTo>
                  <a:pt x="1862" y="132"/>
                </a:lnTo>
                <a:lnTo>
                  <a:pt x="1832" y="118"/>
                </a:lnTo>
                <a:lnTo>
                  <a:pt x="1803" y="105"/>
                </a:lnTo>
                <a:lnTo>
                  <a:pt x="1772" y="93"/>
                </a:lnTo>
                <a:lnTo>
                  <a:pt x="1741" y="81"/>
                </a:lnTo>
                <a:lnTo>
                  <a:pt x="1711" y="71"/>
                </a:lnTo>
                <a:lnTo>
                  <a:pt x="1679" y="60"/>
                </a:lnTo>
                <a:lnTo>
                  <a:pt x="1647" y="51"/>
                </a:lnTo>
                <a:lnTo>
                  <a:pt x="1615" y="43"/>
                </a:lnTo>
                <a:lnTo>
                  <a:pt x="1583" y="34"/>
                </a:lnTo>
                <a:lnTo>
                  <a:pt x="1550" y="27"/>
                </a:lnTo>
                <a:lnTo>
                  <a:pt x="1517" y="20"/>
                </a:lnTo>
                <a:lnTo>
                  <a:pt x="1484" y="15"/>
                </a:lnTo>
                <a:lnTo>
                  <a:pt x="1450" y="11"/>
                </a:lnTo>
                <a:lnTo>
                  <a:pt x="1417" y="7"/>
                </a:lnTo>
                <a:lnTo>
                  <a:pt x="1382" y="4"/>
                </a:lnTo>
                <a:lnTo>
                  <a:pt x="1348" y="1"/>
                </a:lnTo>
                <a:lnTo>
                  <a:pt x="1314" y="0"/>
                </a:lnTo>
                <a:lnTo>
                  <a:pt x="1278" y="0"/>
                </a:lnTo>
                <a:lnTo>
                  <a:pt x="1223" y="1"/>
                </a:lnTo>
                <a:lnTo>
                  <a:pt x="1167" y="4"/>
                </a:lnTo>
                <a:lnTo>
                  <a:pt x="1113" y="9"/>
                </a:lnTo>
                <a:lnTo>
                  <a:pt x="1060" y="18"/>
                </a:lnTo>
                <a:lnTo>
                  <a:pt x="1007" y="27"/>
                </a:lnTo>
                <a:lnTo>
                  <a:pt x="954" y="39"/>
                </a:lnTo>
                <a:lnTo>
                  <a:pt x="903" y="53"/>
                </a:lnTo>
                <a:lnTo>
                  <a:pt x="852" y="68"/>
                </a:lnTo>
                <a:lnTo>
                  <a:pt x="801" y="86"/>
                </a:lnTo>
                <a:lnTo>
                  <a:pt x="753" y="106"/>
                </a:lnTo>
                <a:lnTo>
                  <a:pt x="704" y="128"/>
                </a:lnTo>
                <a:lnTo>
                  <a:pt x="658" y="151"/>
                </a:lnTo>
                <a:lnTo>
                  <a:pt x="612" y="176"/>
                </a:lnTo>
                <a:lnTo>
                  <a:pt x="568" y="203"/>
                </a:lnTo>
                <a:lnTo>
                  <a:pt x="524" y="231"/>
                </a:lnTo>
                <a:lnTo>
                  <a:pt x="481" y="261"/>
                </a:lnTo>
                <a:lnTo>
                  <a:pt x="440" y="293"/>
                </a:lnTo>
                <a:lnTo>
                  <a:pt x="400" y="326"/>
                </a:lnTo>
                <a:lnTo>
                  <a:pt x="362" y="361"/>
                </a:lnTo>
                <a:lnTo>
                  <a:pt x="324" y="397"/>
                </a:lnTo>
                <a:lnTo>
                  <a:pt x="289" y="435"/>
                </a:lnTo>
                <a:lnTo>
                  <a:pt x="255" y="473"/>
                </a:lnTo>
                <a:lnTo>
                  <a:pt x="222" y="514"/>
                </a:lnTo>
                <a:lnTo>
                  <a:pt x="190" y="555"/>
                </a:lnTo>
                <a:lnTo>
                  <a:pt x="160" y="597"/>
                </a:lnTo>
                <a:lnTo>
                  <a:pt x="132" y="641"/>
                </a:lnTo>
                <a:lnTo>
                  <a:pt x="106" y="686"/>
                </a:lnTo>
                <a:lnTo>
                  <a:pt x="81" y="732"/>
                </a:lnTo>
                <a:lnTo>
                  <a:pt x="57" y="779"/>
                </a:lnTo>
                <a:lnTo>
                  <a:pt x="36" y="828"/>
                </a:lnTo>
                <a:lnTo>
                  <a:pt x="17" y="877"/>
                </a:lnTo>
                <a:lnTo>
                  <a:pt x="0" y="927"/>
                </a:lnTo>
                <a:lnTo>
                  <a:pt x="120" y="806"/>
                </a:lnTo>
                <a:lnTo>
                  <a:pt x="128" y="801"/>
                </a:lnTo>
                <a:lnTo>
                  <a:pt x="138" y="795"/>
                </a:lnTo>
                <a:lnTo>
                  <a:pt x="147" y="792"/>
                </a:lnTo>
                <a:lnTo>
                  <a:pt x="158" y="791"/>
                </a:lnTo>
                <a:lnTo>
                  <a:pt x="167" y="792"/>
                </a:lnTo>
                <a:lnTo>
                  <a:pt x="178" y="795"/>
                </a:lnTo>
                <a:lnTo>
                  <a:pt x="186" y="801"/>
                </a:lnTo>
                <a:lnTo>
                  <a:pt x="194" y="806"/>
                </a:lnTo>
                <a:lnTo>
                  <a:pt x="433" y="1045"/>
                </a:lnTo>
                <a:lnTo>
                  <a:pt x="446" y="1013"/>
                </a:lnTo>
                <a:lnTo>
                  <a:pt x="459" y="981"/>
                </a:lnTo>
                <a:lnTo>
                  <a:pt x="473" y="951"/>
                </a:lnTo>
                <a:lnTo>
                  <a:pt x="488" y="920"/>
                </a:lnTo>
                <a:lnTo>
                  <a:pt x="506" y="890"/>
                </a:lnTo>
                <a:lnTo>
                  <a:pt x="524" y="861"/>
                </a:lnTo>
                <a:lnTo>
                  <a:pt x="543" y="832"/>
                </a:lnTo>
                <a:lnTo>
                  <a:pt x="563" y="805"/>
                </a:lnTo>
                <a:lnTo>
                  <a:pt x="584" y="778"/>
                </a:lnTo>
                <a:lnTo>
                  <a:pt x="605" y="752"/>
                </a:lnTo>
                <a:lnTo>
                  <a:pt x="628" y="727"/>
                </a:lnTo>
                <a:lnTo>
                  <a:pt x="653" y="704"/>
                </a:lnTo>
                <a:lnTo>
                  <a:pt x="677" y="680"/>
                </a:lnTo>
                <a:lnTo>
                  <a:pt x="702" y="658"/>
                </a:lnTo>
                <a:lnTo>
                  <a:pt x="729" y="636"/>
                </a:lnTo>
                <a:lnTo>
                  <a:pt x="756" y="616"/>
                </a:lnTo>
                <a:lnTo>
                  <a:pt x="784" y="596"/>
                </a:lnTo>
                <a:lnTo>
                  <a:pt x="813" y="579"/>
                </a:lnTo>
                <a:lnTo>
                  <a:pt x="843" y="561"/>
                </a:lnTo>
                <a:lnTo>
                  <a:pt x="872" y="546"/>
                </a:lnTo>
                <a:lnTo>
                  <a:pt x="903" y="530"/>
                </a:lnTo>
                <a:lnTo>
                  <a:pt x="935" y="516"/>
                </a:lnTo>
                <a:lnTo>
                  <a:pt x="967" y="504"/>
                </a:lnTo>
                <a:lnTo>
                  <a:pt x="1000" y="492"/>
                </a:lnTo>
                <a:lnTo>
                  <a:pt x="1033" y="482"/>
                </a:lnTo>
                <a:lnTo>
                  <a:pt x="1066" y="473"/>
                </a:lnTo>
                <a:lnTo>
                  <a:pt x="1100" y="465"/>
                </a:lnTo>
                <a:lnTo>
                  <a:pt x="1136" y="459"/>
                </a:lnTo>
                <a:lnTo>
                  <a:pt x="1171" y="455"/>
                </a:lnTo>
                <a:lnTo>
                  <a:pt x="1206" y="451"/>
                </a:lnTo>
                <a:lnTo>
                  <a:pt x="1242" y="449"/>
                </a:lnTo>
                <a:lnTo>
                  <a:pt x="1278" y="448"/>
                </a:lnTo>
                <a:lnTo>
                  <a:pt x="1324" y="449"/>
                </a:lnTo>
                <a:lnTo>
                  <a:pt x="1371" y="452"/>
                </a:lnTo>
                <a:lnTo>
                  <a:pt x="1415" y="458"/>
                </a:lnTo>
                <a:lnTo>
                  <a:pt x="1459" y="466"/>
                </a:lnTo>
                <a:lnTo>
                  <a:pt x="1503" y="476"/>
                </a:lnTo>
                <a:lnTo>
                  <a:pt x="1545" y="489"/>
                </a:lnTo>
                <a:lnTo>
                  <a:pt x="1587" y="503"/>
                </a:lnTo>
                <a:lnTo>
                  <a:pt x="1628" y="518"/>
                </a:lnTo>
                <a:lnTo>
                  <a:pt x="1668" y="536"/>
                </a:lnTo>
                <a:lnTo>
                  <a:pt x="1706" y="556"/>
                </a:lnTo>
                <a:lnTo>
                  <a:pt x="1744" y="577"/>
                </a:lnTo>
                <a:lnTo>
                  <a:pt x="1780" y="601"/>
                </a:lnTo>
                <a:lnTo>
                  <a:pt x="1816" y="626"/>
                </a:lnTo>
                <a:lnTo>
                  <a:pt x="1850" y="653"/>
                </a:lnTo>
                <a:lnTo>
                  <a:pt x="1882" y="681"/>
                </a:lnTo>
                <a:lnTo>
                  <a:pt x="1913" y="711"/>
                </a:lnTo>
                <a:lnTo>
                  <a:pt x="1943" y="742"/>
                </a:lnTo>
                <a:lnTo>
                  <a:pt x="1970" y="775"/>
                </a:lnTo>
                <a:lnTo>
                  <a:pt x="1998" y="809"/>
                </a:lnTo>
                <a:lnTo>
                  <a:pt x="2022" y="843"/>
                </a:lnTo>
                <a:lnTo>
                  <a:pt x="2046" y="880"/>
                </a:lnTo>
                <a:lnTo>
                  <a:pt x="2067" y="917"/>
                </a:lnTo>
                <a:lnTo>
                  <a:pt x="2087" y="956"/>
                </a:lnTo>
                <a:lnTo>
                  <a:pt x="2105" y="995"/>
                </a:lnTo>
                <a:lnTo>
                  <a:pt x="2122" y="1037"/>
                </a:lnTo>
                <a:lnTo>
                  <a:pt x="2136" y="1078"/>
                </a:lnTo>
                <a:lnTo>
                  <a:pt x="2148" y="1121"/>
                </a:lnTo>
                <a:lnTo>
                  <a:pt x="2158" y="1164"/>
                </a:lnTo>
                <a:lnTo>
                  <a:pt x="2165" y="1208"/>
                </a:lnTo>
                <a:lnTo>
                  <a:pt x="2171" y="1254"/>
                </a:lnTo>
                <a:lnTo>
                  <a:pt x="2175" y="1299"/>
                </a:lnTo>
                <a:lnTo>
                  <a:pt x="2176" y="1345"/>
                </a:lnTo>
                <a:lnTo>
                  <a:pt x="1952" y="1345"/>
                </a:lnTo>
                <a:lnTo>
                  <a:pt x="2400" y="1794"/>
                </a:lnTo>
                <a:lnTo>
                  <a:pt x="2849" y="1345"/>
                </a:lnTo>
                <a:lnTo>
                  <a:pt x="2625" y="1345"/>
                </a:lnTo>
                <a:close/>
              </a:path>
            </a:pathLst>
          </a:custGeom>
          <a:blipFill>
            <a:blip r:embed="rId6" cstate="screen"/>
            <a:stretch>
              <a:fillRect/>
            </a:stretch>
          </a:blipFill>
          <a:ln w="9525">
            <a:noFill/>
            <a:round/>
          </a:ln>
        </p:spPr>
        <p:txBody>
          <a:bodyPr wrap="none" lIns="134178" tIns="67090" rIns="134178" bIns="67090" anchor="ctr"/>
          <a:lstStyle/>
          <a:p>
            <a:pPr defTabSz="1218565">
              <a:defRPr/>
            </a:pPr>
            <a:endParaRPr lang="zh-CN" altLang="en-US" sz="1900" kern="0">
              <a:solidFill>
                <a:schemeClr val="bg1"/>
              </a:solidFill>
            </a:endParaRPr>
          </a:p>
        </p:txBody>
      </p:sp>
      <p:sp>
        <p:nvSpPr>
          <p:cNvPr id="10" name="WordArt 9"/>
          <p:cNvSpPr>
            <a:spLocks noChangeArrowheads="1" noChangeShapeType="1" noTextEdit="1"/>
          </p:cNvSpPr>
          <p:nvPr/>
        </p:nvSpPr>
        <p:spPr bwMode="auto">
          <a:xfrm rot="-5400000">
            <a:off x="4087284" y="2143245"/>
            <a:ext cx="3762187" cy="3504744"/>
          </a:xfrm>
          <a:prstGeom prst="rect">
            <a:avLst/>
          </a:prstGeom>
        </p:spPr>
        <p:txBody>
          <a:bodyPr spcFirstLastPara="1" wrap="none" lIns="121710" tIns="60854" rIns="121710" bIns="60854" fromWordArt="1">
            <a:prstTxWarp prst="textArchUp">
              <a:avLst>
                <a:gd name="adj" fmla="val 12276668"/>
              </a:avLst>
            </a:prstTxWarp>
          </a:bodyPr>
          <a:lstStyle/>
          <a:p>
            <a:pPr algn="ctr" defTabSz="1218565">
              <a:defRPr/>
            </a:pPr>
            <a:r>
              <a:rPr lang="zh-CN" altLang="en-US" sz="900" kern="10">
                <a:ln w="9525">
                  <a:noFill/>
                  <a:round/>
                </a:ln>
                <a:solidFill>
                  <a:schemeClr val="bg1"/>
                </a:solidFill>
                <a:latin typeface="微软雅黑" panose="020B0503020204020204" pitchFamily="34" charset="-122"/>
                <a:ea typeface="微软雅黑" panose="020B0503020204020204" pitchFamily="34" charset="-122"/>
              </a:rPr>
              <a:t>       单击此处填加文字内容     </a:t>
            </a:r>
          </a:p>
        </p:txBody>
      </p:sp>
      <p:sp>
        <p:nvSpPr>
          <p:cNvPr id="11" name="WordArt 9"/>
          <p:cNvSpPr>
            <a:spLocks noChangeArrowheads="1" noChangeShapeType="1" noTextEdit="1"/>
          </p:cNvSpPr>
          <p:nvPr/>
        </p:nvSpPr>
        <p:spPr bwMode="auto">
          <a:xfrm rot="5400000">
            <a:off x="4497850" y="2196171"/>
            <a:ext cx="3762188" cy="3504744"/>
          </a:xfrm>
          <a:prstGeom prst="rect">
            <a:avLst/>
          </a:prstGeom>
        </p:spPr>
        <p:txBody>
          <a:bodyPr spcFirstLastPara="1" wrap="none" lIns="121710" tIns="60854" rIns="121710" bIns="60854" fromWordArt="1">
            <a:prstTxWarp prst="textArchUp">
              <a:avLst>
                <a:gd name="adj" fmla="val 12276668"/>
              </a:avLst>
            </a:prstTxWarp>
          </a:bodyPr>
          <a:lstStyle/>
          <a:p>
            <a:pPr algn="ctr" defTabSz="1218565">
              <a:defRPr/>
            </a:pPr>
            <a:r>
              <a:rPr lang="zh-CN" altLang="en-US" sz="900" kern="10" dirty="0">
                <a:ln w="9525">
                  <a:noFill/>
                  <a:round/>
                </a:ln>
                <a:solidFill>
                  <a:schemeClr val="bg1"/>
                </a:solidFill>
                <a:latin typeface="微软雅黑" panose="020B0503020204020204" pitchFamily="34" charset="-122"/>
                <a:ea typeface="微软雅黑" panose="020B0503020204020204" pitchFamily="34" charset="-122"/>
              </a:rPr>
              <a:t>       单击此处填加文字内容     </a:t>
            </a:r>
          </a:p>
        </p:txBody>
      </p:sp>
      <p:sp>
        <p:nvSpPr>
          <p:cNvPr id="12" name="Text Box 45"/>
          <p:cNvSpPr txBox="1">
            <a:spLocks noChangeArrowheads="1"/>
          </p:cNvSpPr>
          <p:nvPr/>
        </p:nvSpPr>
        <p:spPr bwMode="auto">
          <a:xfrm>
            <a:off x="668614" y="2122157"/>
            <a:ext cx="2962948" cy="950604"/>
          </a:xfrm>
          <a:prstGeom prst="rect">
            <a:avLst/>
          </a:prstGeom>
          <a:noFill/>
          <a:ln w="9525">
            <a:noFill/>
            <a:miter lim="800000"/>
          </a:ln>
        </p:spPr>
        <p:txBody>
          <a:bodyPr lIns="134178" tIns="67090" rIns="134178" bIns="67090">
            <a:spAutoFit/>
          </a:bodyPr>
          <a:lstStyle/>
          <a:p>
            <a:pPr defTabSz="914400" fontAlgn="base">
              <a:spcBef>
                <a:spcPct val="0"/>
              </a:spcBef>
              <a:spcAft>
                <a:spcPct val="0"/>
              </a:spcAft>
            </a:pPr>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rPr>
              <a:t>单击填加标题</a:t>
            </a:r>
            <a:endParaRPr lang="en-US" altLang="ko-KR" sz="2000" b="1" dirty="0">
              <a:solidFill>
                <a:schemeClr val="tx1">
                  <a:lumMod val="75000"/>
                  <a:lumOff val="25000"/>
                </a:schemeClr>
              </a:solidFill>
              <a:latin typeface="微软雅黑" panose="020B0503020204020204" pitchFamily="34" charset="-122"/>
              <a:ea typeface="微软雅黑" panose="020B0503020204020204" pitchFamily="34" charset="-122"/>
            </a:endParaRPr>
          </a:p>
          <a:p>
            <a:pPr marL="0" lvl="2" defTabSz="914400" eaLnBrk="0" fontAlgn="base" hangingPunct="0">
              <a:spcBef>
                <a:spcPct val="0"/>
              </a:spcBef>
              <a:spcAft>
                <a:spcPct val="0"/>
              </a:spcAft>
              <a:buClr>
                <a:srgbClr val="0070C0"/>
              </a:buClr>
              <a:buSzPct val="80000"/>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点击添加文本点击添加文本</a:t>
            </a:r>
            <a:endPar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endParaRPr>
          </a:p>
          <a:p>
            <a:pPr marL="0" lvl="2" defTabSz="914400" eaLnBrk="0" fontAlgn="base" hangingPunct="0">
              <a:spcBef>
                <a:spcPct val="0"/>
              </a:spcBef>
              <a:spcAft>
                <a:spcPct val="0"/>
              </a:spcAft>
              <a:buClr>
                <a:srgbClr val="0070C0"/>
              </a:buClr>
              <a:buSzPct val="80000"/>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点击添加文本点击添加文本</a:t>
            </a:r>
            <a:endPar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3" name="Text Box 45"/>
          <p:cNvSpPr txBox="1">
            <a:spLocks noChangeArrowheads="1"/>
          </p:cNvSpPr>
          <p:nvPr/>
        </p:nvSpPr>
        <p:spPr bwMode="auto">
          <a:xfrm>
            <a:off x="668614" y="3441162"/>
            <a:ext cx="2962948" cy="950603"/>
          </a:xfrm>
          <a:prstGeom prst="rect">
            <a:avLst/>
          </a:prstGeom>
          <a:noFill/>
          <a:ln w="9525">
            <a:noFill/>
            <a:miter lim="800000"/>
          </a:ln>
        </p:spPr>
        <p:txBody>
          <a:bodyPr lIns="134178" tIns="67090" rIns="134178" bIns="67090">
            <a:spAutoFit/>
          </a:bodyPr>
          <a:lstStyle/>
          <a:p>
            <a:pPr defTabSz="914400" fontAlgn="base">
              <a:spcBef>
                <a:spcPct val="0"/>
              </a:spcBef>
              <a:spcAft>
                <a:spcPct val="0"/>
              </a:spcAft>
            </a:pPr>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rPr>
              <a:t>单击填加标题</a:t>
            </a:r>
            <a:endParaRPr lang="en-US" altLang="ko-KR" sz="2000" b="1" dirty="0">
              <a:solidFill>
                <a:schemeClr val="tx1">
                  <a:lumMod val="75000"/>
                  <a:lumOff val="25000"/>
                </a:schemeClr>
              </a:solidFill>
              <a:latin typeface="微软雅黑" panose="020B0503020204020204" pitchFamily="34" charset="-122"/>
              <a:ea typeface="微软雅黑" panose="020B0503020204020204" pitchFamily="34" charset="-122"/>
            </a:endParaRPr>
          </a:p>
          <a:p>
            <a:pPr marL="0" lvl="2" defTabSz="914400" eaLnBrk="0" fontAlgn="base" hangingPunct="0">
              <a:spcBef>
                <a:spcPct val="0"/>
              </a:spcBef>
              <a:spcAft>
                <a:spcPct val="0"/>
              </a:spcAft>
              <a:buClr>
                <a:srgbClr val="0070C0"/>
              </a:buClr>
              <a:buSzPct val="80000"/>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点击添加文本点击添加文本</a:t>
            </a:r>
            <a:endPar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endParaRPr>
          </a:p>
          <a:p>
            <a:pPr marL="0" lvl="2" defTabSz="914400" eaLnBrk="0" fontAlgn="base" hangingPunct="0">
              <a:spcBef>
                <a:spcPct val="0"/>
              </a:spcBef>
              <a:spcAft>
                <a:spcPct val="0"/>
              </a:spcAft>
              <a:buClr>
                <a:srgbClr val="0070C0"/>
              </a:buClr>
              <a:buSzPct val="80000"/>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点击添加文本点击添加文本</a:t>
            </a:r>
            <a:endPar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4" name="Text Box 45"/>
          <p:cNvSpPr txBox="1">
            <a:spLocks noChangeArrowheads="1"/>
          </p:cNvSpPr>
          <p:nvPr/>
        </p:nvSpPr>
        <p:spPr bwMode="auto">
          <a:xfrm>
            <a:off x="668614" y="4713557"/>
            <a:ext cx="2962948" cy="948486"/>
          </a:xfrm>
          <a:prstGeom prst="rect">
            <a:avLst/>
          </a:prstGeom>
          <a:noFill/>
          <a:ln w="9525">
            <a:noFill/>
            <a:miter lim="800000"/>
          </a:ln>
        </p:spPr>
        <p:txBody>
          <a:bodyPr lIns="134178" tIns="67090" rIns="134178" bIns="67090">
            <a:spAutoFit/>
          </a:bodyPr>
          <a:lstStyle/>
          <a:p>
            <a:pPr defTabSz="914400" fontAlgn="base">
              <a:spcBef>
                <a:spcPct val="0"/>
              </a:spcBef>
              <a:spcAft>
                <a:spcPct val="0"/>
              </a:spcAft>
            </a:pPr>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rPr>
              <a:t>单击填加标题</a:t>
            </a:r>
            <a:endParaRPr lang="en-US" altLang="ko-KR" sz="2000" b="1" dirty="0">
              <a:solidFill>
                <a:schemeClr val="tx1">
                  <a:lumMod val="75000"/>
                  <a:lumOff val="25000"/>
                </a:schemeClr>
              </a:solidFill>
              <a:latin typeface="微软雅黑" panose="020B0503020204020204" pitchFamily="34" charset="-122"/>
              <a:ea typeface="微软雅黑" panose="020B0503020204020204" pitchFamily="34" charset="-122"/>
            </a:endParaRPr>
          </a:p>
          <a:p>
            <a:pPr marL="0" lvl="2" defTabSz="914400" eaLnBrk="0" fontAlgn="base" hangingPunct="0">
              <a:spcBef>
                <a:spcPct val="0"/>
              </a:spcBef>
              <a:spcAft>
                <a:spcPct val="0"/>
              </a:spcAft>
              <a:buClr>
                <a:srgbClr val="0070C0"/>
              </a:buClr>
              <a:buSzPct val="80000"/>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点击添加文本点击添加文本</a:t>
            </a:r>
            <a:endPar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endParaRPr>
          </a:p>
          <a:p>
            <a:pPr marL="0" lvl="2" defTabSz="914400" eaLnBrk="0" fontAlgn="base" hangingPunct="0">
              <a:spcBef>
                <a:spcPct val="0"/>
              </a:spcBef>
              <a:spcAft>
                <a:spcPct val="0"/>
              </a:spcAft>
              <a:buClr>
                <a:srgbClr val="0070C0"/>
              </a:buClr>
              <a:buSzPct val="80000"/>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点击添加文本点击添加文本</a:t>
            </a:r>
            <a:endPar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5" name="Text Box 45"/>
          <p:cNvSpPr txBox="1">
            <a:spLocks noChangeArrowheads="1"/>
          </p:cNvSpPr>
          <p:nvPr/>
        </p:nvSpPr>
        <p:spPr bwMode="auto">
          <a:xfrm>
            <a:off x="8787400" y="2385024"/>
            <a:ext cx="2962948" cy="950604"/>
          </a:xfrm>
          <a:prstGeom prst="rect">
            <a:avLst/>
          </a:prstGeom>
          <a:noFill/>
          <a:ln w="9525">
            <a:noFill/>
            <a:miter lim="800000"/>
          </a:ln>
        </p:spPr>
        <p:txBody>
          <a:bodyPr lIns="134178" tIns="67090" rIns="134178" bIns="67090">
            <a:spAutoFit/>
          </a:bodyPr>
          <a:lstStyle/>
          <a:p>
            <a:pPr defTabSz="914400" fontAlgn="base">
              <a:spcBef>
                <a:spcPct val="0"/>
              </a:spcBef>
              <a:spcAft>
                <a:spcPct val="0"/>
              </a:spcAft>
            </a:pPr>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rPr>
              <a:t>单击填加标题</a:t>
            </a:r>
            <a:endParaRPr lang="en-US" altLang="ko-KR" sz="2000" b="1" dirty="0">
              <a:solidFill>
                <a:schemeClr val="tx1">
                  <a:lumMod val="75000"/>
                  <a:lumOff val="25000"/>
                </a:schemeClr>
              </a:solidFill>
              <a:latin typeface="微软雅黑" panose="020B0503020204020204" pitchFamily="34" charset="-122"/>
              <a:ea typeface="微软雅黑" panose="020B0503020204020204" pitchFamily="34" charset="-122"/>
            </a:endParaRPr>
          </a:p>
          <a:p>
            <a:pPr marL="0" lvl="2" defTabSz="914400" eaLnBrk="0" fontAlgn="base" hangingPunct="0">
              <a:spcBef>
                <a:spcPct val="0"/>
              </a:spcBef>
              <a:spcAft>
                <a:spcPct val="0"/>
              </a:spcAft>
              <a:buClr>
                <a:srgbClr val="0070C0"/>
              </a:buClr>
              <a:buSzPct val="80000"/>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点击添加文本点击添加文本</a:t>
            </a:r>
            <a:endPar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endParaRPr>
          </a:p>
          <a:p>
            <a:pPr marL="0" lvl="2" defTabSz="914400" eaLnBrk="0" fontAlgn="base" hangingPunct="0">
              <a:spcBef>
                <a:spcPct val="0"/>
              </a:spcBef>
              <a:spcAft>
                <a:spcPct val="0"/>
              </a:spcAft>
              <a:buClr>
                <a:srgbClr val="0070C0"/>
              </a:buClr>
              <a:buSzPct val="80000"/>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点击添加文本点击添加文本</a:t>
            </a:r>
            <a:endPar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6" name="Text Box 45"/>
          <p:cNvSpPr txBox="1">
            <a:spLocks noChangeArrowheads="1"/>
          </p:cNvSpPr>
          <p:nvPr/>
        </p:nvSpPr>
        <p:spPr bwMode="auto">
          <a:xfrm>
            <a:off x="8787400" y="3704030"/>
            <a:ext cx="2962948" cy="950603"/>
          </a:xfrm>
          <a:prstGeom prst="rect">
            <a:avLst/>
          </a:prstGeom>
          <a:noFill/>
          <a:ln w="9525">
            <a:noFill/>
            <a:miter lim="800000"/>
          </a:ln>
        </p:spPr>
        <p:txBody>
          <a:bodyPr lIns="134178" tIns="67090" rIns="134178" bIns="67090">
            <a:spAutoFit/>
          </a:bodyPr>
          <a:lstStyle/>
          <a:p>
            <a:pPr defTabSz="914400" fontAlgn="base">
              <a:spcBef>
                <a:spcPct val="0"/>
              </a:spcBef>
              <a:spcAft>
                <a:spcPct val="0"/>
              </a:spcAft>
            </a:pPr>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rPr>
              <a:t>单击填加标题</a:t>
            </a:r>
            <a:endParaRPr lang="en-US" altLang="ko-KR" sz="2000" b="1" dirty="0">
              <a:solidFill>
                <a:schemeClr val="tx1">
                  <a:lumMod val="75000"/>
                  <a:lumOff val="25000"/>
                </a:schemeClr>
              </a:solidFill>
              <a:latin typeface="微软雅黑" panose="020B0503020204020204" pitchFamily="34" charset="-122"/>
              <a:ea typeface="微软雅黑" panose="020B0503020204020204" pitchFamily="34" charset="-122"/>
            </a:endParaRPr>
          </a:p>
          <a:p>
            <a:pPr marL="0" lvl="2" defTabSz="914400" eaLnBrk="0" fontAlgn="base" hangingPunct="0">
              <a:spcBef>
                <a:spcPct val="0"/>
              </a:spcBef>
              <a:spcAft>
                <a:spcPct val="0"/>
              </a:spcAft>
              <a:buClr>
                <a:srgbClr val="0070C0"/>
              </a:buClr>
              <a:buSzPct val="80000"/>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点击添加文本点击添加文本</a:t>
            </a:r>
            <a:endPar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endParaRPr>
          </a:p>
          <a:p>
            <a:pPr marL="0" lvl="2" defTabSz="914400" eaLnBrk="0" fontAlgn="base" hangingPunct="0">
              <a:spcBef>
                <a:spcPct val="0"/>
              </a:spcBef>
              <a:spcAft>
                <a:spcPct val="0"/>
              </a:spcAft>
              <a:buClr>
                <a:srgbClr val="0070C0"/>
              </a:buClr>
              <a:buSzPct val="80000"/>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点击添加文本点击添加文本</a:t>
            </a:r>
            <a:endPar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7" name="Text Box 45"/>
          <p:cNvSpPr txBox="1">
            <a:spLocks noChangeArrowheads="1"/>
          </p:cNvSpPr>
          <p:nvPr/>
        </p:nvSpPr>
        <p:spPr bwMode="auto">
          <a:xfrm>
            <a:off x="8787400" y="4976424"/>
            <a:ext cx="2962948" cy="948486"/>
          </a:xfrm>
          <a:prstGeom prst="rect">
            <a:avLst/>
          </a:prstGeom>
          <a:noFill/>
          <a:ln w="9525">
            <a:noFill/>
            <a:miter lim="800000"/>
          </a:ln>
        </p:spPr>
        <p:txBody>
          <a:bodyPr lIns="134178" tIns="67090" rIns="134178" bIns="67090">
            <a:spAutoFit/>
          </a:bodyPr>
          <a:lstStyle/>
          <a:p>
            <a:pPr defTabSz="914400" fontAlgn="base">
              <a:spcBef>
                <a:spcPct val="0"/>
              </a:spcBef>
              <a:spcAft>
                <a:spcPct val="0"/>
              </a:spcAft>
            </a:pPr>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rPr>
              <a:t>单击填加标题</a:t>
            </a:r>
            <a:endParaRPr lang="en-US" altLang="ko-KR" sz="2000" b="1" dirty="0">
              <a:solidFill>
                <a:schemeClr val="tx1">
                  <a:lumMod val="75000"/>
                  <a:lumOff val="25000"/>
                </a:schemeClr>
              </a:solidFill>
              <a:latin typeface="微软雅黑" panose="020B0503020204020204" pitchFamily="34" charset="-122"/>
              <a:ea typeface="微软雅黑" panose="020B0503020204020204" pitchFamily="34" charset="-122"/>
            </a:endParaRPr>
          </a:p>
          <a:p>
            <a:pPr marL="0" lvl="2" defTabSz="914400" eaLnBrk="0" fontAlgn="base" hangingPunct="0">
              <a:spcBef>
                <a:spcPct val="0"/>
              </a:spcBef>
              <a:spcAft>
                <a:spcPct val="0"/>
              </a:spcAft>
              <a:buClr>
                <a:srgbClr val="0070C0"/>
              </a:buClr>
              <a:buSzPct val="80000"/>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点击添加文本点击添加文本</a:t>
            </a:r>
            <a:endPar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endParaRPr>
          </a:p>
          <a:p>
            <a:pPr marL="0" lvl="2" defTabSz="914400" eaLnBrk="0" fontAlgn="base" hangingPunct="0">
              <a:spcBef>
                <a:spcPct val="0"/>
              </a:spcBef>
              <a:spcAft>
                <a:spcPct val="0"/>
              </a:spcAft>
              <a:buClr>
                <a:srgbClr val="0070C0"/>
              </a:buClr>
              <a:buSzPct val="80000"/>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点击添加文本点击添加文本</a:t>
            </a:r>
            <a:endPar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8" name="Text Box 16"/>
          <p:cNvSpPr txBox="1">
            <a:spLocks noChangeArrowheads="1"/>
          </p:cNvSpPr>
          <p:nvPr/>
        </p:nvSpPr>
        <p:spPr bwMode="auto">
          <a:xfrm>
            <a:off x="5485831" y="3231891"/>
            <a:ext cx="1326977" cy="1401558"/>
          </a:xfrm>
          <a:prstGeom prst="rect">
            <a:avLst/>
          </a:prstGeom>
          <a:noFill/>
          <a:ln w="9525">
            <a:noFill/>
            <a:miter lim="800000"/>
          </a:ln>
        </p:spPr>
        <p:txBody>
          <a:bodyPr wrap="none" lIns="134178" tIns="67090" rIns="134178" bIns="67090">
            <a:spAutoFit/>
          </a:bodyPr>
          <a:lstStyle/>
          <a:p>
            <a:pPr algn="r" defTabSz="914400" fontAlgn="base">
              <a:spcBef>
                <a:spcPct val="0"/>
              </a:spcBef>
              <a:spcAft>
                <a:spcPct val="0"/>
              </a:spcAft>
            </a:pPr>
            <a:r>
              <a:rPr lang="zh-CN" altLang="en-US" sz="4100" b="1" dirty="0">
                <a:solidFill>
                  <a:schemeClr val="tx1">
                    <a:lumMod val="75000"/>
                    <a:lumOff val="25000"/>
                  </a:schemeClr>
                </a:solidFill>
                <a:latin typeface="微软雅黑" panose="020B0503020204020204" pitchFamily="34" charset="-122"/>
                <a:ea typeface="微软雅黑" panose="020B0503020204020204" pitchFamily="34" charset="-122"/>
              </a:rPr>
              <a:t>填加</a:t>
            </a:r>
            <a:endParaRPr lang="en-US" altLang="zh-CN" sz="4100" b="1" dirty="0">
              <a:solidFill>
                <a:schemeClr val="tx1">
                  <a:lumMod val="75000"/>
                  <a:lumOff val="25000"/>
                </a:schemeClr>
              </a:solidFill>
              <a:latin typeface="微软雅黑" panose="020B0503020204020204" pitchFamily="34" charset="-122"/>
              <a:ea typeface="微软雅黑" panose="020B0503020204020204" pitchFamily="34" charset="-122"/>
            </a:endParaRPr>
          </a:p>
          <a:p>
            <a:pPr algn="r" defTabSz="914400" fontAlgn="base">
              <a:spcBef>
                <a:spcPct val="0"/>
              </a:spcBef>
              <a:spcAft>
                <a:spcPct val="0"/>
              </a:spcAft>
            </a:pPr>
            <a:r>
              <a:rPr lang="zh-CN" altLang="en-US" sz="4100" b="1" dirty="0">
                <a:solidFill>
                  <a:schemeClr val="tx1">
                    <a:lumMod val="75000"/>
                    <a:lumOff val="25000"/>
                  </a:schemeClr>
                </a:solidFill>
                <a:latin typeface="微软雅黑" panose="020B0503020204020204" pitchFamily="34" charset="-122"/>
                <a:ea typeface="微软雅黑" panose="020B0503020204020204" pitchFamily="34" charset="-122"/>
              </a:rPr>
              <a:t>标题</a:t>
            </a:r>
            <a:endParaRPr lang="en-US" altLang="ko-KR" sz="41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500"/>
                                        <p:tgtEl>
                                          <p:spTgt spid="23"/>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left)">
                                      <p:cBhvr>
                                        <p:cTn id="15" dur="500"/>
                                        <p:tgtEl>
                                          <p:spTgt spid="24"/>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fade">
                                      <p:cBhvr>
                                        <p:cTn id="19" dur="500"/>
                                        <p:tgtEl>
                                          <p:spTgt spid="25"/>
                                        </p:tgtEl>
                                      </p:cBhvr>
                                    </p:animEffect>
                                  </p:childTnLst>
                                </p:cTn>
                              </p:par>
                              <p:par>
                                <p:cTn id="20" presetID="2" presetClass="entr" presetSubtype="8" fill="hold" grpId="0" nodeType="withEffect">
                                  <p:stCondLst>
                                    <p:cond delay="0"/>
                                  </p:stCondLst>
                                  <p:childTnLst>
                                    <p:set>
                                      <p:cBhvr>
                                        <p:cTn id="21" dur="1" fill="hold">
                                          <p:stCondLst>
                                            <p:cond delay="0"/>
                                          </p:stCondLst>
                                        </p:cTn>
                                        <p:tgtEl>
                                          <p:spTgt spid="26"/>
                                        </p:tgtEl>
                                        <p:attrNameLst>
                                          <p:attrName>style.visibility</p:attrName>
                                        </p:attrNameLst>
                                      </p:cBhvr>
                                      <p:to>
                                        <p:strVal val="visible"/>
                                      </p:to>
                                    </p:set>
                                    <p:anim calcmode="lin" valueType="num">
                                      <p:cBhvr additive="base">
                                        <p:cTn id="22" dur="500" fill="hold"/>
                                        <p:tgtEl>
                                          <p:spTgt spid="26"/>
                                        </p:tgtEl>
                                        <p:attrNameLst>
                                          <p:attrName>ppt_x</p:attrName>
                                        </p:attrNameLst>
                                      </p:cBhvr>
                                      <p:tavLst>
                                        <p:tav tm="0">
                                          <p:val>
                                            <p:strVal val="0-#ppt_w/2"/>
                                          </p:val>
                                        </p:tav>
                                        <p:tav tm="100000">
                                          <p:val>
                                            <p:strVal val="#ppt_x"/>
                                          </p:val>
                                        </p:tav>
                                      </p:tavLst>
                                    </p:anim>
                                    <p:anim calcmode="lin" valueType="num">
                                      <p:cBhvr additive="base">
                                        <p:cTn id="23" dur="500" fill="hold"/>
                                        <p:tgtEl>
                                          <p:spTgt spid="26"/>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2" presetClass="entr" presetSubtype="4" fill="hold"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750"/>
                                        <p:tgtEl>
                                          <p:spTgt spid="8"/>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up)">
                                      <p:cBhvr>
                                        <p:cTn id="31" dur="750"/>
                                        <p:tgtEl>
                                          <p:spTgt spid="9"/>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7"/>
                                        </p:tgtEl>
                                        <p:attrNameLst>
                                          <p:attrName>style.visibility</p:attrName>
                                        </p:attrNameLst>
                                      </p:cBhvr>
                                      <p:to>
                                        <p:strVal val="visible"/>
                                      </p:to>
                                    </p:set>
                                    <p:anim calcmode="lin" valueType="num">
                                      <p:cBhvr>
                                        <p:cTn id="35" dur="750" fill="hold"/>
                                        <p:tgtEl>
                                          <p:spTgt spid="7"/>
                                        </p:tgtEl>
                                        <p:attrNameLst>
                                          <p:attrName>ppt_w</p:attrName>
                                        </p:attrNameLst>
                                      </p:cBhvr>
                                      <p:tavLst>
                                        <p:tav tm="0">
                                          <p:val>
                                            <p:fltVal val="0"/>
                                          </p:val>
                                        </p:tav>
                                        <p:tav tm="100000">
                                          <p:val>
                                            <p:strVal val="#ppt_w"/>
                                          </p:val>
                                        </p:tav>
                                      </p:tavLst>
                                    </p:anim>
                                    <p:anim calcmode="lin" valueType="num">
                                      <p:cBhvr>
                                        <p:cTn id="36" dur="750" fill="hold"/>
                                        <p:tgtEl>
                                          <p:spTgt spid="7"/>
                                        </p:tgtEl>
                                        <p:attrNameLst>
                                          <p:attrName>ppt_h</p:attrName>
                                        </p:attrNameLst>
                                      </p:cBhvr>
                                      <p:tavLst>
                                        <p:tav tm="0">
                                          <p:val>
                                            <p:fltVal val="0"/>
                                          </p:val>
                                        </p:tav>
                                        <p:tav tm="100000">
                                          <p:val>
                                            <p:strVal val="#ppt_h"/>
                                          </p:val>
                                        </p:tav>
                                      </p:tavLst>
                                    </p:anim>
                                    <p:animEffect transition="in" filter="fade">
                                      <p:cBhvr>
                                        <p:cTn id="37" dur="750"/>
                                        <p:tgtEl>
                                          <p:spTgt spid="7"/>
                                        </p:tgtEl>
                                      </p:cBhvr>
                                    </p:animEffect>
                                  </p:childTnLst>
                                </p:cTn>
                              </p:par>
                            </p:childTnLst>
                          </p:cTn>
                        </p:par>
                        <p:par>
                          <p:cTn id="38" fill="hold">
                            <p:stCondLst>
                              <p:cond delay="5000"/>
                            </p:stCondLst>
                            <p:childTnLst>
                              <p:par>
                                <p:cTn id="39" presetID="49" presetClass="entr" presetSubtype="0" decel="100000" fill="hold" grpId="0"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p:cTn id="41" dur="750" fill="hold"/>
                                        <p:tgtEl>
                                          <p:spTgt spid="18"/>
                                        </p:tgtEl>
                                        <p:attrNameLst>
                                          <p:attrName>ppt_w</p:attrName>
                                        </p:attrNameLst>
                                      </p:cBhvr>
                                      <p:tavLst>
                                        <p:tav tm="0">
                                          <p:val>
                                            <p:fltVal val="0"/>
                                          </p:val>
                                        </p:tav>
                                        <p:tav tm="100000">
                                          <p:val>
                                            <p:strVal val="#ppt_w"/>
                                          </p:val>
                                        </p:tav>
                                      </p:tavLst>
                                    </p:anim>
                                    <p:anim calcmode="lin" valueType="num">
                                      <p:cBhvr>
                                        <p:cTn id="42" dur="750" fill="hold"/>
                                        <p:tgtEl>
                                          <p:spTgt spid="18"/>
                                        </p:tgtEl>
                                        <p:attrNameLst>
                                          <p:attrName>ppt_h</p:attrName>
                                        </p:attrNameLst>
                                      </p:cBhvr>
                                      <p:tavLst>
                                        <p:tav tm="0">
                                          <p:val>
                                            <p:fltVal val="0"/>
                                          </p:val>
                                        </p:tav>
                                        <p:tav tm="100000">
                                          <p:val>
                                            <p:strVal val="#ppt_h"/>
                                          </p:val>
                                        </p:tav>
                                      </p:tavLst>
                                    </p:anim>
                                    <p:anim calcmode="lin" valueType="num">
                                      <p:cBhvr>
                                        <p:cTn id="43" dur="750" fill="hold"/>
                                        <p:tgtEl>
                                          <p:spTgt spid="18"/>
                                        </p:tgtEl>
                                        <p:attrNameLst>
                                          <p:attrName>style.rotation</p:attrName>
                                        </p:attrNameLst>
                                      </p:cBhvr>
                                      <p:tavLst>
                                        <p:tav tm="0">
                                          <p:val>
                                            <p:fltVal val="360"/>
                                          </p:val>
                                        </p:tav>
                                        <p:tav tm="100000">
                                          <p:val>
                                            <p:fltVal val="0"/>
                                          </p:val>
                                        </p:tav>
                                      </p:tavLst>
                                    </p:anim>
                                    <p:animEffect transition="in" filter="fade">
                                      <p:cBhvr>
                                        <p:cTn id="44" dur="750"/>
                                        <p:tgtEl>
                                          <p:spTgt spid="18"/>
                                        </p:tgtEl>
                                      </p:cBhvr>
                                    </p:animEffect>
                                  </p:childTnLst>
                                </p:cTn>
                              </p:par>
                            </p:childTnLst>
                          </p:cTn>
                        </p:par>
                        <p:par>
                          <p:cTn id="45" fill="hold">
                            <p:stCondLst>
                              <p:cond delay="6000"/>
                            </p:stCondLst>
                            <p:childTnLst>
                              <p:par>
                                <p:cTn id="46" presetID="21" presetClass="entr" presetSubtype="1" fill="hold" grpId="0" nodeType="afterEffect">
                                  <p:stCondLst>
                                    <p:cond delay="0"/>
                                  </p:stCondLst>
                                  <p:childTnLst>
                                    <p:set>
                                      <p:cBhvr>
                                        <p:cTn id="47" dur="1" fill="hold">
                                          <p:stCondLst>
                                            <p:cond delay="0"/>
                                          </p:stCondLst>
                                        </p:cTn>
                                        <p:tgtEl>
                                          <p:spTgt spid="11"/>
                                        </p:tgtEl>
                                        <p:attrNameLst>
                                          <p:attrName>style.visibility</p:attrName>
                                        </p:attrNameLst>
                                      </p:cBhvr>
                                      <p:to>
                                        <p:strVal val="visible"/>
                                      </p:to>
                                    </p:set>
                                    <p:animEffect transition="in" filter="wheel(1)">
                                      <p:cBhvr>
                                        <p:cTn id="48" dur="1750"/>
                                        <p:tgtEl>
                                          <p:spTgt spid="11"/>
                                        </p:tgtEl>
                                      </p:cBhvr>
                                    </p:animEffect>
                                  </p:childTnLst>
                                </p:cTn>
                              </p:par>
                              <p:par>
                                <p:cTn id="49" presetID="21" presetClass="entr" presetSubtype="1" fill="hold" grpId="0" nodeType="withEffect">
                                  <p:stCondLst>
                                    <p:cond delay="0"/>
                                  </p:stCondLst>
                                  <p:childTnLst>
                                    <p:set>
                                      <p:cBhvr>
                                        <p:cTn id="50" dur="1" fill="hold">
                                          <p:stCondLst>
                                            <p:cond delay="0"/>
                                          </p:stCondLst>
                                        </p:cTn>
                                        <p:tgtEl>
                                          <p:spTgt spid="10"/>
                                        </p:tgtEl>
                                        <p:attrNameLst>
                                          <p:attrName>style.visibility</p:attrName>
                                        </p:attrNameLst>
                                      </p:cBhvr>
                                      <p:to>
                                        <p:strVal val="visible"/>
                                      </p:to>
                                    </p:set>
                                    <p:animEffect transition="in" filter="wheel(1)">
                                      <p:cBhvr>
                                        <p:cTn id="51" dur="1750"/>
                                        <p:tgtEl>
                                          <p:spTgt spid="10"/>
                                        </p:tgtEl>
                                      </p:cBhvr>
                                    </p:animEffect>
                                  </p:childTnLst>
                                </p:cTn>
                              </p:par>
                            </p:childTnLst>
                          </p:cTn>
                        </p:par>
                        <p:par>
                          <p:cTn id="52" fill="hold">
                            <p:stCondLst>
                              <p:cond delay="8000"/>
                            </p:stCondLst>
                            <p:childTnLst>
                              <p:par>
                                <p:cTn id="53" presetID="42" presetClass="entr" presetSubtype="0" fill="hold" grpId="0" nodeType="afterEffect">
                                  <p:stCondLst>
                                    <p:cond delay="0"/>
                                  </p:stCondLst>
                                  <p:childTnLst>
                                    <p:set>
                                      <p:cBhvr>
                                        <p:cTn id="54" dur="1" fill="hold">
                                          <p:stCondLst>
                                            <p:cond delay="0"/>
                                          </p:stCondLst>
                                        </p:cTn>
                                        <p:tgtEl>
                                          <p:spTgt spid="12"/>
                                        </p:tgtEl>
                                        <p:attrNameLst>
                                          <p:attrName>style.visibility</p:attrName>
                                        </p:attrNameLst>
                                      </p:cBhvr>
                                      <p:to>
                                        <p:strVal val="visible"/>
                                      </p:to>
                                    </p:set>
                                    <p:animEffect transition="in" filter="fade">
                                      <p:cBhvr>
                                        <p:cTn id="55" dur="500"/>
                                        <p:tgtEl>
                                          <p:spTgt spid="12"/>
                                        </p:tgtEl>
                                      </p:cBhvr>
                                    </p:animEffect>
                                    <p:anim calcmode="lin" valueType="num">
                                      <p:cBhvr>
                                        <p:cTn id="56" dur="500" fill="hold"/>
                                        <p:tgtEl>
                                          <p:spTgt spid="12"/>
                                        </p:tgtEl>
                                        <p:attrNameLst>
                                          <p:attrName>ppt_x</p:attrName>
                                        </p:attrNameLst>
                                      </p:cBhvr>
                                      <p:tavLst>
                                        <p:tav tm="0">
                                          <p:val>
                                            <p:strVal val="#ppt_x"/>
                                          </p:val>
                                        </p:tav>
                                        <p:tav tm="100000">
                                          <p:val>
                                            <p:strVal val="#ppt_x"/>
                                          </p:val>
                                        </p:tav>
                                      </p:tavLst>
                                    </p:anim>
                                    <p:anim calcmode="lin" valueType="num">
                                      <p:cBhvr>
                                        <p:cTn id="57" dur="500" fill="hold"/>
                                        <p:tgtEl>
                                          <p:spTgt spid="12"/>
                                        </p:tgtEl>
                                        <p:attrNameLst>
                                          <p:attrName>ppt_y</p:attrName>
                                        </p:attrNameLst>
                                      </p:cBhvr>
                                      <p:tavLst>
                                        <p:tav tm="0">
                                          <p:val>
                                            <p:strVal val="#ppt_y+.1"/>
                                          </p:val>
                                        </p:tav>
                                        <p:tav tm="100000">
                                          <p:val>
                                            <p:strVal val="#ppt_y"/>
                                          </p:val>
                                        </p:tav>
                                      </p:tavLst>
                                    </p:anim>
                                  </p:childTnLst>
                                </p:cTn>
                              </p:par>
                            </p:childTnLst>
                          </p:cTn>
                        </p:par>
                        <p:par>
                          <p:cTn id="58" fill="hold">
                            <p:stCondLst>
                              <p:cond delay="8500"/>
                            </p:stCondLst>
                            <p:childTnLst>
                              <p:par>
                                <p:cTn id="59" presetID="42" presetClass="entr" presetSubtype="0" fill="hold" grpId="0" nodeType="afterEffect">
                                  <p:stCondLst>
                                    <p:cond delay="0"/>
                                  </p:stCondLst>
                                  <p:childTnLst>
                                    <p:set>
                                      <p:cBhvr>
                                        <p:cTn id="60" dur="1" fill="hold">
                                          <p:stCondLst>
                                            <p:cond delay="0"/>
                                          </p:stCondLst>
                                        </p:cTn>
                                        <p:tgtEl>
                                          <p:spTgt spid="13"/>
                                        </p:tgtEl>
                                        <p:attrNameLst>
                                          <p:attrName>style.visibility</p:attrName>
                                        </p:attrNameLst>
                                      </p:cBhvr>
                                      <p:to>
                                        <p:strVal val="visible"/>
                                      </p:to>
                                    </p:set>
                                    <p:animEffect transition="in" filter="fade">
                                      <p:cBhvr>
                                        <p:cTn id="61" dur="500"/>
                                        <p:tgtEl>
                                          <p:spTgt spid="13"/>
                                        </p:tgtEl>
                                      </p:cBhvr>
                                    </p:animEffect>
                                    <p:anim calcmode="lin" valueType="num">
                                      <p:cBhvr>
                                        <p:cTn id="62" dur="500" fill="hold"/>
                                        <p:tgtEl>
                                          <p:spTgt spid="13"/>
                                        </p:tgtEl>
                                        <p:attrNameLst>
                                          <p:attrName>ppt_x</p:attrName>
                                        </p:attrNameLst>
                                      </p:cBhvr>
                                      <p:tavLst>
                                        <p:tav tm="0">
                                          <p:val>
                                            <p:strVal val="#ppt_x"/>
                                          </p:val>
                                        </p:tav>
                                        <p:tav tm="100000">
                                          <p:val>
                                            <p:strVal val="#ppt_x"/>
                                          </p:val>
                                        </p:tav>
                                      </p:tavLst>
                                    </p:anim>
                                    <p:anim calcmode="lin" valueType="num">
                                      <p:cBhvr>
                                        <p:cTn id="63" dur="500" fill="hold"/>
                                        <p:tgtEl>
                                          <p:spTgt spid="13"/>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42" presetClass="entr" presetSubtype="0" fill="hold" grpId="0" nodeType="afterEffect">
                                  <p:stCondLst>
                                    <p:cond delay="0"/>
                                  </p:stCondLst>
                                  <p:childTnLst>
                                    <p:set>
                                      <p:cBhvr>
                                        <p:cTn id="66" dur="1" fill="hold">
                                          <p:stCondLst>
                                            <p:cond delay="0"/>
                                          </p:stCondLst>
                                        </p:cTn>
                                        <p:tgtEl>
                                          <p:spTgt spid="14"/>
                                        </p:tgtEl>
                                        <p:attrNameLst>
                                          <p:attrName>style.visibility</p:attrName>
                                        </p:attrNameLst>
                                      </p:cBhvr>
                                      <p:to>
                                        <p:strVal val="visible"/>
                                      </p:to>
                                    </p:set>
                                    <p:animEffect transition="in" filter="fade">
                                      <p:cBhvr>
                                        <p:cTn id="67" dur="500"/>
                                        <p:tgtEl>
                                          <p:spTgt spid="14"/>
                                        </p:tgtEl>
                                      </p:cBhvr>
                                    </p:animEffect>
                                    <p:anim calcmode="lin" valueType="num">
                                      <p:cBhvr>
                                        <p:cTn id="68" dur="500" fill="hold"/>
                                        <p:tgtEl>
                                          <p:spTgt spid="14"/>
                                        </p:tgtEl>
                                        <p:attrNameLst>
                                          <p:attrName>ppt_x</p:attrName>
                                        </p:attrNameLst>
                                      </p:cBhvr>
                                      <p:tavLst>
                                        <p:tav tm="0">
                                          <p:val>
                                            <p:strVal val="#ppt_x"/>
                                          </p:val>
                                        </p:tav>
                                        <p:tav tm="100000">
                                          <p:val>
                                            <p:strVal val="#ppt_x"/>
                                          </p:val>
                                        </p:tav>
                                      </p:tavLst>
                                    </p:anim>
                                    <p:anim calcmode="lin" valueType="num">
                                      <p:cBhvr>
                                        <p:cTn id="69" dur="500" fill="hold"/>
                                        <p:tgtEl>
                                          <p:spTgt spid="14"/>
                                        </p:tgtEl>
                                        <p:attrNameLst>
                                          <p:attrName>ppt_y</p:attrName>
                                        </p:attrNameLst>
                                      </p:cBhvr>
                                      <p:tavLst>
                                        <p:tav tm="0">
                                          <p:val>
                                            <p:strVal val="#ppt_y+.1"/>
                                          </p:val>
                                        </p:tav>
                                        <p:tav tm="100000">
                                          <p:val>
                                            <p:strVal val="#ppt_y"/>
                                          </p:val>
                                        </p:tav>
                                      </p:tavLst>
                                    </p:anim>
                                  </p:childTnLst>
                                </p:cTn>
                              </p:par>
                            </p:childTnLst>
                          </p:cTn>
                        </p:par>
                        <p:par>
                          <p:cTn id="70" fill="hold">
                            <p:stCondLst>
                              <p:cond delay="9500"/>
                            </p:stCondLst>
                            <p:childTnLst>
                              <p:par>
                                <p:cTn id="71" presetID="42" presetClass="entr" presetSubtype="0" fill="hold" grpId="0" nodeType="afterEffect">
                                  <p:stCondLst>
                                    <p:cond delay="0"/>
                                  </p:stCondLst>
                                  <p:childTnLst>
                                    <p:set>
                                      <p:cBhvr>
                                        <p:cTn id="72" dur="1" fill="hold">
                                          <p:stCondLst>
                                            <p:cond delay="0"/>
                                          </p:stCondLst>
                                        </p:cTn>
                                        <p:tgtEl>
                                          <p:spTgt spid="15"/>
                                        </p:tgtEl>
                                        <p:attrNameLst>
                                          <p:attrName>style.visibility</p:attrName>
                                        </p:attrNameLst>
                                      </p:cBhvr>
                                      <p:to>
                                        <p:strVal val="visible"/>
                                      </p:to>
                                    </p:set>
                                    <p:animEffect transition="in" filter="fade">
                                      <p:cBhvr>
                                        <p:cTn id="73" dur="500"/>
                                        <p:tgtEl>
                                          <p:spTgt spid="15"/>
                                        </p:tgtEl>
                                      </p:cBhvr>
                                    </p:animEffect>
                                    <p:anim calcmode="lin" valueType="num">
                                      <p:cBhvr>
                                        <p:cTn id="74" dur="500" fill="hold"/>
                                        <p:tgtEl>
                                          <p:spTgt spid="15"/>
                                        </p:tgtEl>
                                        <p:attrNameLst>
                                          <p:attrName>ppt_x</p:attrName>
                                        </p:attrNameLst>
                                      </p:cBhvr>
                                      <p:tavLst>
                                        <p:tav tm="0">
                                          <p:val>
                                            <p:strVal val="#ppt_x"/>
                                          </p:val>
                                        </p:tav>
                                        <p:tav tm="100000">
                                          <p:val>
                                            <p:strVal val="#ppt_x"/>
                                          </p:val>
                                        </p:tav>
                                      </p:tavLst>
                                    </p:anim>
                                    <p:anim calcmode="lin" valueType="num">
                                      <p:cBhvr>
                                        <p:cTn id="75" dur="500" fill="hold"/>
                                        <p:tgtEl>
                                          <p:spTgt spid="15"/>
                                        </p:tgtEl>
                                        <p:attrNameLst>
                                          <p:attrName>ppt_y</p:attrName>
                                        </p:attrNameLst>
                                      </p:cBhvr>
                                      <p:tavLst>
                                        <p:tav tm="0">
                                          <p:val>
                                            <p:strVal val="#ppt_y+.1"/>
                                          </p:val>
                                        </p:tav>
                                        <p:tav tm="100000">
                                          <p:val>
                                            <p:strVal val="#ppt_y"/>
                                          </p:val>
                                        </p:tav>
                                      </p:tavLst>
                                    </p:anim>
                                  </p:childTnLst>
                                </p:cTn>
                              </p:par>
                            </p:childTnLst>
                          </p:cTn>
                        </p:par>
                        <p:par>
                          <p:cTn id="76" fill="hold">
                            <p:stCondLst>
                              <p:cond delay="10000"/>
                            </p:stCondLst>
                            <p:childTnLst>
                              <p:par>
                                <p:cTn id="77" presetID="42" presetClass="entr" presetSubtype="0" fill="hold" grpId="0"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fade">
                                      <p:cBhvr>
                                        <p:cTn id="79" dur="500"/>
                                        <p:tgtEl>
                                          <p:spTgt spid="16"/>
                                        </p:tgtEl>
                                      </p:cBhvr>
                                    </p:animEffect>
                                    <p:anim calcmode="lin" valueType="num">
                                      <p:cBhvr>
                                        <p:cTn id="80" dur="500" fill="hold"/>
                                        <p:tgtEl>
                                          <p:spTgt spid="16"/>
                                        </p:tgtEl>
                                        <p:attrNameLst>
                                          <p:attrName>ppt_x</p:attrName>
                                        </p:attrNameLst>
                                      </p:cBhvr>
                                      <p:tavLst>
                                        <p:tav tm="0">
                                          <p:val>
                                            <p:strVal val="#ppt_x"/>
                                          </p:val>
                                        </p:tav>
                                        <p:tav tm="100000">
                                          <p:val>
                                            <p:strVal val="#ppt_x"/>
                                          </p:val>
                                        </p:tav>
                                      </p:tavLst>
                                    </p:anim>
                                    <p:anim calcmode="lin" valueType="num">
                                      <p:cBhvr>
                                        <p:cTn id="81" dur="500" fill="hold"/>
                                        <p:tgtEl>
                                          <p:spTgt spid="16"/>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17"/>
                                        </p:tgtEl>
                                        <p:attrNameLst>
                                          <p:attrName>style.visibility</p:attrName>
                                        </p:attrNameLst>
                                      </p:cBhvr>
                                      <p:to>
                                        <p:strVal val="visible"/>
                                      </p:to>
                                    </p:set>
                                    <p:animEffect transition="in" filter="fade">
                                      <p:cBhvr>
                                        <p:cTn id="85" dur="500"/>
                                        <p:tgtEl>
                                          <p:spTgt spid="17"/>
                                        </p:tgtEl>
                                      </p:cBhvr>
                                    </p:animEffect>
                                    <p:anim calcmode="lin" valueType="num">
                                      <p:cBhvr>
                                        <p:cTn id="86" dur="500" fill="hold"/>
                                        <p:tgtEl>
                                          <p:spTgt spid="17"/>
                                        </p:tgtEl>
                                        <p:attrNameLst>
                                          <p:attrName>ppt_x</p:attrName>
                                        </p:attrNameLst>
                                      </p:cBhvr>
                                      <p:tavLst>
                                        <p:tav tm="0">
                                          <p:val>
                                            <p:strVal val="#ppt_x"/>
                                          </p:val>
                                        </p:tav>
                                        <p:tav tm="100000">
                                          <p:val>
                                            <p:strVal val="#ppt_x"/>
                                          </p:val>
                                        </p:tav>
                                      </p:tavLst>
                                    </p:anim>
                                    <p:anim calcmode="lin" valueType="num">
                                      <p:cBhvr>
                                        <p:cTn id="87" dur="5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p:bldP spid="26" grpId="0"/>
      <p:bldP spid="27" grpId="0" animBg="1"/>
      <p:bldP spid="7" grpId="0" animBg="1"/>
      <p:bldP spid="9" grpId="0" animBg="1"/>
      <p:bldP spid="10" grpId="0"/>
      <p:bldP spid="11" grpId="0"/>
      <p:bldP spid="12" grpId="0"/>
      <p:bldP spid="13" grpId="0"/>
      <p:bldP spid="14" grpId="0"/>
      <p:bldP spid="15" grpId="0"/>
      <p:bldP spid="16" grpId="0"/>
      <p:bldP spid="17" grpId="0"/>
      <p:bldP spid="18"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blip>
          <a:srcRect/>
          <a:stretch>
            <a:fillRect t="-83000" b="-83000"/>
          </a:stretch>
        </a:blipFill>
        <a:effectLst/>
      </p:bgPr>
    </p:bg>
    <p:spTree>
      <p:nvGrpSpPr>
        <p:cNvPr id="1" name=""/>
        <p:cNvGrpSpPr/>
        <p:nvPr/>
      </p:nvGrpSpPr>
      <p:grpSpPr>
        <a:xfrm>
          <a:off x="0" y="0"/>
          <a:ext cx="0" cy="0"/>
          <a:chOff x="0" y="0"/>
          <a:chExt cx="0" cy="0"/>
        </a:xfrm>
      </p:grpSpPr>
      <p:sp>
        <p:nvSpPr>
          <p:cNvPr id="23" name="矩形 22"/>
          <p:cNvSpPr/>
          <p:nvPr/>
        </p:nvSpPr>
        <p:spPr>
          <a:xfrm>
            <a:off x="333475" y="157318"/>
            <a:ext cx="113573" cy="591328"/>
          </a:xfrm>
          <a:prstGeom prst="rect">
            <a:avLst/>
          </a:prstGeom>
          <a:blipFill>
            <a:blip r:embed="rId3" cstate="screen"/>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fontAlgn="base">
              <a:spcBef>
                <a:spcPct val="0"/>
              </a:spcBef>
              <a:spcAft>
                <a:spcPct val="0"/>
              </a:spcAft>
            </a:pPr>
            <a:endParaRPr lang="zh-CN" altLang="en-US" sz="2400">
              <a:solidFill>
                <a:prstClr val="white"/>
              </a:solidFill>
            </a:endParaRPr>
          </a:p>
        </p:txBody>
      </p:sp>
      <p:cxnSp>
        <p:nvCxnSpPr>
          <p:cNvPr id="24" name="直接连接符 23"/>
          <p:cNvCxnSpPr/>
          <p:nvPr/>
        </p:nvCxnSpPr>
        <p:spPr>
          <a:xfrm>
            <a:off x="158720" y="789551"/>
            <a:ext cx="9903519" cy="2315"/>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sp>
        <p:nvSpPr>
          <p:cNvPr id="25" name="TextBox 6"/>
          <p:cNvSpPr txBox="1"/>
          <p:nvPr/>
        </p:nvSpPr>
        <p:spPr>
          <a:xfrm>
            <a:off x="476815" y="78832"/>
            <a:ext cx="4320480" cy="502766"/>
          </a:xfrm>
          <a:prstGeom prst="rect">
            <a:avLst/>
          </a:prstGeom>
          <a:noFill/>
          <a:effectLst>
            <a:outerShdw blurRad="12700" dist="12700" dir="2700000" algn="tl" rotWithShape="0">
              <a:prstClr val="black">
                <a:alpha val="40000"/>
              </a:prstClr>
            </a:outerShdw>
          </a:effectLst>
        </p:spPr>
        <p:txBody>
          <a:bodyPr wrap="square">
            <a:spAutoFit/>
          </a:bodyPr>
          <a:lstStyle/>
          <a:p>
            <a:pPr defTabSz="1219200">
              <a:defRPr/>
            </a:pPr>
            <a:r>
              <a:rPr lang="zh-CN" altLang="en-US" sz="2665" b="1" dirty="0">
                <a:ln w="6350">
                  <a:noFill/>
                </a:ln>
                <a:solidFill>
                  <a:prstClr val="black">
                    <a:lumMod val="65000"/>
                    <a:lumOff val="35000"/>
                  </a:prstClr>
                </a:solidFill>
                <a:latin typeface="微软雅黑" panose="020B0503020204020204" pitchFamily="34" charset="-122"/>
                <a:ea typeface="微软雅黑" panose="020B0503020204020204" pitchFamily="34" charset="-122"/>
              </a:rPr>
              <a:t>在</a:t>
            </a:r>
            <a:r>
              <a:rPr lang="zh-CN" altLang="en-US" sz="2665" b="1">
                <a:ln w="6350">
                  <a:noFill/>
                </a:ln>
                <a:solidFill>
                  <a:prstClr val="black">
                    <a:lumMod val="65000"/>
                    <a:lumOff val="35000"/>
                  </a:prstClr>
                </a:solidFill>
                <a:latin typeface="微软雅黑" panose="020B0503020204020204" pitchFamily="34" charset="-122"/>
                <a:ea typeface="微软雅黑" panose="020B0503020204020204" pitchFamily="34" charset="-122"/>
              </a:rPr>
              <a:t>这里填写文本标题</a:t>
            </a:r>
            <a:endParaRPr lang="zh-CN" altLang="en-US" sz="2665" b="1" dirty="0">
              <a:ln w="6350">
                <a:noFill/>
              </a:ln>
              <a:solidFill>
                <a:prstClr val="black">
                  <a:lumMod val="65000"/>
                  <a:lumOff val="35000"/>
                </a:prstClr>
              </a:solidFill>
              <a:latin typeface="微软雅黑" panose="020B0503020204020204" pitchFamily="34" charset="-122"/>
              <a:ea typeface="微软雅黑" panose="020B0503020204020204" pitchFamily="34" charset="-122"/>
            </a:endParaRPr>
          </a:p>
        </p:txBody>
      </p:sp>
      <p:sp>
        <p:nvSpPr>
          <p:cNvPr id="26" name="矩形 25"/>
          <p:cNvSpPr/>
          <p:nvPr/>
        </p:nvSpPr>
        <p:spPr>
          <a:xfrm>
            <a:off x="499270" y="448383"/>
            <a:ext cx="3777381" cy="318100"/>
          </a:xfrm>
          <a:prstGeom prst="rect">
            <a:avLst/>
          </a:prstGeom>
        </p:spPr>
        <p:txBody>
          <a:bodyPr wrap="none">
            <a:spAutoFit/>
          </a:bodyPr>
          <a:lstStyle/>
          <a:p>
            <a:pPr defTabSz="1219200" fontAlgn="base">
              <a:spcBef>
                <a:spcPct val="0"/>
              </a:spcBef>
              <a:spcAft>
                <a:spcPct val="0"/>
              </a:spcAft>
            </a:pPr>
            <a:r>
              <a:rPr lang="en-US" altLang="zh-CN" sz="1465" dirty="0">
                <a:solidFill>
                  <a:prstClr val="black">
                    <a:lumMod val="65000"/>
                    <a:lumOff val="35000"/>
                  </a:prstClr>
                </a:solidFill>
                <a:latin typeface="微软雅黑" panose="020B0503020204020204" pitchFamily="34" charset="-122"/>
                <a:ea typeface="微软雅黑" panose="020B0503020204020204" pitchFamily="34" charset="-122"/>
              </a:rPr>
              <a:t>Here to fill in the title of the courseware</a:t>
            </a:r>
            <a:endParaRPr lang="zh-CN" altLang="en-US" sz="1465" dirty="0">
              <a:solidFill>
                <a:prstClr val="black">
                  <a:lumMod val="65000"/>
                  <a:lumOff val="35000"/>
                </a:prstClr>
              </a:solidFill>
              <a:latin typeface="微软雅黑" panose="020B0503020204020204" pitchFamily="34" charset="-122"/>
              <a:ea typeface="微软雅黑" panose="020B0503020204020204" pitchFamily="34" charset="-122"/>
            </a:endParaRPr>
          </a:p>
        </p:txBody>
      </p:sp>
      <p:sp>
        <p:nvSpPr>
          <p:cNvPr id="27" name="矩形 26"/>
          <p:cNvSpPr/>
          <p:nvPr/>
        </p:nvSpPr>
        <p:spPr>
          <a:xfrm>
            <a:off x="158720" y="157318"/>
            <a:ext cx="113573" cy="591328"/>
          </a:xfrm>
          <a:prstGeom prst="rect">
            <a:avLst/>
          </a:prstGeom>
          <a:blipFill>
            <a:blip r:embed="rId4" cstate="screen"/>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fontAlgn="base">
              <a:spcBef>
                <a:spcPct val="0"/>
              </a:spcBef>
              <a:spcAft>
                <a:spcPct val="0"/>
              </a:spcAft>
            </a:pPr>
            <a:endParaRPr lang="zh-CN" altLang="en-US" sz="2400">
              <a:solidFill>
                <a:prstClr val="white"/>
              </a:solidFill>
            </a:endParaRPr>
          </a:p>
        </p:txBody>
      </p:sp>
      <p:grpSp>
        <p:nvGrpSpPr>
          <p:cNvPr id="7" name="组合 6"/>
          <p:cNvGrpSpPr/>
          <p:nvPr/>
        </p:nvGrpSpPr>
        <p:grpSpPr>
          <a:xfrm>
            <a:off x="1200009" y="1783582"/>
            <a:ext cx="2033851" cy="2709961"/>
            <a:chOff x="900113" y="1241425"/>
            <a:chExt cx="1525587" cy="2032000"/>
          </a:xfrm>
        </p:grpSpPr>
        <p:sp>
          <p:nvSpPr>
            <p:cNvPr id="8" name="任意多边形 7"/>
            <p:cNvSpPr/>
            <p:nvPr/>
          </p:nvSpPr>
          <p:spPr>
            <a:xfrm>
              <a:off x="900113" y="1744662"/>
              <a:ext cx="1525587" cy="1528763"/>
            </a:xfrm>
            <a:custGeom>
              <a:avLst/>
              <a:gdLst>
                <a:gd name="connsiteX0" fmla="*/ 1060266 w 2116873"/>
                <a:gd name="connsiteY0" fmla="*/ 0 h 2120501"/>
                <a:gd name="connsiteX1" fmla="*/ 1060718 w 2116873"/>
                <a:gd name="connsiteY1" fmla="*/ 476 h 2120501"/>
                <a:gd name="connsiteX2" fmla="*/ 1060912 w 2116873"/>
                <a:gd name="connsiteY2" fmla="*/ 292 h 2120501"/>
                <a:gd name="connsiteX3" fmla="*/ 1060911 w 2116873"/>
                <a:gd name="connsiteY3" fmla="*/ 679 h 2120501"/>
                <a:gd name="connsiteX4" fmla="*/ 2116873 w 2116873"/>
                <a:gd name="connsiteY4" fmla="*/ 1113524 h 2120501"/>
                <a:gd name="connsiteX5" fmla="*/ 1056610 w 2116873"/>
                <a:gd name="connsiteY5" fmla="*/ 2119593 h 2120501"/>
                <a:gd name="connsiteX6" fmla="*/ 1056608 w 2116873"/>
                <a:gd name="connsiteY6" fmla="*/ 2120501 h 2120501"/>
                <a:gd name="connsiteX7" fmla="*/ 1056156 w 2116873"/>
                <a:gd name="connsiteY7" fmla="*/ 2120024 h 2120501"/>
                <a:gd name="connsiteX8" fmla="*/ 1055962 w 2116873"/>
                <a:gd name="connsiteY8" fmla="*/ 2120208 h 2120501"/>
                <a:gd name="connsiteX9" fmla="*/ 1055962 w 2116873"/>
                <a:gd name="connsiteY9" fmla="*/ 2119820 h 2120501"/>
                <a:gd name="connsiteX10" fmla="*/ 0 w 2116873"/>
                <a:gd name="connsiteY10" fmla="*/ 1006976 h 2120501"/>
                <a:gd name="connsiteX11" fmla="*/ 1060264 w 2116873"/>
                <a:gd name="connsiteY11" fmla="*/ 907 h 2120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16873" h="2120501">
                  <a:moveTo>
                    <a:pt x="1060266" y="0"/>
                  </a:moveTo>
                  <a:lnTo>
                    <a:pt x="1060718" y="476"/>
                  </a:lnTo>
                  <a:lnTo>
                    <a:pt x="1060912" y="292"/>
                  </a:lnTo>
                  <a:lnTo>
                    <a:pt x="1060911" y="679"/>
                  </a:lnTo>
                  <a:lnTo>
                    <a:pt x="2116873" y="1113524"/>
                  </a:lnTo>
                  <a:lnTo>
                    <a:pt x="1056610" y="2119593"/>
                  </a:lnTo>
                  <a:lnTo>
                    <a:pt x="1056608" y="2120501"/>
                  </a:lnTo>
                  <a:lnTo>
                    <a:pt x="1056156" y="2120024"/>
                  </a:lnTo>
                  <a:lnTo>
                    <a:pt x="1055962" y="2120208"/>
                  </a:lnTo>
                  <a:lnTo>
                    <a:pt x="1055962" y="2119820"/>
                  </a:lnTo>
                  <a:lnTo>
                    <a:pt x="0" y="1006976"/>
                  </a:lnTo>
                  <a:lnTo>
                    <a:pt x="1060264" y="907"/>
                  </a:lnTo>
                  <a:close/>
                </a:path>
              </a:pathLst>
            </a:custGeom>
            <a:blipFill>
              <a:blip r:embed="rId5" cstate="screen"/>
              <a:stretch>
                <a:fillRect/>
              </a:stretch>
            </a:blipFill>
            <a:ln w="25400" cap="flat" cmpd="sng" algn="ctr">
              <a:noFill/>
              <a:prstDash val="solid"/>
            </a:ln>
            <a:effectLst>
              <a:outerShdw blurRad="50800" dist="38100" dir="2700000" algn="tl" rotWithShape="0">
                <a:prstClr val="black">
                  <a:alpha val="40000"/>
                </a:prstClr>
              </a:outerShdw>
            </a:effectLst>
          </p:spPr>
          <p:txBody>
            <a:bodyPr anchor="ctr"/>
            <a:lstStyle/>
            <a:p>
              <a:pPr algn="ctr" defTabSz="1218565">
                <a:defRPr/>
              </a:pPr>
              <a:r>
                <a:rPr lang="zh-CN" altLang="en-US" sz="2700" kern="0" dirty="0">
                  <a:solidFill>
                    <a:sysClr val="window" lastClr="FFFFFF"/>
                  </a:solidFill>
                  <a:latin typeface="微软雅黑" panose="020B0503020204020204" pitchFamily="34" charset="-122"/>
                  <a:ea typeface="微软雅黑" panose="020B0503020204020204" pitchFamily="34" charset="-122"/>
                </a:rPr>
                <a:t>添加文本</a:t>
              </a:r>
            </a:p>
          </p:txBody>
        </p:sp>
        <p:sp>
          <p:nvSpPr>
            <p:cNvPr id="9" name="椭圆 8"/>
            <p:cNvSpPr/>
            <p:nvPr/>
          </p:nvSpPr>
          <p:spPr>
            <a:xfrm>
              <a:off x="1566863" y="1839912"/>
              <a:ext cx="192087" cy="192088"/>
            </a:xfrm>
            <a:prstGeom prst="ellipse">
              <a:avLst/>
            </a:prstGeom>
            <a:solidFill>
              <a:sysClr val="window" lastClr="FFFFFF"/>
            </a:solidFill>
            <a:ln w="50800" cap="flat" cmpd="sng" algn="ctr">
              <a:solidFill>
                <a:sysClr val="window" lastClr="FFFFFF">
                  <a:lumMod val="85000"/>
                </a:sysClr>
              </a:solidFill>
              <a:prstDash val="solid"/>
            </a:ln>
            <a:effectLst/>
          </p:spPr>
          <p:txBody>
            <a:bodyPr anchor="ctr"/>
            <a:lstStyle/>
            <a:p>
              <a:pPr algn="ctr" defTabSz="1218565">
                <a:defRPr/>
              </a:pPr>
              <a:endParaRPr lang="zh-CN" altLang="en-US" sz="1900" kern="0">
                <a:solidFill>
                  <a:sysClr val="window" lastClr="FFFFFF"/>
                </a:solidFill>
                <a:latin typeface="Calibri" panose="020F0502020204030204"/>
                <a:ea typeface="宋体" panose="02010600030101010101" pitchFamily="2" charset="-122"/>
              </a:endParaRPr>
            </a:p>
          </p:txBody>
        </p:sp>
        <p:sp>
          <p:nvSpPr>
            <p:cNvPr id="10" name="任意多边形 9"/>
            <p:cNvSpPr/>
            <p:nvPr/>
          </p:nvSpPr>
          <p:spPr>
            <a:xfrm>
              <a:off x="1554163" y="1323975"/>
              <a:ext cx="173037" cy="531812"/>
            </a:xfrm>
            <a:custGeom>
              <a:avLst/>
              <a:gdLst>
                <a:gd name="connsiteX0" fmla="*/ 203943 w 390954"/>
                <a:gd name="connsiteY0" fmla="*/ 1241393 h 1241393"/>
                <a:gd name="connsiteX1" fmla="*/ 4651 w 390954"/>
                <a:gd name="connsiteY1" fmla="*/ 174593 h 1241393"/>
                <a:gd name="connsiteX2" fmla="*/ 379789 w 390954"/>
                <a:gd name="connsiteY2" fmla="*/ 104255 h 1241393"/>
                <a:gd name="connsiteX3" fmla="*/ 297728 w 390954"/>
                <a:gd name="connsiteY3" fmla="*/ 1206224 h 1241393"/>
                <a:gd name="connsiteX0-1" fmla="*/ 193176 w 391910"/>
                <a:gd name="connsiteY0-2" fmla="*/ 1167549 h 1202719"/>
                <a:gd name="connsiteX1-3" fmla="*/ 5607 w 391910"/>
                <a:gd name="connsiteY1-4" fmla="*/ 171088 h 1202719"/>
                <a:gd name="connsiteX2-5" fmla="*/ 380745 w 391910"/>
                <a:gd name="connsiteY2-6" fmla="*/ 100750 h 1202719"/>
                <a:gd name="connsiteX3-7" fmla="*/ 298684 w 391910"/>
                <a:gd name="connsiteY3-8" fmla="*/ 1202719 h 1202719"/>
              </a:gdLst>
              <a:ahLst/>
              <a:cxnLst>
                <a:cxn ang="0">
                  <a:pos x="connsiteX0-1" y="connsiteY0-2"/>
                </a:cxn>
                <a:cxn ang="0">
                  <a:pos x="connsiteX1-3" y="connsiteY1-4"/>
                </a:cxn>
                <a:cxn ang="0">
                  <a:pos x="connsiteX2-5" y="connsiteY2-6"/>
                </a:cxn>
                <a:cxn ang="0">
                  <a:pos x="connsiteX3-7" y="connsiteY3-8"/>
                </a:cxn>
              </a:cxnLst>
              <a:rect l="l" t="t" r="r" b="b"/>
              <a:pathLst>
                <a:path w="391910" h="1202719">
                  <a:moveTo>
                    <a:pt x="193176" y="1167549"/>
                  </a:moveTo>
                  <a:cubicBezTo>
                    <a:pt x="78876" y="728910"/>
                    <a:pt x="-25654" y="348888"/>
                    <a:pt x="5607" y="171088"/>
                  </a:cubicBezTo>
                  <a:cubicBezTo>
                    <a:pt x="36868" y="-6712"/>
                    <a:pt x="331899" y="-71188"/>
                    <a:pt x="380745" y="100750"/>
                  </a:cubicBezTo>
                  <a:cubicBezTo>
                    <a:pt x="429591" y="272688"/>
                    <a:pt x="302592" y="1022965"/>
                    <a:pt x="298684" y="1202719"/>
                  </a:cubicBezTo>
                </a:path>
              </a:pathLst>
            </a:custGeom>
            <a:noFill/>
            <a:ln w="25400" cap="flat" cmpd="sng" algn="ctr">
              <a:solidFill>
                <a:sysClr val="window" lastClr="FFFFFF">
                  <a:lumMod val="85000"/>
                </a:sysClr>
              </a:solidFill>
              <a:prstDash val="solid"/>
            </a:ln>
            <a:effectLst/>
          </p:spPr>
          <p:txBody>
            <a:bodyPr anchor="ctr"/>
            <a:lstStyle/>
            <a:p>
              <a:pPr algn="ctr" defTabSz="1218565">
                <a:defRPr/>
              </a:pPr>
              <a:endParaRPr lang="zh-CN" altLang="en-US" sz="1900" kern="0">
                <a:solidFill>
                  <a:sysClr val="window" lastClr="FFFFFF"/>
                </a:solidFill>
                <a:latin typeface="Calibri" panose="020F0502020204030204"/>
                <a:ea typeface="宋体" panose="02010600030101010101" pitchFamily="2" charset="-122"/>
              </a:endParaRPr>
            </a:p>
          </p:txBody>
        </p:sp>
        <p:sp>
          <p:nvSpPr>
            <p:cNvPr id="11" name="椭圆 10"/>
            <p:cNvSpPr/>
            <p:nvPr/>
          </p:nvSpPr>
          <p:spPr>
            <a:xfrm>
              <a:off x="1557338" y="1241425"/>
              <a:ext cx="163512" cy="163512"/>
            </a:xfrm>
            <a:prstGeom prst="ellipse">
              <a:avLst/>
            </a:prstGeom>
            <a:solidFill>
              <a:sysClr val="window" lastClr="FFFFFF"/>
            </a:solidFill>
            <a:ln w="25400" cap="flat" cmpd="sng" algn="ctr">
              <a:solidFill>
                <a:sysClr val="window" lastClr="FFFFFF">
                  <a:lumMod val="85000"/>
                </a:sysClr>
              </a:solidFill>
              <a:prstDash val="solid"/>
            </a:ln>
            <a:effectLst>
              <a:outerShdw blurRad="50800" dist="38100" dir="5400000" algn="t" rotWithShape="0">
                <a:prstClr val="black">
                  <a:alpha val="40000"/>
                </a:prstClr>
              </a:outerShdw>
            </a:effectLst>
          </p:spPr>
          <p:txBody>
            <a:bodyPr lIns="68580" tIns="34290" rIns="68580" bIns="34290" anchor="ctr"/>
            <a:lstStyle/>
            <a:p>
              <a:pPr algn="ctr" defTabSz="1218565">
                <a:defRPr/>
              </a:pPr>
              <a:endParaRPr lang="zh-CN" altLang="en-US" sz="1900" kern="0">
                <a:solidFill>
                  <a:sysClr val="window" lastClr="FFFFFF"/>
                </a:solidFill>
                <a:latin typeface="Calibri" panose="020F0502020204030204"/>
                <a:ea typeface="宋体" panose="02010600030101010101" pitchFamily="2" charset="-122"/>
              </a:endParaRPr>
            </a:p>
          </p:txBody>
        </p:sp>
      </p:grpSp>
      <p:sp>
        <p:nvSpPr>
          <p:cNvPr id="12" name="TextBox 8"/>
          <p:cNvSpPr txBox="1"/>
          <p:nvPr/>
        </p:nvSpPr>
        <p:spPr>
          <a:xfrm>
            <a:off x="1070908" y="4762424"/>
            <a:ext cx="2289935" cy="1403676"/>
          </a:xfrm>
          <a:prstGeom prst="rect">
            <a:avLst/>
          </a:prstGeom>
          <a:noFill/>
        </p:spPr>
        <p:txBody>
          <a:bodyPr lIns="121718" tIns="60858" rIns="121718" bIns="60858">
            <a:spAutoFit/>
          </a:bodyPr>
          <a:lstStyle/>
          <a:p>
            <a:pPr algn="ctr">
              <a:lnSpc>
                <a:spcPct val="130000"/>
              </a:lnSpc>
              <a:defRPr/>
            </a:pPr>
            <a:r>
              <a:rPr lang="zh-CN" altLang="en-US" sz="2100" kern="0" dirty="0">
                <a:ln w="3175">
                  <a:noFill/>
                </a:ln>
                <a:solidFill>
                  <a:srgbClr val="000000"/>
                </a:solidFill>
                <a:latin typeface="微软雅黑" panose="020B0503020204020204" pitchFamily="34" charset="-122"/>
                <a:ea typeface="微软雅黑" panose="020B0503020204020204" pitchFamily="34" charset="-122"/>
              </a:rPr>
              <a:t>此处输入文本</a:t>
            </a:r>
            <a:endParaRPr lang="en-US" altLang="zh-CN" sz="2100" kern="0" dirty="0">
              <a:ln w="3175">
                <a:noFill/>
              </a:ln>
              <a:solidFill>
                <a:srgbClr val="000000"/>
              </a:solidFill>
              <a:latin typeface="微软雅黑" panose="020B0503020204020204" pitchFamily="34" charset="-122"/>
              <a:ea typeface="微软雅黑" panose="020B0503020204020204" pitchFamily="34" charset="-122"/>
            </a:endParaRPr>
          </a:p>
          <a:p>
            <a:pPr algn="ctr">
              <a:lnSpc>
                <a:spcPct val="130000"/>
              </a:lnSpc>
              <a:defRPr/>
            </a:pPr>
            <a:r>
              <a:rPr lang="zh-CN" altLang="en-US" sz="2100" kern="0" dirty="0">
                <a:ln w="3175">
                  <a:noFill/>
                </a:ln>
                <a:solidFill>
                  <a:srgbClr val="000000"/>
                </a:solidFill>
                <a:latin typeface="微软雅黑" panose="020B0503020204020204" pitchFamily="34" charset="-122"/>
                <a:ea typeface="微软雅黑" panose="020B0503020204020204" pitchFamily="34" charset="-122"/>
              </a:rPr>
              <a:t>此处输入文本</a:t>
            </a:r>
            <a:endParaRPr lang="en-US" altLang="zh-CN" sz="2100" kern="0" dirty="0">
              <a:ln w="3175">
                <a:noFill/>
              </a:ln>
              <a:solidFill>
                <a:srgbClr val="000000"/>
              </a:solidFill>
              <a:latin typeface="微软雅黑" panose="020B0503020204020204" pitchFamily="34" charset="-122"/>
              <a:ea typeface="微软雅黑" panose="020B0503020204020204" pitchFamily="34" charset="-122"/>
            </a:endParaRPr>
          </a:p>
          <a:p>
            <a:pPr algn="ctr">
              <a:lnSpc>
                <a:spcPct val="130000"/>
              </a:lnSpc>
              <a:defRPr/>
            </a:pPr>
            <a:r>
              <a:rPr lang="zh-CN" altLang="en-US" sz="2100" kern="0" dirty="0">
                <a:ln w="3175">
                  <a:noFill/>
                </a:ln>
                <a:solidFill>
                  <a:srgbClr val="000000"/>
                </a:solidFill>
                <a:latin typeface="微软雅黑" panose="020B0503020204020204" pitchFamily="34" charset="-122"/>
                <a:ea typeface="微软雅黑" panose="020B0503020204020204" pitchFamily="34" charset="-122"/>
              </a:rPr>
              <a:t>此处输入文本</a:t>
            </a:r>
            <a:endParaRPr lang="en-US" altLang="zh-CN" sz="2100" kern="0" dirty="0">
              <a:ln w="3175">
                <a:noFill/>
              </a:ln>
              <a:solidFill>
                <a:srgbClr val="000000"/>
              </a:solidFill>
              <a:latin typeface="微软雅黑" panose="020B0503020204020204" pitchFamily="34" charset="-122"/>
              <a:ea typeface="微软雅黑" panose="020B0503020204020204" pitchFamily="34" charset="-122"/>
            </a:endParaRPr>
          </a:p>
        </p:txBody>
      </p:sp>
      <p:grpSp>
        <p:nvGrpSpPr>
          <p:cNvPr id="13" name="组合 12"/>
          <p:cNvGrpSpPr/>
          <p:nvPr/>
        </p:nvGrpSpPr>
        <p:grpSpPr>
          <a:xfrm>
            <a:off x="3777761" y="1783582"/>
            <a:ext cx="2035968" cy="2709961"/>
            <a:chOff x="2833688" y="1241425"/>
            <a:chExt cx="1527175" cy="2032000"/>
          </a:xfrm>
        </p:grpSpPr>
        <p:sp>
          <p:nvSpPr>
            <p:cNvPr id="14" name="任意多边形 13"/>
            <p:cNvSpPr/>
            <p:nvPr/>
          </p:nvSpPr>
          <p:spPr>
            <a:xfrm>
              <a:off x="2833688" y="1744662"/>
              <a:ext cx="1527175" cy="1528763"/>
            </a:xfrm>
            <a:custGeom>
              <a:avLst/>
              <a:gdLst>
                <a:gd name="connsiteX0" fmla="*/ 1060266 w 2116873"/>
                <a:gd name="connsiteY0" fmla="*/ 0 h 2120501"/>
                <a:gd name="connsiteX1" fmla="*/ 1060718 w 2116873"/>
                <a:gd name="connsiteY1" fmla="*/ 476 h 2120501"/>
                <a:gd name="connsiteX2" fmla="*/ 1060912 w 2116873"/>
                <a:gd name="connsiteY2" fmla="*/ 292 h 2120501"/>
                <a:gd name="connsiteX3" fmla="*/ 1060911 w 2116873"/>
                <a:gd name="connsiteY3" fmla="*/ 679 h 2120501"/>
                <a:gd name="connsiteX4" fmla="*/ 2116873 w 2116873"/>
                <a:gd name="connsiteY4" fmla="*/ 1113524 h 2120501"/>
                <a:gd name="connsiteX5" fmla="*/ 1056610 w 2116873"/>
                <a:gd name="connsiteY5" fmla="*/ 2119593 h 2120501"/>
                <a:gd name="connsiteX6" fmla="*/ 1056608 w 2116873"/>
                <a:gd name="connsiteY6" fmla="*/ 2120501 h 2120501"/>
                <a:gd name="connsiteX7" fmla="*/ 1056156 w 2116873"/>
                <a:gd name="connsiteY7" fmla="*/ 2120024 h 2120501"/>
                <a:gd name="connsiteX8" fmla="*/ 1055962 w 2116873"/>
                <a:gd name="connsiteY8" fmla="*/ 2120208 h 2120501"/>
                <a:gd name="connsiteX9" fmla="*/ 1055962 w 2116873"/>
                <a:gd name="connsiteY9" fmla="*/ 2119820 h 2120501"/>
                <a:gd name="connsiteX10" fmla="*/ 0 w 2116873"/>
                <a:gd name="connsiteY10" fmla="*/ 1006976 h 2120501"/>
                <a:gd name="connsiteX11" fmla="*/ 1060264 w 2116873"/>
                <a:gd name="connsiteY11" fmla="*/ 907 h 2120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16873" h="2120501">
                  <a:moveTo>
                    <a:pt x="1060266" y="0"/>
                  </a:moveTo>
                  <a:lnTo>
                    <a:pt x="1060718" y="476"/>
                  </a:lnTo>
                  <a:lnTo>
                    <a:pt x="1060912" y="292"/>
                  </a:lnTo>
                  <a:lnTo>
                    <a:pt x="1060911" y="679"/>
                  </a:lnTo>
                  <a:lnTo>
                    <a:pt x="2116873" y="1113524"/>
                  </a:lnTo>
                  <a:lnTo>
                    <a:pt x="1056610" y="2119593"/>
                  </a:lnTo>
                  <a:lnTo>
                    <a:pt x="1056608" y="2120501"/>
                  </a:lnTo>
                  <a:lnTo>
                    <a:pt x="1056156" y="2120024"/>
                  </a:lnTo>
                  <a:lnTo>
                    <a:pt x="1055962" y="2120208"/>
                  </a:lnTo>
                  <a:lnTo>
                    <a:pt x="1055962" y="2119820"/>
                  </a:lnTo>
                  <a:lnTo>
                    <a:pt x="0" y="1006976"/>
                  </a:lnTo>
                  <a:lnTo>
                    <a:pt x="1060264" y="907"/>
                  </a:lnTo>
                  <a:close/>
                </a:path>
              </a:pathLst>
            </a:custGeom>
            <a:blipFill>
              <a:blip r:embed="rId6" cstate="screen"/>
              <a:stretch>
                <a:fillRect/>
              </a:stretch>
            </a:blipFill>
            <a:ln w="25400" cap="flat" cmpd="sng" algn="ctr">
              <a:noFill/>
              <a:prstDash val="solid"/>
            </a:ln>
            <a:effectLst>
              <a:outerShdw blurRad="50800" dist="38100" dir="2700000" algn="tl" rotWithShape="0">
                <a:prstClr val="black">
                  <a:alpha val="40000"/>
                </a:prstClr>
              </a:outerShdw>
            </a:effectLst>
          </p:spPr>
          <p:txBody>
            <a:bodyPr anchor="ctr"/>
            <a:lstStyle/>
            <a:p>
              <a:pPr algn="ctr" defTabSz="1218565">
                <a:defRPr/>
              </a:pPr>
              <a:r>
                <a:rPr lang="zh-CN" altLang="en-US" sz="2700" kern="0" dirty="0">
                  <a:solidFill>
                    <a:sysClr val="window" lastClr="FFFFFF"/>
                  </a:solidFill>
                  <a:latin typeface="微软雅黑" panose="020B0503020204020204" pitchFamily="34" charset="-122"/>
                  <a:ea typeface="微软雅黑" panose="020B0503020204020204" pitchFamily="34" charset="-122"/>
                </a:rPr>
                <a:t>添加文本</a:t>
              </a:r>
            </a:p>
          </p:txBody>
        </p:sp>
        <p:sp>
          <p:nvSpPr>
            <p:cNvPr id="15" name="椭圆 14"/>
            <p:cNvSpPr/>
            <p:nvPr/>
          </p:nvSpPr>
          <p:spPr>
            <a:xfrm>
              <a:off x="3502025" y="1839912"/>
              <a:ext cx="190500" cy="192088"/>
            </a:xfrm>
            <a:prstGeom prst="ellipse">
              <a:avLst/>
            </a:prstGeom>
            <a:solidFill>
              <a:sysClr val="window" lastClr="FFFFFF"/>
            </a:solidFill>
            <a:ln w="50800" cap="flat" cmpd="sng" algn="ctr">
              <a:solidFill>
                <a:sysClr val="window" lastClr="FFFFFF">
                  <a:lumMod val="85000"/>
                </a:sysClr>
              </a:solidFill>
              <a:prstDash val="solid"/>
            </a:ln>
            <a:effectLst/>
          </p:spPr>
          <p:txBody>
            <a:bodyPr anchor="ctr"/>
            <a:lstStyle/>
            <a:p>
              <a:pPr algn="ctr" defTabSz="1218565">
                <a:defRPr/>
              </a:pPr>
              <a:endParaRPr lang="zh-CN" altLang="en-US" sz="1900" kern="0">
                <a:solidFill>
                  <a:sysClr val="window" lastClr="FFFFFF"/>
                </a:solidFill>
                <a:latin typeface="Calibri" panose="020F0502020204030204"/>
                <a:ea typeface="宋体" panose="02010600030101010101" pitchFamily="2" charset="-122"/>
              </a:endParaRPr>
            </a:p>
          </p:txBody>
        </p:sp>
        <p:sp>
          <p:nvSpPr>
            <p:cNvPr id="16" name="任意多边形 15"/>
            <p:cNvSpPr/>
            <p:nvPr/>
          </p:nvSpPr>
          <p:spPr>
            <a:xfrm>
              <a:off x="3487738" y="1323975"/>
              <a:ext cx="174625" cy="531812"/>
            </a:xfrm>
            <a:custGeom>
              <a:avLst/>
              <a:gdLst>
                <a:gd name="connsiteX0" fmla="*/ 203943 w 390954"/>
                <a:gd name="connsiteY0" fmla="*/ 1241393 h 1241393"/>
                <a:gd name="connsiteX1" fmla="*/ 4651 w 390954"/>
                <a:gd name="connsiteY1" fmla="*/ 174593 h 1241393"/>
                <a:gd name="connsiteX2" fmla="*/ 379789 w 390954"/>
                <a:gd name="connsiteY2" fmla="*/ 104255 h 1241393"/>
                <a:gd name="connsiteX3" fmla="*/ 297728 w 390954"/>
                <a:gd name="connsiteY3" fmla="*/ 1206224 h 1241393"/>
                <a:gd name="connsiteX0-1" fmla="*/ 193176 w 391910"/>
                <a:gd name="connsiteY0-2" fmla="*/ 1167549 h 1202719"/>
                <a:gd name="connsiteX1-3" fmla="*/ 5607 w 391910"/>
                <a:gd name="connsiteY1-4" fmla="*/ 171088 h 1202719"/>
                <a:gd name="connsiteX2-5" fmla="*/ 380745 w 391910"/>
                <a:gd name="connsiteY2-6" fmla="*/ 100750 h 1202719"/>
                <a:gd name="connsiteX3-7" fmla="*/ 298684 w 391910"/>
                <a:gd name="connsiteY3-8" fmla="*/ 1202719 h 1202719"/>
              </a:gdLst>
              <a:ahLst/>
              <a:cxnLst>
                <a:cxn ang="0">
                  <a:pos x="connsiteX0-1" y="connsiteY0-2"/>
                </a:cxn>
                <a:cxn ang="0">
                  <a:pos x="connsiteX1-3" y="connsiteY1-4"/>
                </a:cxn>
                <a:cxn ang="0">
                  <a:pos x="connsiteX2-5" y="connsiteY2-6"/>
                </a:cxn>
                <a:cxn ang="0">
                  <a:pos x="connsiteX3-7" y="connsiteY3-8"/>
                </a:cxn>
              </a:cxnLst>
              <a:rect l="l" t="t" r="r" b="b"/>
              <a:pathLst>
                <a:path w="391910" h="1202719">
                  <a:moveTo>
                    <a:pt x="193176" y="1167549"/>
                  </a:moveTo>
                  <a:cubicBezTo>
                    <a:pt x="78876" y="728910"/>
                    <a:pt x="-25654" y="348888"/>
                    <a:pt x="5607" y="171088"/>
                  </a:cubicBezTo>
                  <a:cubicBezTo>
                    <a:pt x="36868" y="-6712"/>
                    <a:pt x="331899" y="-71188"/>
                    <a:pt x="380745" y="100750"/>
                  </a:cubicBezTo>
                  <a:cubicBezTo>
                    <a:pt x="429591" y="272688"/>
                    <a:pt x="302592" y="1022965"/>
                    <a:pt x="298684" y="1202719"/>
                  </a:cubicBezTo>
                </a:path>
              </a:pathLst>
            </a:custGeom>
            <a:noFill/>
            <a:ln w="25400" cap="flat" cmpd="sng" algn="ctr">
              <a:solidFill>
                <a:sysClr val="window" lastClr="FFFFFF">
                  <a:lumMod val="85000"/>
                </a:sysClr>
              </a:solidFill>
              <a:prstDash val="solid"/>
            </a:ln>
            <a:effectLst/>
          </p:spPr>
          <p:txBody>
            <a:bodyPr anchor="ctr"/>
            <a:lstStyle/>
            <a:p>
              <a:pPr algn="ctr" defTabSz="1218565">
                <a:defRPr/>
              </a:pPr>
              <a:endParaRPr lang="zh-CN" altLang="en-US" sz="1900" kern="0">
                <a:solidFill>
                  <a:sysClr val="window" lastClr="FFFFFF"/>
                </a:solidFill>
                <a:latin typeface="Calibri" panose="020F0502020204030204"/>
                <a:ea typeface="宋体" panose="02010600030101010101" pitchFamily="2" charset="-122"/>
              </a:endParaRPr>
            </a:p>
          </p:txBody>
        </p:sp>
        <p:sp>
          <p:nvSpPr>
            <p:cNvPr id="17" name="椭圆 16"/>
            <p:cNvSpPr/>
            <p:nvPr/>
          </p:nvSpPr>
          <p:spPr>
            <a:xfrm>
              <a:off x="3492500" y="1241425"/>
              <a:ext cx="163513" cy="163512"/>
            </a:xfrm>
            <a:prstGeom prst="ellipse">
              <a:avLst/>
            </a:prstGeom>
            <a:solidFill>
              <a:sysClr val="window" lastClr="FFFFFF"/>
            </a:solidFill>
            <a:ln w="25400" cap="flat" cmpd="sng" algn="ctr">
              <a:solidFill>
                <a:sysClr val="window" lastClr="FFFFFF">
                  <a:lumMod val="85000"/>
                </a:sysClr>
              </a:solidFill>
              <a:prstDash val="solid"/>
            </a:ln>
            <a:effectLst>
              <a:outerShdw blurRad="50800" dist="38100" dir="5400000" algn="t" rotWithShape="0">
                <a:prstClr val="black">
                  <a:alpha val="40000"/>
                </a:prstClr>
              </a:outerShdw>
            </a:effectLst>
          </p:spPr>
          <p:txBody>
            <a:bodyPr lIns="68580" tIns="34290" rIns="68580" bIns="34290" anchor="ctr"/>
            <a:lstStyle/>
            <a:p>
              <a:pPr algn="ctr" defTabSz="1218565">
                <a:defRPr/>
              </a:pPr>
              <a:endParaRPr lang="zh-CN" altLang="en-US" sz="1900" kern="0">
                <a:solidFill>
                  <a:sysClr val="window" lastClr="FFFFFF"/>
                </a:solidFill>
                <a:latin typeface="Calibri" panose="020F0502020204030204"/>
                <a:ea typeface="宋体" panose="02010600030101010101" pitchFamily="2" charset="-122"/>
              </a:endParaRPr>
            </a:p>
          </p:txBody>
        </p:sp>
      </p:grpSp>
      <p:grpSp>
        <p:nvGrpSpPr>
          <p:cNvPr id="18" name="组合 17"/>
          <p:cNvGrpSpPr/>
          <p:nvPr/>
        </p:nvGrpSpPr>
        <p:grpSpPr>
          <a:xfrm>
            <a:off x="6370338" y="1783582"/>
            <a:ext cx="2035968" cy="2709961"/>
            <a:chOff x="4778375" y="1241425"/>
            <a:chExt cx="1527175" cy="2032000"/>
          </a:xfrm>
        </p:grpSpPr>
        <p:sp>
          <p:nvSpPr>
            <p:cNvPr id="19" name="任意多边形 18"/>
            <p:cNvSpPr/>
            <p:nvPr/>
          </p:nvSpPr>
          <p:spPr>
            <a:xfrm>
              <a:off x="4778375" y="1744662"/>
              <a:ext cx="1527175" cy="1528763"/>
            </a:xfrm>
            <a:custGeom>
              <a:avLst/>
              <a:gdLst>
                <a:gd name="connsiteX0" fmla="*/ 1060266 w 2116873"/>
                <a:gd name="connsiteY0" fmla="*/ 0 h 2120501"/>
                <a:gd name="connsiteX1" fmla="*/ 1060718 w 2116873"/>
                <a:gd name="connsiteY1" fmla="*/ 476 h 2120501"/>
                <a:gd name="connsiteX2" fmla="*/ 1060912 w 2116873"/>
                <a:gd name="connsiteY2" fmla="*/ 292 h 2120501"/>
                <a:gd name="connsiteX3" fmla="*/ 1060911 w 2116873"/>
                <a:gd name="connsiteY3" fmla="*/ 679 h 2120501"/>
                <a:gd name="connsiteX4" fmla="*/ 2116873 w 2116873"/>
                <a:gd name="connsiteY4" fmla="*/ 1113524 h 2120501"/>
                <a:gd name="connsiteX5" fmla="*/ 1056610 w 2116873"/>
                <a:gd name="connsiteY5" fmla="*/ 2119593 h 2120501"/>
                <a:gd name="connsiteX6" fmla="*/ 1056608 w 2116873"/>
                <a:gd name="connsiteY6" fmla="*/ 2120501 h 2120501"/>
                <a:gd name="connsiteX7" fmla="*/ 1056156 w 2116873"/>
                <a:gd name="connsiteY7" fmla="*/ 2120024 h 2120501"/>
                <a:gd name="connsiteX8" fmla="*/ 1055962 w 2116873"/>
                <a:gd name="connsiteY8" fmla="*/ 2120208 h 2120501"/>
                <a:gd name="connsiteX9" fmla="*/ 1055962 w 2116873"/>
                <a:gd name="connsiteY9" fmla="*/ 2119820 h 2120501"/>
                <a:gd name="connsiteX10" fmla="*/ 0 w 2116873"/>
                <a:gd name="connsiteY10" fmla="*/ 1006976 h 2120501"/>
                <a:gd name="connsiteX11" fmla="*/ 1060264 w 2116873"/>
                <a:gd name="connsiteY11" fmla="*/ 907 h 2120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16873" h="2120501">
                  <a:moveTo>
                    <a:pt x="1060266" y="0"/>
                  </a:moveTo>
                  <a:lnTo>
                    <a:pt x="1060718" y="476"/>
                  </a:lnTo>
                  <a:lnTo>
                    <a:pt x="1060912" y="292"/>
                  </a:lnTo>
                  <a:lnTo>
                    <a:pt x="1060911" y="679"/>
                  </a:lnTo>
                  <a:lnTo>
                    <a:pt x="2116873" y="1113524"/>
                  </a:lnTo>
                  <a:lnTo>
                    <a:pt x="1056610" y="2119593"/>
                  </a:lnTo>
                  <a:lnTo>
                    <a:pt x="1056608" y="2120501"/>
                  </a:lnTo>
                  <a:lnTo>
                    <a:pt x="1056156" y="2120024"/>
                  </a:lnTo>
                  <a:lnTo>
                    <a:pt x="1055962" y="2120208"/>
                  </a:lnTo>
                  <a:lnTo>
                    <a:pt x="1055962" y="2119820"/>
                  </a:lnTo>
                  <a:lnTo>
                    <a:pt x="0" y="1006976"/>
                  </a:lnTo>
                  <a:lnTo>
                    <a:pt x="1060264" y="907"/>
                  </a:lnTo>
                  <a:close/>
                </a:path>
              </a:pathLst>
            </a:custGeom>
            <a:blipFill>
              <a:blip r:embed="rId5" cstate="screen"/>
              <a:stretch>
                <a:fillRect/>
              </a:stretch>
            </a:blipFill>
            <a:ln w="25400" cap="flat" cmpd="sng" algn="ctr">
              <a:noFill/>
              <a:prstDash val="solid"/>
            </a:ln>
            <a:effectLst>
              <a:outerShdw blurRad="50800" dist="38100" dir="2700000" algn="tl" rotWithShape="0">
                <a:prstClr val="black">
                  <a:alpha val="40000"/>
                </a:prstClr>
              </a:outerShdw>
            </a:effectLst>
          </p:spPr>
          <p:txBody>
            <a:bodyPr anchor="ctr"/>
            <a:lstStyle/>
            <a:p>
              <a:pPr algn="ctr" defTabSz="1218565">
                <a:defRPr/>
              </a:pPr>
              <a:r>
                <a:rPr lang="zh-CN" altLang="en-US" sz="2700" kern="0" dirty="0">
                  <a:solidFill>
                    <a:sysClr val="window" lastClr="FFFFFF"/>
                  </a:solidFill>
                  <a:latin typeface="微软雅黑" panose="020B0503020204020204" pitchFamily="34" charset="-122"/>
                  <a:ea typeface="微软雅黑" panose="020B0503020204020204" pitchFamily="34" charset="-122"/>
                </a:rPr>
                <a:t>添加文本</a:t>
              </a:r>
            </a:p>
          </p:txBody>
        </p:sp>
        <p:sp>
          <p:nvSpPr>
            <p:cNvPr id="20" name="椭圆 19"/>
            <p:cNvSpPr/>
            <p:nvPr/>
          </p:nvSpPr>
          <p:spPr>
            <a:xfrm>
              <a:off x="5446713" y="1839912"/>
              <a:ext cx="190500" cy="192088"/>
            </a:xfrm>
            <a:prstGeom prst="ellipse">
              <a:avLst/>
            </a:prstGeom>
            <a:solidFill>
              <a:sysClr val="window" lastClr="FFFFFF"/>
            </a:solidFill>
            <a:ln w="50800" cap="flat" cmpd="sng" algn="ctr">
              <a:solidFill>
                <a:sysClr val="window" lastClr="FFFFFF">
                  <a:lumMod val="85000"/>
                </a:sysClr>
              </a:solidFill>
              <a:prstDash val="solid"/>
            </a:ln>
            <a:effectLst/>
          </p:spPr>
          <p:txBody>
            <a:bodyPr anchor="ctr"/>
            <a:lstStyle/>
            <a:p>
              <a:pPr algn="ctr" defTabSz="1218565">
                <a:defRPr/>
              </a:pPr>
              <a:endParaRPr lang="zh-CN" altLang="en-US" sz="1900" kern="0">
                <a:solidFill>
                  <a:sysClr val="window" lastClr="FFFFFF"/>
                </a:solidFill>
                <a:latin typeface="Calibri" panose="020F0502020204030204"/>
                <a:ea typeface="宋体" panose="02010600030101010101" pitchFamily="2" charset="-122"/>
              </a:endParaRPr>
            </a:p>
          </p:txBody>
        </p:sp>
        <p:sp>
          <p:nvSpPr>
            <p:cNvPr id="21" name="任意多边形 20"/>
            <p:cNvSpPr/>
            <p:nvPr/>
          </p:nvSpPr>
          <p:spPr>
            <a:xfrm>
              <a:off x="5432425" y="1323975"/>
              <a:ext cx="174625" cy="531812"/>
            </a:xfrm>
            <a:custGeom>
              <a:avLst/>
              <a:gdLst>
                <a:gd name="connsiteX0" fmla="*/ 203943 w 390954"/>
                <a:gd name="connsiteY0" fmla="*/ 1241393 h 1241393"/>
                <a:gd name="connsiteX1" fmla="*/ 4651 w 390954"/>
                <a:gd name="connsiteY1" fmla="*/ 174593 h 1241393"/>
                <a:gd name="connsiteX2" fmla="*/ 379789 w 390954"/>
                <a:gd name="connsiteY2" fmla="*/ 104255 h 1241393"/>
                <a:gd name="connsiteX3" fmla="*/ 297728 w 390954"/>
                <a:gd name="connsiteY3" fmla="*/ 1206224 h 1241393"/>
                <a:gd name="connsiteX0-1" fmla="*/ 193176 w 391910"/>
                <a:gd name="connsiteY0-2" fmla="*/ 1167549 h 1202719"/>
                <a:gd name="connsiteX1-3" fmla="*/ 5607 w 391910"/>
                <a:gd name="connsiteY1-4" fmla="*/ 171088 h 1202719"/>
                <a:gd name="connsiteX2-5" fmla="*/ 380745 w 391910"/>
                <a:gd name="connsiteY2-6" fmla="*/ 100750 h 1202719"/>
                <a:gd name="connsiteX3-7" fmla="*/ 298684 w 391910"/>
                <a:gd name="connsiteY3-8" fmla="*/ 1202719 h 1202719"/>
              </a:gdLst>
              <a:ahLst/>
              <a:cxnLst>
                <a:cxn ang="0">
                  <a:pos x="connsiteX0-1" y="connsiteY0-2"/>
                </a:cxn>
                <a:cxn ang="0">
                  <a:pos x="connsiteX1-3" y="connsiteY1-4"/>
                </a:cxn>
                <a:cxn ang="0">
                  <a:pos x="connsiteX2-5" y="connsiteY2-6"/>
                </a:cxn>
                <a:cxn ang="0">
                  <a:pos x="connsiteX3-7" y="connsiteY3-8"/>
                </a:cxn>
              </a:cxnLst>
              <a:rect l="l" t="t" r="r" b="b"/>
              <a:pathLst>
                <a:path w="391910" h="1202719">
                  <a:moveTo>
                    <a:pt x="193176" y="1167549"/>
                  </a:moveTo>
                  <a:cubicBezTo>
                    <a:pt x="78876" y="728910"/>
                    <a:pt x="-25654" y="348888"/>
                    <a:pt x="5607" y="171088"/>
                  </a:cubicBezTo>
                  <a:cubicBezTo>
                    <a:pt x="36868" y="-6712"/>
                    <a:pt x="331899" y="-71188"/>
                    <a:pt x="380745" y="100750"/>
                  </a:cubicBezTo>
                  <a:cubicBezTo>
                    <a:pt x="429591" y="272688"/>
                    <a:pt x="302592" y="1022965"/>
                    <a:pt x="298684" y="1202719"/>
                  </a:cubicBezTo>
                </a:path>
              </a:pathLst>
            </a:custGeom>
            <a:noFill/>
            <a:ln w="25400" cap="flat" cmpd="sng" algn="ctr">
              <a:solidFill>
                <a:sysClr val="window" lastClr="FFFFFF">
                  <a:lumMod val="85000"/>
                </a:sysClr>
              </a:solidFill>
              <a:prstDash val="solid"/>
            </a:ln>
            <a:effectLst/>
          </p:spPr>
          <p:txBody>
            <a:bodyPr anchor="ctr"/>
            <a:lstStyle/>
            <a:p>
              <a:pPr algn="ctr" defTabSz="1218565">
                <a:defRPr/>
              </a:pPr>
              <a:endParaRPr lang="zh-CN" altLang="en-US" sz="1900" kern="0">
                <a:solidFill>
                  <a:sysClr val="window" lastClr="FFFFFF"/>
                </a:solidFill>
                <a:latin typeface="Calibri" panose="020F0502020204030204"/>
                <a:ea typeface="宋体" panose="02010600030101010101" pitchFamily="2" charset="-122"/>
              </a:endParaRPr>
            </a:p>
          </p:txBody>
        </p:sp>
        <p:sp>
          <p:nvSpPr>
            <p:cNvPr id="22" name="椭圆 21"/>
            <p:cNvSpPr/>
            <p:nvPr/>
          </p:nvSpPr>
          <p:spPr>
            <a:xfrm>
              <a:off x="5437188" y="1241425"/>
              <a:ext cx="163512" cy="163512"/>
            </a:xfrm>
            <a:prstGeom prst="ellipse">
              <a:avLst/>
            </a:prstGeom>
            <a:solidFill>
              <a:sysClr val="window" lastClr="FFFFFF"/>
            </a:solidFill>
            <a:ln w="25400" cap="flat" cmpd="sng" algn="ctr">
              <a:solidFill>
                <a:sysClr val="window" lastClr="FFFFFF">
                  <a:lumMod val="85000"/>
                </a:sysClr>
              </a:solidFill>
              <a:prstDash val="solid"/>
            </a:ln>
            <a:effectLst>
              <a:outerShdw blurRad="50800" dist="38100" dir="5400000" algn="t" rotWithShape="0">
                <a:prstClr val="black">
                  <a:alpha val="40000"/>
                </a:prstClr>
              </a:outerShdw>
            </a:effectLst>
          </p:spPr>
          <p:txBody>
            <a:bodyPr lIns="68580" tIns="34290" rIns="68580" bIns="34290" anchor="ctr"/>
            <a:lstStyle/>
            <a:p>
              <a:pPr algn="ctr" defTabSz="1218565">
                <a:defRPr/>
              </a:pPr>
              <a:endParaRPr lang="zh-CN" altLang="en-US" sz="1900" kern="0">
                <a:solidFill>
                  <a:sysClr val="window" lastClr="FFFFFF"/>
                </a:solidFill>
                <a:latin typeface="Calibri" panose="020F0502020204030204"/>
                <a:ea typeface="宋体" panose="02010600030101010101" pitchFamily="2" charset="-122"/>
              </a:endParaRPr>
            </a:p>
          </p:txBody>
        </p:sp>
      </p:grpSp>
      <p:grpSp>
        <p:nvGrpSpPr>
          <p:cNvPr id="28" name="组合 27"/>
          <p:cNvGrpSpPr/>
          <p:nvPr/>
        </p:nvGrpSpPr>
        <p:grpSpPr>
          <a:xfrm>
            <a:off x="8962919" y="1783582"/>
            <a:ext cx="2035968" cy="2709961"/>
            <a:chOff x="6723063" y="1241425"/>
            <a:chExt cx="1527175" cy="2032000"/>
          </a:xfrm>
        </p:grpSpPr>
        <p:sp>
          <p:nvSpPr>
            <p:cNvPr id="29" name="任意多边形 28"/>
            <p:cNvSpPr/>
            <p:nvPr/>
          </p:nvSpPr>
          <p:spPr>
            <a:xfrm>
              <a:off x="6723063" y="1744662"/>
              <a:ext cx="1527175" cy="1528763"/>
            </a:xfrm>
            <a:custGeom>
              <a:avLst/>
              <a:gdLst>
                <a:gd name="connsiteX0" fmla="*/ 1060266 w 2116873"/>
                <a:gd name="connsiteY0" fmla="*/ 0 h 2120501"/>
                <a:gd name="connsiteX1" fmla="*/ 1060718 w 2116873"/>
                <a:gd name="connsiteY1" fmla="*/ 476 h 2120501"/>
                <a:gd name="connsiteX2" fmla="*/ 1060912 w 2116873"/>
                <a:gd name="connsiteY2" fmla="*/ 292 h 2120501"/>
                <a:gd name="connsiteX3" fmla="*/ 1060911 w 2116873"/>
                <a:gd name="connsiteY3" fmla="*/ 679 h 2120501"/>
                <a:gd name="connsiteX4" fmla="*/ 2116873 w 2116873"/>
                <a:gd name="connsiteY4" fmla="*/ 1113524 h 2120501"/>
                <a:gd name="connsiteX5" fmla="*/ 1056610 w 2116873"/>
                <a:gd name="connsiteY5" fmla="*/ 2119593 h 2120501"/>
                <a:gd name="connsiteX6" fmla="*/ 1056608 w 2116873"/>
                <a:gd name="connsiteY6" fmla="*/ 2120501 h 2120501"/>
                <a:gd name="connsiteX7" fmla="*/ 1056156 w 2116873"/>
                <a:gd name="connsiteY7" fmla="*/ 2120024 h 2120501"/>
                <a:gd name="connsiteX8" fmla="*/ 1055962 w 2116873"/>
                <a:gd name="connsiteY8" fmla="*/ 2120208 h 2120501"/>
                <a:gd name="connsiteX9" fmla="*/ 1055962 w 2116873"/>
                <a:gd name="connsiteY9" fmla="*/ 2119820 h 2120501"/>
                <a:gd name="connsiteX10" fmla="*/ 0 w 2116873"/>
                <a:gd name="connsiteY10" fmla="*/ 1006976 h 2120501"/>
                <a:gd name="connsiteX11" fmla="*/ 1060264 w 2116873"/>
                <a:gd name="connsiteY11" fmla="*/ 907 h 2120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16873" h="2120501">
                  <a:moveTo>
                    <a:pt x="1060266" y="0"/>
                  </a:moveTo>
                  <a:lnTo>
                    <a:pt x="1060718" y="476"/>
                  </a:lnTo>
                  <a:lnTo>
                    <a:pt x="1060912" y="292"/>
                  </a:lnTo>
                  <a:lnTo>
                    <a:pt x="1060911" y="679"/>
                  </a:lnTo>
                  <a:lnTo>
                    <a:pt x="2116873" y="1113524"/>
                  </a:lnTo>
                  <a:lnTo>
                    <a:pt x="1056610" y="2119593"/>
                  </a:lnTo>
                  <a:lnTo>
                    <a:pt x="1056608" y="2120501"/>
                  </a:lnTo>
                  <a:lnTo>
                    <a:pt x="1056156" y="2120024"/>
                  </a:lnTo>
                  <a:lnTo>
                    <a:pt x="1055962" y="2120208"/>
                  </a:lnTo>
                  <a:lnTo>
                    <a:pt x="1055962" y="2119820"/>
                  </a:lnTo>
                  <a:lnTo>
                    <a:pt x="0" y="1006976"/>
                  </a:lnTo>
                  <a:lnTo>
                    <a:pt x="1060264" y="907"/>
                  </a:lnTo>
                  <a:close/>
                </a:path>
              </a:pathLst>
            </a:custGeom>
            <a:blipFill>
              <a:blip r:embed="rId6" cstate="screen"/>
              <a:stretch>
                <a:fillRect/>
              </a:stretch>
            </a:blipFill>
            <a:ln w="25400" cap="flat" cmpd="sng" algn="ctr">
              <a:noFill/>
              <a:prstDash val="solid"/>
            </a:ln>
            <a:effectLst>
              <a:outerShdw blurRad="50800" dist="38100" dir="2700000" algn="tl" rotWithShape="0">
                <a:prstClr val="black">
                  <a:alpha val="40000"/>
                </a:prstClr>
              </a:outerShdw>
            </a:effectLst>
          </p:spPr>
          <p:txBody>
            <a:bodyPr anchor="ctr"/>
            <a:lstStyle/>
            <a:p>
              <a:pPr algn="ctr" defTabSz="1218565">
                <a:defRPr/>
              </a:pPr>
              <a:r>
                <a:rPr lang="zh-CN" altLang="en-US" sz="2700" kern="0" dirty="0">
                  <a:solidFill>
                    <a:sysClr val="window" lastClr="FFFFFF"/>
                  </a:solidFill>
                  <a:latin typeface="微软雅黑" panose="020B0503020204020204" pitchFamily="34" charset="-122"/>
                  <a:ea typeface="微软雅黑" panose="020B0503020204020204" pitchFamily="34" charset="-122"/>
                </a:rPr>
                <a:t>添加文本</a:t>
              </a:r>
            </a:p>
          </p:txBody>
        </p:sp>
        <p:sp>
          <p:nvSpPr>
            <p:cNvPr id="30" name="椭圆 29"/>
            <p:cNvSpPr/>
            <p:nvPr/>
          </p:nvSpPr>
          <p:spPr>
            <a:xfrm>
              <a:off x="7391400" y="1839912"/>
              <a:ext cx="190500" cy="192088"/>
            </a:xfrm>
            <a:prstGeom prst="ellipse">
              <a:avLst/>
            </a:prstGeom>
            <a:solidFill>
              <a:sysClr val="window" lastClr="FFFFFF"/>
            </a:solidFill>
            <a:ln w="50800" cap="flat" cmpd="sng" algn="ctr">
              <a:solidFill>
                <a:sysClr val="window" lastClr="FFFFFF">
                  <a:lumMod val="85000"/>
                </a:sysClr>
              </a:solidFill>
              <a:prstDash val="solid"/>
            </a:ln>
            <a:effectLst/>
          </p:spPr>
          <p:txBody>
            <a:bodyPr anchor="ctr"/>
            <a:lstStyle/>
            <a:p>
              <a:pPr algn="ctr" defTabSz="1218565">
                <a:defRPr/>
              </a:pPr>
              <a:endParaRPr lang="zh-CN" altLang="en-US" sz="1900" kern="0">
                <a:solidFill>
                  <a:sysClr val="window" lastClr="FFFFFF"/>
                </a:solidFill>
                <a:latin typeface="Calibri" panose="020F0502020204030204"/>
                <a:ea typeface="宋体" panose="02010600030101010101" pitchFamily="2" charset="-122"/>
              </a:endParaRPr>
            </a:p>
          </p:txBody>
        </p:sp>
        <p:sp>
          <p:nvSpPr>
            <p:cNvPr id="31" name="任意多边形 30"/>
            <p:cNvSpPr/>
            <p:nvPr/>
          </p:nvSpPr>
          <p:spPr>
            <a:xfrm>
              <a:off x="7377113" y="1323975"/>
              <a:ext cx="174625" cy="531812"/>
            </a:xfrm>
            <a:custGeom>
              <a:avLst/>
              <a:gdLst>
                <a:gd name="connsiteX0" fmla="*/ 203943 w 390954"/>
                <a:gd name="connsiteY0" fmla="*/ 1241393 h 1241393"/>
                <a:gd name="connsiteX1" fmla="*/ 4651 w 390954"/>
                <a:gd name="connsiteY1" fmla="*/ 174593 h 1241393"/>
                <a:gd name="connsiteX2" fmla="*/ 379789 w 390954"/>
                <a:gd name="connsiteY2" fmla="*/ 104255 h 1241393"/>
                <a:gd name="connsiteX3" fmla="*/ 297728 w 390954"/>
                <a:gd name="connsiteY3" fmla="*/ 1206224 h 1241393"/>
                <a:gd name="connsiteX0-1" fmla="*/ 193176 w 391910"/>
                <a:gd name="connsiteY0-2" fmla="*/ 1167549 h 1202719"/>
                <a:gd name="connsiteX1-3" fmla="*/ 5607 w 391910"/>
                <a:gd name="connsiteY1-4" fmla="*/ 171088 h 1202719"/>
                <a:gd name="connsiteX2-5" fmla="*/ 380745 w 391910"/>
                <a:gd name="connsiteY2-6" fmla="*/ 100750 h 1202719"/>
                <a:gd name="connsiteX3-7" fmla="*/ 298684 w 391910"/>
                <a:gd name="connsiteY3-8" fmla="*/ 1202719 h 1202719"/>
              </a:gdLst>
              <a:ahLst/>
              <a:cxnLst>
                <a:cxn ang="0">
                  <a:pos x="connsiteX0-1" y="connsiteY0-2"/>
                </a:cxn>
                <a:cxn ang="0">
                  <a:pos x="connsiteX1-3" y="connsiteY1-4"/>
                </a:cxn>
                <a:cxn ang="0">
                  <a:pos x="connsiteX2-5" y="connsiteY2-6"/>
                </a:cxn>
                <a:cxn ang="0">
                  <a:pos x="connsiteX3-7" y="connsiteY3-8"/>
                </a:cxn>
              </a:cxnLst>
              <a:rect l="l" t="t" r="r" b="b"/>
              <a:pathLst>
                <a:path w="391910" h="1202719">
                  <a:moveTo>
                    <a:pt x="193176" y="1167549"/>
                  </a:moveTo>
                  <a:cubicBezTo>
                    <a:pt x="78876" y="728910"/>
                    <a:pt x="-25654" y="348888"/>
                    <a:pt x="5607" y="171088"/>
                  </a:cubicBezTo>
                  <a:cubicBezTo>
                    <a:pt x="36868" y="-6712"/>
                    <a:pt x="331899" y="-71188"/>
                    <a:pt x="380745" y="100750"/>
                  </a:cubicBezTo>
                  <a:cubicBezTo>
                    <a:pt x="429591" y="272688"/>
                    <a:pt x="302592" y="1022965"/>
                    <a:pt x="298684" y="1202719"/>
                  </a:cubicBezTo>
                </a:path>
              </a:pathLst>
            </a:custGeom>
            <a:noFill/>
            <a:ln w="25400" cap="flat" cmpd="sng" algn="ctr">
              <a:solidFill>
                <a:sysClr val="window" lastClr="FFFFFF">
                  <a:lumMod val="85000"/>
                </a:sysClr>
              </a:solidFill>
              <a:prstDash val="solid"/>
            </a:ln>
            <a:effectLst/>
          </p:spPr>
          <p:txBody>
            <a:bodyPr anchor="ctr"/>
            <a:lstStyle/>
            <a:p>
              <a:pPr algn="ctr" defTabSz="1218565">
                <a:defRPr/>
              </a:pPr>
              <a:endParaRPr lang="zh-CN" altLang="en-US" sz="1900" kern="0">
                <a:solidFill>
                  <a:sysClr val="window" lastClr="FFFFFF"/>
                </a:solidFill>
                <a:latin typeface="Calibri" panose="020F0502020204030204"/>
                <a:ea typeface="宋体" panose="02010600030101010101" pitchFamily="2" charset="-122"/>
              </a:endParaRPr>
            </a:p>
          </p:txBody>
        </p:sp>
        <p:sp>
          <p:nvSpPr>
            <p:cNvPr id="32" name="椭圆 31"/>
            <p:cNvSpPr/>
            <p:nvPr/>
          </p:nvSpPr>
          <p:spPr>
            <a:xfrm>
              <a:off x="7381875" y="1241425"/>
              <a:ext cx="163513" cy="163512"/>
            </a:xfrm>
            <a:prstGeom prst="ellipse">
              <a:avLst/>
            </a:prstGeom>
            <a:solidFill>
              <a:sysClr val="window" lastClr="FFFFFF"/>
            </a:solidFill>
            <a:ln w="25400" cap="flat" cmpd="sng" algn="ctr">
              <a:solidFill>
                <a:sysClr val="window" lastClr="FFFFFF">
                  <a:lumMod val="85000"/>
                </a:sysClr>
              </a:solidFill>
              <a:prstDash val="solid"/>
            </a:ln>
            <a:effectLst>
              <a:outerShdw blurRad="50800" dist="38100" dir="5400000" algn="t" rotWithShape="0">
                <a:prstClr val="black">
                  <a:alpha val="40000"/>
                </a:prstClr>
              </a:outerShdw>
            </a:effectLst>
          </p:spPr>
          <p:txBody>
            <a:bodyPr lIns="68580" tIns="34290" rIns="68580" bIns="34290" anchor="ctr"/>
            <a:lstStyle/>
            <a:p>
              <a:pPr algn="ctr" defTabSz="1218565">
                <a:defRPr/>
              </a:pPr>
              <a:endParaRPr lang="zh-CN" altLang="en-US" sz="1900" kern="0">
                <a:solidFill>
                  <a:sysClr val="window" lastClr="FFFFFF"/>
                </a:solidFill>
                <a:latin typeface="Calibri" panose="020F0502020204030204"/>
                <a:ea typeface="宋体" panose="02010600030101010101" pitchFamily="2" charset="-122"/>
              </a:endParaRPr>
            </a:p>
          </p:txBody>
        </p:sp>
      </p:grpSp>
      <p:sp>
        <p:nvSpPr>
          <p:cNvPr id="33" name="TextBox 62"/>
          <p:cNvSpPr txBox="1"/>
          <p:nvPr/>
        </p:nvSpPr>
        <p:spPr>
          <a:xfrm>
            <a:off x="3648659" y="4762424"/>
            <a:ext cx="2292052" cy="1403676"/>
          </a:xfrm>
          <a:prstGeom prst="rect">
            <a:avLst/>
          </a:prstGeom>
          <a:noFill/>
        </p:spPr>
        <p:txBody>
          <a:bodyPr lIns="121718" tIns="60858" rIns="121718" bIns="60858">
            <a:spAutoFit/>
          </a:bodyPr>
          <a:lstStyle/>
          <a:p>
            <a:pPr algn="ctr">
              <a:lnSpc>
                <a:spcPct val="130000"/>
              </a:lnSpc>
              <a:defRPr/>
            </a:pPr>
            <a:r>
              <a:rPr lang="zh-CN" altLang="en-US" sz="2100" kern="0" dirty="0">
                <a:ln w="3175">
                  <a:noFill/>
                </a:ln>
                <a:solidFill>
                  <a:srgbClr val="000000"/>
                </a:solidFill>
                <a:latin typeface="微软雅黑" panose="020B0503020204020204" pitchFamily="34" charset="-122"/>
                <a:ea typeface="微软雅黑" panose="020B0503020204020204" pitchFamily="34" charset="-122"/>
              </a:rPr>
              <a:t>此处输入文本</a:t>
            </a:r>
            <a:endParaRPr lang="en-US" altLang="zh-CN" sz="2100" kern="0" dirty="0">
              <a:ln w="3175">
                <a:noFill/>
              </a:ln>
              <a:solidFill>
                <a:srgbClr val="000000"/>
              </a:solidFill>
              <a:latin typeface="微软雅黑" panose="020B0503020204020204" pitchFamily="34" charset="-122"/>
              <a:ea typeface="微软雅黑" panose="020B0503020204020204" pitchFamily="34" charset="-122"/>
            </a:endParaRPr>
          </a:p>
          <a:p>
            <a:pPr algn="ctr">
              <a:lnSpc>
                <a:spcPct val="130000"/>
              </a:lnSpc>
              <a:defRPr/>
            </a:pPr>
            <a:r>
              <a:rPr lang="zh-CN" altLang="en-US" sz="2100" kern="0" dirty="0">
                <a:ln w="3175">
                  <a:noFill/>
                </a:ln>
                <a:solidFill>
                  <a:srgbClr val="000000"/>
                </a:solidFill>
                <a:latin typeface="微软雅黑" panose="020B0503020204020204" pitchFamily="34" charset="-122"/>
                <a:ea typeface="微软雅黑" panose="020B0503020204020204" pitchFamily="34" charset="-122"/>
              </a:rPr>
              <a:t>此处输入文本</a:t>
            </a:r>
            <a:endParaRPr lang="en-US" altLang="zh-CN" sz="2100" kern="0" dirty="0">
              <a:ln w="3175">
                <a:noFill/>
              </a:ln>
              <a:solidFill>
                <a:srgbClr val="000000"/>
              </a:solidFill>
              <a:latin typeface="微软雅黑" panose="020B0503020204020204" pitchFamily="34" charset="-122"/>
              <a:ea typeface="微软雅黑" panose="020B0503020204020204" pitchFamily="34" charset="-122"/>
            </a:endParaRPr>
          </a:p>
          <a:p>
            <a:pPr algn="ctr">
              <a:lnSpc>
                <a:spcPct val="130000"/>
              </a:lnSpc>
              <a:defRPr/>
            </a:pPr>
            <a:r>
              <a:rPr lang="zh-CN" altLang="en-US" sz="2100" kern="0" dirty="0">
                <a:ln w="3175">
                  <a:noFill/>
                </a:ln>
                <a:solidFill>
                  <a:srgbClr val="000000"/>
                </a:solidFill>
                <a:latin typeface="微软雅黑" panose="020B0503020204020204" pitchFamily="34" charset="-122"/>
                <a:ea typeface="微软雅黑" panose="020B0503020204020204" pitchFamily="34" charset="-122"/>
              </a:rPr>
              <a:t>此处输入文本</a:t>
            </a:r>
            <a:endParaRPr lang="en-US" altLang="zh-CN" sz="2100" kern="0" dirty="0">
              <a:ln w="3175">
                <a:noFill/>
              </a:ln>
              <a:solidFill>
                <a:srgbClr val="000000"/>
              </a:solidFill>
              <a:latin typeface="微软雅黑" panose="020B0503020204020204" pitchFamily="34" charset="-122"/>
              <a:ea typeface="微软雅黑" panose="020B0503020204020204" pitchFamily="34" charset="-122"/>
            </a:endParaRPr>
          </a:p>
        </p:txBody>
      </p:sp>
      <p:sp>
        <p:nvSpPr>
          <p:cNvPr id="34" name="TextBox 62"/>
          <p:cNvSpPr txBox="1"/>
          <p:nvPr/>
        </p:nvSpPr>
        <p:spPr>
          <a:xfrm>
            <a:off x="6228541" y="4762424"/>
            <a:ext cx="2292051" cy="1403676"/>
          </a:xfrm>
          <a:prstGeom prst="rect">
            <a:avLst/>
          </a:prstGeom>
          <a:noFill/>
        </p:spPr>
        <p:txBody>
          <a:bodyPr lIns="121718" tIns="60858" rIns="121718" bIns="60858">
            <a:spAutoFit/>
          </a:bodyPr>
          <a:lstStyle/>
          <a:p>
            <a:pPr algn="ctr">
              <a:lnSpc>
                <a:spcPct val="130000"/>
              </a:lnSpc>
              <a:defRPr/>
            </a:pPr>
            <a:r>
              <a:rPr lang="zh-CN" altLang="en-US" sz="2100" kern="0" dirty="0">
                <a:ln w="3175">
                  <a:noFill/>
                </a:ln>
                <a:solidFill>
                  <a:srgbClr val="000000"/>
                </a:solidFill>
                <a:latin typeface="微软雅黑" panose="020B0503020204020204" pitchFamily="34" charset="-122"/>
                <a:ea typeface="微软雅黑" panose="020B0503020204020204" pitchFamily="34" charset="-122"/>
              </a:rPr>
              <a:t>此处输入文本</a:t>
            </a:r>
            <a:endParaRPr lang="en-US" altLang="zh-CN" sz="2100" kern="0" dirty="0">
              <a:ln w="3175">
                <a:noFill/>
              </a:ln>
              <a:solidFill>
                <a:srgbClr val="000000"/>
              </a:solidFill>
              <a:latin typeface="微软雅黑" panose="020B0503020204020204" pitchFamily="34" charset="-122"/>
              <a:ea typeface="微软雅黑" panose="020B0503020204020204" pitchFamily="34" charset="-122"/>
            </a:endParaRPr>
          </a:p>
          <a:p>
            <a:pPr algn="ctr">
              <a:lnSpc>
                <a:spcPct val="130000"/>
              </a:lnSpc>
              <a:defRPr/>
            </a:pPr>
            <a:r>
              <a:rPr lang="zh-CN" altLang="en-US" sz="2100" kern="0" dirty="0">
                <a:ln w="3175">
                  <a:noFill/>
                </a:ln>
                <a:solidFill>
                  <a:srgbClr val="000000"/>
                </a:solidFill>
                <a:latin typeface="微软雅黑" panose="020B0503020204020204" pitchFamily="34" charset="-122"/>
                <a:ea typeface="微软雅黑" panose="020B0503020204020204" pitchFamily="34" charset="-122"/>
              </a:rPr>
              <a:t>此处输入文本</a:t>
            </a:r>
            <a:endParaRPr lang="en-US" altLang="zh-CN" sz="2100" kern="0" dirty="0">
              <a:ln w="3175">
                <a:noFill/>
              </a:ln>
              <a:solidFill>
                <a:srgbClr val="000000"/>
              </a:solidFill>
              <a:latin typeface="微软雅黑" panose="020B0503020204020204" pitchFamily="34" charset="-122"/>
              <a:ea typeface="微软雅黑" panose="020B0503020204020204" pitchFamily="34" charset="-122"/>
            </a:endParaRPr>
          </a:p>
          <a:p>
            <a:pPr algn="ctr">
              <a:lnSpc>
                <a:spcPct val="130000"/>
              </a:lnSpc>
              <a:defRPr/>
            </a:pPr>
            <a:r>
              <a:rPr lang="zh-CN" altLang="en-US" sz="2100" kern="0" dirty="0">
                <a:ln w="3175">
                  <a:noFill/>
                </a:ln>
                <a:solidFill>
                  <a:srgbClr val="000000"/>
                </a:solidFill>
                <a:latin typeface="微软雅黑" panose="020B0503020204020204" pitchFamily="34" charset="-122"/>
                <a:ea typeface="微软雅黑" panose="020B0503020204020204" pitchFamily="34" charset="-122"/>
              </a:rPr>
              <a:t>此处输入文本</a:t>
            </a:r>
            <a:endParaRPr lang="en-US" altLang="zh-CN" sz="2100" kern="0" dirty="0">
              <a:ln w="3175">
                <a:noFill/>
              </a:ln>
              <a:solidFill>
                <a:srgbClr val="000000"/>
              </a:solidFill>
              <a:latin typeface="微软雅黑" panose="020B0503020204020204" pitchFamily="34" charset="-122"/>
              <a:ea typeface="微软雅黑" panose="020B0503020204020204" pitchFamily="34" charset="-122"/>
            </a:endParaRPr>
          </a:p>
        </p:txBody>
      </p:sp>
      <p:sp>
        <p:nvSpPr>
          <p:cNvPr id="35" name="TextBox 62"/>
          <p:cNvSpPr txBox="1"/>
          <p:nvPr/>
        </p:nvSpPr>
        <p:spPr>
          <a:xfrm>
            <a:off x="8808422" y="4762424"/>
            <a:ext cx="2292052" cy="1403676"/>
          </a:xfrm>
          <a:prstGeom prst="rect">
            <a:avLst/>
          </a:prstGeom>
          <a:noFill/>
        </p:spPr>
        <p:txBody>
          <a:bodyPr lIns="121718" tIns="60858" rIns="121718" bIns="60858">
            <a:spAutoFit/>
          </a:bodyPr>
          <a:lstStyle/>
          <a:p>
            <a:pPr algn="ctr">
              <a:lnSpc>
                <a:spcPct val="130000"/>
              </a:lnSpc>
              <a:defRPr/>
            </a:pPr>
            <a:r>
              <a:rPr lang="zh-CN" altLang="en-US" sz="2100" kern="0" dirty="0">
                <a:ln w="3175">
                  <a:noFill/>
                </a:ln>
                <a:solidFill>
                  <a:srgbClr val="000000"/>
                </a:solidFill>
                <a:latin typeface="微软雅黑" panose="020B0503020204020204" pitchFamily="34" charset="-122"/>
                <a:ea typeface="微软雅黑" panose="020B0503020204020204" pitchFamily="34" charset="-122"/>
              </a:rPr>
              <a:t>此处输入文本</a:t>
            </a:r>
            <a:endParaRPr lang="en-US" altLang="zh-CN" sz="2100" kern="0" dirty="0">
              <a:ln w="3175">
                <a:noFill/>
              </a:ln>
              <a:solidFill>
                <a:srgbClr val="000000"/>
              </a:solidFill>
              <a:latin typeface="微软雅黑" panose="020B0503020204020204" pitchFamily="34" charset="-122"/>
              <a:ea typeface="微软雅黑" panose="020B0503020204020204" pitchFamily="34" charset="-122"/>
            </a:endParaRPr>
          </a:p>
          <a:p>
            <a:pPr algn="ctr">
              <a:lnSpc>
                <a:spcPct val="130000"/>
              </a:lnSpc>
              <a:defRPr/>
            </a:pPr>
            <a:r>
              <a:rPr lang="zh-CN" altLang="en-US" sz="2100" kern="0" dirty="0">
                <a:ln w="3175">
                  <a:noFill/>
                </a:ln>
                <a:solidFill>
                  <a:srgbClr val="000000"/>
                </a:solidFill>
                <a:latin typeface="微软雅黑" panose="020B0503020204020204" pitchFamily="34" charset="-122"/>
                <a:ea typeface="微软雅黑" panose="020B0503020204020204" pitchFamily="34" charset="-122"/>
              </a:rPr>
              <a:t>此处输入文本</a:t>
            </a:r>
            <a:endParaRPr lang="en-US" altLang="zh-CN" sz="2100" kern="0" dirty="0">
              <a:ln w="3175">
                <a:noFill/>
              </a:ln>
              <a:solidFill>
                <a:srgbClr val="000000"/>
              </a:solidFill>
              <a:latin typeface="微软雅黑" panose="020B0503020204020204" pitchFamily="34" charset="-122"/>
              <a:ea typeface="微软雅黑" panose="020B0503020204020204" pitchFamily="34" charset="-122"/>
            </a:endParaRPr>
          </a:p>
          <a:p>
            <a:pPr algn="ctr">
              <a:lnSpc>
                <a:spcPct val="130000"/>
              </a:lnSpc>
              <a:defRPr/>
            </a:pPr>
            <a:r>
              <a:rPr lang="zh-CN" altLang="en-US" sz="2100" kern="0" dirty="0">
                <a:ln w="3175">
                  <a:noFill/>
                </a:ln>
                <a:solidFill>
                  <a:srgbClr val="000000"/>
                </a:solidFill>
                <a:latin typeface="微软雅黑" panose="020B0503020204020204" pitchFamily="34" charset="-122"/>
                <a:ea typeface="微软雅黑" panose="020B0503020204020204" pitchFamily="34" charset="-122"/>
              </a:rPr>
              <a:t>此处输入文本</a:t>
            </a:r>
            <a:endParaRPr lang="en-US" altLang="zh-CN" sz="2100" kern="0" dirty="0">
              <a:ln w="3175">
                <a:noFill/>
              </a:ln>
              <a:solidFill>
                <a:srgbClr val="000000"/>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500"/>
                                        <p:tgtEl>
                                          <p:spTgt spid="23"/>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left)">
                                      <p:cBhvr>
                                        <p:cTn id="15" dur="500"/>
                                        <p:tgtEl>
                                          <p:spTgt spid="24"/>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fade">
                                      <p:cBhvr>
                                        <p:cTn id="19" dur="500"/>
                                        <p:tgtEl>
                                          <p:spTgt spid="25"/>
                                        </p:tgtEl>
                                      </p:cBhvr>
                                    </p:animEffect>
                                  </p:childTnLst>
                                </p:cTn>
                              </p:par>
                              <p:par>
                                <p:cTn id="20" presetID="2" presetClass="entr" presetSubtype="8" fill="hold" grpId="0" nodeType="withEffect">
                                  <p:stCondLst>
                                    <p:cond delay="0"/>
                                  </p:stCondLst>
                                  <p:childTnLst>
                                    <p:set>
                                      <p:cBhvr>
                                        <p:cTn id="21" dur="1" fill="hold">
                                          <p:stCondLst>
                                            <p:cond delay="0"/>
                                          </p:stCondLst>
                                        </p:cTn>
                                        <p:tgtEl>
                                          <p:spTgt spid="26"/>
                                        </p:tgtEl>
                                        <p:attrNameLst>
                                          <p:attrName>style.visibility</p:attrName>
                                        </p:attrNameLst>
                                      </p:cBhvr>
                                      <p:to>
                                        <p:strVal val="visible"/>
                                      </p:to>
                                    </p:set>
                                    <p:anim calcmode="lin" valueType="num">
                                      <p:cBhvr additive="base">
                                        <p:cTn id="22" dur="500" fill="hold"/>
                                        <p:tgtEl>
                                          <p:spTgt spid="26"/>
                                        </p:tgtEl>
                                        <p:attrNameLst>
                                          <p:attrName>ppt_x</p:attrName>
                                        </p:attrNameLst>
                                      </p:cBhvr>
                                      <p:tavLst>
                                        <p:tav tm="0">
                                          <p:val>
                                            <p:strVal val="0-#ppt_w/2"/>
                                          </p:val>
                                        </p:tav>
                                        <p:tav tm="100000">
                                          <p:val>
                                            <p:strVal val="#ppt_x"/>
                                          </p:val>
                                        </p:tav>
                                      </p:tavLst>
                                    </p:anim>
                                    <p:anim calcmode="lin" valueType="num">
                                      <p:cBhvr additive="base">
                                        <p:cTn id="23" dur="500" fill="hold"/>
                                        <p:tgtEl>
                                          <p:spTgt spid="26"/>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47" presetClass="entr" presetSubtype="0"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1000"/>
                                        <p:tgtEl>
                                          <p:spTgt spid="7"/>
                                        </p:tgtEl>
                                      </p:cBhvr>
                                    </p:animEffect>
                                    <p:anim calcmode="lin" valueType="num">
                                      <p:cBhvr>
                                        <p:cTn id="28" dur="1000" fill="hold"/>
                                        <p:tgtEl>
                                          <p:spTgt spid="7"/>
                                        </p:tgtEl>
                                        <p:attrNameLst>
                                          <p:attrName>ppt_x</p:attrName>
                                        </p:attrNameLst>
                                      </p:cBhvr>
                                      <p:tavLst>
                                        <p:tav tm="0">
                                          <p:val>
                                            <p:strVal val="#ppt_x"/>
                                          </p:val>
                                        </p:tav>
                                        <p:tav tm="100000">
                                          <p:val>
                                            <p:strVal val="#ppt_x"/>
                                          </p:val>
                                        </p:tav>
                                      </p:tavLst>
                                    </p:anim>
                                    <p:anim calcmode="lin" valueType="num">
                                      <p:cBhvr>
                                        <p:cTn id="29" dur="1000" fill="hold"/>
                                        <p:tgtEl>
                                          <p:spTgt spid="7"/>
                                        </p:tgtEl>
                                        <p:attrNameLst>
                                          <p:attrName>ppt_y</p:attrName>
                                        </p:attrNameLst>
                                      </p:cBhvr>
                                      <p:tavLst>
                                        <p:tav tm="0">
                                          <p:val>
                                            <p:strVal val="#ppt_y-.1"/>
                                          </p:val>
                                        </p:tav>
                                        <p:tav tm="100000">
                                          <p:val>
                                            <p:strVal val="#ppt_y"/>
                                          </p:val>
                                        </p:tav>
                                      </p:tavLst>
                                    </p:anim>
                                  </p:childTnLst>
                                </p:cTn>
                              </p:par>
                              <p:par>
                                <p:cTn id="30" presetID="47" presetClass="entr" presetSubtype="0" fill="hold" nodeType="with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1000"/>
                                        <p:tgtEl>
                                          <p:spTgt spid="13"/>
                                        </p:tgtEl>
                                      </p:cBhvr>
                                    </p:animEffect>
                                    <p:anim calcmode="lin" valueType="num">
                                      <p:cBhvr>
                                        <p:cTn id="33" dur="1000" fill="hold"/>
                                        <p:tgtEl>
                                          <p:spTgt spid="13"/>
                                        </p:tgtEl>
                                        <p:attrNameLst>
                                          <p:attrName>ppt_x</p:attrName>
                                        </p:attrNameLst>
                                      </p:cBhvr>
                                      <p:tavLst>
                                        <p:tav tm="0">
                                          <p:val>
                                            <p:strVal val="#ppt_x"/>
                                          </p:val>
                                        </p:tav>
                                        <p:tav tm="100000">
                                          <p:val>
                                            <p:strVal val="#ppt_x"/>
                                          </p:val>
                                        </p:tav>
                                      </p:tavLst>
                                    </p:anim>
                                    <p:anim calcmode="lin" valueType="num">
                                      <p:cBhvr>
                                        <p:cTn id="34" dur="1000" fill="hold"/>
                                        <p:tgtEl>
                                          <p:spTgt spid="13"/>
                                        </p:tgtEl>
                                        <p:attrNameLst>
                                          <p:attrName>ppt_y</p:attrName>
                                        </p:attrNameLst>
                                      </p:cBhvr>
                                      <p:tavLst>
                                        <p:tav tm="0">
                                          <p:val>
                                            <p:strVal val="#ppt_y-.1"/>
                                          </p:val>
                                        </p:tav>
                                        <p:tav tm="100000">
                                          <p:val>
                                            <p:strVal val="#ppt_y"/>
                                          </p:val>
                                        </p:tav>
                                      </p:tavLst>
                                    </p:anim>
                                  </p:childTnLst>
                                </p:cTn>
                              </p:par>
                              <p:par>
                                <p:cTn id="35" presetID="47" presetClass="entr" presetSubtype="0" fill="hold" nodeType="with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anim calcmode="lin" valueType="num">
                                      <p:cBhvr>
                                        <p:cTn id="38" dur="1000" fill="hold"/>
                                        <p:tgtEl>
                                          <p:spTgt spid="18"/>
                                        </p:tgtEl>
                                        <p:attrNameLst>
                                          <p:attrName>ppt_x</p:attrName>
                                        </p:attrNameLst>
                                      </p:cBhvr>
                                      <p:tavLst>
                                        <p:tav tm="0">
                                          <p:val>
                                            <p:strVal val="#ppt_x"/>
                                          </p:val>
                                        </p:tav>
                                        <p:tav tm="100000">
                                          <p:val>
                                            <p:strVal val="#ppt_x"/>
                                          </p:val>
                                        </p:tav>
                                      </p:tavLst>
                                    </p:anim>
                                    <p:anim calcmode="lin" valueType="num">
                                      <p:cBhvr>
                                        <p:cTn id="39" dur="1000" fill="hold"/>
                                        <p:tgtEl>
                                          <p:spTgt spid="18"/>
                                        </p:tgtEl>
                                        <p:attrNameLst>
                                          <p:attrName>ppt_y</p:attrName>
                                        </p:attrNameLst>
                                      </p:cBhvr>
                                      <p:tavLst>
                                        <p:tav tm="0">
                                          <p:val>
                                            <p:strVal val="#ppt_y-.1"/>
                                          </p:val>
                                        </p:tav>
                                        <p:tav tm="100000">
                                          <p:val>
                                            <p:strVal val="#ppt_y"/>
                                          </p:val>
                                        </p:tav>
                                      </p:tavLst>
                                    </p:anim>
                                  </p:childTnLst>
                                </p:cTn>
                              </p:par>
                              <p:par>
                                <p:cTn id="40" presetID="47" presetClass="entr" presetSubtype="0" fill="hold" nodeType="withEffect">
                                  <p:stCondLst>
                                    <p:cond delay="0"/>
                                  </p:stCondLst>
                                  <p:childTnLst>
                                    <p:set>
                                      <p:cBhvr>
                                        <p:cTn id="41" dur="1" fill="hold">
                                          <p:stCondLst>
                                            <p:cond delay="0"/>
                                          </p:stCondLst>
                                        </p:cTn>
                                        <p:tgtEl>
                                          <p:spTgt spid="28"/>
                                        </p:tgtEl>
                                        <p:attrNameLst>
                                          <p:attrName>style.visibility</p:attrName>
                                        </p:attrNameLst>
                                      </p:cBhvr>
                                      <p:to>
                                        <p:strVal val="visible"/>
                                      </p:to>
                                    </p:set>
                                    <p:animEffect transition="in" filter="fade">
                                      <p:cBhvr>
                                        <p:cTn id="42" dur="1000"/>
                                        <p:tgtEl>
                                          <p:spTgt spid="28"/>
                                        </p:tgtEl>
                                      </p:cBhvr>
                                    </p:animEffect>
                                    <p:anim calcmode="lin" valueType="num">
                                      <p:cBhvr>
                                        <p:cTn id="43" dur="1000" fill="hold"/>
                                        <p:tgtEl>
                                          <p:spTgt spid="28"/>
                                        </p:tgtEl>
                                        <p:attrNameLst>
                                          <p:attrName>ppt_x</p:attrName>
                                        </p:attrNameLst>
                                      </p:cBhvr>
                                      <p:tavLst>
                                        <p:tav tm="0">
                                          <p:val>
                                            <p:strVal val="#ppt_x"/>
                                          </p:val>
                                        </p:tav>
                                        <p:tav tm="100000">
                                          <p:val>
                                            <p:strVal val="#ppt_x"/>
                                          </p:val>
                                        </p:tav>
                                      </p:tavLst>
                                    </p:anim>
                                    <p:anim calcmode="lin" valueType="num">
                                      <p:cBhvr>
                                        <p:cTn id="44" dur="1000" fill="hold"/>
                                        <p:tgtEl>
                                          <p:spTgt spid="28"/>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750"/>
                                  </p:stCondLst>
                                  <p:childTnLst>
                                    <p:set>
                                      <p:cBhvr>
                                        <p:cTn id="46" dur="1" fill="hold">
                                          <p:stCondLst>
                                            <p:cond delay="0"/>
                                          </p:stCondLst>
                                        </p:cTn>
                                        <p:tgtEl>
                                          <p:spTgt spid="12"/>
                                        </p:tgtEl>
                                        <p:attrNameLst>
                                          <p:attrName>style.visibility</p:attrName>
                                        </p:attrNameLst>
                                      </p:cBhvr>
                                      <p:to>
                                        <p:strVal val="visible"/>
                                      </p:to>
                                    </p:set>
                                    <p:animEffect transition="in" filter="fade">
                                      <p:cBhvr>
                                        <p:cTn id="47" dur="1000"/>
                                        <p:tgtEl>
                                          <p:spTgt spid="12"/>
                                        </p:tgtEl>
                                      </p:cBhvr>
                                    </p:animEffect>
                                    <p:anim calcmode="lin" valueType="num">
                                      <p:cBhvr>
                                        <p:cTn id="48" dur="1000" fill="hold"/>
                                        <p:tgtEl>
                                          <p:spTgt spid="12"/>
                                        </p:tgtEl>
                                        <p:attrNameLst>
                                          <p:attrName>ppt_x</p:attrName>
                                        </p:attrNameLst>
                                      </p:cBhvr>
                                      <p:tavLst>
                                        <p:tav tm="0">
                                          <p:val>
                                            <p:strVal val="#ppt_x"/>
                                          </p:val>
                                        </p:tav>
                                        <p:tav tm="100000">
                                          <p:val>
                                            <p:strVal val="#ppt_x"/>
                                          </p:val>
                                        </p:tav>
                                      </p:tavLst>
                                    </p:anim>
                                    <p:anim calcmode="lin" valueType="num">
                                      <p:cBhvr>
                                        <p:cTn id="49" dur="1000" fill="hold"/>
                                        <p:tgtEl>
                                          <p:spTgt spid="1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750"/>
                                  </p:stCondLst>
                                  <p:childTnLst>
                                    <p:set>
                                      <p:cBhvr>
                                        <p:cTn id="51" dur="1" fill="hold">
                                          <p:stCondLst>
                                            <p:cond delay="0"/>
                                          </p:stCondLst>
                                        </p:cTn>
                                        <p:tgtEl>
                                          <p:spTgt spid="33"/>
                                        </p:tgtEl>
                                        <p:attrNameLst>
                                          <p:attrName>style.visibility</p:attrName>
                                        </p:attrNameLst>
                                      </p:cBhvr>
                                      <p:to>
                                        <p:strVal val="visible"/>
                                      </p:to>
                                    </p:set>
                                    <p:animEffect transition="in" filter="fade">
                                      <p:cBhvr>
                                        <p:cTn id="52" dur="1000"/>
                                        <p:tgtEl>
                                          <p:spTgt spid="33"/>
                                        </p:tgtEl>
                                      </p:cBhvr>
                                    </p:animEffect>
                                    <p:anim calcmode="lin" valueType="num">
                                      <p:cBhvr>
                                        <p:cTn id="53" dur="1000" fill="hold"/>
                                        <p:tgtEl>
                                          <p:spTgt spid="33"/>
                                        </p:tgtEl>
                                        <p:attrNameLst>
                                          <p:attrName>ppt_x</p:attrName>
                                        </p:attrNameLst>
                                      </p:cBhvr>
                                      <p:tavLst>
                                        <p:tav tm="0">
                                          <p:val>
                                            <p:strVal val="#ppt_x"/>
                                          </p:val>
                                        </p:tav>
                                        <p:tav tm="100000">
                                          <p:val>
                                            <p:strVal val="#ppt_x"/>
                                          </p:val>
                                        </p:tav>
                                      </p:tavLst>
                                    </p:anim>
                                    <p:anim calcmode="lin" valueType="num">
                                      <p:cBhvr>
                                        <p:cTn id="54" dur="1000" fill="hold"/>
                                        <p:tgtEl>
                                          <p:spTgt spid="33"/>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75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750"/>
                                  </p:stCondLst>
                                  <p:childTnLst>
                                    <p:set>
                                      <p:cBhvr>
                                        <p:cTn id="61" dur="1" fill="hold">
                                          <p:stCondLst>
                                            <p:cond delay="0"/>
                                          </p:stCondLst>
                                        </p:cTn>
                                        <p:tgtEl>
                                          <p:spTgt spid="35"/>
                                        </p:tgtEl>
                                        <p:attrNameLst>
                                          <p:attrName>style.visibility</p:attrName>
                                        </p:attrNameLst>
                                      </p:cBhvr>
                                      <p:to>
                                        <p:strVal val="visible"/>
                                      </p:to>
                                    </p:set>
                                    <p:animEffect transition="in" filter="fade">
                                      <p:cBhvr>
                                        <p:cTn id="62" dur="1000"/>
                                        <p:tgtEl>
                                          <p:spTgt spid="35"/>
                                        </p:tgtEl>
                                      </p:cBhvr>
                                    </p:animEffect>
                                    <p:anim calcmode="lin" valueType="num">
                                      <p:cBhvr>
                                        <p:cTn id="63" dur="1000" fill="hold"/>
                                        <p:tgtEl>
                                          <p:spTgt spid="35"/>
                                        </p:tgtEl>
                                        <p:attrNameLst>
                                          <p:attrName>ppt_x</p:attrName>
                                        </p:attrNameLst>
                                      </p:cBhvr>
                                      <p:tavLst>
                                        <p:tav tm="0">
                                          <p:val>
                                            <p:strVal val="#ppt_x"/>
                                          </p:val>
                                        </p:tav>
                                        <p:tav tm="100000">
                                          <p:val>
                                            <p:strVal val="#ppt_x"/>
                                          </p:val>
                                        </p:tav>
                                      </p:tavLst>
                                    </p:anim>
                                    <p:anim calcmode="lin" valueType="num">
                                      <p:cBhvr>
                                        <p:cTn id="64"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p:bldP spid="26" grpId="0"/>
      <p:bldP spid="27" grpId="0" animBg="1"/>
      <p:bldP spid="12" grpId="0"/>
      <p:bldP spid="33" grpId="0"/>
      <p:bldP spid="34" grpId="0"/>
      <p:bldP spid="35"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blip>
          <a:srcRect/>
          <a:stretch>
            <a:fillRect t="-83000" b="-83000"/>
          </a:stretch>
        </a:blipFill>
        <a:effectLst/>
      </p:bgPr>
    </p:bg>
    <p:spTree>
      <p:nvGrpSpPr>
        <p:cNvPr id="1" name=""/>
        <p:cNvGrpSpPr/>
        <p:nvPr/>
      </p:nvGrpSpPr>
      <p:grpSpPr>
        <a:xfrm>
          <a:off x="0" y="0"/>
          <a:ext cx="0" cy="0"/>
          <a:chOff x="0" y="0"/>
          <a:chExt cx="0" cy="0"/>
        </a:xfrm>
      </p:grpSpPr>
      <p:sp>
        <p:nvSpPr>
          <p:cNvPr id="23" name="矩形 22"/>
          <p:cNvSpPr/>
          <p:nvPr/>
        </p:nvSpPr>
        <p:spPr>
          <a:xfrm>
            <a:off x="333475" y="157318"/>
            <a:ext cx="113573" cy="591328"/>
          </a:xfrm>
          <a:prstGeom prst="rect">
            <a:avLst/>
          </a:prstGeom>
          <a:blipFill>
            <a:blip r:embed="rId3" cstate="screen"/>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fontAlgn="base">
              <a:spcBef>
                <a:spcPct val="0"/>
              </a:spcBef>
              <a:spcAft>
                <a:spcPct val="0"/>
              </a:spcAft>
            </a:pPr>
            <a:endParaRPr lang="zh-CN" altLang="en-US" sz="2400">
              <a:solidFill>
                <a:prstClr val="white"/>
              </a:solidFill>
            </a:endParaRPr>
          </a:p>
        </p:txBody>
      </p:sp>
      <p:cxnSp>
        <p:nvCxnSpPr>
          <p:cNvPr id="24" name="直接连接符 23"/>
          <p:cNvCxnSpPr/>
          <p:nvPr/>
        </p:nvCxnSpPr>
        <p:spPr>
          <a:xfrm>
            <a:off x="158720" y="789551"/>
            <a:ext cx="9903519" cy="2315"/>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sp>
        <p:nvSpPr>
          <p:cNvPr id="25" name="TextBox 6"/>
          <p:cNvSpPr txBox="1"/>
          <p:nvPr/>
        </p:nvSpPr>
        <p:spPr>
          <a:xfrm>
            <a:off x="476815" y="78832"/>
            <a:ext cx="4320480" cy="502766"/>
          </a:xfrm>
          <a:prstGeom prst="rect">
            <a:avLst/>
          </a:prstGeom>
          <a:noFill/>
          <a:effectLst>
            <a:outerShdw blurRad="12700" dist="12700" dir="2700000" algn="tl" rotWithShape="0">
              <a:prstClr val="black">
                <a:alpha val="40000"/>
              </a:prstClr>
            </a:outerShdw>
          </a:effectLst>
        </p:spPr>
        <p:txBody>
          <a:bodyPr wrap="square">
            <a:spAutoFit/>
          </a:bodyPr>
          <a:lstStyle/>
          <a:p>
            <a:pPr defTabSz="1219200">
              <a:defRPr/>
            </a:pPr>
            <a:r>
              <a:rPr lang="zh-CN" altLang="en-US" sz="2665" b="1" dirty="0">
                <a:ln w="6350">
                  <a:noFill/>
                </a:ln>
                <a:solidFill>
                  <a:prstClr val="black">
                    <a:lumMod val="65000"/>
                    <a:lumOff val="35000"/>
                  </a:prstClr>
                </a:solidFill>
                <a:latin typeface="微软雅黑" panose="020B0503020204020204" pitchFamily="34" charset="-122"/>
                <a:ea typeface="微软雅黑" panose="020B0503020204020204" pitchFamily="34" charset="-122"/>
              </a:rPr>
              <a:t>在</a:t>
            </a:r>
            <a:r>
              <a:rPr lang="zh-CN" altLang="en-US" sz="2665" b="1">
                <a:ln w="6350">
                  <a:noFill/>
                </a:ln>
                <a:solidFill>
                  <a:prstClr val="black">
                    <a:lumMod val="65000"/>
                    <a:lumOff val="35000"/>
                  </a:prstClr>
                </a:solidFill>
                <a:latin typeface="微软雅黑" panose="020B0503020204020204" pitchFamily="34" charset="-122"/>
                <a:ea typeface="微软雅黑" panose="020B0503020204020204" pitchFamily="34" charset="-122"/>
              </a:rPr>
              <a:t>这里填写文本标题</a:t>
            </a:r>
            <a:endParaRPr lang="zh-CN" altLang="en-US" sz="2665" b="1" dirty="0">
              <a:ln w="6350">
                <a:noFill/>
              </a:ln>
              <a:solidFill>
                <a:prstClr val="black">
                  <a:lumMod val="65000"/>
                  <a:lumOff val="35000"/>
                </a:prstClr>
              </a:solidFill>
              <a:latin typeface="微软雅黑" panose="020B0503020204020204" pitchFamily="34" charset="-122"/>
              <a:ea typeface="微软雅黑" panose="020B0503020204020204" pitchFamily="34" charset="-122"/>
            </a:endParaRPr>
          </a:p>
        </p:txBody>
      </p:sp>
      <p:sp>
        <p:nvSpPr>
          <p:cNvPr id="26" name="矩形 25"/>
          <p:cNvSpPr/>
          <p:nvPr/>
        </p:nvSpPr>
        <p:spPr>
          <a:xfrm>
            <a:off x="499270" y="448383"/>
            <a:ext cx="3777381" cy="318100"/>
          </a:xfrm>
          <a:prstGeom prst="rect">
            <a:avLst/>
          </a:prstGeom>
        </p:spPr>
        <p:txBody>
          <a:bodyPr wrap="none">
            <a:spAutoFit/>
          </a:bodyPr>
          <a:lstStyle/>
          <a:p>
            <a:pPr defTabSz="1219200" fontAlgn="base">
              <a:spcBef>
                <a:spcPct val="0"/>
              </a:spcBef>
              <a:spcAft>
                <a:spcPct val="0"/>
              </a:spcAft>
            </a:pPr>
            <a:r>
              <a:rPr lang="en-US" altLang="zh-CN" sz="1465" dirty="0">
                <a:solidFill>
                  <a:prstClr val="black">
                    <a:lumMod val="65000"/>
                    <a:lumOff val="35000"/>
                  </a:prstClr>
                </a:solidFill>
                <a:latin typeface="微软雅黑" panose="020B0503020204020204" pitchFamily="34" charset="-122"/>
                <a:ea typeface="微软雅黑" panose="020B0503020204020204" pitchFamily="34" charset="-122"/>
              </a:rPr>
              <a:t>Here to fill in the title of the courseware</a:t>
            </a:r>
            <a:endParaRPr lang="zh-CN" altLang="en-US" sz="1465" dirty="0">
              <a:solidFill>
                <a:prstClr val="black">
                  <a:lumMod val="65000"/>
                  <a:lumOff val="35000"/>
                </a:prstClr>
              </a:solidFill>
              <a:latin typeface="微软雅黑" panose="020B0503020204020204" pitchFamily="34" charset="-122"/>
              <a:ea typeface="微软雅黑" panose="020B0503020204020204" pitchFamily="34" charset="-122"/>
            </a:endParaRPr>
          </a:p>
        </p:txBody>
      </p:sp>
      <p:sp>
        <p:nvSpPr>
          <p:cNvPr id="27" name="矩形 26"/>
          <p:cNvSpPr/>
          <p:nvPr/>
        </p:nvSpPr>
        <p:spPr>
          <a:xfrm>
            <a:off x="158720" y="157318"/>
            <a:ext cx="113573" cy="591328"/>
          </a:xfrm>
          <a:prstGeom prst="rect">
            <a:avLst/>
          </a:prstGeom>
          <a:blipFill>
            <a:blip r:embed="rId4" cstate="screen"/>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fontAlgn="base">
              <a:spcBef>
                <a:spcPct val="0"/>
              </a:spcBef>
              <a:spcAft>
                <a:spcPct val="0"/>
              </a:spcAft>
            </a:pPr>
            <a:endParaRPr lang="zh-CN" altLang="en-US" sz="2400">
              <a:solidFill>
                <a:prstClr val="white"/>
              </a:solidFill>
            </a:endParaRPr>
          </a:p>
        </p:txBody>
      </p:sp>
      <p:cxnSp>
        <p:nvCxnSpPr>
          <p:cNvPr id="7" name="Straight Connector 247"/>
          <p:cNvCxnSpPr/>
          <p:nvPr/>
        </p:nvCxnSpPr>
        <p:spPr>
          <a:xfrm>
            <a:off x="1042975" y="5477608"/>
            <a:ext cx="10106051" cy="0"/>
          </a:xfrm>
          <a:prstGeom prst="line">
            <a:avLst/>
          </a:prstGeom>
          <a:ln w="19050">
            <a:solidFill>
              <a:schemeClr val="bg1">
                <a:lumMod val="75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grpSp>
        <p:nvGrpSpPr>
          <p:cNvPr id="8" name="Group 74"/>
          <p:cNvGrpSpPr/>
          <p:nvPr/>
        </p:nvGrpSpPr>
        <p:grpSpPr>
          <a:xfrm>
            <a:off x="2178725" y="1739195"/>
            <a:ext cx="1228949" cy="3456420"/>
            <a:chOff x="1634044" y="1304396"/>
            <a:chExt cx="921712" cy="2592315"/>
          </a:xfrm>
        </p:grpSpPr>
        <p:sp>
          <p:nvSpPr>
            <p:cNvPr id="9" name="Rounded Rectangle 38"/>
            <p:cNvSpPr/>
            <p:nvPr/>
          </p:nvSpPr>
          <p:spPr>
            <a:xfrm>
              <a:off x="1634044" y="1304396"/>
              <a:ext cx="921712" cy="2592315"/>
            </a:xfrm>
            <a:prstGeom prst="roundRect">
              <a:avLst>
                <a:gd name="adj" fmla="val 50000"/>
              </a:avLst>
            </a:prstGeom>
            <a:blipFill>
              <a:blip r:embed="rId5" cstate="screen"/>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dirty="0">
                <a:latin typeface="微软雅黑" panose="020B0503020204020204" pitchFamily="34" charset="-122"/>
                <a:ea typeface="微软雅黑" panose="020B0503020204020204" pitchFamily="34" charset="-122"/>
              </a:endParaRPr>
            </a:p>
          </p:txBody>
        </p:sp>
        <p:grpSp>
          <p:nvGrpSpPr>
            <p:cNvPr id="10" name="Group 46"/>
            <p:cNvGrpSpPr/>
            <p:nvPr/>
          </p:nvGrpSpPr>
          <p:grpSpPr>
            <a:xfrm>
              <a:off x="1703480" y="3032606"/>
              <a:ext cx="782840" cy="782838"/>
              <a:chOff x="1703480" y="3032606"/>
              <a:chExt cx="782840" cy="782838"/>
            </a:xfrm>
          </p:grpSpPr>
          <p:sp>
            <p:nvSpPr>
              <p:cNvPr id="14" name="Oval 44"/>
              <p:cNvSpPr/>
              <p:nvPr/>
            </p:nvSpPr>
            <p:spPr>
              <a:xfrm>
                <a:off x="1758217" y="3087343"/>
                <a:ext cx="673367" cy="67336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5" dirty="0">
                  <a:solidFill>
                    <a:schemeClr val="tx2">
                      <a:lumMod val="75000"/>
                    </a:schemeClr>
                  </a:solidFill>
                  <a:latin typeface="微软雅黑" panose="020B0503020204020204" pitchFamily="34" charset="-122"/>
                  <a:ea typeface="微软雅黑" panose="020B0503020204020204" pitchFamily="34" charset="-122"/>
                </a:endParaRPr>
              </a:p>
            </p:txBody>
          </p:sp>
          <p:sp>
            <p:nvSpPr>
              <p:cNvPr id="15" name="Oval 45"/>
              <p:cNvSpPr/>
              <p:nvPr/>
            </p:nvSpPr>
            <p:spPr>
              <a:xfrm>
                <a:off x="1703480" y="3032606"/>
                <a:ext cx="782840" cy="782838"/>
              </a:xfrm>
              <a:prstGeom prst="ellipse">
                <a:avLst/>
              </a:prstGeom>
              <a:noFill/>
              <a:ln w="19050">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5" dirty="0">
                  <a:solidFill>
                    <a:schemeClr val="bg2"/>
                  </a:solidFill>
                  <a:latin typeface="微软雅黑" panose="020B0503020204020204" pitchFamily="34" charset="-122"/>
                  <a:ea typeface="微软雅黑" panose="020B0503020204020204" pitchFamily="34" charset="-122"/>
                </a:endParaRPr>
              </a:p>
            </p:txBody>
          </p:sp>
        </p:grpSp>
        <p:grpSp>
          <p:nvGrpSpPr>
            <p:cNvPr id="11" name="Group 61"/>
            <p:cNvGrpSpPr/>
            <p:nvPr/>
          </p:nvGrpSpPr>
          <p:grpSpPr>
            <a:xfrm>
              <a:off x="1692627" y="1477217"/>
              <a:ext cx="804548" cy="2108390"/>
              <a:chOff x="1692627" y="1477217"/>
              <a:chExt cx="804548" cy="2108390"/>
            </a:xfrm>
          </p:grpSpPr>
          <p:sp>
            <p:nvSpPr>
              <p:cNvPr id="12" name="Text Placeholder 3"/>
              <p:cNvSpPr txBox="1"/>
              <p:nvPr/>
            </p:nvSpPr>
            <p:spPr>
              <a:xfrm>
                <a:off x="1907297" y="3262442"/>
                <a:ext cx="375205" cy="323165"/>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200">
                  <a:spcBef>
                    <a:spcPct val="20000"/>
                  </a:spcBef>
                  <a:defRPr/>
                </a:pPr>
                <a:r>
                  <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rPr>
                  <a:t>输入标签</a:t>
                </a:r>
                <a:endParaRPr lang="en-US" sz="14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3" name="Rectangle 60"/>
              <p:cNvSpPr/>
              <p:nvPr/>
            </p:nvSpPr>
            <p:spPr>
              <a:xfrm>
                <a:off x="1692627" y="1477217"/>
                <a:ext cx="804548" cy="438581"/>
              </a:xfrm>
              <a:prstGeom prst="rect">
                <a:avLst/>
              </a:prstGeom>
            </p:spPr>
            <p:txBody>
              <a:bodyPr wrap="none">
                <a:spAutoFit/>
              </a:bodyPr>
              <a:lstStyle/>
              <a:p>
                <a:pPr algn="ctr" defTabSz="1219200">
                  <a:spcBef>
                    <a:spcPct val="20000"/>
                  </a:spcBef>
                  <a:defRPr/>
                </a:pPr>
                <a:r>
                  <a:rPr lang="en-US" sz="3200" b="1" dirty="0">
                    <a:solidFill>
                      <a:schemeClr val="bg1"/>
                    </a:solidFill>
                    <a:latin typeface="微软雅黑" panose="020B0503020204020204" pitchFamily="34" charset="-122"/>
                    <a:ea typeface="微软雅黑" panose="020B0503020204020204" pitchFamily="34" charset="-122"/>
                  </a:rPr>
                  <a:t>90%</a:t>
                </a:r>
              </a:p>
            </p:txBody>
          </p:sp>
        </p:grpSp>
      </p:grpSp>
      <p:grpSp>
        <p:nvGrpSpPr>
          <p:cNvPr id="16" name="Group 75"/>
          <p:cNvGrpSpPr/>
          <p:nvPr/>
        </p:nvGrpSpPr>
        <p:grpSpPr>
          <a:xfrm>
            <a:off x="3830125" y="2276860"/>
            <a:ext cx="1228949" cy="2918755"/>
            <a:chOff x="2872594" y="1707645"/>
            <a:chExt cx="921712" cy="2189066"/>
          </a:xfrm>
        </p:grpSpPr>
        <p:sp>
          <p:nvSpPr>
            <p:cNvPr id="17" name="Rounded Rectangle 40"/>
            <p:cNvSpPr/>
            <p:nvPr/>
          </p:nvSpPr>
          <p:spPr>
            <a:xfrm>
              <a:off x="2872594" y="1707645"/>
              <a:ext cx="921712" cy="2189066"/>
            </a:xfrm>
            <a:prstGeom prst="roundRect">
              <a:avLst>
                <a:gd name="adj" fmla="val 50000"/>
              </a:avLst>
            </a:prstGeom>
            <a:blipFill>
              <a:blip r:embed="rId6" cstate="screen"/>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dirty="0">
                <a:latin typeface="微软雅黑" panose="020B0503020204020204" pitchFamily="34" charset="-122"/>
                <a:ea typeface="微软雅黑" panose="020B0503020204020204" pitchFamily="34" charset="-122"/>
              </a:endParaRPr>
            </a:p>
          </p:txBody>
        </p:sp>
        <p:grpSp>
          <p:nvGrpSpPr>
            <p:cNvPr id="18" name="Group 47"/>
            <p:cNvGrpSpPr/>
            <p:nvPr/>
          </p:nvGrpSpPr>
          <p:grpSpPr>
            <a:xfrm>
              <a:off x="2942030" y="3032606"/>
              <a:ext cx="782840" cy="782838"/>
              <a:chOff x="1703480" y="3032606"/>
              <a:chExt cx="782840" cy="782838"/>
            </a:xfrm>
          </p:grpSpPr>
          <p:sp>
            <p:nvSpPr>
              <p:cNvPr id="22" name="Oval 48"/>
              <p:cNvSpPr/>
              <p:nvPr/>
            </p:nvSpPr>
            <p:spPr>
              <a:xfrm>
                <a:off x="1758217" y="3087343"/>
                <a:ext cx="673367" cy="67336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5" dirty="0">
                  <a:solidFill>
                    <a:schemeClr val="bg2"/>
                  </a:solidFill>
                  <a:latin typeface="微软雅黑" panose="020B0503020204020204" pitchFamily="34" charset="-122"/>
                  <a:ea typeface="微软雅黑" panose="020B0503020204020204" pitchFamily="34" charset="-122"/>
                </a:endParaRPr>
              </a:p>
            </p:txBody>
          </p:sp>
          <p:sp>
            <p:nvSpPr>
              <p:cNvPr id="28" name="Oval 49"/>
              <p:cNvSpPr/>
              <p:nvPr/>
            </p:nvSpPr>
            <p:spPr>
              <a:xfrm>
                <a:off x="1703480" y="3032606"/>
                <a:ext cx="782840" cy="782838"/>
              </a:xfrm>
              <a:prstGeom prst="ellipse">
                <a:avLst/>
              </a:prstGeom>
              <a:noFill/>
              <a:ln w="19050">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5" dirty="0">
                  <a:solidFill>
                    <a:schemeClr val="bg2"/>
                  </a:solidFill>
                  <a:latin typeface="微软雅黑" panose="020B0503020204020204" pitchFamily="34" charset="-122"/>
                  <a:ea typeface="微软雅黑" panose="020B0503020204020204" pitchFamily="34" charset="-122"/>
                </a:endParaRPr>
              </a:p>
            </p:txBody>
          </p:sp>
        </p:grpSp>
        <p:grpSp>
          <p:nvGrpSpPr>
            <p:cNvPr id="19" name="Group 62"/>
            <p:cNvGrpSpPr/>
            <p:nvPr/>
          </p:nvGrpSpPr>
          <p:grpSpPr>
            <a:xfrm>
              <a:off x="2925892" y="1825998"/>
              <a:ext cx="804548" cy="1759608"/>
              <a:chOff x="1692627" y="1750267"/>
              <a:chExt cx="804548" cy="1759608"/>
            </a:xfrm>
          </p:grpSpPr>
          <p:sp>
            <p:nvSpPr>
              <p:cNvPr id="20" name="Text Placeholder 3"/>
              <p:cNvSpPr txBox="1"/>
              <p:nvPr/>
            </p:nvSpPr>
            <p:spPr>
              <a:xfrm>
                <a:off x="1911900" y="3186710"/>
                <a:ext cx="381193" cy="323165"/>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200">
                  <a:spcBef>
                    <a:spcPct val="20000"/>
                  </a:spcBef>
                  <a:defRPr/>
                </a:pPr>
                <a:r>
                  <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rPr>
                  <a:t>输入标签</a:t>
                </a:r>
                <a:endParaRPr lang="en-US" altLang="zh-CN" sz="14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1" name="Rectangle 64"/>
              <p:cNvSpPr/>
              <p:nvPr/>
            </p:nvSpPr>
            <p:spPr>
              <a:xfrm>
                <a:off x="1692627" y="1750267"/>
                <a:ext cx="804548" cy="438581"/>
              </a:xfrm>
              <a:prstGeom prst="rect">
                <a:avLst/>
              </a:prstGeom>
            </p:spPr>
            <p:txBody>
              <a:bodyPr wrap="none">
                <a:spAutoFit/>
              </a:bodyPr>
              <a:lstStyle/>
              <a:p>
                <a:pPr algn="ctr" defTabSz="1219200">
                  <a:spcBef>
                    <a:spcPct val="20000"/>
                  </a:spcBef>
                  <a:defRPr/>
                </a:pPr>
                <a:r>
                  <a:rPr lang="en-US" sz="3200" b="1" dirty="0">
                    <a:solidFill>
                      <a:schemeClr val="bg1"/>
                    </a:solidFill>
                    <a:latin typeface="微软雅黑" panose="020B0503020204020204" pitchFamily="34" charset="-122"/>
                    <a:ea typeface="微软雅黑" panose="020B0503020204020204" pitchFamily="34" charset="-122"/>
                  </a:rPr>
                  <a:t>80%</a:t>
                </a:r>
              </a:p>
            </p:txBody>
          </p:sp>
        </p:grpSp>
      </p:grpSp>
      <p:grpSp>
        <p:nvGrpSpPr>
          <p:cNvPr id="29" name="Group 76"/>
          <p:cNvGrpSpPr/>
          <p:nvPr/>
        </p:nvGrpSpPr>
        <p:grpSpPr>
          <a:xfrm>
            <a:off x="5434725" y="971102"/>
            <a:ext cx="1326003" cy="4224513"/>
            <a:chOff x="4071423" y="728326"/>
            <a:chExt cx="994503" cy="3168385"/>
          </a:xfrm>
        </p:grpSpPr>
        <p:sp>
          <p:nvSpPr>
            <p:cNvPr id="30" name="Rounded Rectangle 41"/>
            <p:cNvSpPr/>
            <p:nvPr/>
          </p:nvSpPr>
          <p:spPr>
            <a:xfrm>
              <a:off x="4106521" y="728326"/>
              <a:ext cx="921712" cy="3168385"/>
            </a:xfrm>
            <a:prstGeom prst="roundRect">
              <a:avLst>
                <a:gd name="adj" fmla="val 50000"/>
              </a:avLst>
            </a:prstGeom>
            <a:blipFill>
              <a:blip r:embed="rId7" cstate="screen"/>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dirty="0">
                <a:latin typeface="微软雅黑" panose="020B0503020204020204" pitchFamily="34" charset="-122"/>
                <a:ea typeface="微软雅黑" panose="020B0503020204020204" pitchFamily="34" charset="-122"/>
              </a:endParaRPr>
            </a:p>
          </p:txBody>
        </p:sp>
        <p:grpSp>
          <p:nvGrpSpPr>
            <p:cNvPr id="31" name="Group 50"/>
            <p:cNvGrpSpPr/>
            <p:nvPr/>
          </p:nvGrpSpPr>
          <p:grpSpPr>
            <a:xfrm>
              <a:off x="4175957" y="3032606"/>
              <a:ext cx="782840" cy="782838"/>
              <a:chOff x="1703480" y="3032606"/>
              <a:chExt cx="782840" cy="782838"/>
            </a:xfrm>
          </p:grpSpPr>
          <p:sp>
            <p:nvSpPr>
              <p:cNvPr id="35" name="Oval 51"/>
              <p:cNvSpPr/>
              <p:nvPr/>
            </p:nvSpPr>
            <p:spPr>
              <a:xfrm>
                <a:off x="1758217" y="3087343"/>
                <a:ext cx="673367" cy="67336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5" dirty="0">
                  <a:solidFill>
                    <a:schemeClr val="accent1"/>
                  </a:solidFill>
                  <a:latin typeface="微软雅黑" panose="020B0503020204020204" pitchFamily="34" charset="-122"/>
                  <a:ea typeface="微软雅黑" panose="020B0503020204020204" pitchFamily="34" charset="-122"/>
                </a:endParaRPr>
              </a:p>
            </p:txBody>
          </p:sp>
          <p:sp>
            <p:nvSpPr>
              <p:cNvPr id="36" name="Oval 52"/>
              <p:cNvSpPr/>
              <p:nvPr/>
            </p:nvSpPr>
            <p:spPr>
              <a:xfrm>
                <a:off x="1703480" y="3032606"/>
                <a:ext cx="782840" cy="782838"/>
              </a:xfrm>
              <a:prstGeom prst="ellipse">
                <a:avLst/>
              </a:prstGeom>
              <a:noFill/>
              <a:ln w="19050">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5" dirty="0">
                  <a:solidFill>
                    <a:srgbClr val="FF3F3F"/>
                  </a:solidFill>
                  <a:latin typeface="微软雅黑" panose="020B0503020204020204" pitchFamily="34" charset="-122"/>
                  <a:ea typeface="微软雅黑" panose="020B0503020204020204" pitchFamily="34" charset="-122"/>
                </a:endParaRPr>
              </a:p>
            </p:txBody>
          </p:sp>
        </p:grpSp>
        <p:grpSp>
          <p:nvGrpSpPr>
            <p:cNvPr id="32" name="Group 65"/>
            <p:cNvGrpSpPr/>
            <p:nvPr/>
          </p:nvGrpSpPr>
          <p:grpSpPr>
            <a:xfrm>
              <a:off x="4071423" y="958754"/>
              <a:ext cx="994503" cy="2626851"/>
              <a:chOff x="1603186" y="1174197"/>
              <a:chExt cx="994503" cy="2626851"/>
            </a:xfrm>
          </p:grpSpPr>
          <p:sp>
            <p:nvSpPr>
              <p:cNvPr id="33" name="Text Placeholder 3"/>
              <p:cNvSpPr txBox="1"/>
              <p:nvPr/>
            </p:nvSpPr>
            <p:spPr>
              <a:xfrm>
                <a:off x="1924450" y="3477883"/>
                <a:ext cx="349379" cy="323165"/>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200">
                  <a:spcBef>
                    <a:spcPct val="20000"/>
                  </a:spcBef>
                  <a:defRPr/>
                </a:pPr>
                <a:r>
                  <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rPr>
                  <a:t>输入标签</a:t>
                </a:r>
                <a:endParaRPr lang="en-US" altLang="zh-CN" sz="14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4" name="Rectangle 67"/>
              <p:cNvSpPr/>
              <p:nvPr/>
            </p:nvSpPr>
            <p:spPr>
              <a:xfrm>
                <a:off x="1603186" y="1174197"/>
                <a:ext cx="994503" cy="438581"/>
              </a:xfrm>
              <a:prstGeom prst="rect">
                <a:avLst/>
              </a:prstGeom>
            </p:spPr>
            <p:txBody>
              <a:bodyPr wrap="none">
                <a:spAutoFit/>
              </a:bodyPr>
              <a:lstStyle/>
              <a:p>
                <a:pPr algn="ctr" defTabSz="1219200">
                  <a:spcBef>
                    <a:spcPct val="20000"/>
                  </a:spcBef>
                  <a:defRPr/>
                </a:pPr>
                <a:r>
                  <a:rPr lang="en-US" sz="3200" b="1" dirty="0">
                    <a:solidFill>
                      <a:schemeClr val="bg1"/>
                    </a:solidFill>
                    <a:latin typeface="微软雅黑" panose="020B0503020204020204" pitchFamily="34" charset="-122"/>
                    <a:ea typeface="微软雅黑" panose="020B0503020204020204" pitchFamily="34" charset="-122"/>
                  </a:rPr>
                  <a:t>100%</a:t>
                </a:r>
              </a:p>
            </p:txBody>
          </p:sp>
        </p:grpSp>
      </p:grpSp>
      <p:grpSp>
        <p:nvGrpSpPr>
          <p:cNvPr id="37" name="Group 79"/>
          <p:cNvGrpSpPr/>
          <p:nvPr/>
        </p:nvGrpSpPr>
        <p:grpSpPr>
          <a:xfrm>
            <a:off x="8784325" y="1739195"/>
            <a:ext cx="1228949" cy="3456420"/>
            <a:chOff x="6588245" y="1304396"/>
            <a:chExt cx="921712" cy="2592315"/>
          </a:xfrm>
        </p:grpSpPr>
        <p:sp>
          <p:nvSpPr>
            <p:cNvPr id="38" name="Rounded Rectangle 43"/>
            <p:cNvSpPr/>
            <p:nvPr/>
          </p:nvSpPr>
          <p:spPr>
            <a:xfrm>
              <a:off x="6588245" y="1304396"/>
              <a:ext cx="921712" cy="2592315"/>
            </a:xfrm>
            <a:prstGeom prst="roundRect">
              <a:avLst>
                <a:gd name="adj" fmla="val 50000"/>
              </a:avLst>
            </a:prstGeom>
            <a:blipFill>
              <a:blip r:embed="rId5" cstate="screen"/>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dirty="0">
                <a:latin typeface="微软雅黑" panose="020B0503020204020204" pitchFamily="34" charset="-122"/>
                <a:ea typeface="微软雅黑" panose="020B0503020204020204" pitchFamily="34" charset="-122"/>
              </a:endParaRPr>
            </a:p>
          </p:txBody>
        </p:sp>
        <p:grpSp>
          <p:nvGrpSpPr>
            <p:cNvPr id="39" name="Group 56"/>
            <p:cNvGrpSpPr/>
            <p:nvPr/>
          </p:nvGrpSpPr>
          <p:grpSpPr>
            <a:xfrm>
              <a:off x="6657681" y="3032606"/>
              <a:ext cx="782840" cy="782838"/>
              <a:chOff x="1703480" y="3032606"/>
              <a:chExt cx="782840" cy="782838"/>
            </a:xfrm>
          </p:grpSpPr>
          <p:sp>
            <p:nvSpPr>
              <p:cNvPr id="43" name="Oval 57"/>
              <p:cNvSpPr/>
              <p:nvPr/>
            </p:nvSpPr>
            <p:spPr>
              <a:xfrm>
                <a:off x="1758217" y="3087343"/>
                <a:ext cx="673367" cy="67336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5" dirty="0">
                  <a:solidFill>
                    <a:schemeClr val="accent3"/>
                  </a:solidFill>
                  <a:latin typeface="微软雅黑" panose="020B0503020204020204" pitchFamily="34" charset="-122"/>
                  <a:ea typeface="微软雅黑" panose="020B0503020204020204" pitchFamily="34" charset="-122"/>
                </a:endParaRPr>
              </a:p>
            </p:txBody>
          </p:sp>
          <p:sp>
            <p:nvSpPr>
              <p:cNvPr id="44" name="Oval 58"/>
              <p:cNvSpPr/>
              <p:nvPr/>
            </p:nvSpPr>
            <p:spPr>
              <a:xfrm>
                <a:off x="1703480" y="3032606"/>
                <a:ext cx="782840" cy="782838"/>
              </a:xfrm>
              <a:prstGeom prst="ellipse">
                <a:avLst/>
              </a:prstGeom>
              <a:noFill/>
              <a:ln w="19050">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5" dirty="0">
                  <a:solidFill>
                    <a:srgbClr val="00B0F0"/>
                  </a:solidFill>
                  <a:latin typeface="微软雅黑" panose="020B0503020204020204" pitchFamily="34" charset="-122"/>
                  <a:ea typeface="微软雅黑" panose="020B0503020204020204" pitchFamily="34" charset="-122"/>
                </a:endParaRPr>
              </a:p>
            </p:txBody>
          </p:sp>
        </p:grpSp>
        <p:grpSp>
          <p:nvGrpSpPr>
            <p:cNvPr id="40" name="Group 68"/>
            <p:cNvGrpSpPr/>
            <p:nvPr/>
          </p:nvGrpSpPr>
          <p:grpSpPr>
            <a:xfrm>
              <a:off x="6641543" y="1477217"/>
              <a:ext cx="804548" cy="2108388"/>
              <a:chOff x="1692627" y="1477217"/>
              <a:chExt cx="804548" cy="2108388"/>
            </a:xfrm>
          </p:grpSpPr>
          <p:sp>
            <p:nvSpPr>
              <p:cNvPr id="41" name="Text Placeholder 3"/>
              <p:cNvSpPr txBox="1"/>
              <p:nvPr/>
            </p:nvSpPr>
            <p:spPr>
              <a:xfrm>
                <a:off x="1950645" y="3262440"/>
                <a:ext cx="299080" cy="323165"/>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200">
                  <a:spcBef>
                    <a:spcPct val="20000"/>
                  </a:spcBef>
                  <a:defRPr/>
                </a:pPr>
                <a:r>
                  <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rPr>
                  <a:t>输入标签</a:t>
                </a:r>
                <a:endParaRPr lang="en-US" altLang="zh-CN" sz="14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2" name="Rectangle 70"/>
              <p:cNvSpPr/>
              <p:nvPr/>
            </p:nvSpPr>
            <p:spPr>
              <a:xfrm>
                <a:off x="1692627" y="1477217"/>
                <a:ext cx="804548" cy="438581"/>
              </a:xfrm>
              <a:prstGeom prst="rect">
                <a:avLst/>
              </a:prstGeom>
            </p:spPr>
            <p:txBody>
              <a:bodyPr wrap="none">
                <a:spAutoFit/>
              </a:bodyPr>
              <a:lstStyle/>
              <a:p>
                <a:pPr algn="ctr" defTabSz="1219200">
                  <a:spcBef>
                    <a:spcPct val="20000"/>
                  </a:spcBef>
                  <a:defRPr/>
                </a:pPr>
                <a:r>
                  <a:rPr lang="en-US" sz="3200" b="1" dirty="0">
                    <a:solidFill>
                      <a:schemeClr val="bg1"/>
                    </a:solidFill>
                    <a:latin typeface="微软雅黑" panose="020B0503020204020204" pitchFamily="34" charset="-122"/>
                    <a:ea typeface="微软雅黑" panose="020B0503020204020204" pitchFamily="34" charset="-122"/>
                  </a:rPr>
                  <a:t>90%</a:t>
                </a:r>
              </a:p>
            </p:txBody>
          </p:sp>
        </p:grpSp>
      </p:grpSp>
      <p:grpSp>
        <p:nvGrpSpPr>
          <p:cNvPr id="45" name="Group 78"/>
          <p:cNvGrpSpPr/>
          <p:nvPr/>
        </p:nvGrpSpPr>
        <p:grpSpPr>
          <a:xfrm>
            <a:off x="7132925" y="2507288"/>
            <a:ext cx="1228949" cy="2663083"/>
            <a:chOff x="5349694" y="1880466"/>
            <a:chExt cx="921712" cy="1997312"/>
          </a:xfrm>
        </p:grpSpPr>
        <p:sp>
          <p:nvSpPr>
            <p:cNvPr id="46" name="Rounded Rectangle 42"/>
            <p:cNvSpPr/>
            <p:nvPr/>
          </p:nvSpPr>
          <p:spPr>
            <a:xfrm>
              <a:off x="5349694" y="1880466"/>
              <a:ext cx="921712" cy="1997312"/>
            </a:xfrm>
            <a:prstGeom prst="roundRect">
              <a:avLst>
                <a:gd name="adj" fmla="val 50000"/>
              </a:avLst>
            </a:prstGeom>
            <a:blipFill>
              <a:blip r:embed="rId8" cstate="screen"/>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dirty="0">
                <a:latin typeface="微软雅黑" panose="020B0503020204020204" pitchFamily="34" charset="-122"/>
                <a:ea typeface="微软雅黑" panose="020B0503020204020204" pitchFamily="34" charset="-122"/>
              </a:endParaRPr>
            </a:p>
          </p:txBody>
        </p:sp>
        <p:grpSp>
          <p:nvGrpSpPr>
            <p:cNvPr id="47" name="Group 77"/>
            <p:cNvGrpSpPr/>
            <p:nvPr/>
          </p:nvGrpSpPr>
          <p:grpSpPr>
            <a:xfrm>
              <a:off x="5406112" y="1960262"/>
              <a:ext cx="804548" cy="1840285"/>
              <a:chOff x="5406112" y="1960262"/>
              <a:chExt cx="804548" cy="1840285"/>
            </a:xfrm>
          </p:grpSpPr>
          <p:grpSp>
            <p:nvGrpSpPr>
              <p:cNvPr id="48" name="Group 53"/>
              <p:cNvGrpSpPr/>
              <p:nvPr/>
            </p:nvGrpSpPr>
            <p:grpSpPr>
              <a:xfrm>
                <a:off x="5419130" y="3017709"/>
                <a:ext cx="782840" cy="782838"/>
                <a:chOff x="1703480" y="3032606"/>
                <a:chExt cx="782840" cy="782838"/>
              </a:xfrm>
            </p:grpSpPr>
            <p:sp>
              <p:nvSpPr>
                <p:cNvPr id="52" name="Oval 54"/>
                <p:cNvSpPr/>
                <p:nvPr/>
              </p:nvSpPr>
              <p:spPr>
                <a:xfrm>
                  <a:off x="1758217" y="3087343"/>
                  <a:ext cx="673367" cy="67336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5" dirty="0">
                    <a:solidFill>
                      <a:schemeClr val="accent2"/>
                    </a:solidFill>
                    <a:latin typeface="微软雅黑" panose="020B0503020204020204" pitchFamily="34" charset="-122"/>
                    <a:ea typeface="微软雅黑" panose="020B0503020204020204" pitchFamily="34" charset="-122"/>
                  </a:endParaRPr>
                </a:p>
              </p:txBody>
            </p:sp>
            <p:sp>
              <p:nvSpPr>
                <p:cNvPr id="53" name="Oval 55"/>
                <p:cNvSpPr/>
                <p:nvPr/>
              </p:nvSpPr>
              <p:spPr>
                <a:xfrm>
                  <a:off x="1703480" y="3032606"/>
                  <a:ext cx="782840" cy="782838"/>
                </a:xfrm>
                <a:prstGeom prst="ellipse">
                  <a:avLst/>
                </a:prstGeom>
                <a:noFill/>
                <a:ln w="19050">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5" dirty="0">
                    <a:solidFill>
                      <a:srgbClr val="FFC000"/>
                    </a:solidFill>
                    <a:latin typeface="微软雅黑" panose="020B0503020204020204" pitchFamily="34" charset="-122"/>
                    <a:ea typeface="微软雅黑" panose="020B0503020204020204" pitchFamily="34" charset="-122"/>
                  </a:endParaRPr>
                </a:p>
              </p:txBody>
            </p:sp>
          </p:grpSp>
          <p:grpSp>
            <p:nvGrpSpPr>
              <p:cNvPr id="49" name="Group 71"/>
              <p:cNvGrpSpPr/>
              <p:nvPr/>
            </p:nvGrpSpPr>
            <p:grpSpPr>
              <a:xfrm>
                <a:off x="5406112" y="1960262"/>
                <a:ext cx="804548" cy="1610449"/>
                <a:chOff x="1692626" y="1865481"/>
                <a:chExt cx="804548" cy="1610449"/>
              </a:xfrm>
            </p:grpSpPr>
            <p:sp>
              <p:nvSpPr>
                <p:cNvPr id="50" name="Text Placeholder 3"/>
                <p:cNvSpPr txBox="1"/>
                <p:nvPr/>
              </p:nvSpPr>
              <p:spPr>
                <a:xfrm>
                  <a:off x="1953286" y="3152765"/>
                  <a:ext cx="283226" cy="323165"/>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200">
                    <a:spcBef>
                      <a:spcPct val="20000"/>
                    </a:spcBef>
                    <a:defRPr/>
                  </a:pPr>
                  <a:r>
                    <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rPr>
                    <a:t>输入标签</a:t>
                  </a:r>
                  <a:endParaRPr lang="en-US" altLang="zh-CN" sz="14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1" name="Rectangle 73"/>
                <p:cNvSpPr/>
                <p:nvPr/>
              </p:nvSpPr>
              <p:spPr>
                <a:xfrm>
                  <a:off x="1692626" y="1865481"/>
                  <a:ext cx="804548" cy="438581"/>
                </a:xfrm>
                <a:prstGeom prst="rect">
                  <a:avLst/>
                </a:prstGeom>
              </p:spPr>
              <p:txBody>
                <a:bodyPr wrap="none">
                  <a:spAutoFit/>
                </a:bodyPr>
                <a:lstStyle/>
                <a:p>
                  <a:pPr algn="ctr" defTabSz="1219200">
                    <a:spcBef>
                      <a:spcPct val="20000"/>
                    </a:spcBef>
                    <a:defRPr/>
                  </a:pPr>
                  <a:r>
                    <a:rPr lang="en-US" sz="3200" b="1" dirty="0">
                      <a:solidFill>
                        <a:schemeClr val="bg1"/>
                      </a:solidFill>
                      <a:latin typeface="微软雅黑" panose="020B0503020204020204" pitchFamily="34" charset="-122"/>
                      <a:ea typeface="微软雅黑" panose="020B0503020204020204" pitchFamily="34" charset="-122"/>
                    </a:rPr>
                    <a:t>70%</a:t>
                  </a:r>
                </a:p>
              </p:txBody>
            </p:sp>
          </p:grpSp>
        </p:grpSp>
      </p:grpSp>
      <p:sp>
        <p:nvSpPr>
          <p:cNvPr id="54" name="TextBox 107"/>
          <p:cNvSpPr txBox="1"/>
          <p:nvPr/>
        </p:nvSpPr>
        <p:spPr>
          <a:xfrm>
            <a:off x="1034781" y="5612315"/>
            <a:ext cx="10122441" cy="867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defPPr>
              <a:defRPr lang="zh-CN"/>
            </a:defPPr>
            <a:lvl1pPr algn="ctr">
              <a:lnSpc>
                <a:spcPct val="130000"/>
              </a:lnSpc>
              <a:spcBef>
                <a:spcPct val="0"/>
              </a:spcBef>
              <a:buFont typeface="Arial" panose="020B0604020202020204" pitchFamily="34" charset="0"/>
              <a:buNone/>
              <a:defRPr sz="1400">
                <a:solidFill>
                  <a:schemeClr val="tx1">
                    <a:lumMod val="65000"/>
                    <a:lumOff val="35000"/>
                  </a:schemeClr>
                </a:solidFill>
                <a:latin typeface="微软雅黑" panose="020B0503020204020204" pitchFamily="34" charset="-122"/>
                <a:ea typeface="微软雅黑" panose="020B0503020204020204" pitchFamily="34" charset="-122"/>
              </a:defRPr>
            </a:lvl1pPr>
            <a:lvl2pPr marL="742950" indent="-285750">
              <a:spcBef>
                <a:spcPct val="20000"/>
              </a:spcBef>
              <a:buFont typeface="Arial" panose="020B0604020202020204" pitchFamily="34" charset="0"/>
              <a:buChar char="–"/>
              <a:defRPr sz="2800">
                <a:latin typeface="微软雅黑" panose="020B0503020204020204" pitchFamily="34" charset="-122"/>
                <a:ea typeface="微软雅黑" panose="020B0503020204020204" pitchFamily="34" charset="-122"/>
              </a:defRPr>
            </a:lvl2pPr>
            <a:lvl3pPr marL="1143000" indent="-228600">
              <a:spcBef>
                <a:spcPct val="20000"/>
              </a:spcBef>
              <a:buFont typeface="Arial" panose="020B0604020202020204" pitchFamily="34" charset="0"/>
              <a:buChar char="•"/>
              <a:defRPr sz="2400">
                <a:latin typeface="微软雅黑" panose="020B0503020204020204" pitchFamily="34" charset="-122"/>
                <a:ea typeface="微软雅黑" panose="020B0503020204020204" pitchFamily="34" charset="-122"/>
              </a:defRPr>
            </a:lvl3pPr>
            <a:lvl4pPr marL="1600200" indent="-228600">
              <a:spcBef>
                <a:spcPct val="20000"/>
              </a:spcBef>
              <a:buFont typeface="Arial" panose="020B0604020202020204" pitchFamily="34" charset="0"/>
              <a:buChar char="–"/>
              <a:defRPr sz="2000">
                <a:latin typeface="微软雅黑" panose="020B0503020204020204" pitchFamily="34" charset="-122"/>
                <a:ea typeface="微软雅黑" panose="020B0503020204020204" pitchFamily="34" charset="-122"/>
              </a:defRPr>
            </a:lvl4pPr>
            <a:lvl5pPr marL="2057400" indent="-228600">
              <a:spcBef>
                <a:spcPct val="20000"/>
              </a:spcBef>
              <a:buFont typeface="Arial" panose="020B0604020202020204" pitchFamily="34" charset="0"/>
              <a:buChar char="»"/>
              <a:defRPr sz="2000">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9pPr>
          </a:lstStyle>
          <a:p>
            <a:pPr>
              <a:lnSpc>
                <a:spcPct val="120000"/>
              </a:lnSpc>
            </a:pPr>
            <a:r>
              <a:rPr lang="zh-CN" altLang="en-US" dirty="0">
                <a:sym typeface="微软雅黑" panose="020B0503020204020204" pitchFamily="34" charset="-122"/>
              </a:rPr>
              <a:t>在此录入上述图表的综合描述说明，在此录入上述图表的综合描述说明，在此录入上述图表的综合描述说明。在此录入上述图表的描述说明，在此录入上述图表的综合描述说明，在此录入上述图表的综合描述说明，在此录入上述图表的综合描述说明，在此录入上述图表的综合描述说明，在此录入上述图表的综合描述说明。</a:t>
            </a:r>
          </a:p>
        </p:txBody>
      </p:sp>
      <p:sp>
        <p:nvSpPr>
          <p:cNvPr id="55" name="文本框 13"/>
          <p:cNvSpPr txBox="1"/>
          <p:nvPr/>
        </p:nvSpPr>
        <p:spPr>
          <a:xfrm>
            <a:off x="2271306" y="2794682"/>
            <a:ext cx="1072669" cy="812522"/>
          </a:xfrm>
          <a:prstGeom prst="rect">
            <a:avLst/>
          </a:prstGeom>
          <a:noFill/>
        </p:spPr>
        <p:txBody>
          <a:bodyPr wrap="square" lIns="91435" tIns="45716" rIns="91435" bIns="45716" rtlCol="0">
            <a:spAutoFit/>
          </a:bodyPr>
          <a:lstStyle/>
          <a:p>
            <a:pPr>
              <a:lnSpc>
                <a:spcPct val="120000"/>
              </a:lnSpc>
              <a:spcBef>
                <a:spcPct val="0"/>
              </a:spcBef>
              <a:buNone/>
            </a:pPr>
            <a:r>
              <a:rPr lang="zh-CN" altLang="en-US" sz="1300" dirty="0">
                <a:solidFill>
                  <a:schemeClr val="bg1">
                    <a:lumMod val="95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a:t>
            </a:r>
          </a:p>
        </p:txBody>
      </p:sp>
      <p:sp>
        <p:nvSpPr>
          <p:cNvPr id="56" name="文本框 13"/>
          <p:cNvSpPr txBox="1"/>
          <p:nvPr/>
        </p:nvSpPr>
        <p:spPr>
          <a:xfrm>
            <a:off x="3908265" y="3192861"/>
            <a:ext cx="1058228" cy="812522"/>
          </a:xfrm>
          <a:prstGeom prst="rect">
            <a:avLst/>
          </a:prstGeom>
          <a:noFill/>
        </p:spPr>
        <p:txBody>
          <a:bodyPr wrap="square" lIns="91435" tIns="45716" rIns="91435" bIns="45716" rtlCol="0">
            <a:spAutoFit/>
          </a:bodyPr>
          <a:lstStyle/>
          <a:p>
            <a:pPr>
              <a:lnSpc>
                <a:spcPct val="120000"/>
              </a:lnSpc>
              <a:spcBef>
                <a:spcPct val="0"/>
              </a:spcBef>
              <a:buNone/>
            </a:pPr>
            <a:r>
              <a:rPr lang="zh-CN" altLang="en-US" sz="1300" dirty="0">
                <a:solidFill>
                  <a:schemeClr val="bg1">
                    <a:lumMod val="95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a:t>
            </a:r>
          </a:p>
        </p:txBody>
      </p:sp>
      <p:sp>
        <p:nvSpPr>
          <p:cNvPr id="57" name="文本框 13"/>
          <p:cNvSpPr txBox="1"/>
          <p:nvPr/>
        </p:nvSpPr>
        <p:spPr>
          <a:xfrm>
            <a:off x="8870594" y="2794682"/>
            <a:ext cx="1072669" cy="812522"/>
          </a:xfrm>
          <a:prstGeom prst="rect">
            <a:avLst/>
          </a:prstGeom>
          <a:noFill/>
        </p:spPr>
        <p:txBody>
          <a:bodyPr wrap="square" lIns="91435" tIns="45716" rIns="91435" bIns="45716" rtlCol="0">
            <a:spAutoFit/>
          </a:bodyPr>
          <a:lstStyle/>
          <a:p>
            <a:pPr>
              <a:lnSpc>
                <a:spcPct val="120000"/>
              </a:lnSpc>
              <a:spcBef>
                <a:spcPct val="0"/>
              </a:spcBef>
              <a:buNone/>
            </a:pPr>
            <a:r>
              <a:rPr lang="zh-CN" altLang="en-US" sz="1300" dirty="0">
                <a:solidFill>
                  <a:schemeClr val="bg1">
                    <a:lumMod val="95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a:t>
            </a:r>
          </a:p>
        </p:txBody>
      </p:sp>
      <p:sp>
        <p:nvSpPr>
          <p:cNvPr id="58" name="文本框 13"/>
          <p:cNvSpPr txBox="1"/>
          <p:nvPr/>
        </p:nvSpPr>
        <p:spPr>
          <a:xfrm>
            <a:off x="7230245" y="3192861"/>
            <a:ext cx="1058228" cy="812522"/>
          </a:xfrm>
          <a:prstGeom prst="rect">
            <a:avLst/>
          </a:prstGeom>
          <a:noFill/>
        </p:spPr>
        <p:txBody>
          <a:bodyPr wrap="square" lIns="91435" tIns="45716" rIns="91435" bIns="45716" rtlCol="0">
            <a:spAutoFit/>
          </a:bodyPr>
          <a:lstStyle/>
          <a:p>
            <a:pPr>
              <a:lnSpc>
                <a:spcPct val="120000"/>
              </a:lnSpc>
              <a:spcBef>
                <a:spcPct val="0"/>
              </a:spcBef>
              <a:buNone/>
            </a:pPr>
            <a:r>
              <a:rPr lang="zh-CN" altLang="en-US" sz="1300" dirty="0">
                <a:solidFill>
                  <a:schemeClr val="bg1">
                    <a:lumMod val="95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a:t>
            </a:r>
          </a:p>
        </p:txBody>
      </p:sp>
      <p:sp>
        <p:nvSpPr>
          <p:cNvPr id="59" name="文本框 13"/>
          <p:cNvSpPr txBox="1"/>
          <p:nvPr/>
        </p:nvSpPr>
        <p:spPr>
          <a:xfrm>
            <a:off x="5562251" y="2055347"/>
            <a:ext cx="1058228" cy="1532719"/>
          </a:xfrm>
          <a:prstGeom prst="rect">
            <a:avLst/>
          </a:prstGeom>
          <a:noFill/>
        </p:spPr>
        <p:txBody>
          <a:bodyPr wrap="square" lIns="91435" tIns="45716" rIns="91435" bIns="45716" rtlCol="0">
            <a:spAutoFit/>
          </a:bodyPr>
          <a:lstStyle/>
          <a:p>
            <a:pPr>
              <a:lnSpc>
                <a:spcPct val="120000"/>
              </a:lnSpc>
              <a:spcBef>
                <a:spcPct val="0"/>
              </a:spcBef>
              <a:buNone/>
            </a:pPr>
            <a:r>
              <a:rPr lang="zh-CN" altLang="en-US" sz="1300" dirty="0">
                <a:solidFill>
                  <a:schemeClr val="bg1">
                    <a:lumMod val="95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在此录入上述图表的综合描述说明，在此录入上述图表的综合描述说明</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500"/>
                                        <p:tgtEl>
                                          <p:spTgt spid="23"/>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left)">
                                      <p:cBhvr>
                                        <p:cTn id="15" dur="500"/>
                                        <p:tgtEl>
                                          <p:spTgt spid="24"/>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fade">
                                      <p:cBhvr>
                                        <p:cTn id="19" dur="500"/>
                                        <p:tgtEl>
                                          <p:spTgt spid="25"/>
                                        </p:tgtEl>
                                      </p:cBhvr>
                                    </p:animEffect>
                                  </p:childTnLst>
                                </p:cTn>
                              </p:par>
                              <p:par>
                                <p:cTn id="20" presetID="2" presetClass="entr" presetSubtype="8" fill="hold" grpId="0" nodeType="withEffect">
                                  <p:stCondLst>
                                    <p:cond delay="0"/>
                                  </p:stCondLst>
                                  <p:childTnLst>
                                    <p:set>
                                      <p:cBhvr>
                                        <p:cTn id="21" dur="1" fill="hold">
                                          <p:stCondLst>
                                            <p:cond delay="0"/>
                                          </p:stCondLst>
                                        </p:cTn>
                                        <p:tgtEl>
                                          <p:spTgt spid="26"/>
                                        </p:tgtEl>
                                        <p:attrNameLst>
                                          <p:attrName>style.visibility</p:attrName>
                                        </p:attrNameLst>
                                      </p:cBhvr>
                                      <p:to>
                                        <p:strVal val="visible"/>
                                      </p:to>
                                    </p:set>
                                    <p:anim calcmode="lin" valueType="num">
                                      <p:cBhvr additive="base">
                                        <p:cTn id="22" dur="500" fill="hold"/>
                                        <p:tgtEl>
                                          <p:spTgt spid="26"/>
                                        </p:tgtEl>
                                        <p:attrNameLst>
                                          <p:attrName>ppt_x</p:attrName>
                                        </p:attrNameLst>
                                      </p:cBhvr>
                                      <p:tavLst>
                                        <p:tav tm="0">
                                          <p:val>
                                            <p:strVal val="0-#ppt_w/2"/>
                                          </p:val>
                                        </p:tav>
                                        <p:tav tm="100000">
                                          <p:val>
                                            <p:strVal val="#ppt_x"/>
                                          </p:val>
                                        </p:tav>
                                      </p:tavLst>
                                    </p:anim>
                                    <p:anim calcmode="lin" valueType="num">
                                      <p:cBhvr additive="base">
                                        <p:cTn id="23" dur="500" fill="hold"/>
                                        <p:tgtEl>
                                          <p:spTgt spid="26"/>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4" accel="50000" decel="50000" fill="hold"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fill="hold"/>
                                        <p:tgtEl>
                                          <p:spTgt spid="8"/>
                                        </p:tgtEl>
                                        <p:attrNameLst>
                                          <p:attrName>ppt_x</p:attrName>
                                        </p:attrNameLst>
                                      </p:cBhvr>
                                      <p:tavLst>
                                        <p:tav tm="0">
                                          <p:val>
                                            <p:strVal val="#ppt_x"/>
                                          </p:val>
                                        </p:tav>
                                        <p:tav tm="100000">
                                          <p:val>
                                            <p:strVal val="#ppt_x"/>
                                          </p:val>
                                        </p:tav>
                                      </p:tavLst>
                                    </p:anim>
                                    <p:anim calcmode="lin" valueType="num">
                                      <p:cBhvr additive="base">
                                        <p:cTn id="28" dur="500" fill="hold"/>
                                        <p:tgtEl>
                                          <p:spTgt spid="8"/>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accel="50000" decel="50000" fill="hold" nodeType="afterEffect">
                                  <p:stCondLst>
                                    <p:cond delay="0"/>
                                  </p:stCondLst>
                                  <p:childTnLst>
                                    <p:set>
                                      <p:cBhvr>
                                        <p:cTn id="31" dur="1" fill="hold">
                                          <p:stCondLst>
                                            <p:cond delay="0"/>
                                          </p:stCondLst>
                                        </p:cTn>
                                        <p:tgtEl>
                                          <p:spTgt spid="16"/>
                                        </p:tgtEl>
                                        <p:attrNameLst>
                                          <p:attrName>style.visibility</p:attrName>
                                        </p:attrNameLst>
                                      </p:cBhvr>
                                      <p:to>
                                        <p:strVal val="visible"/>
                                      </p:to>
                                    </p:set>
                                    <p:anim calcmode="lin" valueType="num">
                                      <p:cBhvr additive="base">
                                        <p:cTn id="32" dur="500" fill="hold"/>
                                        <p:tgtEl>
                                          <p:spTgt spid="16"/>
                                        </p:tgtEl>
                                        <p:attrNameLst>
                                          <p:attrName>ppt_x</p:attrName>
                                        </p:attrNameLst>
                                      </p:cBhvr>
                                      <p:tavLst>
                                        <p:tav tm="0">
                                          <p:val>
                                            <p:strVal val="#ppt_x"/>
                                          </p:val>
                                        </p:tav>
                                        <p:tav tm="100000">
                                          <p:val>
                                            <p:strVal val="#ppt_x"/>
                                          </p:val>
                                        </p:tav>
                                      </p:tavLst>
                                    </p:anim>
                                    <p:anim calcmode="lin" valueType="num">
                                      <p:cBhvr additive="base">
                                        <p:cTn id="33" dur="500" fill="hold"/>
                                        <p:tgtEl>
                                          <p:spTgt spid="16"/>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accel="50000" decel="50000" fill="hold" nodeType="after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additive="base">
                                        <p:cTn id="37" dur="500" fill="hold"/>
                                        <p:tgtEl>
                                          <p:spTgt spid="29"/>
                                        </p:tgtEl>
                                        <p:attrNameLst>
                                          <p:attrName>ppt_x</p:attrName>
                                        </p:attrNameLst>
                                      </p:cBhvr>
                                      <p:tavLst>
                                        <p:tav tm="0">
                                          <p:val>
                                            <p:strVal val="#ppt_x"/>
                                          </p:val>
                                        </p:tav>
                                        <p:tav tm="100000">
                                          <p:val>
                                            <p:strVal val="#ppt_x"/>
                                          </p:val>
                                        </p:tav>
                                      </p:tavLst>
                                    </p:anim>
                                    <p:anim calcmode="lin" valueType="num">
                                      <p:cBhvr additive="base">
                                        <p:cTn id="38" dur="500" fill="hold"/>
                                        <p:tgtEl>
                                          <p:spTgt spid="29"/>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accel="50000" decel="50000" fill="hold" nodeType="after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additive="base">
                                        <p:cTn id="42" dur="500" fill="hold"/>
                                        <p:tgtEl>
                                          <p:spTgt spid="45"/>
                                        </p:tgtEl>
                                        <p:attrNameLst>
                                          <p:attrName>ppt_x</p:attrName>
                                        </p:attrNameLst>
                                      </p:cBhvr>
                                      <p:tavLst>
                                        <p:tav tm="0">
                                          <p:val>
                                            <p:strVal val="#ppt_x"/>
                                          </p:val>
                                        </p:tav>
                                        <p:tav tm="100000">
                                          <p:val>
                                            <p:strVal val="#ppt_x"/>
                                          </p:val>
                                        </p:tav>
                                      </p:tavLst>
                                    </p:anim>
                                    <p:anim calcmode="lin" valueType="num">
                                      <p:cBhvr additive="base">
                                        <p:cTn id="43" dur="500" fill="hold"/>
                                        <p:tgtEl>
                                          <p:spTgt spid="45"/>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2" presetClass="entr" presetSubtype="4" accel="50000" decel="50000" fill="hold" nodeType="afterEffect">
                                  <p:stCondLst>
                                    <p:cond delay="0"/>
                                  </p:stCondLst>
                                  <p:childTnLst>
                                    <p:set>
                                      <p:cBhvr>
                                        <p:cTn id="46" dur="1" fill="hold">
                                          <p:stCondLst>
                                            <p:cond delay="0"/>
                                          </p:stCondLst>
                                        </p:cTn>
                                        <p:tgtEl>
                                          <p:spTgt spid="37"/>
                                        </p:tgtEl>
                                        <p:attrNameLst>
                                          <p:attrName>style.visibility</p:attrName>
                                        </p:attrNameLst>
                                      </p:cBhvr>
                                      <p:to>
                                        <p:strVal val="visible"/>
                                      </p:to>
                                    </p:set>
                                    <p:anim calcmode="lin" valueType="num">
                                      <p:cBhvr additive="base">
                                        <p:cTn id="47" dur="500" fill="hold"/>
                                        <p:tgtEl>
                                          <p:spTgt spid="37"/>
                                        </p:tgtEl>
                                        <p:attrNameLst>
                                          <p:attrName>ppt_x</p:attrName>
                                        </p:attrNameLst>
                                      </p:cBhvr>
                                      <p:tavLst>
                                        <p:tav tm="0">
                                          <p:val>
                                            <p:strVal val="#ppt_x"/>
                                          </p:val>
                                        </p:tav>
                                        <p:tav tm="100000">
                                          <p:val>
                                            <p:strVal val="#ppt_x"/>
                                          </p:val>
                                        </p:tav>
                                      </p:tavLst>
                                    </p:anim>
                                    <p:anim calcmode="lin" valueType="num">
                                      <p:cBhvr additive="base">
                                        <p:cTn id="48" dur="500" fill="hold"/>
                                        <p:tgtEl>
                                          <p:spTgt spid="37"/>
                                        </p:tgtEl>
                                        <p:attrNameLst>
                                          <p:attrName>ppt_y</p:attrName>
                                        </p:attrNameLst>
                                      </p:cBhvr>
                                      <p:tavLst>
                                        <p:tav tm="0">
                                          <p:val>
                                            <p:strVal val="1+#ppt_h/2"/>
                                          </p:val>
                                        </p:tav>
                                        <p:tav tm="100000">
                                          <p:val>
                                            <p:strVal val="#ppt_y"/>
                                          </p:val>
                                        </p:tav>
                                      </p:tavLst>
                                    </p:anim>
                                  </p:childTnLst>
                                </p:cTn>
                              </p:par>
                            </p:childTnLst>
                          </p:cTn>
                        </p:par>
                        <p:par>
                          <p:cTn id="49" fill="hold">
                            <p:stCondLst>
                              <p:cond delay="4500"/>
                            </p:stCondLst>
                            <p:childTnLst>
                              <p:par>
                                <p:cTn id="50" presetID="9" presetClass="entr" presetSubtype="0" fill="hold" grpId="0" nodeType="after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dissolve">
                                      <p:cBhvr>
                                        <p:cTn id="52" dur="500"/>
                                        <p:tgtEl>
                                          <p:spTgt spid="55"/>
                                        </p:tgtEl>
                                      </p:cBhvr>
                                    </p:animEffect>
                                  </p:childTnLst>
                                </p:cTn>
                              </p:par>
                              <p:par>
                                <p:cTn id="53" presetID="9"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dissolve">
                                      <p:cBhvr>
                                        <p:cTn id="55" dur="500"/>
                                        <p:tgtEl>
                                          <p:spTgt spid="56"/>
                                        </p:tgtEl>
                                      </p:cBhvr>
                                    </p:animEffect>
                                  </p:childTnLst>
                                </p:cTn>
                              </p:par>
                              <p:par>
                                <p:cTn id="56" presetID="9" presetClass="entr" presetSubtype="0" fill="hold" grpId="0" nodeType="withEffect">
                                  <p:stCondLst>
                                    <p:cond delay="0"/>
                                  </p:stCondLst>
                                  <p:childTnLst>
                                    <p:set>
                                      <p:cBhvr>
                                        <p:cTn id="57" dur="1" fill="hold">
                                          <p:stCondLst>
                                            <p:cond delay="0"/>
                                          </p:stCondLst>
                                        </p:cTn>
                                        <p:tgtEl>
                                          <p:spTgt spid="57"/>
                                        </p:tgtEl>
                                        <p:attrNameLst>
                                          <p:attrName>style.visibility</p:attrName>
                                        </p:attrNameLst>
                                      </p:cBhvr>
                                      <p:to>
                                        <p:strVal val="visible"/>
                                      </p:to>
                                    </p:set>
                                    <p:animEffect transition="in" filter="dissolve">
                                      <p:cBhvr>
                                        <p:cTn id="58" dur="500"/>
                                        <p:tgtEl>
                                          <p:spTgt spid="57"/>
                                        </p:tgtEl>
                                      </p:cBhvr>
                                    </p:animEffect>
                                  </p:childTnLst>
                                </p:cTn>
                              </p:par>
                              <p:par>
                                <p:cTn id="59" presetID="9" presetClass="entr" presetSubtype="0" fill="hold" grpId="0" nodeType="withEffect">
                                  <p:stCondLst>
                                    <p:cond delay="0"/>
                                  </p:stCondLst>
                                  <p:childTnLst>
                                    <p:set>
                                      <p:cBhvr>
                                        <p:cTn id="60" dur="1" fill="hold">
                                          <p:stCondLst>
                                            <p:cond delay="0"/>
                                          </p:stCondLst>
                                        </p:cTn>
                                        <p:tgtEl>
                                          <p:spTgt spid="58"/>
                                        </p:tgtEl>
                                        <p:attrNameLst>
                                          <p:attrName>style.visibility</p:attrName>
                                        </p:attrNameLst>
                                      </p:cBhvr>
                                      <p:to>
                                        <p:strVal val="visible"/>
                                      </p:to>
                                    </p:set>
                                    <p:animEffect transition="in" filter="dissolve">
                                      <p:cBhvr>
                                        <p:cTn id="61" dur="500"/>
                                        <p:tgtEl>
                                          <p:spTgt spid="58"/>
                                        </p:tgtEl>
                                      </p:cBhvr>
                                    </p:animEffect>
                                  </p:childTnLst>
                                </p:cTn>
                              </p:par>
                              <p:par>
                                <p:cTn id="62" presetID="9" presetClass="entr" presetSubtype="0" fill="hold" grpId="0" nodeType="withEffect">
                                  <p:stCondLst>
                                    <p:cond delay="0"/>
                                  </p:stCondLst>
                                  <p:childTnLst>
                                    <p:set>
                                      <p:cBhvr>
                                        <p:cTn id="63" dur="1" fill="hold">
                                          <p:stCondLst>
                                            <p:cond delay="0"/>
                                          </p:stCondLst>
                                        </p:cTn>
                                        <p:tgtEl>
                                          <p:spTgt spid="59"/>
                                        </p:tgtEl>
                                        <p:attrNameLst>
                                          <p:attrName>style.visibility</p:attrName>
                                        </p:attrNameLst>
                                      </p:cBhvr>
                                      <p:to>
                                        <p:strVal val="visible"/>
                                      </p:to>
                                    </p:set>
                                    <p:animEffect transition="in" filter="dissolve">
                                      <p:cBhvr>
                                        <p:cTn id="64" dur="500"/>
                                        <p:tgtEl>
                                          <p:spTgt spid="59"/>
                                        </p:tgtEl>
                                      </p:cBhvr>
                                    </p:animEffect>
                                  </p:childTnLst>
                                </p:cTn>
                              </p:par>
                            </p:childTnLst>
                          </p:cTn>
                        </p:par>
                        <p:par>
                          <p:cTn id="65" fill="hold">
                            <p:stCondLst>
                              <p:cond delay="5000"/>
                            </p:stCondLst>
                            <p:childTnLst>
                              <p:par>
                                <p:cTn id="66" presetID="18" presetClass="entr" presetSubtype="3" fill="hold" nodeType="afterEffect">
                                  <p:stCondLst>
                                    <p:cond delay="250"/>
                                  </p:stCondLst>
                                  <p:childTnLst>
                                    <p:set>
                                      <p:cBhvr>
                                        <p:cTn id="67" dur="1" fill="hold">
                                          <p:stCondLst>
                                            <p:cond delay="0"/>
                                          </p:stCondLst>
                                        </p:cTn>
                                        <p:tgtEl>
                                          <p:spTgt spid="7"/>
                                        </p:tgtEl>
                                        <p:attrNameLst>
                                          <p:attrName>style.visibility</p:attrName>
                                        </p:attrNameLst>
                                      </p:cBhvr>
                                      <p:to>
                                        <p:strVal val="visible"/>
                                      </p:to>
                                    </p:set>
                                    <p:animEffect transition="in" filter="strips(upRight)">
                                      <p:cBhvr>
                                        <p:cTn id="68" dur="500"/>
                                        <p:tgtEl>
                                          <p:spTgt spid="7"/>
                                        </p:tgtEl>
                                      </p:cBhvr>
                                    </p:animEffect>
                                  </p:childTnLst>
                                </p:cTn>
                              </p:par>
                            </p:childTnLst>
                          </p:cTn>
                        </p:par>
                        <p:par>
                          <p:cTn id="69" fill="hold">
                            <p:stCondLst>
                              <p:cond delay="5750"/>
                            </p:stCondLst>
                            <p:childTnLst>
                              <p:par>
                                <p:cTn id="70" presetID="10" presetClass="entr" presetSubtype="0" fill="hold" grpId="0" nodeType="afterEffect">
                                  <p:stCondLst>
                                    <p:cond delay="0"/>
                                  </p:stCondLst>
                                  <p:childTnLst>
                                    <p:set>
                                      <p:cBhvr>
                                        <p:cTn id="71" dur="1" fill="hold">
                                          <p:stCondLst>
                                            <p:cond delay="0"/>
                                          </p:stCondLst>
                                        </p:cTn>
                                        <p:tgtEl>
                                          <p:spTgt spid="54"/>
                                        </p:tgtEl>
                                        <p:attrNameLst>
                                          <p:attrName>style.visibility</p:attrName>
                                        </p:attrNameLst>
                                      </p:cBhvr>
                                      <p:to>
                                        <p:strVal val="visible"/>
                                      </p:to>
                                    </p:set>
                                    <p:animEffect transition="in" filter="fade">
                                      <p:cBhvr>
                                        <p:cTn id="72"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p:bldP spid="26" grpId="0"/>
      <p:bldP spid="27" grpId="0" animBg="1"/>
      <p:bldP spid="54" grpId="0"/>
      <p:bldP spid="55" grpId="0"/>
      <p:bldP spid="56" grpId="0"/>
      <p:bldP spid="57" grpId="0"/>
      <p:bldP spid="58" grpId="0"/>
      <p:bldP spid="59"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blip>
          <a:srcRect/>
          <a:stretch>
            <a:fillRect t="-83000" b="-83000"/>
          </a:stretch>
        </a:blipFill>
        <a:effectLst/>
      </p:bgPr>
    </p:bg>
    <p:spTree>
      <p:nvGrpSpPr>
        <p:cNvPr id="1" name=""/>
        <p:cNvGrpSpPr/>
        <p:nvPr/>
      </p:nvGrpSpPr>
      <p:grpSpPr>
        <a:xfrm>
          <a:off x="0" y="0"/>
          <a:ext cx="0" cy="0"/>
          <a:chOff x="0" y="0"/>
          <a:chExt cx="0" cy="0"/>
        </a:xfrm>
      </p:grpSpPr>
      <p:sp>
        <p:nvSpPr>
          <p:cNvPr id="23" name="矩形 22"/>
          <p:cNvSpPr/>
          <p:nvPr/>
        </p:nvSpPr>
        <p:spPr>
          <a:xfrm>
            <a:off x="333475" y="157318"/>
            <a:ext cx="113573" cy="591328"/>
          </a:xfrm>
          <a:prstGeom prst="rect">
            <a:avLst/>
          </a:prstGeom>
          <a:blipFill>
            <a:blip r:embed="rId3" cstate="screen"/>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fontAlgn="base">
              <a:spcBef>
                <a:spcPct val="0"/>
              </a:spcBef>
              <a:spcAft>
                <a:spcPct val="0"/>
              </a:spcAft>
            </a:pPr>
            <a:endParaRPr lang="zh-CN" altLang="en-US" sz="2400">
              <a:solidFill>
                <a:prstClr val="white"/>
              </a:solidFill>
            </a:endParaRPr>
          </a:p>
        </p:txBody>
      </p:sp>
      <p:cxnSp>
        <p:nvCxnSpPr>
          <p:cNvPr id="24" name="直接连接符 23"/>
          <p:cNvCxnSpPr/>
          <p:nvPr/>
        </p:nvCxnSpPr>
        <p:spPr>
          <a:xfrm>
            <a:off x="158720" y="789551"/>
            <a:ext cx="9903519" cy="2315"/>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sp>
        <p:nvSpPr>
          <p:cNvPr id="25" name="TextBox 6"/>
          <p:cNvSpPr txBox="1"/>
          <p:nvPr/>
        </p:nvSpPr>
        <p:spPr>
          <a:xfrm>
            <a:off x="476815" y="78832"/>
            <a:ext cx="4320480" cy="502766"/>
          </a:xfrm>
          <a:prstGeom prst="rect">
            <a:avLst/>
          </a:prstGeom>
          <a:noFill/>
          <a:effectLst>
            <a:outerShdw blurRad="12700" dist="12700" dir="2700000" algn="tl" rotWithShape="0">
              <a:prstClr val="black">
                <a:alpha val="40000"/>
              </a:prstClr>
            </a:outerShdw>
          </a:effectLst>
        </p:spPr>
        <p:txBody>
          <a:bodyPr wrap="square">
            <a:spAutoFit/>
          </a:bodyPr>
          <a:lstStyle/>
          <a:p>
            <a:pPr defTabSz="1219200">
              <a:defRPr/>
            </a:pPr>
            <a:r>
              <a:rPr lang="zh-CN" altLang="en-US" sz="2665" b="1" dirty="0">
                <a:ln w="6350">
                  <a:noFill/>
                </a:ln>
                <a:solidFill>
                  <a:prstClr val="black">
                    <a:lumMod val="65000"/>
                    <a:lumOff val="35000"/>
                  </a:prstClr>
                </a:solidFill>
                <a:latin typeface="微软雅黑" panose="020B0503020204020204" pitchFamily="34" charset="-122"/>
                <a:ea typeface="微软雅黑" panose="020B0503020204020204" pitchFamily="34" charset="-122"/>
              </a:rPr>
              <a:t>在</a:t>
            </a:r>
            <a:r>
              <a:rPr lang="zh-CN" altLang="en-US" sz="2665" b="1">
                <a:ln w="6350">
                  <a:noFill/>
                </a:ln>
                <a:solidFill>
                  <a:prstClr val="black">
                    <a:lumMod val="65000"/>
                    <a:lumOff val="35000"/>
                  </a:prstClr>
                </a:solidFill>
                <a:latin typeface="微软雅黑" panose="020B0503020204020204" pitchFamily="34" charset="-122"/>
                <a:ea typeface="微软雅黑" panose="020B0503020204020204" pitchFamily="34" charset="-122"/>
              </a:rPr>
              <a:t>这里填写文本标题</a:t>
            </a:r>
            <a:endParaRPr lang="zh-CN" altLang="en-US" sz="2665" b="1" dirty="0">
              <a:ln w="6350">
                <a:noFill/>
              </a:ln>
              <a:solidFill>
                <a:prstClr val="black">
                  <a:lumMod val="65000"/>
                  <a:lumOff val="35000"/>
                </a:prstClr>
              </a:solidFill>
              <a:latin typeface="微软雅黑" panose="020B0503020204020204" pitchFamily="34" charset="-122"/>
              <a:ea typeface="微软雅黑" panose="020B0503020204020204" pitchFamily="34" charset="-122"/>
            </a:endParaRPr>
          </a:p>
        </p:txBody>
      </p:sp>
      <p:sp>
        <p:nvSpPr>
          <p:cNvPr id="26" name="矩形 25"/>
          <p:cNvSpPr/>
          <p:nvPr/>
        </p:nvSpPr>
        <p:spPr>
          <a:xfrm>
            <a:off x="499270" y="448383"/>
            <a:ext cx="3777381" cy="318100"/>
          </a:xfrm>
          <a:prstGeom prst="rect">
            <a:avLst/>
          </a:prstGeom>
        </p:spPr>
        <p:txBody>
          <a:bodyPr wrap="none">
            <a:spAutoFit/>
          </a:bodyPr>
          <a:lstStyle/>
          <a:p>
            <a:pPr defTabSz="1219200" fontAlgn="base">
              <a:spcBef>
                <a:spcPct val="0"/>
              </a:spcBef>
              <a:spcAft>
                <a:spcPct val="0"/>
              </a:spcAft>
            </a:pPr>
            <a:r>
              <a:rPr lang="en-US" altLang="zh-CN" sz="1465" dirty="0">
                <a:solidFill>
                  <a:prstClr val="black">
                    <a:lumMod val="65000"/>
                    <a:lumOff val="35000"/>
                  </a:prstClr>
                </a:solidFill>
                <a:latin typeface="微软雅黑" panose="020B0503020204020204" pitchFamily="34" charset="-122"/>
                <a:ea typeface="微软雅黑" panose="020B0503020204020204" pitchFamily="34" charset="-122"/>
              </a:rPr>
              <a:t>Here to fill in the title of the courseware</a:t>
            </a:r>
            <a:endParaRPr lang="zh-CN" altLang="en-US" sz="1465" dirty="0">
              <a:solidFill>
                <a:prstClr val="black">
                  <a:lumMod val="65000"/>
                  <a:lumOff val="35000"/>
                </a:prstClr>
              </a:solidFill>
              <a:latin typeface="微软雅黑" panose="020B0503020204020204" pitchFamily="34" charset="-122"/>
              <a:ea typeface="微软雅黑" panose="020B0503020204020204" pitchFamily="34" charset="-122"/>
            </a:endParaRPr>
          </a:p>
        </p:txBody>
      </p:sp>
      <p:sp>
        <p:nvSpPr>
          <p:cNvPr id="27" name="矩形 26"/>
          <p:cNvSpPr/>
          <p:nvPr/>
        </p:nvSpPr>
        <p:spPr>
          <a:xfrm>
            <a:off x="158720" y="157318"/>
            <a:ext cx="113573" cy="591328"/>
          </a:xfrm>
          <a:prstGeom prst="rect">
            <a:avLst/>
          </a:prstGeom>
          <a:blipFill>
            <a:blip r:embed="rId4" cstate="screen"/>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fontAlgn="base">
              <a:spcBef>
                <a:spcPct val="0"/>
              </a:spcBef>
              <a:spcAft>
                <a:spcPct val="0"/>
              </a:spcAft>
            </a:pPr>
            <a:endParaRPr lang="zh-CN" altLang="en-US" sz="2400">
              <a:solidFill>
                <a:prstClr val="white"/>
              </a:solidFill>
            </a:endParaRPr>
          </a:p>
        </p:txBody>
      </p:sp>
      <p:sp>
        <p:nvSpPr>
          <p:cNvPr id="7" name="任意多边形 6"/>
          <p:cNvSpPr/>
          <p:nvPr/>
        </p:nvSpPr>
        <p:spPr bwMode="auto">
          <a:xfrm rot="10800000">
            <a:off x="4899588" y="2593838"/>
            <a:ext cx="1638287" cy="535324"/>
          </a:xfrm>
          <a:custGeom>
            <a:avLst/>
            <a:gdLst>
              <a:gd name="connsiteX0" fmla="*/ 1161826 w 1638286"/>
              <a:gd name="connsiteY0" fmla="*/ 535324 h 535324"/>
              <a:gd name="connsiteX1" fmla="*/ 309069 w 1638286"/>
              <a:gd name="connsiteY1" fmla="*/ 535324 h 535324"/>
              <a:gd name="connsiteX2" fmla="*/ 0 w 1638286"/>
              <a:gd name="connsiteY2" fmla="*/ 0 h 535324"/>
              <a:gd name="connsiteX3" fmla="*/ 105173 w 1638286"/>
              <a:gd name="connsiteY3" fmla="*/ 0 h 535324"/>
              <a:gd name="connsiteX4" fmla="*/ 108430 w 1638286"/>
              <a:gd name="connsiteY4" fmla="*/ 524 h 535324"/>
              <a:gd name="connsiteX5" fmla="*/ 916509 w 1638286"/>
              <a:gd name="connsiteY5" fmla="*/ 524 h 535324"/>
              <a:gd name="connsiteX6" fmla="*/ 919811 w 1638286"/>
              <a:gd name="connsiteY6" fmla="*/ 0 h 535324"/>
              <a:gd name="connsiteX7" fmla="*/ 1638286 w 1638286"/>
              <a:gd name="connsiteY7" fmla="*/ 0 h 535324"/>
              <a:gd name="connsiteX8" fmla="*/ 1623613 w 1638286"/>
              <a:gd name="connsiteY8" fmla="*/ 25429 h 535324"/>
              <a:gd name="connsiteX9" fmla="*/ 1412461 w 1638286"/>
              <a:gd name="connsiteY9" fmla="*/ 391366 h 535324"/>
              <a:gd name="connsiteX10" fmla="*/ 1161826 w 1638286"/>
              <a:gd name="connsiteY10" fmla="*/ 535324 h 535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38286" h="535324">
                <a:moveTo>
                  <a:pt x="1161826" y="535324"/>
                </a:moveTo>
                <a:lnTo>
                  <a:pt x="309069" y="535324"/>
                </a:lnTo>
                <a:lnTo>
                  <a:pt x="0" y="0"/>
                </a:lnTo>
                <a:lnTo>
                  <a:pt x="105173" y="0"/>
                </a:lnTo>
                <a:lnTo>
                  <a:pt x="108430" y="524"/>
                </a:lnTo>
                <a:lnTo>
                  <a:pt x="916509" y="524"/>
                </a:lnTo>
                <a:lnTo>
                  <a:pt x="919811" y="0"/>
                </a:lnTo>
                <a:lnTo>
                  <a:pt x="1638286" y="0"/>
                </a:lnTo>
                <a:lnTo>
                  <a:pt x="1623613" y="25429"/>
                </a:lnTo>
                <a:cubicBezTo>
                  <a:pt x="1412461" y="391366"/>
                  <a:pt x="1412461" y="391366"/>
                  <a:pt x="1412461" y="391366"/>
                </a:cubicBezTo>
                <a:cubicBezTo>
                  <a:pt x="1366047" y="470311"/>
                  <a:pt x="1254654" y="535324"/>
                  <a:pt x="1161826" y="535324"/>
                </a:cubicBezTo>
                <a:close/>
              </a:path>
            </a:pathLst>
          </a:custGeom>
          <a:blipFill>
            <a:blip r:embed="rId5" cstate="screen"/>
            <a:stretch>
              <a:fillRect/>
            </a:stretch>
          </a:blipFill>
          <a:ln w="19050">
            <a:noFill/>
          </a:ln>
          <a:effectLst/>
        </p:spPr>
        <p:txBody>
          <a:bodyPr vert="horz" wrap="square" lIns="91440" tIns="45720" rIns="91440" bIns="45720" numCol="1" anchor="t" anchorCtr="0" compatLnSpc="1">
            <a:noAutofit/>
          </a:bodyPr>
          <a:lstStyle/>
          <a:p>
            <a:pPr defTabSz="1219200">
              <a:defRPr/>
            </a:pPr>
            <a:endParaRPr lang="zh-CN" altLang="en-US" kern="0">
              <a:solidFill>
                <a:prstClr val="black"/>
              </a:solidFill>
            </a:endParaRPr>
          </a:p>
        </p:txBody>
      </p:sp>
      <p:sp>
        <p:nvSpPr>
          <p:cNvPr id="8" name="任意多边形 7"/>
          <p:cNvSpPr/>
          <p:nvPr/>
        </p:nvSpPr>
        <p:spPr bwMode="auto">
          <a:xfrm rot="14400000">
            <a:off x="6111196" y="2902778"/>
            <a:ext cx="1638287" cy="535324"/>
          </a:xfrm>
          <a:custGeom>
            <a:avLst/>
            <a:gdLst>
              <a:gd name="connsiteX0" fmla="*/ 1161826 w 1638286"/>
              <a:gd name="connsiteY0" fmla="*/ 535324 h 535324"/>
              <a:gd name="connsiteX1" fmla="*/ 309069 w 1638286"/>
              <a:gd name="connsiteY1" fmla="*/ 535324 h 535324"/>
              <a:gd name="connsiteX2" fmla="*/ 0 w 1638286"/>
              <a:gd name="connsiteY2" fmla="*/ 0 h 535324"/>
              <a:gd name="connsiteX3" fmla="*/ 105173 w 1638286"/>
              <a:gd name="connsiteY3" fmla="*/ 0 h 535324"/>
              <a:gd name="connsiteX4" fmla="*/ 108430 w 1638286"/>
              <a:gd name="connsiteY4" fmla="*/ 524 h 535324"/>
              <a:gd name="connsiteX5" fmla="*/ 916509 w 1638286"/>
              <a:gd name="connsiteY5" fmla="*/ 524 h 535324"/>
              <a:gd name="connsiteX6" fmla="*/ 919811 w 1638286"/>
              <a:gd name="connsiteY6" fmla="*/ 0 h 535324"/>
              <a:gd name="connsiteX7" fmla="*/ 1638286 w 1638286"/>
              <a:gd name="connsiteY7" fmla="*/ 0 h 535324"/>
              <a:gd name="connsiteX8" fmla="*/ 1623613 w 1638286"/>
              <a:gd name="connsiteY8" fmla="*/ 25429 h 535324"/>
              <a:gd name="connsiteX9" fmla="*/ 1412461 w 1638286"/>
              <a:gd name="connsiteY9" fmla="*/ 391366 h 535324"/>
              <a:gd name="connsiteX10" fmla="*/ 1161826 w 1638286"/>
              <a:gd name="connsiteY10" fmla="*/ 535324 h 535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38286" h="535324">
                <a:moveTo>
                  <a:pt x="1161826" y="535324"/>
                </a:moveTo>
                <a:lnTo>
                  <a:pt x="309069" y="535324"/>
                </a:lnTo>
                <a:lnTo>
                  <a:pt x="0" y="0"/>
                </a:lnTo>
                <a:lnTo>
                  <a:pt x="105173" y="0"/>
                </a:lnTo>
                <a:lnTo>
                  <a:pt x="108430" y="524"/>
                </a:lnTo>
                <a:lnTo>
                  <a:pt x="916509" y="524"/>
                </a:lnTo>
                <a:lnTo>
                  <a:pt x="919811" y="0"/>
                </a:lnTo>
                <a:lnTo>
                  <a:pt x="1638286" y="0"/>
                </a:lnTo>
                <a:lnTo>
                  <a:pt x="1623613" y="25429"/>
                </a:lnTo>
                <a:cubicBezTo>
                  <a:pt x="1412461" y="391366"/>
                  <a:pt x="1412461" y="391366"/>
                  <a:pt x="1412461" y="391366"/>
                </a:cubicBezTo>
                <a:cubicBezTo>
                  <a:pt x="1366047" y="470311"/>
                  <a:pt x="1254654" y="535324"/>
                  <a:pt x="1161826" y="535324"/>
                </a:cubicBezTo>
                <a:close/>
              </a:path>
            </a:pathLst>
          </a:custGeom>
          <a:blipFill>
            <a:blip r:embed="rId6" cstate="screen"/>
            <a:stretch>
              <a:fillRect/>
            </a:stretch>
          </a:blipFill>
          <a:ln w="19050">
            <a:noFill/>
          </a:ln>
          <a:effectLst/>
        </p:spPr>
        <p:txBody>
          <a:bodyPr vert="horz" wrap="square" lIns="91440" tIns="45720" rIns="91440" bIns="45720" numCol="1" anchor="t" anchorCtr="0" compatLnSpc="1">
            <a:noAutofit/>
          </a:bodyPr>
          <a:lstStyle/>
          <a:p>
            <a:pPr defTabSz="1219200">
              <a:defRPr/>
            </a:pPr>
            <a:endParaRPr lang="zh-CN" altLang="en-US" kern="0">
              <a:solidFill>
                <a:prstClr val="black"/>
              </a:solidFill>
            </a:endParaRPr>
          </a:p>
        </p:txBody>
      </p:sp>
      <p:sp>
        <p:nvSpPr>
          <p:cNvPr id="9" name="任意多边形 8"/>
          <p:cNvSpPr/>
          <p:nvPr/>
        </p:nvSpPr>
        <p:spPr bwMode="auto">
          <a:xfrm rot="18000000">
            <a:off x="6475952" y="4101391"/>
            <a:ext cx="1638287" cy="535324"/>
          </a:xfrm>
          <a:custGeom>
            <a:avLst/>
            <a:gdLst>
              <a:gd name="connsiteX0" fmla="*/ 1161826 w 1638286"/>
              <a:gd name="connsiteY0" fmla="*/ 535324 h 535324"/>
              <a:gd name="connsiteX1" fmla="*/ 309069 w 1638286"/>
              <a:gd name="connsiteY1" fmla="*/ 535324 h 535324"/>
              <a:gd name="connsiteX2" fmla="*/ 0 w 1638286"/>
              <a:gd name="connsiteY2" fmla="*/ 0 h 535324"/>
              <a:gd name="connsiteX3" fmla="*/ 105173 w 1638286"/>
              <a:gd name="connsiteY3" fmla="*/ 0 h 535324"/>
              <a:gd name="connsiteX4" fmla="*/ 108430 w 1638286"/>
              <a:gd name="connsiteY4" fmla="*/ 524 h 535324"/>
              <a:gd name="connsiteX5" fmla="*/ 916509 w 1638286"/>
              <a:gd name="connsiteY5" fmla="*/ 524 h 535324"/>
              <a:gd name="connsiteX6" fmla="*/ 919811 w 1638286"/>
              <a:gd name="connsiteY6" fmla="*/ 0 h 535324"/>
              <a:gd name="connsiteX7" fmla="*/ 1638286 w 1638286"/>
              <a:gd name="connsiteY7" fmla="*/ 0 h 535324"/>
              <a:gd name="connsiteX8" fmla="*/ 1623613 w 1638286"/>
              <a:gd name="connsiteY8" fmla="*/ 25429 h 535324"/>
              <a:gd name="connsiteX9" fmla="*/ 1412461 w 1638286"/>
              <a:gd name="connsiteY9" fmla="*/ 391366 h 535324"/>
              <a:gd name="connsiteX10" fmla="*/ 1161826 w 1638286"/>
              <a:gd name="connsiteY10" fmla="*/ 535324 h 535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38286" h="535324">
                <a:moveTo>
                  <a:pt x="1161826" y="535324"/>
                </a:moveTo>
                <a:lnTo>
                  <a:pt x="309069" y="535324"/>
                </a:lnTo>
                <a:lnTo>
                  <a:pt x="0" y="0"/>
                </a:lnTo>
                <a:lnTo>
                  <a:pt x="105173" y="0"/>
                </a:lnTo>
                <a:lnTo>
                  <a:pt x="108430" y="524"/>
                </a:lnTo>
                <a:lnTo>
                  <a:pt x="916509" y="524"/>
                </a:lnTo>
                <a:lnTo>
                  <a:pt x="919811" y="0"/>
                </a:lnTo>
                <a:lnTo>
                  <a:pt x="1638286" y="0"/>
                </a:lnTo>
                <a:lnTo>
                  <a:pt x="1623613" y="25429"/>
                </a:lnTo>
                <a:cubicBezTo>
                  <a:pt x="1412461" y="391366"/>
                  <a:pt x="1412461" y="391366"/>
                  <a:pt x="1412461" y="391366"/>
                </a:cubicBezTo>
                <a:cubicBezTo>
                  <a:pt x="1366047" y="470311"/>
                  <a:pt x="1254654" y="535324"/>
                  <a:pt x="1161826" y="535324"/>
                </a:cubicBezTo>
                <a:close/>
              </a:path>
            </a:pathLst>
          </a:custGeom>
          <a:blipFill>
            <a:blip r:embed="rId5" cstate="screen"/>
            <a:stretch>
              <a:fillRect/>
            </a:stretch>
          </a:blipFill>
          <a:ln w="19050">
            <a:noFill/>
          </a:ln>
          <a:effectLst/>
        </p:spPr>
        <p:txBody>
          <a:bodyPr vert="horz" wrap="square" lIns="91440" tIns="45720" rIns="91440" bIns="45720" numCol="1" anchor="t" anchorCtr="0" compatLnSpc="1">
            <a:noAutofit/>
          </a:bodyPr>
          <a:lstStyle/>
          <a:p>
            <a:pPr defTabSz="1219200">
              <a:defRPr/>
            </a:pPr>
            <a:endParaRPr lang="zh-CN" altLang="en-US" kern="0">
              <a:solidFill>
                <a:prstClr val="black"/>
              </a:solidFill>
            </a:endParaRPr>
          </a:p>
        </p:txBody>
      </p:sp>
      <p:sp>
        <p:nvSpPr>
          <p:cNvPr id="10" name="任意多边形 9"/>
          <p:cNvSpPr/>
          <p:nvPr/>
        </p:nvSpPr>
        <p:spPr bwMode="auto">
          <a:xfrm rot="10800000" flipH="1" flipV="1">
            <a:off x="5627141" y="5001258"/>
            <a:ext cx="1638287" cy="535324"/>
          </a:xfrm>
          <a:custGeom>
            <a:avLst/>
            <a:gdLst>
              <a:gd name="connsiteX0" fmla="*/ 1161826 w 1638286"/>
              <a:gd name="connsiteY0" fmla="*/ 535324 h 535324"/>
              <a:gd name="connsiteX1" fmla="*/ 309069 w 1638286"/>
              <a:gd name="connsiteY1" fmla="*/ 535324 h 535324"/>
              <a:gd name="connsiteX2" fmla="*/ 0 w 1638286"/>
              <a:gd name="connsiteY2" fmla="*/ 0 h 535324"/>
              <a:gd name="connsiteX3" fmla="*/ 105173 w 1638286"/>
              <a:gd name="connsiteY3" fmla="*/ 0 h 535324"/>
              <a:gd name="connsiteX4" fmla="*/ 108430 w 1638286"/>
              <a:gd name="connsiteY4" fmla="*/ 524 h 535324"/>
              <a:gd name="connsiteX5" fmla="*/ 916509 w 1638286"/>
              <a:gd name="connsiteY5" fmla="*/ 524 h 535324"/>
              <a:gd name="connsiteX6" fmla="*/ 919811 w 1638286"/>
              <a:gd name="connsiteY6" fmla="*/ 0 h 535324"/>
              <a:gd name="connsiteX7" fmla="*/ 1638286 w 1638286"/>
              <a:gd name="connsiteY7" fmla="*/ 0 h 535324"/>
              <a:gd name="connsiteX8" fmla="*/ 1623613 w 1638286"/>
              <a:gd name="connsiteY8" fmla="*/ 25429 h 535324"/>
              <a:gd name="connsiteX9" fmla="*/ 1412461 w 1638286"/>
              <a:gd name="connsiteY9" fmla="*/ 391366 h 535324"/>
              <a:gd name="connsiteX10" fmla="*/ 1161826 w 1638286"/>
              <a:gd name="connsiteY10" fmla="*/ 535324 h 535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38286" h="535324">
                <a:moveTo>
                  <a:pt x="1161826" y="535324"/>
                </a:moveTo>
                <a:lnTo>
                  <a:pt x="309069" y="535324"/>
                </a:lnTo>
                <a:lnTo>
                  <a:pt x="0" y="0"/>
                </a:lnTo>
                <a:lnTo>
                  <a:pt x="105173" y="0"/>
                </a:lnTo>
                <a:lnTo>
                  <a:pt x="108430" y="524"/>
                </a:lnTo>
                <a:lnTo>
                  <a:pt x="916509" y="524"/>
                </a:lnTo>
                <a:lnTo>
                  <a:pt x="919811" y="0"/>
                </a:lnTo>
                <a:lnTo>
                  <a:pt x="1638286" y="0"/>
                </a:lnTo>
                <a:lnTo>
                  <a:pt x="1623613" y="25429"/>
                </a:lnTo>
                <a:cubicBezTo>
                  <a:pt x="1412461" y="391366"/>
                  <a:pt x="1412461" y="391366"/>
                  <a:pt x="1412461" y="391366"/>
                </a:cubicBezTo>
                <a:cubicBezTo>
                  <a:pt x="1366047" y="470311"/>
                  <a:pt x="1254654" y="535324"/>
                  <a:pt x="1161826" y="535324"/>
                </a:cubicBezTo>
                <a:close/>
              </a:path>
            </a:pathLst>
          </a:custGeom>
          <a:blipFill>
            <a:blip r:embed="rId6" cstate="screen"/>
            <a:stretch>
              <a:fillRect/>
            </a:stretch>
          </a:blipFill>
          <a:ln w="19050">
            <a:noFill/>
          </a:ln>
          <a:effectLst/>
        </p:spPr>
        <p:txBody>
          <a:bodyPr vert="horz" wrap="square" lIns="91440" tIns="45720" rIns="91440" bIns="45720" numCol="1" anchor="t" anchorCtr="0" compatLnSpc="1">
            <a:noAutofit/>
          </a:bodyPr>
          <a:lstStyle/>
          <a:p>
            <a:pPr defTabSz="1219200">
              <a:defRPr/>
            </a:pPr>
            <a:endParaRPr lang="zh-CN" altLang="en-US" kern="0" dirty="0">
              <a:solidFill>
                <a:prstClr val="black"/>
              </a:solidFill>
            </a:endParaRPr>
          </a:p>
        </p:txBody>
      </p:sp>
      <p:sp>
        <p:nvSpPr>
          <p:cNvPr id="11" name="任意多边形 10"/>
          <p:cNvSpPr/>
          <p:nvPr/>
        </p:nvSpPr>
        <p:spPr bwMode="auto">
          <a:xfrm rot="14400000" flipH="1" flipV="1">
            <a:off x="4415533" y="4692318"/>
            <a:ext cx="1638287" cy="535324"/>
          </a:xfrm>
          <a:custGeom>
            <a:avLst/>
            <a:gdLst>
              <a:gd name="connsiteX0" fmla="*/ 1161826 w 1638286"/>
              <a:gd name="connsiteY0" fmla="*/ 535324 h 535324"/>
              <a:gd name="connsiteX1" fmla="*/ 309069 w 1638286"/>
              <a:gd name="connsiteY1" fmla="*/ 535324 h 535324"/>
              <a:gd name="connsiteX2" fmla="*/ 0 w 1638286"/>
              <a:gd name="connsiteY2" fmla="*/ 0 h 535324"/>
              <a:gd name="connsiteX3" fmla="*/ 105173 w 1638286"/>
              <a:gd name="connsiteY3" fmla="*/ 0 h 535324"/>
              <a:gd name="connsiteX4" fmla="*/ 108430 w 1638286"/>
              <a:gd name="connsiteY4" fmla="*/ 524 h 535324"/>
              <a:gd name="connsiteX5" fmla="*/ 916509 w 1638286"/>
              <a:gd name="connsiteY5" fmla="*/ 524 h 535324"/>
              <a:gd name="connsiteX6" fmla="*/ 919811 w 1638286"/>
              <a:gd name="connsiteY6" fmla="*/ 0 h 535324"/>
              <a:gd name="connsiteX7" fmla="*/ 1638286 w 1638286"/>
              <a:gd name="connsiteY7" fmla="*/ 0 h 535324"/>
              <a:gd name="connsiteX8" fmla="*/ 1623613 w 1638286"/>
              <a:gd name="connsiteY8" fmla="*/ 25429 h 535324"/>
              <a:gd name="connsiteX9" fmla="*/ 1412461 w 1638286"/>
              <a:gd name="connsiteY9" fmla="*/ 391366 h 535324"/>
              <a:gd name="connsiteX10" fmla="*/ 1161826 w 1638286"/>
              <a:gd name="connsiteY10" fmla="*/ 535324 h 535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38286" h="535324">
                <a:moveTo>
                  <a:pt x="1161826" y="535324"/>
                </a:moveTo>
                <a:lnTo>
                  <a:pt x="309069" y="535324"/>
                </a:lnTo>
                <a:lnTo>
                  <a:pt x="0" y="0"/>
                </a:lnTo>
                <a:lnTo>
                  <a:pt x="105173" y="0"/>
                </a:lnTo>
                <a:lnTo>
                  <a:pt x="108430" y="524"/>
                </a:lnTo>
                <a:lnTo>
                  <a:pt x="916509" y="524"/>
                </a:lnTo>
                <a:lnTo>
                  <a:pt x="919811" y="0"/>
                </a:lnTo>
                <a:lnTo>
                  <a:pt x="1638286" y="0"/>
                </a:lnTo>
                <a:lnTo>
                  <a:pt x="1623613" y="25429"/>
                </a:lnTo>
                <a:cubicBezTo>
                  <a:pt x="1412461" y="391366"/>
                  <a:pt x="1412461" y="391366"/>
                  <a:pt x="1412461" y="391366"/>
                </a:cubicBezTo>
                <a:cubicBezTo>
                  <a:pt x="1366047" y="470311"/>
                  <a:pt x="1254654" y="535324"/>
                  <a:pt x="1161826" y="535324"/>
                </a:cubicBezTo>
                <a:close/>
              </a:path>
            </a:pathLst>
          </a:custGeom>
          <a:blipFill>
            <a:blip r:embed="rId5" cstate="screen"/>
            <a:stretch>
              <a:fillRect/>
            </a:stretch>
          </a:blipFill>
          <a:ln w="19050">
            <a:noFill/>
          </a:ln>
          <a:effectLst/>
        </p:spPr>
        <p:txBody>
          <a:bodyPr vert="horz" wrap="square" lIns="91440" tIns="45720" rIns="91440" bIns="45720" numCol="1" anchor="t" anchorCtr="0" compatLnSpc="1">
            <a:noAutofit/>
          </a:bodyPr>
          <a:lstStyle/>
          <a:p>
            <a:pPr defTabSz="1219200">
              <a:defRPr/>
            </a:pPr>
            <a:endParaRPr lang="zh-CN" altLang="en-US" kern="0">
              <a:solidFill>
                <a:prstClr val="black"/>
              </a:solidFill>
            </a:endParaRPr>
          </a:p>
        </p:txBody>
      </p:sp>
      <p:sp>
        <p:nvSpPr>
          <p:cNvPr id="12" name="任意多边形 11"/>
          <p:cNvSpPr/>
          <p:nvPr/>
        </p:nvSpPr>
        <p:spPr bwMode="auto">
          <a:xfrm rot="18000000" flipH="1" flipV="1">
            <a:off x="4031728" y="3493705"/>
            <a:ext cx="1638287" cy="535324"/>
          </a:xfrm>
          <a:custGeom>
            <a:avLst/>
            <a:gdLst>
              <a:gd name="connsiteX0" fmla="*/ 1161826 w 1638286"/>
              <a:gd name="connsiteY0" fmla="*/ 535324 h 535324"/>
              <a:gd name="connsiteX1" fmla="*/ 309069 w 1638286"/>
              <a:gd name="connsiteY1" fmla="*/ 535324 h 535324"/>
              <a:gd name="connsiteX2" fmla="*/ 0 w 1638286"/>
              <a:gd name="connsiteY2" fmla="*/ 0 h 535324"/>
              <a:gd name="connsiteX3" fmla="*/ 105173 w 1638286"/>
              <a:gd name="connsiteY3" fmla="*/ 0 h 535324"/>
              <a:gd name="connsiteX4" fmla="*/ 108430 w 1638286"/>
              <a:gd name="connsiteY4" fmla="*/ 524 h 535324"/>
              <a:gd name="connsiteX5" fmla="*/ 916509 w 1638286"/>
              <a:gd name="connsiteY5" fmla="*/ 524 h 535324"/>
              <a:gd name="connsiteX6" fmla="*/ 919811 w 1638286"/>
              <a:gd name="connsiteY6" fmla="*/ 0 h 535324"/>
              <a:gd name="connsiteX7" fmla="*/ 1638286 w 1638286"/>
              <a:gd name="connsiteY7" fmla="*/ 0 h 535324"/>
              <a:gd name="connsiteX8" fmla="*/ 1623613 w 1638286"/>
              <a:gd name="connsiteY8" fmla="*/ 25429 h 535324"/>
              <a:gd name="connsiteX9" fmla="*/ 1412461 w 1638286"/>
              <a:gd name="connsiteY9" fmla="*/ 391366 h 535324"/>
              <a:gd name="connsiteX10" fmla="*/ 1161826 w 1638286"/>
              <a:gd name="connsiteY10" fmla="*/ 535324 h 535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38286" h="535324">
                <a:moveTo>
                  <a:pt x="1161826" y="535324"/>
                </a:moveTo>
                <a:lnTo>
                  <a:pt x="309069" y="535324"/>
                </a:lnTo>
                <a:lnTo>
                  <a:pt x="0" y="0"/>
                </a:lnTo>
                <a:lnTo>
                  <a:pt x="105173" y="0"/>
                </a:lnTo>
                <a:lnTo>
                  <a:pt x="108430" y="524"/>
                </a:lnTo>
                <a:lnTo>
                  <a:pt x="916509" y="524"/>
                </a:lnTo>
                <a:lnTo>
                  <a:pt x="919811" y="0"/>
                </a:lnTo>
                <a:lnTo>
                  <a:pt x="1638286" y="0"/>
                </a:lnTo>
                <a:lnTo>
                  <a:pt x="1623613" y="25429"/>
                </a:lnTo>
                <a:cubicBezTo>
                  <a:pt x="1412461" y="391366"/>
                  <a:pt x="1412461" y="391366"/>
                  <a:pt x="1412461" y="391366"/>
                </a:cubicBezTo>
                <a:cubicBezTo>
                  <a:pt x="1366047" y="470311"/>
                  <a:pt x="1254654" y="535324"/>
                  <a:pt x="1161826" y="535324"/>
                </a:cubicBezTo>
                <a:close/>
              </a:path>
            </a:pathLst>
          </a:custGeom>
          <a:blipFill>
            <a:blip r:embed="rId6" cstate="screen"/>
            <a:stretch>
              <a:fillRect/>
            </a:stretch>
          </a:blipFill>
          <a:ln w="19050">
            <a:noFill/>
          </a:ln>
          <a:effectLst/>
        </p:spPr>
        <p:txBody>
          <a:bodyPr vert="horz" wrap="square" lIns="91440" tIns="45720" rIns="91440" bIns="45720" numCol="1" anchor="t" anchorCtr="0" compatLnSpc="1">
            <a:noAutofit/>
          </a:bodyPr>
          <a:lstStyle/>
          <a:p>
            <a:pPr defTabSz="1219200">
              <a:defRPr/>
            </a:pPr>
            <a:endParaRPr lang="zh-CN" altLang="en-US" kern="0">
              <a:solidFill>
                <a:prstClr val="black"/>
              </a:solidFill>
            </a:endParaRPr>
          </a:p>
        </p:txBody>
      </p:sp>
      <p:sp>
        <p:nvSpPr>
          <p:cNvPr id="13" name="任意多边形 12"/>
          <p:cNvSpPr/>
          <p:nvPr/>
        </p:nvSpPr>
        <p:spPr>
          <a:xfrm flipH="1" flipV="1">
            <a:off x="1776315" y="2697457"/>
            <a:ext cx="2821545" cy="638628"/>
          </a:xfrm>
          <a:custGeom>
            <a:avLst/>
            <a:gdLst>
              <a:gd name="connsiteX0" fmla="*/ 0 w 2815771"/>
              <a:gd name="connsiteY0" fmla="*/ 0 h 638628"/>
              <a:gd name="connsiteX1" fmla="*/ 725714 w 2815771"/>
              <a:gd name="connsiteY1" fmla="*/ 638628 h 638628"/>
              <a:gd name="connsiteX2" fmla="*/ 2815771 w 2815771"/>
              <a:gd name="connsiteY2" fmla="*/ 638628 h 638628"/>
            </a:gdLst>
            <a:ahLst/>
            <a:cxnLst>
              <a:cxn ang="0">
                <a:pos x="connsiteX0" y="connsiteY0"/>
              </a:cxn>
              <a:cxn ang="0">
                <a:pos x="connsiteX1" y="connsiteY1"/>
              </a:cxn>
              <a:cxn ang="0">
                <a:pos x="connsiteX2" y="connsiteY2"/>
              </a:cxn>
            </a:cxnLst>
            <a:rect l="l" t="t" r="r" b="b"/>
            <a:pathLst>
              <a:path w="2815771" h="638628">
                <a:moveTo>
                  <a:pt x="0" y="0"/>
                </a:moveTo>
                <a:lnTo>
                  <a:pt x="725714" y="638628"/>
                </a:lnTo>
                <a:lnTo>
                  <a:pt x="2815771" y="638628"/>
                </a:lnTo>
              </a:path>
            </a:pathLst>
          </a:custGeom>
          <a:noFill/>
          <a:ln w="9525" cap="flat" cmpd="sng" algn="ctr">
            <a:solidFill>
              <a:srgbClr val="484547"/>
            </a:solidFill>
            <a:prstDash val="solid"/>
          </a:ln>
          <a:effectLst/>
        </p:spPr>
        <p:txBody>
          <a:bodyPr rtlCol="0" anchor="ctr"/>
          <a:lstStyle/>
          <a:p>
            <a:pPr algn="ctr" defTabSz="1219200">
              <a:defRPr/>
            </a:pPr>
            <a:endParaRPr lang="zh-CN" altLang="en-US" kern="0">
              <a:solidFill>
                <a:prstClr val="white"/>
              </a:solidFill>
              <a:latin typeface="Calibri" panose="020F0502020204030204"/>
              <a:ea typeface="宋体" panose="02010600030101010101" pitchFamily="2" charset="-122"/>
            </a:endParaRPr>
          </a:p>
        </p:txBody>
      </p:sp>
      <p:sp>
        <p:nvSpPr>
          <p:cNvPr id="14" name="任意多边形 13"/>
          <p:cNvSpPr/>
          <p:nvPr/>
        </p:nvSpPr>
        <p:spPr>
          <a:xfrm flipH="1">
            <a:off x="1768205" y="4851946"/>
            <a:ext cx="2900988" cy="638628"/>
          </a:xfrm>
          <a:custGeom>
            <a:avLst/>
            <a:gdLst>
              <a:gd name="connsiteX0" fmla="*/ 0 w 2815771"/>
              <a:gd name="connsiteY0" fmla="*/ 0 h 638628"/>
              <a:gd name="connsiteX1" fmla="*/ 725714 w 2815771"/>
              <a:gd name="connsiteY1" fmla="*/ 638628 h 638628"/>
              <a:gd name="connsiteX2" fmla="*/ 2815771 w 2815771"/>
              <a:gd name="connsiteY2" fmla="*/ 638628 h 638628"/>
            </a:gdLst>
            <a:ahLst/>
            <a:cxnLst>
              <a:cxn ang="0">
                <a:pos x="connsiteX0" y="connsiteY0"/>
              </a:cxn>
              <a:cxn ang="0">
                <a:pos x="connsiteX1" y="connsiteY1"/>
              </a:cxn>
              <a:cxn ang="0">
                <a:pos x="connsiteX2" y="connsiteY2"/>
              </a:cxn>
            </a:cxnLst>
            <a:rect l="l" t="t" r="r" b="b"/>
            <a:pathLst>
              <a:path w="2815771" h="638628">
                <a:moveTo>
                  <a:pt x="0" y="0"/>
                </a:moveTo>
                <a:lnTo>
                  <a:pt x="725714" y="638628"/>
                </a:lnTo>
                <a:lnTo>
                  <a:pt x="2815771" y="638628"/>
                </a:lnTo>
              </a:path>
            </a:pathLst>
          </a:custGeom>
          <a:noFill/>
          <a:ln w="9525" cap="flat" cmpd="sng" algn="ctr">
            <a:solidFill>
              <a:srgbClr val="00689A"/>
            </a:solidFill>
            <a:prstDash val="solid"/>
          </a:ln>
          <a:effectLst/>
        </p:spPr>
        <p:txBody>
          <a:bodyPr rtlCol="0" anchor="ctr"/>
          <a:lstStyle/>
          <a:p>
            <a:pPr algn="ctr" defTabSz="1219200">
              <a:defRPr/>
            </a:pPr>
            <a:endParaRPr lang="zh-CN" altLang="en-US" kern="0">
              <a:solidFill>
                <a:prstClr val="white"/>
              </a:solidFill>
              <a:latin typeface="Calibri" panose="020F0502020204030204"/>
              <a:ea typeface="宋体" panose="02010600030101010101" pitchFamily="2" charset="-122"/>
            </a:endParaRPr>
          </a:p>
        </p:txBody>
      </p:sp>
      <p:sp>
        <p:nvSpPr>
          <p:cNvPr id="15" name="任意多边形 14"/>
          <p:cNvSpPr/>
          <p:nvPr/>
        </p:nvSpPr>
        <p:spPr>
          <a:xfrm flipV="1">
            <a:off x="7477123" y="2719685"/>
            <a:ext cx="2940151" cy="638628"/>
          </a:xfrm>
          <a:custGeom>
            <a:avLst/>
            <a:gdLst>
              <a:gd name="connsiteX0" fmla="*/ 0 w 2815771"/>
              <a:gd name="connsiteY0" fmla="*/ 0 h 638628"/>
              <a:gd name="connsiteX1" fmla="*/ 725714 w 2815771"/>
              <a:gd name="connsiteY1" fmla="*/ 638628 h 638628"/>
              <a:gd name="connsiteX2" fmla="*/ 2815771 w 2815771"/>
              <a:gd name="connsiteY2" fmla="*/ 638628 h 638628"/>
            </a:gdLst>
            <a:ahLst/>
            <a:cxnLst>
              <a:cxn ang="0">
                <a:pos x="connsiteX0" y="connsiteY0"/>
              </a:cxn>
              <a:cxn ang="0">
                <a:pos x="connsiteX1" y="connsiteY1"/>
              </a:cxn>
              <a:cxn ang="0">
                <a:pos x="connsiteX2" y="connsiteY2"/>
              </a:cxn>
            </a:cxnLst>
            <a:rect l="l" t="t" r="r" b="b"/>
            <a:pathLst>
              <a:path w="2815771" h="638628">
                <a:moveTo>
                  <a:pt x="0" y="0"/>
                </a:moveTo>
                <a:lnTo>
                  <a:pt x="725714" y="638628"/>
                </a:lnTo>
                <a:lnTo>
                  <a:pt x="2815771" y="638628"/>
                </a:lnTo>
              </a:path>
            </a:pathLst>
          </a:custGeom>
          <a:noFill/>
          <a:ln w="9525" cap="flat" cmpd="sng" algn="ctr">
            <a:solidFill>
              <a:srgbClr val="00689A"/>
            </a:solidFill>
            <a:prstDash val="solid"/>
          </a:ln>
          <a:effectLst/>
        </p:spPr>
        <p:txBody>
          <a:bodyPr rtlCol="0" anchor="ctr"/>
          <a:lstStyle/>
          <a:p>
            <a:pPr algn="ctr" defTabSz="1219200">
              <a:defRPr/>
            </a:pPr>
            <a:endParaRPr lang="zh-CN" altLang="en-US" kern="0">
              <a:solidFill>
                <a:srgbClr val="080808"/>
              </a:solidFill>
              <a:latin typeface="Calibri" panose="020F0502020204030204"/>
              <a:ea typeface="宋体" panose="02010600030101010101" pitchFamily="2" charset="-122"/>
            </a:endParaRPr>
          </a:p>
        </p:txBody>
      </p:sp>
      <p:sp>
        <p:nvSpPr>
          <p:cNvPr id="16" name="任意多边形 15"/>
          <p:cNvSpPr/>
          <p:nvPr/>
        </p:nvSpPr>
        <p:spPr>
          <a:xfrm>
            <a:off x="7480265" y="4838834"/>
            <a:ext cx="2940151" cy="638628"/>
          </a:xfrm>
          <a:custGeom>
            <a:avLst/>
            <a:gdLst>
              <a:gd name="connsiteX0" fmla="*/ 0 w 2815771"/>
              <a:gd name="connsiteY0" fmla="*/ 0 h 638628"/>
              <a:gd name="connsiteX1" fmla="*/ 725714 w 2815771"/>
              <a:gd name="connsiteY1" fmla="*/ 638628 h 638628"/>
              <a:gd name="connsiteX2" fmla="*/ 2815771 w 2815771"/>
              <a:gd name="connsiteY2" fmla="*/ 638628 h 638628"/>
            </a:gdLst>
            <a:ahLst/>
            <a:cxnLst>
              <a:cxn ang="0">
                <a:pos x="connsiteX0" y="connsiteY0"/>
              </a:cxn>
              <a:cxn ang="0">
                <a:pos x="connsiteX1" y="connsiteY1"/>
              </a:cxn>
              <a:cxn ang="0">
                <a:pos x="connsiteX2" y="connsiteY2"/>
              </a:cxn>
            </a:cxnLst>
            <a:rect l="l" t="t" r="r" b="b"/>
            <a:pathLst>
              <a:path w="2815771" h="638628">
                <a:moveTo>
                  <a:pt x="0" y="0"/>
                </a:moveTo>
                <a:lnTo>
                  <a:pt x="725714" y="638628"/>
                </a:lnTo>
                <a:lnTo>
                  <a:pt x="2815771" y="638628"/>
                </a:lnTo>
              </a:path>
            </a:pathLst>
          </a:custGeom>
          <a:noFill/>
          <a:ln w="9525" cap="flat" cmpd="sng" algn="ctr">
            <a:solidFill>
              <a:srgbClr val="484547"/>
            </a:solidFill>
            <a:prstDash val="solid"/>
          </a:ln>
          <a:effectLst/>
        </p:spPr>
        <p:txBody>
          <a:bodyPr rtlCol="0" anchor="ctr"/>
          <a:lstStyle/>
          <a:p>
            <a:pPr algn="ctr" defTabSz="1219200">
              <a:defRPr/>
            </a:pPr>
            <a:endParaRPr lang="zh-CN" altLang="en-US" b="1" kern="0">
              <a:ln w="12700">
                <a:solidFill>
                  <a:srgbClr val="F45157">
                    <a:satMod val="155000"/>
                  </a:srgbClr>
                </a:solidFill>
                <a:prstDash val="solid"/>
              </a:ln>
              <a:solidFill>
                <a:srgbClr val="8FA3A4">
                  <a:tint val="85000"/>
                  <a:satMod val="155000"/>
                </a:srgbClr>
              </a:solidFill>
              <a:effectLst>
                <a:outerShdw blurRad="41275" dist="20320" dir="1800000" algn="tl" rotWithShape="0">
                  <a:srgbClr val="000000">
                    <a:alpha val="40000"/>
                  </a:srgbClr>
                </a:outerShdw>
              </a:effectLst>
              <a:latin typeface="Calibri" panose="020F0502020204030204"/>
              <a:ea typeface="宋体" panose="02010600030101010101" pitchFamily="2" charset="-122"/>
            </a:endParaRPr>
          </a:p>
        </p:txBody>
      </p:sp>
      <p:grpSp>
        <p:nvGrpSpPr>
          <p:cNvPr id="17" name="组合 16"/>
          <p:cNvGrpSpPr/>
          <p:nvPr/>
        </p:nvGrpSpPr>
        <p:grpSpPr>
          <a:xfrm>
            <a:off x="5414560" y="3402106"/>
            <a:ext cx="1371044" cy="1371044"/>
            <a:chOff x="4982373" y="2208496"/>
            <a:chExt cx="2227648" cy="2227648"/>
          </a:xfrm>
          <a:solidFill>
            <a:srgbClr val="AEC361"/>
          </a:solidFill>
          <a:effectLst/>
        </p:grpSpPr>
        <p:sp>
          <p:nvSpPr>
            <p:cNvPr id="18" name="椭圆 17"/>
            <p:cNvSpPr/>
            <p:nvPr/>
          </p:nvSpPr>
          <p:spPr>
            <a:xfrm>
              <a:off x="4982373" y="2208496"/>
              <a:ext cx="2227648" cy="2227648"/>
            </a:xfrm>
            <a:prstGeom prst="ellipse">
              <a:avLst/>
            </a:prstGeom>
            <a:blipFill>
              <a:blip r:embed="rId7" cstate="screen"/>
              <a:stretch>
                <a:fillRect/>
              </a:stretch>
            </a:blipFill>
            <a:ln w="25400" cap="flat" cmpd="sng" algn="ctr">
              <a:noFill/>
              <a:prstDash val="solid"/>
            </a:ln>
            <a:effectLst/>
          </p:spPr>
          <p:txBody>
            <a:bodyPr rtlCol="0" anchor="ctr"/>
            <a:lstStyle/>
            <a:p>
              <a:pPr algn="ctr" defTabSz="1219200">
                <a:defRPr/>
              </a:pPr>
              <a:endParaRPr lang="zh-CN" altLang="en-US" kern="0">
                <a:solidFill>
                  <a:srgbClr val="564B45"/>
                </a:solidFill>
                <a:latin typeface="Calibri" panose="020F0502020204030204"/>
                <a:ea typeface="宋体" panose="02010600030101010101" pitchFamily="2" charset="-122"/>
              </a:endParaRPr>
            </a:p>
          </p:txBody>
        </p:sp>
        <p:sp>
          <p:nvSpPr>
            <p:cNvPr id="19" name="Freeform 44"/>
            <p:cNvSpPr/>
            <p:nvPr/>
          </p:nvSpPr>
          <p:spPr bwMode="auto">
            <a:xfrm>
              <a:off x="7088071" y="3576989"/>
              <a:ext cx="19448" cy="27782"/>
            </a:xfrm>
            <a:custGeom>
              <a:avLst/>
              <a:gdLst>
                <a:gd name="T0" fmla="*/ 1 w 3"/>
                <a:gd name="T1" fmla="*/ 0 h 4"/>
                <a:gd name="T2" fmla="*/ 0 w 3"/>
                <a:gd name="T3" fmla="*/ 1 h 4"/>
                <a:gd name="T4" fmla="*/ 0 w 3"/>
                <a:gd name="T5" fmla="*/ 2 h 4"/>
                <a:gd name="T6" fmla="*/ 1 w 3"/>
                <a:gd name="T7" fmla="*/ 3 h 4"/>
                <a:gd name="T8" fmla="*/ 1 w 3"/>
                <a:gd name="T9" fmla="*/ 4 h 4"/>
                <a:gd name="T10" fmla="*/ 2 w 3"/>
                <a:gd name="T11" fmla="*/ 4 h 4"/>
                <a:gd name="T12" fmla="*/ 2 w 3"/>
                <a:gd name="T13" fmla="*/ 3 h 4"/>
                <a:gd name="T14" fmla="*/ 3 w 3"/>
                <a:gd name="T15" fmla="*/ 2 h 4"/>
                <a:gd name="T16" fmla="*/ 2 w 3"/>
                <a:gd name="T17" fmla="*/ 1 h 4"/>
                <a:gd name="T18" fmla="*/ 2 w 3"/>
                <a:gd name="T19" fmla="*/ 1 h 4"/>
                <a:gd name="T20" fmla="*/ 1 w 3"/>
                <a:gd name="T21"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4">
                  <a:moveTo>
                    <a:pt x="1" y="0"/>
                  </a:moveTo>
                  <a:cubicBezTo>
                    <a:pt x="0" y="1"/>
                    <a:pt x="0" y="1"/>
                    <a:pt x="0" y="1"/>
                  </a:cubicBezTo>
                  <a:cubicBezTo>
                    <a:pt x="0" y="2"/>
                    <a:pt x="0" y="2"/>
                    <a:pt x="0" y="2"/>
                  </a:cubicBezTo>
                  <a:cubicBezTo>
                    <a:pt x="0" y="2"/>
                    <a:pt x="0" y="3"/>
                    <a:pt x="1" y="3"/>
                  </a:cubicBezTo>
                  <a:cubicBezTo>
                    <a:pt x="1" y="4"/>
                    <a:pt x="1" y="4"/>
                    <a:pt x="1" y="4"/>
                  </a:cubicBezTo>
                  <a:cubicBezTo>
                    <a:pt x="2" y="4"/>
                    <a:pt x="2" y="4"/>
                    <a:pt x="2" y="4"/>
                  </a:cubicBezTo>
                  <a:cubicBezTo>
                    <a:pt x="2" y="3"/>
                    <a:pt x="2" y="3"/>
                    <a:pt x="2" y="3"/>
                  </a:cubicBezTo>
                  <a:cubicBezTo>
                    <a:pt x="3" y="3"/>
                    <a:pt x="3" y="3"/>
                    <a:pt x="3" y="2"/>
                  </a:cubicBezTo>
                  <a:cubicBezTo>
                    <a:pt x="3" y="2"/>
                    <a:pt x="2" y="2"/>
                    <a:pt x="2" y="1"/>
                  </a:cubicBezTo>
                  <a:cubicBezTo>
                    <a:pt x="2" y="1"/>
                    <a:pt x="2" y="1"/>
                    <a:pt x="2" y="1"/>
                  </a:cubicBezTo>
                  <a:cubicBezTo>
                    <a:pt x="2" y="1"/>
                    <a:pt x="1" y="1"/>
                    <a:pt x="1" y="0"/>
                  </a:cubicBezTo>
                </a:path>
              </a:pathLst>
            </a:custGeom>
            <a:grpFill/>
            <a:ln w="12700">
              <a:solidFill>
                <a:srgbClr val="484547">
                  <a:lumMod val="65000"/>
                </a:srgbClr>
              </a:solidFill>
              <a:round/>
            </a:ln>
          </p:spPr>
          <p:txBody>
            <a:bodyPr vert="horz" wrap="square" lIns="121920" tIns="60960" rIns="121920" bIns="60960" numCol="1" anchor="t" anchorCtr="0" compatLnSpc="1"/>
            <a:lstStyle/>
            <a:p>
              <a:pPr defTabSz="1219200">
                <a:defRPr/>
              </a:pPr>
              <a:endParaRPr lang="zh-CN" altLang="en-US" kern="0">
                <a:solidFill>
                  <a:srgbClr val="56777F"/>
                </a:solidFill>
              </a:endParaRPr>
            </a:p>
          </p:txBody>
        </p:sp>
      </p:grpSp>
      <p:grpSp>
        <p:nvGrpSpPr>
          <p:cNvPr id="20" name="组合 1"/>
          <p:cNvGrpSpPr/>
          <p:nvPr/>
        </p:nvGrpSpPr>
        <p:grpSpPr>
          <a:xfrm>
            <a:off x="1680304" y="1700808"/>
            <a:ext cx="2352009" cy="893012"/>
            <a:chOff x="6382171" y="2195545"/>
            <a:chExt cx="1764007" cy="669759"/>
          </a:xfrm>
        </p:grpSpPr>
        <p:sp>
          <p:nvSpPr>
            <p:cNvPr id="21" name="TextBox 20"/>
            <p:cNvSpPr txBox="1"/>
            <p:nvPr/>
          </p:nvSpPr>
          <p:spPr bwMode="auto">
            <a:xfrm>
              <a:off x="6382171" y="2494098"/>
              <a:ext cx="1764007" cy="371206"/>
            </a:xfrm>
            <a:prstGeom prst="rect">
              <a:avLst/>
            </a:prstGeom>
            <a:noFill/>
          </p:spPr>
          <p:txBody>
            <a:bodyPr vert="horz" wrap="square" lIns="124395" tIns="62197" rIns="124395" bIns="62197"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219200">
                <a:defRPr/>
              </a:pPr>
              <a:r>
                <a:rPr lang="zh-CN" altLang="en-US" sz="1200" dirty="0">
                  <a:solidFill>
                    <a:srgbClr val="484547"/>
                  </a:solidFill>
                  <a:latin typeface="微软雅黑" panose="020B0503020204020204" pitchFamily="34" charset="-122"/>
                  <a:ea typeface="微软雅黑" panose="020B0503020204020204" pitchFamily="34" charset="-122"/>
                  <a:cs typeface="宋体" panose="02010600030101010101" pitchFamily="2" charset="-122"/>
                </a:rPr>
                <a:t>单击此处添加段落文本单击</a:t>
              </a:r>
              <a:r>
                <a:rPr lang="zh-CN" altLang="en-US" sz="1200" dirty="0">
                  <a:solidFill>
                    <a:srgbClr val="484547"/>
                  </a:solidFill>
                  <a:latin typeface="微软雅黑" panose="020B0503020204020204" pitchFamily="34" charset="-122"/>
                  <a:ea typeface="微软雅黑" panose="020B0503020204020204" pitchFamily="34" charset="-122"/>
                </a:rPr>
                <a:t>此处添加段落文本单击此处</a:t>
              </a:r>
            </a:p>
          </p:txBody>
        </p:sp>
        <p:sp>
          <p:nvSpPr>
            <p:cNvPr id="22" name="TextBox 19"/>
            <p:cNvSpPr txBox="1">
              <a:spLocks noChangeArrowheads="1"/>
            </p:cNvSpPr>
            <p:nvPr/>
          </p:nvSpPr>
          <p:spPr bwMode="auto">
            <a:xfrm>
              <a:off x="6382172" y="2195545"/>
              <a:ext cx="1764006" cy="309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4395" tIns="62197" rIns="124395" bIns="62197"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219200" fontAlgn="base">
                <a:spcBef>
                  <a:spcPct val="0"/>
                </a:spcBef>
                <a:spcAft>
                  <a:spcPct val="0"/>
                </a:spcAft>
                <a:defRPr/>
              </a:pPr>
              <a:r>
                <a:rPr lang="zh-CN" altLang="en-US" sz="1865" dirty="0">
                  <a:solidFill>
                    <a:srgbClr val="484547"/>
                  </a:solidFill>
                  <a:latin typeface="微软雅黑" panose="020B0503020204020204" pitchFamily="34" charset="-122"/>
                  <a:ea typeface="微软雅黑" panose="020B0503020204020204" pitchFamily="34" charset="-122"/>
                  <a:cs typeface="宋体" panose="02010600030101010101" pitchFamily="2" charset="-122"/>
                </a:rPr>
                <a:t>标题文字</a:t>
              </a:r>
              <a:endParaRPr lang="zh-CN" altLang="zh-CN" sz="1865" dirty="0">
                <a:solidFill>
                  <a:srgbClr val="484547"/>
                </a:solidFill>
                <a:latin typeface="微软雅黑" panose="020B0503020204020204" pitchFamily="34" charset="-122"/>
                <a:ea typeface="微软雅黑" panose="020B0503020204020204" pitchFamily="34" charset="-122"/>
                <a:cs typeface="宋体" panose="02010600030101010101" pitchFamily="2" charset="-122"/>
              </a:endParaRPr>
            </a:p>
          </p:txBody>
        </p:sp>
      </p:grpSp>
      <p:grpSp>
        <p:nvGrpSpPr>
          <p:cNvPr id="28" name="组合 1"/>
          <p:cNvGrpSpPr/>
          <p:nvPr/>
        </p:nvGrpSpPr>
        <p:grpSpPr>
          <a:xfrm>
            <a:off x="1680304" y="4420984"/>
            <a:ext cx="2352009" cy="893012"/>
            <a:chOff x="6382171" y="2195545"/>
            <a:chExt cx="1764007" cy="669759"/>
          </a:xfrm>
        </p:grpSpPr>
        <p:sp>
          <p:nvSpPr>
            <p:cNvPr id="29" name="TextBox 22"/>
            <p:cNvSpPr txBox="1"/>
            <p:nvPr/>
          </p:nvSpPr>
          <p:spPr bwMode="auto">
            <a:xfrm>
              <a:off x="6382171" y="2494098"/>
              <a:ext cx="1764007" cy="371206"/>
            </a:xfrm>
            <a:prstGeom prst="rect">
              <a:avLst/>
            </a:prstGeom>
            <a:noFill/>
          </p:spPr>
          <p:txBody>
            <a:bodyPr vert="horz" wrap="square" lIns="124395" tIns="62197" rIns="124395" bIns="62197"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219200">
                <a:defRPr/>
              </a:pPr>
              <a:r>
                <a:rPr lang="zh-CN" altLang="en-US" sz="1200" dirty="0">
                  <a:solidFill>
                    <a:srgbClr val="484547"/>
                  </a:solidFill>
                  <a:latin typeface="微软雅黑" panose="020B0503020204020204" pitchFamily="34" charset="-122"/>
                  <a:ea typeface="微软雅黑" panose="020B0503020204020204" pitchFamily="34" charset="-122"/>
                  <a:cs typeface="宋体" panose="02010600030101010101" pitchFamily="2" charset="-122"/>
                </a:rPr>
                <a:t>单击此处添加段落文本单击</a:t>
              </a:r>
              <a:r>
                <a:rPr lang="zh-CN" altLang="en-US" sz="1200" dirty="0">
                  <a:solidFill>
                    <a:srgbClr val="484547"/>
                  </a:solidFill>
                  <a:latin typeface="微软雅黑" panose="020B0503020204020204" pitchFamily="34" charset="-122"/>
                  <a:ea typeface="微软雅黑" panose="020B0503020204020204" pitchFamily="34" charset="-122"/>
                </a:rPr>
                <a:t>此处添加段落文本单击此处</a:t>
              </a:r>
            </a:p>
          </p:txBody>
        </p:sp>
        <p:sp>
          <p:nvSpPr>
            <p:cNvPr id="30" name="TextBox 19"/>
            <p:cNvSpPr txBox="1">
              <a:spLocks noChangeArrowheads="1"/>
            </p:cNvSpPr>
            <p:nvPr/>
          </p:nvSpPr>
          <p:spPr bwMode="auto">
            <a:xfrm>
              <a:off x="6382172" y="2195545"/>
              <a:ext cx="1764006" cy="309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4395" tIns="62197" rIns="124395" bIns="62197"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219200" fontAlgn="base">
                <a:spcBef>
                  <a:spcPct val="0"/>
                </a:spcBef>
                <a:spcAft>
                  <a:spcPct val="0"/>
                </a:spcAft>
                <a:defRPr/>
              </a:pPr>
              <a:r>
                <a:rPr lang="zh-CN" altLang="en-US" sz="1865" dirty="0">
                  <a:solidFill>
                    <a:schemeClr val="tx1">
                      <a:lumMod val="75000"/>
                      <a:lumOff val="25000"/>
                    </a:schemeClr>
                  </a:solidFill>
                  <a:latin typeface="微软雅黑" panose="020B0503020204020204" pitchFamily="34" charset="-122"/>
                  <a:ea typeface="微软雅黑" panose="020B0503020204020204" pitchFamily="34" charset="-122"/>
                  <a:cs typeface="宋体" panose="02010600030101010101" pitchFamily="2" charset="-122"/>
                </a:rPr>
                <a:t>标题文字</a:t>
              </a:r>
              <a:endParaRPr lang="zh-CN" altLang="zh-CN" sz="1865" dirty="0">
                <a:solidFill>
                  <a:schemeClr val="tx1">
                    <a:lumMod val="75000"/>
                    <a:lumOff val="25000"/>
                  </a:schemeClr>
                </a:solidFill>
                <a:latin typeface="微软雅黑" panose="020B0503020204020204" pitchFamily="34" charset="-122"/>
                <a:ea typeface="微软雅黑" panose="020B0503020204020204" pitchFamily="34" charset="-122"/>
                <a:cs typeface="宋体" panose="02010600030101010101" pitchFamily="2" charset="-122"/>
              </a:endParaRPr>
            </a:p>
          </p:txBody>
        </p:sp>
      </p:grpSp>
      <p:grpSp>
        <p:nvGrpSpPr>
          <p:cNvPr id="31" name="组合 1"/>
          <p:cNvGrpSpPr/>
          <p:nvPr/>
        </p:nvGrpSpPr>
        <p:grpSpPr>
          <a:xfrm>
            <a:off x="8161276" y="1700808"/>
            <a:ext cx="2352009" cy="893012"/>
            <a:chOff x="6382171" y="2195545"/>
            <a:chExt cx="1764007" cy="669759"/>
          </a:xfrm>
        </p:grpSpPr>
        <p:sp>
          <p:nvSpPr>
            <p:cNvPr id="32" name="TextBox 20"/>
            <p:cNvSpPr txBox="1"/>
            <p:nvPr/>
          </p:nvSpPr>
          <p:spPr bwMode="auto">
            <a:xfrm>
              <a:off x="6382171" y="2494098"/>
              <a:ext cx="1764007" cy="371206"/>
            </a:xfrm>
            <a:prstGeom prst="rect">
              <a:avLst/>
            </a:prstGeom>
            <a:noFill/>
          </p:spPr>
          <p:txBody>
            <a:bodyPr vert="horz" wrap="square" lIns="124395" tIns="62197" rIns="124395" bIns="62197"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219200">
                <a:defRPr/>
              </a:pPr>
              <a:r>
                <a:rPr lang="zh-CN" altLang="en-US" sz="1200" dirty="0">
                  <a:solidFill>
                    <a:srgbClr val="484547"/>
                  </a:solidFill>
                  <a:latin typeface="微软雅黑" panose="020B0503020204020204" pitchFamily="34" charset="-122"/>
                  <a:ea typeface="微软雅黑" panose="020B0503020204020204" pitchFamily="34" charset="-122"/>
                  <a:cs typeface="宋体" panose="02010600030101010101" pitchFamily="2" charset="-122"/>
                </a:rPr>
                <a:t>单击此处添加段落文本单击</a:t>
              </a:r>
              <a:r>
                <a:rPr lang="zh-CN" altLang="en-US" sz="1200" dirty="0">
                  <a:solidFill>
                    <a:srgbClr val="484547"/>
                  </a:solidFill>
                  <a:latin typeface="微软雅黑" panose="020B0503020204020204" pitchFamily="34" charset="-122"/>
                  <a:ea typeface="微软雅黑" panose="020B0503020204020204" pitchFamily="34" charset="-122"/>
                </a:rPr>
                <a:t>此处添加段落文本单击此处</a:t>
              </a:r>
            </a:p>
          </p:txBody>
        </p:sp>
        <p:sp>
          <p:nvSpPr>
            <p:cNvPr id="33" name="TextBox 19"/>
            <p:cNvSpPr txBox="1">
              <a:spLocks noChangeArrowheads="1"/>
            </p:cNvSpPr>
            <p:nvPr/>
          </p:nvSpPr>
          <p:spPr bwMode="auto">
            <a:xfrm>
              <a:off x="6382172" y="2195545"/>
              <a:ext cx="1764006" cy="309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4395" tIns="62197" rIns="124395" bIns="62197"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219200" fontAlgn="base">
                <a:spcBef>
                  <a:spcPct val="0"/>
                </a:spcBef>
                <a:spcAft>
                  <a:spcPct val="0"/>
                </a:spcAft>
                <a:defRPr/>
              </a:pPr>
              <a:r>
                <a:rPr lang="zh-CN" altLang="en-US" sz="1865" dirty="0">
                  <a:solidFill>
                    <a:schemeClr val="tx1">
                      <a:lumMod val="75000"/>
                      <a:lumOff val="25000"/>
                    </a:schemeClr>
                  </a:solidFill>
                  <a:latin typeface="微软雅黑" panose="020B0503020204020204" pitchFamily="34" charset="-122"/>
                  <a:ea typeface="微软雅黑" panose="020B0503020204020204" pitchFamily="34" charset="-122"/>
                  <a:cs typeface="宋体" panose="02010600030101010101" pitchFamily="2" charset="-122"/>
                </a:rPr>
                <a:t>标题文字</a:t>
              </a:r>
              <a:endParaRPr lang="zh-CN" altLang="zh-CN" sz="1865" dirty="0">
                <a:solidFill>
                  <a:schemeClr val="tx1">
                    <a:lumMod val="75000"/>
                    <a:lumOff val="25000"/>
                  </a:schemeClr>
                </a:solidFill>
                <a:latin typeface="微软雅黑" panose="020B0503020204020204" pitchFamily="34" charset="-122"/>
                <a:ea typeface="微软雅黑" panose="020B0503020204020204" pitchFamily="34" charset="-122"/>
                <a:cs typeface="宋体" panose="02010600030101010101" pitchFamily="2" charset="-122"/>
              </a:endParaRPr>
            </a:p>
          </p:txBody>
        </p:sp>
      </p:grpSp>
      <p:grpSp>
        <p:nvGrpSpPr>
          <p:cNvPr id="34" name="组合 1"/>
          <p:cNvGrpSpPr/>
          <p:nvPr/>
        </p:nvGrpSpPr>
        <p:grpSpPr>
          <a:xfrm>
            <a:off x="8161276" y="4420984"/>
            <a:ext cx="2352009" cy="893012"/>
            <a:chOff x="6382171" y="2195545"/>
            <a:chExt cx="1764007" cy="669759"/>
          </a:xfrm>
        </p:grpSpPr>
        <p:sp>
          <p:nvSpPr>
            <p:cNvPr id="35" name="TextBox 20"/>
            <p:cNvSpPr txBox="1"/>
            <p:nvPr/>
          </p:nvSpPr>
          <p:spPr bwMode="auto">
            <a:xfrm>
              <a:off x="6382171" y="2494098"/>
              <a:ext cx="1764007" cy="371206"/>
            </a:xfrm>
            <a:prstGeom prst="rect">
              <a:avLst/>
            </a:prstGeom>
            <a:noFill/>
          </p:spPr>
          <p:txBody>
            <a:bodyPr vert="horz" wrap="square" lIns="124395" tIns="62197" rIns="124395" bIns="62197"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219200">
                <a:defRPr/>
              </a:pPr>
              <a:r>
                <a:rPr lang="zh-CN" altLang="en-US" sz="1200" dirty="0">
                  <a:solidFill>
                    <a:srgbClr val="484547"/>
                  </a:solidFill>
                  <a:latin typeface="微软雅黑" panose="020B0503020204020204" pitchFamily="34" charset="-122"/>
                  <a:ea typeface="微软雅黑" panose="020B0503020204020204" pitchFamily="34" charset="-122"/>
                  <a:cs typeface="宋体" panose="02010600030101010101" pitchFamily="2" charset="-122"/>
                </a:rPr>
                <a:t>单击此处添加段落文本单击</a:t>
              </a:r>
              <a:r>
                <a:rPr lang="zh-CN" altLang="en-US" sz="1200" dirty="0">
                  <a:solidFill>
                    <a:srgbClr val="484547"/>
                  </a:solidFill>
                  <a:latin typeface="微软雅黑" panose="020B0503020204020204" pitchFamily="34" charset="-122"/>
                  <a:ea typeface="微软雅黑" panose="020B0503020204020204" pitchFamily="34" charset="-122"/>
                </a:rPr>
                <a:t>此处添加段落文本单击此处</a:t>
              </a:r>
            </a:p>
          </p:txBody>
        </p:sp>
        <p:sp>
          <p:nvSpPr>
            <p:cNvPr id="36" name="TextBox 19"/>
            <p:cNvSpPr txBox="1">
              <a:spLocks noChangeArrowheads="1"/>
            </p:cNvSpPr>
            <p:nvPr/>
          </p:nvSpPr>
          <p:spPr bwMode="auto">
            <a:xfrm>
              <a:off x="6382172" y="2195545"/>
              <a:ext cx="1764006" cy="309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4395" tIns="62197" rIns="124395" bIns="62197"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219200" fontAlgn="base">
                <a:spcBef>
                  <a:spcPct val="0"/>
                </a:spcBef>
                <a:spcAft>
                  <a:spcPct val="0"/>
                </a:spcAft>
                <a:defRPr/>
              </a:pPr>
              <a:r>
                <a:rPr lang="zh-CN" altLang="en-US" sz="1865" dirty="0">
                  <a:solidFill>
                    <a:srgbClr val="484547"/>
                  </a:solidFill>
                  <a:latin typeface="微软雅黑" panose="020B0503020204020204" pitchFamily="34" charset="-122"/>
                  <a:ea typeface="微软雅黑" panose="020B0503020204020204" pitchFamily="34" charset="-122"/>
                  <a:cs typeface="宋体" panose="02010600030101010101" pitchFamily="2" charset="-122"/>
                </a:rPr>
                <a:t>标题文字</a:t>
              </a:r>
              <a:endParaRPr lang="zh-CN" altLang="zh-CN" sz="1865" dirty="0">
                <a:solidFill>
                  <a:srgbClr val="484547"/>
                </a:solidFill>
                <a:latin typeface="微软雅黑" panose="020B0503020204020204" pitchFamily="34" charset="-122"/>
                <a:ea typeface="微软雅黑" panose="020B0503020204020204" pitchFamily="34" charset="-122"/>
                <a:cs typeface="宋体" panose="02010600030101010101" pitchFamily="2" charset="-122"/>
              </a:endParaRPr>
            </a:p>
          </p:txBody>
        </p:sp>
      </p:grpSp>
      <p:sp>
        <p:nvSpPr>
          <p:cNvPr id="37" name="TextBox 19"/>
          <p:cNvSpPr txBox="1">
            <a:spLocks noChangeArrowheads="1"/>
          </p:cNvSpPr>
          <p:nvPr/>
        </p:nvSpPr>
        <p:spPr bwMode="auto">
          <a:xfrm>
            <a:off x="5485679" y="3702918"/>
            <a:ext cx="1235816" cy="7820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4395" tIns="62197" rIns="124395" bIns="62197"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219200" fontAlgn="base">
              <a:spcBef>
                <a:spcPct val="0"/>
              </a:spcBef>
              <a:spcAft>
                <a:spcPct val="0"/>
              </a:spcAft>
              <a:defRPr/>
            </a:pPr>
            <a:r>
              <a:rPr lang="zh-CN" altLang="en-US" sz="2135" dirty="0">
                <a:solidFill>
                  <a:srgbClr val="FFFFFF"/>
                </a:solidFill>
                <a:latin typeface="微软雅黑" panose="020B0503020204020204" pitchFamily="34" charset="-122"/>
                <a:ea typeface="微软雅黑" panose="020B0503020204020204" pitchFamily="34" charset="-122"/>
                <a:cs typeface="宋体" panose="02010600030101010101" pitchFamily="2" charset="-122"/>
              </a:rPr>
              <a:t>标题</a:t>
            </a:r>
            <a:endParaRPr lang="en-US" altLang="zh-CN" sz="2135" dirty="0">
              <a:solidFill>
                <a:srgbClr val="FFFFFF"/>
              </a:solidFill>
              <a:latin typeface="微软雅黑" panose="020B0503020204020204" pitchFamily="34" charset="-122"/>
              <a:ea typeface="微软雅黑" panose="020B0503020204020204" pitchFamily="34" charset="-122"/>
              <a:cs typeface="宋体" panose="02010600030101010101" pitchFamily="2" charset="-122"/>
            </a:endParaRPr>
          </a:p>
          <a:p>
            <a:pPr algn="ctr" defTabSz="1219200" fontAlgn="base">
              <a:spcBef>
                <a:spcPct val="0"/>
              </a:spcBef>
              <a:spcAft>
                <a:spcPct val="0"/>
              </a:spcAft>
              <a:defRPr/>
            </a:pPr>
            <a:r>
              <a:rPr lang="zh-CN" altLang="en-US" sz="2135" dirty="0">
                <a:solidFill>
                  <a:srgbClr val="FFFFFF"/>
                </a:solidFill>
                <a:latin typeface="微软雅黑" panose="020B0503020204020204" pitchFamily="34" charset="-122"/>
                <a:ea typeface="微软雅黑" panose="020B0503020204020204" pitchFamily="34" charset="-122"/>
                <a:cs typeface="宋体" panose="02010600030101010101" pitchFamily="2" charset="-122"/>
              </a:rPr>
              <a:t>文字</a:t>
            </a:r>
            <a:endParaRPr lang="zh-CN" altLang="zh-CN" sz="2135" dirty="0">
              <a:solidFill>
                <a:srgbClr val="FFFFFF"/>
              </a:solidFill>
              <a:latin typeface="微软雅黑" panose="020B0503020204020204" pitchFamily="34" charset="-122"/>
              <a:ea typeface="微软雅黑" panose="020B0503020204020204" pitchFamily="34" charset="-122"/>
              <a:cs typeface="宋体" panose="02010600030101010101"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500"/>
                                        <p:tgtEl>
                                          <p:spTgt spid="23"/>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left)">
                                      <p:cBhvr>
                                        <p:cTn id="15" dur="500"/>
                                        <p:tgtEl>
                                          <p:spTgt spid="24"/>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fade">
                                      <p:cBhvr>
                                        <p:cTn id="19" dur="500"/>
                                        <p:tgtEl>
                                          <p:spTgt spid="25"/>
                                        </p:tgtEl>
                                      </p:cBhvr>
                                    </p:animEffect>
                                  </p:childTnLst>
                                </p:cTn>
                              </p:par>
                              <p:par>
                                <p:cTn id="20" presetID="2" presetClass="entr" presetSubtype="8" fill="hold" grpId="0" nodeType="withEffect">
                                  <p:stCondLst>
                                    <p:cond delay="0"/>
                                  </p:stCondLst>
                                  <p:childTnLst>
                                    <p:set>
                                      <p:cBhvr>
                                        <p:cTn id="21" dur="1" fill="hold">
                                          <p:stCondLst>
                                            <p:cond delay="0"/>
                                          </p:stCondLst>
                                        </p:cTn>
                                        <p:tgtEl>
                                          <p:spTgt spid="26"/>
                                        </p:tgtEl>
                                        <p:attrNameLst>
                                          <p:attrName>style.visibility</p:attrName>
                                        </p:attrNameLst>
                                      </p:cBhvr>
                                      <p:to>
                                        <p:strVal val="visible"/>
                                      </p:to>
                                    </p:set>
                                    <p:anim calcmode="lin" valueType="num">
                                      <p:cBhvr additive="base">
                                        <p:cTn id="22" dur="500" fill="hold"/>
                                        <p:tgtEl>
                                          <p:spTgt spid="26"/>
                                        </p:tgtEl>
                                        <p:attrNameLst>
                                          <p:attrName>ppt_x</p:attrName>
                                        </p:attrNameLst>
                                      </p:cBhvr>
                                      <p:tavLst>
                                        <p:tav tm="0">
                                          <p:val>
                                            <p:strVal val="0-#ppt_w/2"/>
                                          </p:val>
                                        </p:tav>
                                        <p:tav tm="100000">
                                          <p:val>
                                            <p:strVal val="#ppt_x"/>
                                          </p:val>
                                        </p:tav>
                                      </p:tavLst>
                                    </p:anim>
                                    <p:anim calcmode="lin" valueType="num">
                                      <p:cBhvr additive="base">
                                        <p:cTn id="23" dur="500" fill="hold"/>
                                        <p:tgtEl>
                                          <p:spTgt spid="26"/>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p:cTn id="28" dur="500" fill="hold"/>
                                        <p:tgtEl>
                                          <p:spTgt spid="7"/>
                                        </p:tgtEl>
                                        <p:attrNameLst>
                                          <p:attrName>ppt_w</p:attrName>
                                        </p:attrNameLst>
                                      </p:cBhvr>
                                      <p:tavLst>
                                        <p:tav tm="0">
                                          <p:val>
                                            <p:fltVal val="0"/>
                                          </p:val>
                                        </p:tav>
                                        <p:tav tm="100000">
                                          <p:val>
                                            <p:strVal val="#ppt_w"/>
                                          </p:val>
                                        </p:tav>
                                      </p:tavLst>
                                    </p:anim>
                                    <p:anim calcmode="lin" valueType="num">
                                      <p:cBhvr>
                                        <p:cTn id="29" dur="500" fill="hold"/>
                                        <p:tgtEl>
                                          <p:spTgt spid="7"/>
                                        </p:tgtEl>
                                        <p:attrNameLst>
                                          <p:attrName>ppt_h</p:attrName>
                                        </p:attrNameLst>
                                      </p:cBhvr>
                                      <p:tavLst>
                                        <p:tav tm="0">
                                          <p:val>
                                            <p:fltVal val="0"/>
                                          </p:val>
                                        </p:tav>
                                        <p:tav tm="100000">
                                          <p:val>
                                            <p:strVal val="#ppt_h"/>
                                          </p:val>
                                        </p:tav>
                                      </p:tavLst>
                                    </p:anim>
                                    <p:animEffect transition="in" filter="fade">
                                      <p:cBhvr>
                                        <p:cTn id="30" dur="500"/>
                                        <p:tgtEl>
                                          <p:spTgt spid="7"/>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p:cTn id="33" dur="500" fill="hold"/>
                                        <p:tgtEl>
                                          <p:spTgt spid="8"/>
                                        </p:tgtEl>
                                        <p:attrNameLst>
                                          <p:attrName>ppt_w</p:attrName>
                                        </p:attrNameLst>
                                      </p:cBhvr>
                                      <p:tavLst>
                                        <p:tav tm="0">
                                          <p:val>
                                            <p:fltVal val="0"/>
                                          </p:val>
                                        </p:tav>
                                        <p:tav tm="100000">
                                          <p:val>
                                            <p:strVal val="#ppt_w"/>
                                          </p:val>
                                        </p:tav>
                                      </p:tavLst>
                                    </p:anim>
                                    <p:anim calcmode="lin" valueType="num">
                                      <p:cBhvr>
                                        <p:cTn id="34" dur="500" fill="hold"/>
                                        <p:tgtEl>
                                          <p:spTgt spid="8"/>
                                        </p:tgtEl>
                                        <p:attrNameLst>
                                          <p:attrName>ppt_h</p:attrName>
                                        </p:attrNameLst>
                                      </p:cBhvr>
                                      <p:tavLst>
                                        <p:tav tm="0">
                                          <p:val>
                                            <p:fltVal val="0"/>
                                          </p:val>
                                        </p:tav>
                                        <p:tav tm="100000">
                                          <p:val>
                                            <p:strVal val="#ppt_h"/>
                                          </p:val>
                                        </p:tav>
                                      </p:tavLst>
                                    </p:anim>
                                    <p:animEffect transition="in" filter="fade">
                                      <p:cBhvr>
                                        <p:cTn id="35" dur="500"/>
                                        <p:tgtEl>
                                          <p:spTgt spid="8"/>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10"/>
                                        </p:tgtEl>
                                        <p:attrNameLst>
                                          <p:attrName>style.visibility</p:attrName>
                                        </p:attrNameLst>
                                      </p:cBhvr>
                                      <p:to>
                                        <p:strVal val="visible"/>
                                      </p:to>
                                    </p:set>
                                    <p:anim calcmode="lin" valueType="num">
                                      <p:cBhvr>
                                        <p:cTn id="38" dur="500" fill="hold"/>
                                        <p:tgtEl>
                                          <p:spTgt spid="10"/>
                                        </p:tgtEl>
                                        <p:attrNameLst>
                                          <p:attrName>ppt_w</p:attrName>
                                        </p:attrNameLst>
                                      </p:cBhvr>
                                      <p:tavLst>
                                        <p:tav tm="0">
                                          <p:val>
                                            <p:fltVal val="0"/>
                                          </p:val>
                                        </p:tav>
                                        <p:tav tm="100000">
                                          <p:val>
                                            <p:strVal val="#ppt_w"/>
                                          </p:val>
                                        </p:tav>
                                      </p:tavLst>
                                    </p:anim>
                                    <p:anim calcmode="lin" valueType="num">
                                      <p:cBhvr>
                                        <p:cTn id="39" dur="500" fill="hold"/>
                                        <p:tgtEl>
                                          <p:spTgt spid="10"/>
                                        </p:tgtEl>
                                        <p:attrNameLst>
                                          <p:attrName>ppt_h</p:attrName>
                                        </p:attrNameLst>
                                      </p:cBhvr>
                                      <p:tavLst>
                                        <p:tav tm="0">
                                          <p:val>
                                            <p:fltVal val="0"/>
                                          </p:val>
                                        </p:tav>
                                        <p:tav tm="100000">
                                          <p:val>
                                            <p:strVal val="#ppt_h"/>
                                          </p:val>
                                        </p:tav>
                                      </p:tavLst>
                                    </p:anim>
                                    <p:animEffect transition="in" filter="fade">
                                      <p:cBhvr>
                                        <p:cTn id="40" dur="500"/>
                                        <p:tgtEl>
                                          <p:spTgt spid="10"/>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12"/>
                                        </p:tgtEl>
                                        <p:attrNameLst>
                                          <p:attrName>style.visibility</p:attrName>
                                        </p:attrNameLst>
                                      </p:cBhvr>
                                      <p:to>
                                        <p:strVal val="visible"/>
                                      </p:to>
                                    </p:set>
                                    <p:anim calcmode="lin" valueType="num">
                                      <p:cBhvr>
                                        <p:cTn id="48" dur="500" fill="hold"/>
                                        <p:tgtEl>
                                          <p:spTgt spid="12"/>
                                        </p:tgtEl>
                                        <p:attrNameLst>
                                          <p:attrName>ppt_w</p:attrName>
                                        </p:attrNameLst>
                                      </p:cBhvr>
                                      <p:tavLst>
                                        <p:tav tm="0">
                                          <p:val>
                                            <p:fltVal val="0"/>
                                          </p:val>
                                        </p:tav>
                                        <p:tav tm="100000">
                                          <p:val>
                                            <p:strVal val="#ppt_w"/>
                                          </p:val>
                                        </p:tav>
                                      </p:tavLst>
                                    </p:anim>
                                    <p:anim calcmode="lin" valueType="num">
                                      <p:cBhvr>
                                        <p:cTn id="49" dur="500" fill="hold"/>
                                        <p:tgtEl>
                                          <p:spTgt spid="12"/>
                                        </p:tgtEl>
                                        <p:attrNameLst>
                                          <p:attrName>ppt_h</p:attrName>
                                        </p:attrNameLst>
                                      </p:cBhvr>
                                      <p:tavLst>
                                        <p:tav tm="0">
                                          <p:val>
                                            <p:fltVal val="0"/>
                                          </p:val>
                                        </p:tav>
                                        <p:tav tm="100000">
                                          <p:val>
                                            <p:strVal val="#ppt_h"/>
                                          </p:val>
                                        </p:tav>
                                      </p:tavLst>
                                    </p:anim>
                                    <p:animEffect transition="in" filter="fade">
                                      <p:cBhvr>
                                        <p:cTn id="50" dur="500"/>
                                        <p:tgtEl>
                                          <p:spTgt spid="12"/>
                                        </p:tgtEl>
                                      </p:cBhvr>
                                    </p:animEffect>
                                  </p:childTnLst>
                                </p:cTn>
                              </p:par>
                              <p:par>
                                <p:cTn id="51" presetID="53" presetClass="entr" presetSubtype="16" fill="hold" nodeType="withEffect">
                                  <p:stCondLst>
                                    <p:cond delay="0"/>
                                  </p:stCondLst>
                                  <p:childTnLst>
                                    <p:set>
                                      <p:cBhvr>
                                        <p:cTn id="52" dur="1" fill="hold">
                                          <p:stCondLst>
                                            <p:cond delay="0"/>
                                          </p:stCondLst>
                                        </p:cTn>
                                        <p:tgtEl>
                                          <p:spTgt spid="17"/>
                                        </p:tgtEl>
                                        <p:attrNameLst>
                                          <p:attrName>style.visibility</p:attrName>
                                        </p:attrNameLst>
                                      </p:cBhvr>
                                      <p:to>
                                        <p:strVal val="visible"/>
                                      </p:to>
                                    </p:set>
                                    <p:anim calcmode="lin" valueType="num">
                                      <p:cBhvr>
                                        <p:cTn id="53" dur="500" fill="hold"/>
                                        <p:tgtEl>
                                          <p:spTgt spid="17"/>
                                        </p:tgtEl>
                                        <p:attrNameLst>
                                          <p:attrName>ppt_w</p:attrName>
                                        </p:attrNameLst>
                                      </p:cBhvr>
                                      <p:tavLst>
                                        <p:tav tm="0">
                                          <p:val>
                                            <p:fltVal val="0"/>
                                          </p:val>
                                        </p:tav>
                                        <p:tav tm="100000">
                                          <p:val>
                                            <p:strVal val="#ppt_w"/>
                                          </p:val>
                                        </p:tav>
                                      </p:tavLst>
                                    </p:anim>
                                    <p:anim calcmode="lin" valueType="num">
                                      <p:cBhvr>
                                        <p:cTn id="54" dur="500" fill="hold"/>
                                        <p:tgtEl>
                                          <p:spTgt spid="17"/>
                                        </p:tgtEl>
                                        <p:attrNameLst>
                                          <p:attrName>ppt_h</p:attrName>
                                        </p:attrNameLst>
                                      </p:cBhvr>
                                      <p:tavLst>
                                        <p:tav tm="0">
                                          <p:val>
                                            <p:fltVal val="0"/>
                                          </p:val>
                                        </p:tav>
                                        <p:tav tm="100000">
                                          <p:val>
                                            <p:strVal val="#ppt_h"/>
                                          </p:val>
                                        </p:tav>
                                      </p:tavLst>
                                    </p:anim>
                                    <p:animEffect transition="in" filter="fade">
                                      <p:cBhvr>
                                        <p:cTn id="55" dur="500"/>
                                        <p:tgtEl>
                                          <p:spTgt spid="17"/>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37"/>
                                        </p:tgtEl>
                                        <p:attrNameLst>
                                          <p:attrName>style.visibility</p:attrName>
                                        </p:attrNameLst>
                                      </p:cBhvr>
                                      <p:to>
                                        <p:strVal val="visible"/>
                                      </p:to>
                                    </p:set>
                                    <p:anim calcmode="lin" valueType="num">
                                      <p:cBhvr>
                                        <p:cTn id="58" dur="500" fill="hold"/>
                                        <p:tgtEl>
                                          <p:spTgt spid="37"/>
                                        </p:tgtEl>
                                        <p:attrNameLst>
                                          <p:attrName>ppt_w</p:attrName>
                                        </p:attrNameLst>
                                      </p:cBhvr>
                                      <p:tavLst>
                                        <p:tav tm="0">
                                          <p:val>
                                            <p:fltVal val="0"/>
                                          </p:val>
                                        </p:tav>
                                        <p:tav tm="100000">
                                          <p:val>
                                            <p:strVal val="#ppt_w"/>
                                          </p:val>
                                        </p:tav>
                                      </p:tavLst>
                                    </p:anim>
                                    <p:anim calcmode="lin" valueType="num">
                                      <p:cBhvr>
                                        <p:cTn id="59" dur="500" fill="hold"/>
                                        <p:tgtEl>
                                          <p:spTgt spid="37"/>
                                        </p:tgtEl>
                                        <p:attrNameLst>
                                          <p:attrName>ppt_h</p:attrName>
                                        </p:attrNameLst>
                                      </p:cBhvr>
                                      <p:tavLst>
                                        <p:tav tm="0">
                                          <p:val>
                                            <p:fltVal val="0"/>
                                          </p:val>
                                        </p:tav>
                                        <p:tav tm="100000">
                                          <p:val>
                                            <p:strVal val="#ppt_h"/>
                                          </p:val>
                                        </p:tav>
                                      </p:tavLst>
                                    </p:anim>
                                    <p:animEffect transition="in" filter="fade">
                                      <p:cBhvr>
                                        <p:cTn id="60" dur="500"/>
                                        <p:tgtEl>
                                          <p:spTgt spid="37"/>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9"/>
                                        </p:tgtEl>
                                        <p:attrNameLst>
                                          <p:attrName>style.visibility</p:attrName>
                                        </p:attrNameLst>
                                      </p:cBhvr>
                                      <p:to>
                                        <p:strVal val="visible"/>
                                      </p:to>
                                    </p:set>
                                    <p:anim calcmode="lin" valueType="num">
                                      <p:cBhvr>
                                        <p:cTn id="63" dur="500" fill="hold"/>
                                        <p:tgtEl>
                                          <p:spTgt spid="9"/>
                                        </p:tgtEl>
                                        <p:attrNameLst>
                                          <p:attrName>ppt_w</p:attrName>
                                        </p:attrNameLst>
                                      </p:cBhvr>
                                      <p:tavLst>
                                        <p:tav tm="0">
                                          <p:val>
                                            <p:fltVal val="0"/>
                                          </p:val>
                                        </p:tav>
                                        <p:tav tm="100000">
                                          <p:val>
                                            <p:strVal val="#ppt_w"/>
                                          </p:val>
                                        </p:tav>
                                      </p:tavLst>
                                    </p:anim>
                                    <p:anim calcmode="lin" valueType="num">
                                      <p:cBhvr>
                                        <p:cTn id="64" dur="500" fill="hold"/>
                                        <p:tgtEl>
                                          <p:spTgt spid="9"/>
                                        </p:tgtEl>
                                        <p:attrNameLst>
                                          <p:attrName>ppt_h</p:attrName>
                                        </p:attrNameLst>
                                      </p:cBhvr>
                                      <p:tavLst>
                                        <p:tav tm="0">
                                          <p:val>
                                            <p:fltVal val="0"/>
                                          </p:val>
                                        </p:tav>
                                        <p:tav tm="100000">
                                          <p:val>
                                            <p:strVal val="#ppt_h"/>
                                          </p:val>
                                        </p:tav>
                                      </p:tavLst>
                                    </p:anim>
                                    <p:animEffect transition="in" filter="fade">
                                      <p:cBhvr>
                                        <p:cTn id="65" dur="500"/>
                                        <p:tgtEl>
                                          <p:spTgt spid="9"/>
                                        </p:tgtEl>
                                      </p:cBhvr>
                                    </p:animEffect>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nodeType="clickEffect">
                                  <p:stCondLst>
                                    <p:cond delay="0"/>
                                  </p:stCondLst>
                                  <p:childTnLst>
                                    <p:set>
                                      <p:cBhvr>
                                        <p:cTn id="69" dur="1" fill="hold">
                                          <p:stCondLst>
                                            <p:cond delay="0"/>
                                          </p:stCondLst>
                                        </p:cTn>
                                        <p:tgtEl>
                                          <p:spTgt spid="20"/>
                                        </p:tgtEl>
                                        <p:attrNameLst>
                                          <p:attrName>style.visibility</p:attrName>
                                        </p:attrNameLst>
                                      </p:cBhvr>
                                      <p:to>
                                        <p:strVal val="visible"/>
                                      </p:to>
                                    </p:set>
                                    <p:animEffect transition="in" filter="fade">
                                      <p:cBhvr>
                                        <p:cTn id="70" dur="500"/>
                                        <p:tgtEl>
                                          <p:spTgt spid="20"/>
                                        </p:tgtEl>
                                      </p:cBhvr>
                                    </p:animEffect>
                                    <p:anim calcmode="lin" valueType="num">
                                      <p:cBhvr>
                                        <p:cTn id="71" dur="500" fill="hold"/>
                                        <p:tgtEl>
                                          <p:spTgt spid="20"/>
                                        </p:tgtEl>
                                        <p:attrNameLst>
                                          <p:attrName>ppt_x</p:attrName>
                                        </p:attrNameLst>
                                      </p:cBhvr>
                                      <p:tavLst>
                                        <p:tav tm="0">
                                          <p:val>
                                            <p:strVal val="#ppt_x"/>
                                          </p:val>
                                        </p:tav>
                                        <p:tav tm="100000">
                                          <p:val>
                                            <p:strVal val="#ppt_x"/>
                                          </p:val>
                                        </p:tav>
                                      </p:tavLst>
                                    </p:anim>
                                    <p:anim calcmode="lin" valueType="num">
                                      <p:cBhvr>
                                        <p:cTn id="72" dur="500" fill="hold"/>
                                        <p:tgtEl>
                                          <p:spTgt spid="20"/>
                                        </p:tgtEl>
                                        <p:attrNameLst>
                                          <p:attrName>ppt_y</p:attrName>
                                        </p:attrNameLst>
                                      </p:cBhvr>
                                      <p:tavLst>
                                        <p:tav tm="0">
                                          <p:val>
                                            <p:strVal val="#ppt_y+.1"/>
                                          </p:val>
                                        </p:tav>
                                        <p:tav tm="100000">
                                          <p:val>
                                            <p:strVal val="#ppt_y"/>
                                          </p:val>
                                        </p:tav>
                                      </p:tavLst>
                                    </p:anim>
                                  </p:childTnLst>
                                </p:cTn>
                              </p:par>
                              <p:par>
                                <p:cTn id="73" presetID="47" presetClass="entr" presetSubtype="0" fill="hold" nodeType="withEffect">
                                  <p:stCondLst>
                                    <p:cond delay="0"/>
                                  </p:stCondLst>
                                  <p:childTnLst>
                                    <p:set>
                                      <p:cBhvr>
                                        <p:cTn id="74" dur="1" fill="hold">
                                          <p:stCondLst>
                                            <p:cond delay="0"/>
                                          </p:stCondLst>
                                        </p:cTn>
                                        <p:tgtEl>
                                          <p:spTgt spid="28"/>
                                        </p:tgtEl>
                                        <p:attrNameLst>
                                          <p:attrName>style.visibility</p:attrName>
                                        </p:attrNameLst>
                                      </p:cBhvr>
                                      <p:to>
                                        <p:strVal val="visible"/>
                                      </p:to>
                                    </p:set>
                                    <p:animEffect transition="in" filter="fade">
                                      <p:cBhvr>
                                        <p:cTn id="75" dur="500"/>
                                        <p:tgtEl>
                                          <p:spTgt spid="28"/>
                                        </p:tgtEl>
                                      </p:cBhvr>
                                    </p:animEffect>
                                    <p:anim calcmode="lin" valueType="num">
                                      <p:cBhvr>
                                        <p:cTn id="76" dur="500" fill="hold"/>
                                        <p:tgtEl>
                                          <p:spTgt spid="28"/>
                                        </p:tgtEl>
                                        <p:attrNameLst>
                                          <p:attrName>ppt_x</p:attrName>
                                        </p:attrNameLst>
                                      </p:cBhvr>
                                      <p:tavLst>
                                        <p:tav tm="0">
                                          <p:val>
                                            <p:strVal val="#ppt_x"/>
                                          </p:val>
                                        </p:tav>
                                        <p:tav tm="100000">
                                          <p:val>
                                            <p:strVal val="#ppt_x"/>
                                          </p:val>
                                        </p:tav>
                                      </p:tavLst>
                                    </p:anim>
                                    <p:anim calcmode="lin" valueType="num">
                                      <p:cBhvr>
                                        <p:cTn id="77" dur="500" fill="hold"/>
                                        <p:tgtEl>
                                          <p:spTgt spid="28"/>
                                        </p:tgtEl>
                                        <p:attrNameLst>
                                          <p:attrName>ppt_y</p:attrName>
                                        </p:attrNameLst>
                                      </p:cBhvr>
                                      <p:tavLst>
                                        <p:tav tm="0">
                                          <p:val>
                                            <p:strVal val="#ppt_y-.1"/>
                                          </p:val>
                                        </p:tav>
                                        <p:tav tm="100000">
                                          <p:val>
                                            <p:strVal val="#ppt_y"/>
                                          </p:val>
                                        </p:tav>
                                      </p:tavLst>
                                    </p:anim>
                                  </p:childTnLst>
                                </p:cTn>
                              </p:par>
                              <p:par>
                                <p:cTn id="78" presetID="42" presetClass="entr" presetSubtype="0" fill="hold" nodeType="withEffect">
                                  <p:stCondLst>
                                    <p:cond delay="0"/>
                                  </p:stCondLst>
                                  <p:childTnLst>
                                    <p:set>
                                      <p:cBhvr>
                                        <p:cTn id="79" dur="1" fill="hold">
                                          <p:stCondLst>
                                            <p:cond delay="0"/>
                                          </p:stCondLst>
                                        </p:cTn>
                                        <p:tgtEl>
                                          <p:spTgt spid="31"/>
                                        </p:tgtEl>
                                        <p:attrNameLst>
                                          <p:attrName>style.visibility</p:attrName>
                                        </p:attrNameLst>
                                      </p:cBhvr>
                                      <p:to>
                                        <p:strVal val="visible"/>
                                      </p:to>
                                    </p:set>
                                    <p:animEffect transition="in" filter="fade">
                                      <p:cBhvr>
                                        <p:cTn id="80" dur="500"/>
                                        <p:tgtEl>
                                          <p:spTgt spid="31"/>
                                        </p:tgtEl>
                                      </p:cBhvr>
                                    </p:animEffect>
                                    <p:anim calcmode="lin" valueType="num">
                                      <p:cBhvr>
                                        <p:cTn id="81" dur="500" fill="hold"/>
                                        <p:tgtEl>
                                          <p:spTgt spid="31"/>
                                        </p:tgtEl>
                                        <p:attrNameLst>
                                          <p:attrName>ppt_x</p:attrName>
                                        </p:attrNameLst>
                                      </p:cBhvr>
                                      <p:tavLst>
                                        <p:tav tm="0">
                                          <p:val>
                                            <p:strVal val="#ppt_x"/>
                                          </p:val>
                                        </p:tav>
                                        <p:tav tm="100000">
                                          <p:val>
                                            <p:strVal val="#ppt_x"/>
                                          </p:val>
                                        </p:tav>
                                      </p:tavLst>
                                    </p:anim>
                                    <p:anim calcmode="lin" valueType="num">
                                      <p:cBhvr>
                                        <p:cTn id="82" dur="500" fill="hold"/>
                                        <p:tgtEl>
                                          <p:spTgt spid="31"/>
                                        </p:tgtEl>
                                        <p:attrNameLst>
                                          <p:attrName>ppt_y</p:attrName>
                                        </p:attrNameLst>
                                      </p:cBhvr>
                                      <p:tavLst>
                                        <p:tav tm="0">
                                          <p:val>
                                            <p:strVal val="#ppt_y+.1"/>
                                          </p:val>
                                        </p:tav>
                                        <p:tav tm="100000">
                                          <p:val>
                                            <p:strVal val="#ppt_y"/>
                                          </p:val>
                                        </p:tav>
                                      </p:tavLst>
                                    </p:anim>
                                  </p:childTnLst>
                                </p:cTn>
                              </p:par>
                              <p:par>
                                <p:cTn id="83" presetID="47" presetClass="entr" presetSubtype="0" fill="hold" nodeType="with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fade">
                                      <p:cBhvr>
                                        <p:cTn id="85" dur="500"/>
                                        <p:tgtEl>
                                          <p:spTgt spid="34"/>
                                        </p:tgtEl>
                                      </p:cBhvr>
                                    </p:animEffect>
                                    <p:anim calcmode="lin" valueType="num">
                                      <p:cBhvr>
                                        <p:cTn id="86" dur="500" fill="hold"/>
                                        <p:tgtEl>
                                          <p:spTgt spid="34"/>
                                        </p:tgtEl>
                                        <p:attrNameLst>
                                          <p:attrName>ppt_x</p:attrName>
                                        </p:attrNameLst>
                                      </p:cBhvr>
                                      <p:tavLst>
                                        <p:tav tm="0">
                                          <p:val>
                                            <p:strVal val="#ppt_x"/>
                                          </p:val>
                                        </p:tav>
                                        <p:tav tm="100000">
                                          <p:val>
                                            <p:strVal val="#ppt_x"/>
                                          </p:val>
                                        </p:tav>
                                      </p:tavLst>
                                    </p:anim>
                                    <p:anim calcmode="lin" valueType="num">
                                      <p:cBhvr>
                                        <p:cTn id="87" dur="500" fill="hold"/>
                                        <p:tgtEl>
                                          <p:spTgt spid="34"/>
                                        </p:tgtEl>
                                        <p:attrNameLst>
                                          <p:attrName>ppt_y</p:attrName>
                                        </p:attrNameLst>
                                      </p:cBhvr>
                                      <p:tavLst>
                                        <p:tav tm="0">
                                          <p:val>
                                            <p:strVal val="#ppt_y-.1"/>
                                          </p:val>
                                        </p:tav>
                                        <p:tav tm="100000">
                                          <p:val>
                                            <p:strVal val="#ppt_y"/>
                                          </p:val>
                                        </p:tav>
                                      </p:tavLst>
                                    </p:anim>
                                  </p:childTnLst>
                                </p:cTn>
                              </p:par>
                              <p:par>
                                <p:cTn id="88" presetID="42" presetClass="entr" presetSubtype="0" fill="hold" grpId="0" nodeType="withEffect">
                                  <p:stCondLst>
                                    <p:cond delay="0"/>
                                  </p:stCondLst>
                                  <p:childTnLst>
                                    <p:set>
                                      <p:cBhvr>
                                        <p:cTn id="89" dur="1" fill="hold">
                                          <p:stCondLst>
                                            <p:cond delay="0"/>
                                          </p:stCondLst>
                                        </p:cTn>
                                        <p:tgtEl>
                                          <p:spTgt spid="15"/>
                                        </p:tgtEl>
                                        <p:attrNameLst>
                                          <p:attrName>style.visibility</p:attrName>
                                        </p:attrNameLst>
                                      </p:cBhvr>
                                      <p:to>
                                        <p:strVal val="visible"/>
                                      </p:to>
                                    </p:set>
                                    <p:animEffect transition="in" filter="fade">
                                      <p:cBhvr>
                                        <p:cTn id="90" dur="500"/>
                                        <p:tgtEl>
                                          <p:spTgt spid="15"/>
                                        </p:tgtEl>
                                      </p:cBhvr>
                                    </p:animEffect>
                                    <p:anim calcmode="lin" valueType="num">
                                      <p:cBhvr>
                                        <p:cTn id="91" dur="500" fill="hold"/>
                                        <p:tgtEl>
                                          <p:spTgt spid="15"/>
                                        </p:tgtEl>
                                        <p:attrNameLst>
                                          <p:attrName>ppt_x</p:attrName>
                                        </p:attrNameLst>
                                      </p:cBhvr>
                                      <p:tavLst>
                                        <p:tav tm="0">
                                          <p:val>
                                            <p:strVal val="#ppt_x"/>
                                          </p:val>
                                        </p:tav>
                                        <p:tav tm="100000">
                                          <p:val>
                                            <p:strVal val="#ppt_x"/>
                                          </p:val>
                                        </p:tav>
                                      </p:tavLst>
                                    </p:anim>
                                    <p:anim calcmode="lin" valueType="num">
                                      <p:cBhvr>
                                        <p:cTn id="92" dur="500" fill="hold"/>
                                        <p:tgtEl>
                                          <p:spTgt spid="15"/>
                                        </p:tgtEl>
                                        <p:attrNameLst>
                                          <p:attrName>ppt_y</p:attrName>
                                        </p:attrNameLst>
                                      </p:cBhvr>
                                      <p:tavLst>
                                        <p:tav tm="0">
                                          <p:val>
                                            <p:strVal val="#ppt_y+.1"/>
                                          </p:val>
                                        </p:tav>
                                        <p:tav tm="100000">
                                          <p:val>
                                            <p:strVal val="#ppt_y"/>
                                          </p:val>
                                        </p:tav>
                                      </p:tavLst>
                                    </p:anim>
                                  </p:childTnLst>
                                </p:cTn>
                              </p:par>
                              <p:par>
                                <p:cTn id="93" presetID="47" presetClass="entr" presetSubtype="0" fill="hold" grpId="0" nodeType="with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fade">
                                      <p:cBhvr>
                                        <p:cTn id="95" dur="500"/>
                                        <p:tgtEl>
                                          <p:spTgt spid="16"/>
                                        </p:tgtEl>
                                      </p:cBhvr>
                                    </p:animEffect>
                                    <p:anim calcmode="lin" valueType="num">
                                      <p:cBhvr>
                                        <p:cTn id="96" dur="500" fill="hold"/>
                                        <p:tgtEl>
                                          <p:spTgt spid="16"/>
                                        </p:tgtEl>
                                        <p:attrNameLst>
                                          <p:attrName>ppt_x</p:attrName>
                                        </p:attrNameLst>
                                      </p:cBhvr>
                                      <p:tavLst>
                                        <p:tav tm="0">
                                          <p:val>
                                            <p:strVal val="#ppt_x"/>
                                          </p:val>
                                        </p:tav>
                                        <p:tav tm="100000">
                                          <p:val>
                                            <p:strVal val="#ppt_x"/>
                                          </p:val>
                                        </p:tav>
                                      </p:tavLst>
                                    </p:anim>
                                    <p:anim calcmode="lin" valueType="num">
                                      <p:cBhvr>
                                        <p:cTn id="97" dur="500" fill="hold"/>
                                        <p:tgtEl>
                                          <p:spTgt spid="16"/>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13"/>
                                        </p:tgtEl>
                                        <p:attrNameLst>
                                          <p:attrName>style.visibility</p:attrName>
                                        </p:attrNameLst>
                                      </p:cBhvr>
                                      <p:to>
                                        <p:strVal val="visible"/>
                                      </p:to>
                                    </p:set>
                                    <p:animEffect transition="in" filter="fade">
                                      <p:cBhvr>
                                        <p:cTn id="100" dur="500"/>
                                        <p:tgtEl>
                                          <p:spTgt spid="13"/>
                                        </p:tgtEl>
                                      </p:cBhvr>
                                    </p:animEffect>
                                    <p:anim calcmode="lin" valueType="num">
                                      <p:cBhvr>
                                        <p:cTn id="101" dur="500" fill="hold"/>
                                        <p:tgtEl>
                                          <p:spTgt spid="13"/>
                                        </p:tgtEl>
                                        <p:attrNameLst>
                                          <p:attrName>ppt_x</p:attrName>
                                        </p:attrNameLst>
                                      </p:cBhvr>
                                      <p:tavLst>
                                        <p:tav tm="0">
                                          <p:val>
                                            <p:strVal val="#ppt_x"/>
                                          </p:val>
                                        </p:tav>
                                        <p:tav tm="100000">
                                          <p:val>
                                            <p:strVal val="#ppt_x"/>
                                          </p:val>
                                        </p:tav>
                                      </p:tavLst>
                                    </p:anim>
                                    <p:anim calcmode="lin" valueType="num">
                                      <p:cBhvr>
                                        <p:cTn id="102" dur="500" fill="hold"/>
                                        <p:tgtEl>
                                          <p:spTgt spid="13"/>
                                        </p:tgtEl>
                                        <p:attrNameLst>
                                          <p:attrName>ppt_y</p:attrName>
                                        </p:attrNameLst>
                                      </p:cBhvr>
                                      <p:tavLst>
                                        <p:tav tm="0">
                                          <p:val>
                                            <p:strVal val="#ppt_y+.1"/>
                                          </p:val>
                                        </p:tav>
                                        <p:tav tm="100000">
                                          <p:val>
                                            <p:strVal val="#ppt_y"/>
                                          </p:val>
                                        </p:tav>
                                      </p:tavLst>
                                    </p:anim>
                                  </p:childTnLst>
                                </p:cTn>
                              </p:par>
                              <p:par>
                                <p:cTn id="103" presetID="47" presetClass="entr" presetSubtype="0" fill="hold" grpId="0" nodeType="withEffect">
                                  <p:stCondLst>
                                    <p:cond delay="0"/>
                                  </p:stCondLst>
                                  <p:childTnLst>
                                    <p:set>
                                      <p:cBhvr>
                                        <p:cTn id="104" dur="1" fill="hold">
                                          <p:stCondLst>
                                            <p:cond delay="0"/>
                                          </p:stCondLst>
                                        </p:cTn>
                                        <p:tgtEl>
                                          <p:spTgt spid="14"/>
                                        </p:tgtEl>
                                        <p:attrNameLst>
                                          <p:attrName>style.visibility</p:attrName>
                                        </p:attrNameLst>
                                      </p:cBhvr>
                                      <p:to>
                                        <p:strVal val="visible"/>
                                      </p:to>
                                    </p:set>
                                    <p:animEffect transition="in" filter="fade">
                                      <p:cBhvr>
                                        <p:cTn id="105" dur="500"/>
                                        <p:tgtEl>
                                          <p:spTgt spid="14"/>
                                        </p:tgtEl>
                                      </p:cBhvr>
                                    </p:animEffect>
                                    <p:anim calcmode="lin" valueType="num">
                                      <p:cBhvr>
                                        <p:cTn id="106" dur="500" fill="hold"/>
                                        <p:tgtEl>
                                          <p:spTgt spid="14"/>
                                        </p:tgtEl>
                                        <p:attrNameLst>
                                          <p:attrName>ppt_x</p:attrName>
                                        </p:attrNameLst>
                                      </p:cBhvr>
                                      <p:tavLst>
                                        <p:tav tm="0">
                                          <p:val>
                                            <p:strVal val="#ppt_x"/>
                                          </p:val>
                                        </p:tav>
                                        <p:tav tm="100000">
                                          <p:val>
                                            <p:strVal val="#ppt_x"/>
                                          </p:val>
                                        </p:tav>
                                      </p:tavLst>
                                    </p:anim>
                                    <p:anim calcmode="lin" valueType="num">
                                      <p:cBhvr>
                                        <p:cTn id="107" dur="5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p:bldP spid="26" grpId="0"/>
      <p:bldP spid="27"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3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blip>
          <a:srcRect/>
          <a:stretch>
            <a:fillRect t="-83000" b="-83000"/>
          </a:stretch>
        </a:blipFill>
        <a:effectLst/>
      </p:bgPr>
    </p:bg>
    <p:spTree>
      <p:nvGrpSpPr>
        <p:cNvPr id="1" name=""/>
        <p:cNvGrpSpPr/>
        <p:nvPr/>
      </p:nvGrpSpPr>
      <p:grpSpPr>
        <a:xfrm>
          <a:off x="0" y="0"/>
          <a:ext cx="0" cy="0"/>
          <a:chOff x="0" y="0"/>
          <a:chExt cx="0" cy="0"/>
        </a:xfrm>
      </p:grpSpPr>
      <p:sp>
        <p:nvSpPr>
          <p:cNvPr id="2" name="右箭头 1"/>
          <p:cNvSpPr>
            <a:spLocks noChangeArrowheads="1"/>
          </p:cNvSpPr>
          <p:nvPr/>
        </p:nvSpPr>
        <p:spPr bwMode="auto">
          <a:xfrm>
            <a:off x="3427637" y="3285233"/>
            <a:ext cx="383116" cy="266700"/>
          </a:xfrm>
          <a:prstGeom prst="rightArrow">
            <a:avLst>
              <a:gd name="adj1" fmla="val 50000"/>
              <a:gd name="adj2" fmla="val 50138"/>
            </a:avLst>
          </a:prstGeom>
          <a:blipFill>
            <a:blip r:embed="rId3" cstate="screen"/>
            <a:stretch>
              <a:fillRect/>
            </a:stretch>
          </a:blipFill>
          <a:ln>
            <a:noFill/>
          </a:ln>
        </p:spPr>
        <p:txBody>
          <a:bodyPr anchor="ctr"/>
          <a:lstStyle/>
          <a:p>
            <a:pPr marL="0" marR="0" lvl="0" indent="0" defTabSz="1219200" eaLnBrk="1" fontAlgn="auto" latinLnBrk="0" hangingPunct="1">
              <a:lnSpc>
                <a:spcPct val="100000"/>
              </a:lnSpc>
              <a:spcBef>
                <a:spcPts val="0"/>
              </a:spcBef>
              <a:spcAft>
                <a:spcPts val="0"/>
              </a:spcAft>
              <a:buClrTx/>
              <a:buSzTx/>
              <a:buFontTx/>
              <a:buNone/>
              <a:defRPr/>
            </a:pPr>
            <a:endParaRPr kumimoji="0" lang="zh-CN" altLang="en-US" sz="3200" b="0" i="0" u="none" strike="noStrike" kern="0" cap="none" spc="0" normalizeH="0" baseline="0" noProof="0">
              <a:ln>
                <a:noFill/>
              </a:ln>
              <a:gradFill>
                <a:gsLst>
                  <a:gs pos="0">
                    <a:srgbClr val="72B19B"/>
                  </a:gs>
                  <a:gs pos="100000">
                    <a:srgbClr val="72A65F"/>
                  </a:gs>
                </a:gsLst>
                <a:lin ang="5400000" scaled="1"/>
              </a:gradFill>
              <a:effectLst/>
              <a:uLnTx/>
              <a:uFillTx/>
              <a:latin typeface="微软雅黑" panose="020B0503020204020204" pitchFamily="34" charset="-122"/>
              <a:ea typeface="微软雅黑" panose="020B0503020204020204" pitchFamily="34" charset="-122"/>
            </a:endParaRPr>
          </a:p>
        </p:txBody>
      </p:sp>
      <p:sp>
        <p:nvSpPr>
          <p:cNvPr id="3" name="右箭头 2"/>
          <p:cNvSpPr>
            <a:spLocks noChangeArrowheads="1"/>
          </p:cNvSpPr>
          <p:nvPr/>
        </p:nvSpPr>
        <p:spPr bwMode="auto">
          <a:xfrm>
            <a:off x="5250087" y="3285233"/>
            <a:ext cx="385233" cy="266700"/>
          </a:xfrm>
          <a:prstGeom prst="rightArrow">
            <a:avLst>
              <a:gd name="adj1" fmla="val 50000"/>
              <a:gd name="adj2" fmla="val 50415"/>
            </a:avLst>
          </a:prstGeom>
          <a:blipFill>
            <a:blip r:embed="rId4" cstate="screen"/>
            <a:stretch>
              <a:fillRect/>
            </a:stretch>
          </a:blipFill>
          <a:ln>
            <a:noFill/>
          </a:ln>
        </p:spPr>
        <p:txBody>
          <a:bodyPr anchor="ctr"/>
          <a:lstStyle/>
          <a:p>
            <a:pPr marL="0" marR="0" lvl="0" indent="0" defTabSz="1219200" eaLnBrk="1" fontAlgn="auto" latinLnBrk="0" hangingPunct="1">
              <a:lnSpc>
                <a:spcPct val="100000"/>
              </a:lnSpc>
              <a:spcBef>
                <a:spcPts val="0"/>
              </a:spcBef>
              <a:spcAft>
                <a:spcPts val="0"/>
              </a:spcAft>
              <a:buClrTx/>
              <a:buSzTx/>
              <a:buFontTx/>
              <a:buNone/>
              <a:defRPr/>
            </a:pPr>
            <a:endParaRPr kumimoji="0" lang="zh-CN" altLang="en-US" sz="3200" b="0" i="0" u="none" strike="noStrike" kern="0" cap="none" spc="0" normalizeH="0" baseline="0" noProof="0">
              <a:ln>
                <a:noFill/>
              </a:ln>
              <a:gradFill>
                <a:gsLst>
                  <a:gs pos="0">
                    <a:srgbClr val="72B19B"/>
                  </a:gs>
                  <a:gs pos="100000">
                    <a:srgbClr val="72A65F"/>
                  </a:gs>
                </a:gsLst>
                <a:lin ang="5400000" scaled="1"/>
              </a:gradFill>
              <a:effectLst/>
              <a:uLnTx/>
              <a:uFillTx/>
              <a:latin typeface="微软雅黑" panose="020B0503020204020204" pitchFamily="34" charset="-122"/>
              <a:ea typeface="微软雅黑" panose="020B0503020204020204" pitchFamily="34" charset="-122"/>
            </a:endParaRPr>
          </a:p>
        </p:txBody>
      </p:sp>
      <p:sp>
        <p:nvSpPr>
          <p:cNvPr id="4" name="右箭头 3"/>
          <p:cNvSpPr>
            <a:spLocks noChangeArrowheads="1"/>
          </p:cNvSpPr>
          <p:nvPr/>
        </p:nvSpPr>
        <p:spPr bwMode="auto">
          <a:xfrm>
            <a:off x="7267270" y="3285233"/>
            <a:ext cx="383116" cy="266700"/>
          </a:xfrm>
          <a:prstGeom prst="rightArrow">
            <a:avLst>
              <a:gd name="adj1" fmla="val 50000"/>
              <a:gd name="adj2" fmla="val 50138"/>
            </a:avLst>
          </a:prstGeom>
          <a:blipFill>
            <a:blip r:embed="rId3" cstate="screen"/>
            <a:stretch>
              <a:fillRect/>
            </a:stretch>
          </a:blipFill>
          <a:ln>
            <a:noFill/>
          </a:ln>
        </p:spPr>
        <p:txBody>
          <a:bodyPr anchor="ctr"/>
          <a:lstStyle/>
          <a:p>
            <a:pPr marL="0" marR="0" lvl="0" indent="0" defTabSz="1219200" eaLnBrk="1" fontAlgn="auto" latinLnBrk="0" hangingPunct="1">
              <a:lnSpc>
                <a:spcPct val="100000"/>
              </a:lnSpc>
              <a:spcBef>
                <a:spcPts val="0"/>
              </a:spcBef>
              <a:spcAft>
                <a:spcPts val="0"/>
              </a:spcAft>
              <a:buClrTx/>
              <a:buSzTx/>
              <a:buFontTx/>
              <a:buNone/>
              <a:defRPr/>
            </a:pPr>
            <a:endParaRPr kumimoji="0" lang="zh-CN" altLang="en-US" sz="3200" b="0" i="0" u="none" strike="noStrike" kern="0" cap="none" spc="0" normalizeH="0" baseline="0" noProof="0">
              <a:ln>
                <a:noFill/>
              </a:ln>
              <a:gradFill>
                <a:gsLst>
                  <a:gs pos="0">
                    <a:srgbClr val="72B19B"/>
                  </a:gs>
                  <a:gs pos="100000">
                    <a:srgbClr val="72A65F"/>
                  </a:gs>
                </a:gsLst>
                <a:lin ang="5400000" scaled="1"/>
              </a:gradFill>
              <a:effectLst/>
              <a:uLnTx/>
              <a:uFillTx/>
              <a:latin typeface="微软雅黑" panose="020B0503020204020204" pitchFamily="34" charset="-122"/>
              <a:ea typeface="微软雅黑" panose="020B0503020204020204" pitchFamily="34" charset="-122"/>
            </a:endParaRPr>
          </a:p>
        </p:txBody>
      </p:sp>
      <p:sp>
        <p:nvSpPr>
          <p:cNvPr id="5" name="右箭头 4"/>
          <p:cNvSpPr>
            <a:spLocks noChangeArrowheads="1"/>
          </p:cNvSpPr>
          <p:nvPr/>
        </p:nvSpPr>
        <p:spPr bwMode="auto">
          <a:xfrm>
            <a:off x="9282337" y="3285233"/>
            <a:ext cx="385233" cy="266700"/>
          </a:xfrm>
          <a:prstGeom prst="rightArrow">
            <a:avLst>
              <a:gd name="adj1" fmla="val 50000"/>
              <a:gd name="adj2" fmla="val 50415"/>
            </a:avLst>
          </a:prstGeom>
          <a:blipFill>
            <a:blip r:embed="rId4" cstate="screen"/>
            <a:stretch>
              <a:fillRect/>
            </a:stretch>
          </a:blipFill>
          <a:ln>
            <a:noFill/>
          </a:ln>
        </p:spPr>
        <p:txBody>
          <a:bodyPr anchor="ctr"/>
          <a:lstStyle/>
          <a:p>
            <a:pPr marL="0" marR="0" lvl="0" indent="0" defTabSz="1219200" eaLnBrk="1" fontAlgn="auto" latinLnBrk="0" hangingPunct="1">
              <a:lnSpc>
                <a:spcPct val="100000"/>
              </a:lnSpc>
              <a:spcBef>
                <a:spcPts val="0"/>
              </a:spcBef>
              <a:spcAft>
                <a:spcPts val="0"/>
              </a:spcAft>
              <a:buClrTx/>
              <a:buSzTx/>
              <a:buFontTx/>
              <a:buNone/>
              <a:defRPr/>
            </a:pPr>
            <a:endParaRPr kumimoji="0" lang="zh-CN" altLang="en-US" sz="3200" b="0" i="0" u="none" strike="noStrike" kern="0" cap="none" spc="0" normalizeH="0" baseline="0" noProof="0">
              <a:ln>
                <a:noFill/>
              </a:ln>
              <a:gradFill>
                <a:gsLst>
                  <a:gs pos="0">
                    <a:srgbClr val="72B19B"/>
                  </a:gs>
                  <a:gs pos="100000">
                    <a:srgbClr val="72A65F"/>
                  </a:gs>
                </a:gsLst>
                <a:lin ang="5400000" scaled="1"/>
              </a:gradFill>
              <a:effectLst/>
              <a:uLnTx/>
              <a:uFillTx/>
              <a:latin typeface="微软雅黑" panose="020B0503020204020204" pitchFamily="34" charset="-122"/>
              <a:ea typeface="微软雅黑" panose="020B0503020204020204" pitchFamily="34" charset="-122"/>
            </a:endParaRPr>
          </a:p>
        </p:txBody>
      </p:sp>
      <p:sp>
        <p:nvSpPr>
          <p:cNvPr id="6" name="TextBox 22"/>
          <p:cNvSpPr txBox="1">
            <a:spLocks noChangeArrowheads="1"/>
          </p:cNvSpPr>
          <p:nvPr/>
        </p:nvSpPr>
        <p:spPr bwMode="auto">
          <a:xfrm>
            <a:off x="1421037" y="4157300"/>
            <a:ext cx="2281767" cy="420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a:solidFill>
                  <a:schemeClr val="tx1"/>
                </a:solidFill>
                <a:latin typeface="Arial" panose="020B0604020202020204" pitchFamily="34" charset="0"/>
                <a:ea typeface="宋体" panose="02010600030101010101" pitchFamily="2" charset="-122"/>
              </a:defRPr>
            </a:lvl1pPr>
            <a:lvl2pPr marL="742950" indent="-285750" algn="l">
              <a:defRPr>
                <a:solidFill>
                  <a:schemeClr val="tx1"/>
                </a:solidFill>
                <a:latin typeface="Arial" panose="020B0604020202020204" pitchFamily="34" charset="0"/>
                <a:ea typeface="宋体" panose="02010600030101010101" pitchFamily="2" charset="-122"/>
              </a:defRPr>
            </a:lvl2pPr>
            <a:lvl3pPr marL="1143000" indent="-228600" algn="l">
              <a:defRPr>
                <a:solidFill>
                  <a:schemeClr val="tx1"/>
                </a:solidFill>
                <a:latin typeface="Arial" panose="020B0604020202020204" pitchFamily="34" charset="0"/>
                <a:ea typeface="宋体" panose="02010600030101010101" pitchFamily="2" charset="-122"/>
              </a:defRPr>
            </a:lvl3pPr>
            <a:lvl4pPr marL="1600200" indent="-228600" algn="l">
              <a:defRPr>
                <a:solidFill>
                  <a:schemeClr val="tx1"/>
                </a:solidFill>
                <a:latin typeface="Arial" panose="020B0604020202020204" pitchFamily="34" charset="0"/>
                <a:ea typeface="宋体" panose="02010600030101010101" pitchFamily="2" charset="-122"/>
              </a:defRPr>
            </a:lvl4pPr>
            <a:lvl5pPr marL="2057400" indent="-228600" algn="l">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1219200"/>
            <a:r>
              <a:rPr lang="zh-CN" altLang="en-US" sz="2135" b="1" dirty="0">
                <a:blipFill>
                  <a:blip r:embed="rId5"/>
                  <a:stretch>
                    <a:fillRect/>
                  </a:stretch>
                </a:blipFill>
                <a:latin typeface="微软雅黑" panose="020B0503020204020204" pitchFamily="34" charset="-122"/>
                <a:ea typeface="微软雅黑" panose="020B0503020204020204" pitchFamily="34" charset="-122"/>
              </a:rPr>
              <a:t>输入文字标题</a:t>
            </a:r>
            <a:endParaRPr lang="en-US" altLang="zh-CN" sz="2135" b="1" dirty="0">
              <a:blipFill>
                <a:blip r:embed="rId5"/>
                <a:stretch>
                  <a:fillRect/>
                </a:stretch>
              </a:blipFill>
              <a:latin typeface="微软雅黑" panose="020B0503020204020204" pitchFamily="34" charset="-122"/>
              <a:ea typeface="微软雅黑" panose="020B0503020204020204" pitchFamily="34" charset="-122"/>
            </a:endParaRPr>
          </a:p>
        </p:txBody>
      </p:sp>
      <p:sp>
        <p:nvSpPr>
          <p:cNvPr id="7" name="TextBox 24"/>
          <p:cNvSpPr txBox="1">
            <a:spLocks noChangeArrowheads="1"/>
          </p:cNvSpPr>
          <p:nvPr/>
        </p:nvSpPr>
        <p:spPr bwMode="auto">
          <a:xfrm>
            <a:off x="5230474" y="4157300"/>
            <a:ext cx="2281767" cy="420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a:solidFill>
                  <a:schemeClr val="tx1"/>
                </a:solidFill>
                <a:latin typeface="Arial" panose="020B0604020202020204" pitchFamily="34" charset="0"/>
                <a:ea typeface="宋体" panose="02010600030101010101" pitchFamily="2" charset="-122"/>
              </a:defRPr>
            </a:lvl1pPr>
            <a:lvl2pPr marL="742950" indent="-285750" algn="l">
              <a:defRPr>
                <a:solidFill>
                  <a:schemeClr val="tx1"/>
                </a:solidFill>
                <a:latin typeface="Arial" panose="020B0604020202020204" pitchFamily="34" charset="0"/>
                <a:ea typeface="宋体" panose="02010600030101010101" pitchFamily="2" charset="-122"/>
              </a:defRPr>
            </a:lvl2pPr>
            <a:lvl3pPr marL="1143000" indent="-228600" algn="l">
              <a:defRPr>
                <a:solidFill>
                  <a:schemeClr val="tx1"/>
                </a:solidFill>
                <a:latin typeface="Arial" panose="020B0604020202020204" pitchFamily="34" charset="0"/>
                <a:ea typeface="宋体" panose="02010600030101010101" pitchFamily="2" charset="-122"/>
              </a:defRPr>
            </a:lvl3pPr>
            <a:lvl4pPr marL="1600200" indent="-228600" algn="l">
              <a:defRPr>
                <a:solidFill>
                  <a:schemeClr val="tx1"/>
                </a:solidFill>
                <a:latin typeface="Arial" panose="020B0604020202020204" pitchFamily="34" charset="0"/>
                <a:ea typeface="宋体" panose="02010600030101010101" pitchFamily="2" charset="-122"/>
              </a:defRPr>
            </a:lvl4pPr>
            <a:lvl5pPr marL="2057400" indent="-228600" algn="l">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1219200"/>
            <a:r>
              <a:rPr lang="zh-CN" altLang="en-US" sz="2135" b="1" dirty="0">
                <a:blipFill>
                  <a:blip r:embed="rId5"/>
                  <a:stretch>
                    <a:fillRect/>
                  </a:stretch>
                </a:blipFill>
                <a:latin typeface="微软雅黑" panose="020B0503020204020204" pitchFamily="34" charset="-122"/>
                <a:ea typeface="微软雅黑" panose="020B0503020204020204" pitchFamily="34" charset="-122"/>
              </a:rPr>
              <a:t>输入文字标题</a:t>
            </a:r>
            <a:endParaRPr lang="en-US" altLang="zh-CN" sz="2135" b="1" dirty="0">
              <a:blipFill>
                <a:blip r:embed="rId5"/>
                <a:stretch>
                  <a:fillRect/>
                </a:stretch>
              </a:blipFill>
              <a:latin typeface="微软雅黑" panose="020B0503020204020204" pitchFamily="34" charset="-122"/>
              <a:ea typeface="微软雅黑" panose="020B0503020204020204" pitchFamily="34" charset="-122"/>
            </a:endParaRPr>
          </a:p>
        </p:txBody>
      </p:sp>
      <p:sp>
        <p:nvSpPr>
          <p:cNvPr id="8" name="TextBox 25"/>
          <p:cNvSpPr txBox="1">
            <a:spLocks noChangeArrowheads="1"/>
          </p:cNvSpPr>
          <p:nvPr/>
        </p:nvSpPr>
        <p:spPr bwMode="auto">
          <a:xfrm>
            <a:off x="4303738" y="4521367"/>
            <a:ext cx="405341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a:solidFill>
                  <a:schemeClr val="tx1"/>
                </a:solidFill>
                <a:latin typeface="Arial" panose="020B0604020202020204" pitchFamily="34" charset="0"/>
                <a:ea typeface="宋体" panose="02010600030101010101" pitchFamily="2" charset="-122"/>
              </a:defRPr>
            </a:lvl1pPr>
            <a:lvl2pPr marL="742950" indent="-285750" algn="l">
              <a:defRPr>
                <a:solidFill>
                  <a:schemeClr val="tx1"/>
                </a:solidFill>
                <a:latin typeface="Arial" panose="020B0604020202020204" pitchFamily="34" charset="0"/>
                <a:ea typeface="宋体" panose="02010600030101010101" pitchFamily="2" charset="-122"/>
              </a:defRPr>
            </a:lvl2pPr>
            <a:lvl3pPr marL="1143000" indent="-228600" algn="l">
              <a:defRPr>
                <a:solidFill>
                  <a:schemeClr val="tx1"/>
                </a:solidFill>
                <a:latin typeface="Arial" panose="020B0604020202020204" pitchFamily="34" charset="0"/>
                <a:ea typeface="宋体" panose="02010600030101010101" pitchFamily="2" charset="-122"/>
              </a:defRPr>
            </a:lvl3pPr>
            <a:lvl4pPr marL="1600200" indent="-228600" algn="l">
              <a:defRPr>
                <a:solidFill>
                  <a:schemeClr val="tx1"/>
                </a:solidFill>
                <a:latin typeface="Arial" panose="020B0604020202020204" pitchFamily="34" charset="0"/>
                <a:ea typeface="宋体" panose="02010600030101010101" pitchFamily="2" charset="-122"/>
              </a:defRPr>
            </a:lvl4pPr>
            <a:lvl5pPr marL="2057400" indent="-228600" algn="l">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1219200">
              <a:lnSpc>
                <a:spcPct val="150000"/>
              </a:lnSpc>
            </a:pPr>
            <a:r>
              <a:rPr lang="zh-CN" altLang="en-US" sz="1600" dirty="0">
                <a:solidFill>
                  <a:srgbClr val="808080"/>
                </a:solidFill>
                <a:latin typeface="微软雅黑" panose="020B0503020204020204" pitchFamily="34" charset="-122"/>
                <a:ea typeface="微软雅黑" panose="020B0503020204020204" pitchFamily="34" charset="-122"/>
              </a:rPr>
              <a:t>请输入文字内容及说明</a:t>
            </a:r>
            <a:endParaRPr lang="en-US" altLang="zh-CN" sz="1600" dirty="0">
              <a:solidFill>
                <a:srgbClr val="808080"/>
              </a:solidFill>
              <a:latin typeface="微软雅黑" panose="020B0503020204020204" pitchFamily="34" charset="-122"/>
              <a:ea typeface="微软雅黑" panose="020B0503020204020204" pitchFamily="34" charset="-122"/>
            </a:endParaRPr>
          </a:p>
        </p:txBody>
      </p:sp>
      <p:sp>
        <p:nvSpPr>
          <p:cNvPr id="9" name="TextBox 26"/>
          <p:cNvSpPr txBox="1">
            <a:spLocks noChangeArrowheads="1"/>
          </p:cNvSpPr>
          <p:nvPr/>
        </p:nvSpPr>
        <p:spPr bwMode="auto">
          <a:xfrm>
            <a:off x="9305620" y="4157300"/>
            <a:ext cx="2281767" cy="420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a:solidFill>
                  <a:schemeClr val="tx1"/>
                </a:solidFill>
                <a:latin typeface="Arial" panose="020B0604020202020204" pitchFamily="34" charset="0"/>
                <a:ea typeface="宋体" panose="02010600030101010101" pitchFamily="2" charset="-122"/>
              </a:defRPr>
            </a:lvl1pPr>
            <a:lvl2pPr marL="742950" indent="-285750" algn="l">
              <a:defRPr>
                <a:solidFill>
                  <a:schemeClr val="tx1"/>
                </a:solidFill>
                <a:latin typeface="Arial" panose="020B0604020202020204" pitchFamily="34" charset="0"/>
                <a:ea typeface="宋体" panose="02010600030101010101" pitchFamily="2" charset="-122"/>
              </a:defRPr>
            </a:lvl2pPr>
            <a:lvl3pPr marL="1143000" indent="-228600" algn="l">
              <a:defRPr>
                <a:solidFill>
                  <a:schemeClr val="tx1"/>
                </a:solidFill>
                <a:latin typeface="Arial" panose="020B0604020202020204" pitchFamily="34" charset="0"/>
                <a:ea typeface="宋体" panose="02010600030101010101" pitchFamily="2" charset="-122"/>
              </a:defRPr>
            </a:lvl3pPr>
            <a:lvl4pPr marL="1600200" indent="-228600" algn="l">
              <a:defRPr>
                <a:solidFill>
                  <a:schemeClr val="tx1"/>
                </a:solidFill>
                <a:latin typeface="Arial" panose="020B0604020202020204" pitchFamily="34" charset="0"/>
                <a:ea typeface="宋体" panose="02010600030101010101" pitchFamily="2" charset="-122"/>
              </a:defRPr>
            </a:lvl4pPr>
            <a:lvl5pPr marL="2057400" indent="-228600" algn="l">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1219200"/>
            <a:r>
              <a:rPr lang="zh-CN" altLang="en-US" sz="2135" b="1" dirty="0">
                <a:blipFill>
                  <a:blip r:embed="rId5"/>
                  <a:stretch>
                    <a:fillRect/>
                  </a:stretch>
                </a:blipFill>
                <a:latin typeface="微软雅黑" panose="020B0503020204020204" pitchFamily="34" charset="-122"/>
                <a:ea typeface="微软雅黑" panose="020B0503020204020204" pitchFamily="34" charset="-122"/>
              </a:rPr>
              <a:t>输入文字标题</a:t>
            </a:r>
            <a:endParaRPr lang="en-US" altLang="zh-CN" sz="2135" b="1" dirty="0">
              <a:blipFill>
                <a:blip r:embed="rId5"/>
                <a:stretch>
                  <a:fillRect/>
                </a:stretch>
              </a:blipFill>
              <a:latin typeface="微软雅黑" panose="020B0503020204020204" pitchFamily="34" charset="-122"/>
              <a:ea typeface="微软雅黑" panose="020B0503020204020204" pitchFamily="34" charset="-122"/>
            </a:endParaRPr>
          </a:p>
        </p:txBody>
      </p:sp>
      <p:sp>
        <p:nvSpPr>
          <p:cNvPr id="10" name="TextBox 28"/>
          <p:cNvSpPr txBox="1">
            <a:spLocks noChangeArrowheads="1"/>
          </p:cNvSpPr>
          <p:nvPr/>
        </p:nvSpPr>
        <p:spPr bwMode="auto">
          <a:xfrm>
            <a:off x="3330270" y="2159167"/>
            <a:ext cx="2281767" cy="420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a:solidFill>
                  <a:schemeClr val="tx1"/>
                </a:solidFill>
                <a:latin typeface="Arial" panose="020B0604020202020204" pitchFamily="34" charset="0"/>
                <a:ea typeface="宋体" panose="02010600030101010101" pitchFamily="2" charset="-122"/>
              </a:defRPr>
            </a:lvl1pPr>
            <a:lvl2pPr marL="742950" indent="-285750" algn="l">
              <a:defRPr>
                <a:solidFill>
                  <a:schemeClr val="tx1"/>
                </a:solidFill>
                <a:latin typeface="Arial" panose="020B0604020202020204" pitchFamily="34" charset="0"/>
                <a:ea typeface="宋体" panose="02010600030101010101" pitchFamily="2" charset="-122"/>
              </a:defRPr>
            </a:lvl2pPr>
            <a:lvl3pPr marL="1143000" indent="-228600" algn="l">
              <a:defRPr>
                <a:solidFill>
                  <a:schemeClr val="tx1"/>
                </a:solidFill>
                <a:latin typeface="Arial" panose="020B0604020202020204" pitchFamily="34" charset="0"/>
                <a:ea typeface="宋体" panose="02010600030101010101" pitchFamily="2" charset="-122"/>
              </a:defRPr>
            </a:lvl3pPr>
            <a:lvl4pPr marL="1600200" indent="-228600" algn="l">
              <a:defRPr>
                <a:solidFill>
                  <a:schemeClr val="tx1"/>
                </a:solidFill>
                <a:latin typeface="Arial" panose="020B0604020202020204" pitchFamily="34" charset="0"/>
                <a:ea typeface="宋体" panose="02010600030101010101" pitchFamily="2" charset="-122"/>
              </a:defRPr>
            </a:lvl4pPr>
            <a:lvl5pPr marL="2057400" indent="-228600" algn="l">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1219200"/>
            <a:r>
              <a:rPr lang="zh-CN" altLang="en-US" sz="2135" b="1" dirty="0">
                <a:blipFill>
                  <a:blip r:embed="rId6"/>
                  <a:stretch>
                    <a:fillRect/>
                  </a:stretch>
                </a:blipFill>
                <a:latin typeface="微软雅黑" panose="020B0503020204020204" pitchFamily="34" charset="-122"/>
                <a:ea typeface="微软雅黑" panose="020B0503020204020204" pitchFamily="34" charset="-122"/>
              </a:rPr>
              <a:t>输入文字标题</a:t>
            </a:r>
            <a:endParaRPr lang="en-US" altLang="zh-CN" sz="2135" b="1" dirty="0">
              <a:blipFill>
                <a:blip r:embed="rId6"/>
                <a:stretch>
                  <a:fillRect/>
                </a:stretch>
              </a:blipFill>
              <a:latin typeface="微软雅黑" panose="020B0503020204020204" pitchFamily="34" charset="-122"/>
              <a:ea typeface="微软雅黑" panose="020B0503020204020204" pitchFamily="34" charset="-122"/>
            </a:endParaRPr>
          </a:p>
        </p:txBody>
      </p:sp>
      <p:sp>
        <p:nvSpPr>
          <p:cNvPr id="11" name="TextBox 29"/>
          <p:cNvSpPr txBox="1">
            <a:spLocks noChangeArrowheads="1"/>
          </p:cNvSpPr>
          <p:nvPr/>
        </p:nvSpPr>
        <p:spPr bwMode="auto">
          <a:xfrm>
            <a:off x="2479535" y="1649051"/>
            <a:ext cx="405341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a:solidFill>
                  <a:schemeClr val="tx1"/>
                </a:solidFill>
                <a:latin typeface="Arial" panose="020B0604020202020204" pitchFamily="34" charset="0"/>
                <a:ea typeface="宋体" panose="02010600030101010101" pitchFamily="2" charset="-122"/>
              </a:defRPr>
            </a:lvl1pPr>
            <a:lvl2pPr marL="742950" indent="-285750" algn="l">
              <a:defRPr>
                <a:solidFill>
                  <a:schemeClr val="tx1"/>
                </a:solidFill>
                <a:latin typeface="Arial" panose="020B0604020202020204" pitchFamily="34" charset="0"/>
                <a:ea typeface="宋体" panose="02010600030101010101" pitchFamily="2" charset="-122"/>
              </a:defRPr>
            </a:lvl2pPr>
            <a:lvl3pPr marL="1143000" indent="-228600" algn="l">
              <a:defRPr>
                <a:solidFill>
                  <a:schemeClr val="tx1"/>
                </a:solidFill>
                <a:latin typeface="Arial" panose="020B0604020202020204" pitchFamily="34" charset="0"/>
                <a:ea typeface="宋体" panose="02010600030101010101" pitchFamily="2" charset="-122"/>
              </a:defRPr>
            </a:lvl3pPr>
            <a:lvl4pPr marL="1600200" indent="-228600" algn="l">
              <a:defRPr>
                <a:solidFill>
                  <a:schemeClr val="tx1"/>
                </a:solidFill>
                <a:latin typeface="Arial" panose="020B0604020202020204" pitchFamily="34" charset="0"/>
                <a:ea typeface="宋体" panose="02010600030101010101" pitchFamily="2" charset="-122"/>
              </a:defRPr>
            </a:lvl4pPr>
            <a:lvl5pPr marL="2057400" indent="-228600" algn="l">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1219200">
              <a:lnSpc>
                <a:spcPct val="150000"/>
              </a:lnSpc>
            </a:pPr>
            <a:r>
              <a:rPr lang="zh-CN" altLang="en-US" sz="1600" dirty="0">
                <a:solidFill>
                  <a:srgbClr val="808080"/>
                </a:solidFill>
                <a:latin typeface="微软雅黑" panose="020B0503020204020204" pitchFamily="34" charset="-122"/>
                <a:ea typeface="微软雅黑" panose="020B0503020204020204" pitchFamily="34" charset="-122"/>
              </a:rPr>
              <a:t>请输入文字内容及说明</a:t>
            </a:r>
            <a:endParaRPr lang="en-US" altLang="zh-CN" sz="1600" dirty="0">
              <a:solidFill>
                <a:srgbClr val="808080"/>
              </a:solidFill>
              <a:latin typeface="微软雅黑" panose="020B0503020204020204" pitchFamily="34" charset="-122"/>
              <a:ea typeface="微软雅黑" panose="020B0503020204020204" pitchFamily="34" charset="-122"/>
            </a:endParaRPr>
          </a:p>
        </p:txBody>
      </p:sp>
      <p:sp>
        <p:nvSpPr>
          <p:cNvPr id="12" name="TextBox 30"/>
          <p:cNvSpPr txBox="1">
            <a:spLocks noChangeArrowheads="1"/>
          </p:cNvSpPr>
          <p:nvPr/>
        </p:nvSpPr>
        <p:spPr bwMode="auto">
          <a:xfrm>
            <a:off x="7267270" y="2159167"/>
            <a:ext cx="2281767" cy="420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a:solidFill>
                  <a:schemeClr val="tx1"/>
                </a:solidFill>
                <a:latin typeface="Arial" panose="020B0604020202020204" pitchFamily="34" charset="0"/>
                <a:ea typeface="宋体" panose="02010600030101010101" pitchFamily="2" charset="-122"/>
              </a:defRPr>
            </a:lvl1pPr>
            <a:lvl2pPr marL="742950" indent="-285750" algn="l">
              <a:defRPr>
                <a:solidFill>
                  <a:schemeClr val="tx1"/>
                </a:solidFill>
                <a:latin typeface="Arial" panose="020B0604020202020204" pitchFamily="34" charset="0"/>
                <a:ea typeface="宋体" panose="02010600030101010101" pitchFamily="2" charset="-122"/>
              </a:defRPr>
            </a:lvl2pPr>
            <a:lvl3pPr marL="1143000" indent="-228600" algn="l">
              <a:defRPr>
                <a:solidFill>
                  <a:schemeClr val="tx1"/>
                </a:solidFill>
                <a:latin typeface="Arial" panose="020B0604020202020204" pitchFamily="34" charset="0"/>
                <a:ea typeface="宋体" panose="02010600030101010101" pitchFamily="2" charset="-122"/>
              </a:defRPr>
            </a:lvl3pPr>
            <a:lvl4pPr marL="1600200" indent="-228600" algn="l">
              <a:defRPr>
                <a:solidFill>
                  <a:schemeClr val="tx1"/>
                </a:solidFill>
                <a:latin typeface="Arial" panose="020B0604020202020204" pitchFamily="34" charset="0"/>
                <a:ea typeface="宋体" panose="02010600030101010101" pitchFamily="2" charset="-122"/>
              </a:defRPr>
            </a:lvl4pPr>
            <a:lvl5pPr marL="2057400" indent="-228600" algn="l">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1219200"/>
            <a:r>
              <a:rPr lang="zh-CN" altLang="en-US" sz="2135" b="1" dirty="0">
                <a:blipFill>
                  <a:blip r:embed="rId6"/>
                  <a:stretch>
                    <a:fillRect/>
                  </a:stretch>
                </a:blipFill>
                <a:latin typeface="微软雅黑" panose="020B0503020204020204" pitchFamily="34" charset="-122"/>
                <a:ea typeface="微软雅黑" panose="020B0503020204020204" pitchFamily="34" charset="-122"/>
              </a:rPr>
              <a:t>输入文字标题</a:t>
            </a:r>
            <a:endParaRPr lang="en-US" altLang="zh-CN" sz="2135" b="1" dirty="0">
              <a:blipFill>
                <a:blip r:embed="rId6"/>
                <a:stretch>
                  <a:fillRect/>
                </a:stretch>
              </a:blipFill>
              <a:latin typeface="微软雅黑" panose="020B0503020204020204" pitchFamily="34" charset="-122"/>
              <a:ea typeface="微软雅黑" panose="020B0503020204020204" pitchFamily="34" charset="-122"/>
            </a:endParaRPr>
          </a:p>
        </p:txBody>
      </p:sp>
      <p:sp>
        <p:nvSpPr>
          <p:cNvPr id="13" name="TextBox 31"/>
          <p:cNvSpPr txBox="1">
            <a:spLocks noChangeArrowheads="1"/>
          </p:cNvSpPr>
          <p:nvPr/>
        </p:nvSpPr>
        <p:spPr bwMode="auto">
          <a:xfrm>
            <a:off x="6319961" y="1649051"/>
            <a:ext cx="405341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a:solidFill>
                  <a:schemeClr val="tx1"/>
                </a:solidFill>
                <a:latin typeface="Arial" panose="020B0604020202020204" pitchFamily="34" charset="0"/>
                <a:ea typeface="宋体" panose="02010600030101010101" pitchFamily="2" charset="-122"/>
              </a:defRPr>
            </a:lvl1pPr>
            <a:lvl2pPr marL="742950" indent="-285750" algn="l">
              <a:defRPr>
                <a:solidFill>
                  <a:schemeClr val="tx1"/>
                </a:solidFill>
                <a:latin typeface="Arial" panose="020B0604020202020204" pitchFamily="34" charset="0"/>
                <a:ea typeface="宋体" panose="02010600030101010101" pitchFamily="2" charset="-122"/>
              </a:defRPr>
            </a:lvl2pPr>
            <a:lvl3pPr marL="1143000" indent="-228600" algn="l">
              <a:defRPr>
                <a:solidFill>
                  <a:schemeClr val="tx1"/>
                </a:solidFill>
                <a:latin typeface="Arial" panose="020B0604020202020204" pitchFamily="34" charset="0"/>
                <a:ea typeface="宋体" panose="02010600030101010101" pitchFamily="2" charset="-122"/>
              </a:defRPr>
            </a:lvl3pPr>
            <a:lvl4pPr marL="1600200" indent="-228600" algn="l">
              <a:defRPr>
                <a:solidFill>
                  <a:schemeClr val="tx1"/>
                </a:solidFill>
                <a:latin typeface="Arial" panose="020B0604020202020204" pitchFamily="34" charset="0"/>
                <a:ea typeface="宋体" panose="02010600030101010101" pitchFamily="2" charset="-122"/>
              </a:defRPr>
            </a:lvl4pPr>
            <a:lvl5pPr marL="2057400" indent="-228600" algn="l">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1219200">
              <a:lnSpc>
                <a:spcPct val="150000"/>
              </a:lnSpc>
            </a:pPr>
            <a:r>
              <a:rPr lang="zh-CN" altLang="en-US" sz="1600" dirty="0">
                <a:solidFill>
                  <a:srgbClr val="808080"/>
                </a:solidFill>
                <a:latin typeface="微软雅黑" panose="020B0503020204020204" pitchFamily="34" charset="-122"/>
                <a:ea typeface="微软雅黑" panose="020B0503020204020204" pitchFamily="34" charset="-122"/>
              </a:rPr>
              <a:t>请输入文字内容及说明</a:t>
            </a:r>
            <a:endParaRPr lang="en-US" altLang="zh-CN" sz="1600" dirty="0">
              <a:solidFill>
                <a:srgbClr val="808080"/>
              </a:solidFill>
              <a:latin typeface="微软雅黑" panose="020B0503020204020204" pitchFamily="34" charset="-122"/>
              <a:ea typeface="微软雅黑" panose="020B0503020204020204" pitchFamily="34" charset="-122"/>
            </a:endParaRPr>
          </a:p>
        </p:txBody>
      </p:sp>
      <p:sp>
        <p:nvSpPr>
          <p:cNvPr id="14" name="Oval 22"/>
          <p:cNvSpPr>
            <a:spLocks noChangeArrowheads="1"/>
          </p:cNvSpPr>
          <p:nvPr/>
        </p:nvSpPr>
        <p:spPr bwMode="auto">
          <a:xfrm>
            <a:off x="2081437" y="2785699"/>
            <a:ext cx="1153583" cy="1153584"/>
          </a:xfrm>
          <a:prstGeom prst="ellipse">
            <a:avLst/>
          </a:prstGeom>
          <a:blipFill>
            <a:blip r:embed="rId7" cstate="screen"/>
            <a:stretch>
              <a:fillRect/>
            </a:stretch>
          </a:blipFill>
          <a:ln>
            <a:noFill/>
          </a:ln>
          <a:effectLst/>
        </p:spPr>
        <p:txBody>
          <a:bodyPr wrap="none" anchor="ctr"/>
          <a:lstStyle/>
          <a:p>
            <a:pPr marL="0" marR="0" lvl="0" indent="0" algn="ctr" defTabSz="1219200" eaLnBrk="0" fontAlgn="auto" latinLnBrk="0" hangingPunct="0">
              <a:lnSpc>
                <a:spcPct val="100000"/>
              </a:lnSpc>
              <a:spcBef>
                <a:spcPts val="0"/>
              </a:spcBef>
              <a:spcAft>
                <a:spcPts val="0"/>
              </a:spcAft>
              <a:buClrTx/>
              <a:buSzTx/>
              <a:buFontTx/>
              <a:buNone/>
              <a:defRPr/>
            </a:pPr>
            <a:r>
              <a:rPr kumimoji="0" lang="en-US" altLang="zh-CN" sz="3335" b="0"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rPr>
              <a:t>1</a:t>
            </a:r>
          </a:p>
        </p:txBody>
      </p:sp>
      <p:sp>
        <p:nvSpPr>
          <p:cNvPr id="15" name="Oval 23"/>
          <p:cNvSpPr>
            <a:spLocks noChangeArrowheads="1"/>
          </p:cNvSpPr>
          <p:nvPr/>
        </p:nvSpPr>
        <p:spPr bwMode="auto">
          <a:xfrm>
            <a:off x="3906004" y="2785699"/>
            <a:ext cx="1153583" cy="1153584"/>
          </a:xfrm>
          <a:prstGeom prst="ellipse">
            <a:avLst/>
          </a:prstGeom>
          <a:blipFill>
            <a:blip r:embed="rId8" cstate="screen"/>
            <a:stretch>
              <a:fillRect/>
            </a:stretch>
          </a:blipFill>
          <a:ln>
            <a:noFill/>
          </a:ln>
          <a:effectLst/>
        </p:spPr>
        <p:txBody>
          <a:bodyPr wrap="none" anchor="ctr"/>
          <a:lstStyle/>
          <a:p>
            <a:pPr marL="0" marR="0" lvl="0" indent="0" algn="ctr" defTabSz="1219200" eaLnBrk="0" fontAlgn="auto" latinLnBrk="0" hangingPunct="0">
              <a:lnSpc>
                <a:spcPct val="100000"/>
              </a:lnSpc>
              <a:spcBef>
                <a:spcPts val="0"/>
              </a:spcBef>
              <a:spcAft>
                <a:spcPts val="0"/>
              </a:spcAft>
              <a:buClrTx/>
              <a:buSzTx/>
              <a:buFontTx/>
              <a:buNone/>
              <a:defRPr/>
            </a:pPr>
            <a:r>
              <a:rPr kumimoji="0" lang="en-US" altLang="zh-CN" sz="3335" b="0"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rPr>
              <a:t>2</a:t>
            </a:r>
          </a:p>
        </p:txBody>
      </p:sp>
      <p:sp>
        <p:nvSpPr>
          <p:cNvPr id="16" name="Oval 24"/>
          <p:cNvSpPr>
            <a:spLocks noChangeArrowheads="1"/>
          </p:cNvSpPr>
          <p:nvPr/>
        </p:nvSpPr>
        <p:spPr bwMode="auto">
          <a:xfrm>
            <a:off x="5730570" y="2785699"/>
            <a:ext cx="1153583" cy="1153584"/>
          </a:xfrm>
          <a:prstGeom prst="ellipse">
            <a:avLst/>
          </a:prstGeom>
          <a:blipFill>
            <a:blip r:embed="rId7" cstate="screen"/>
            <a:stretch>
              <a:fillRect/>
            </a:stretch>
          </a:blipFill>
          <a:ln>
            <a:noFill/>
          </a:ln>
          <a:effectLst/>
        </p:spPr>
        <p:txBody>
          <a:bodyPr wrap="none" anchor="ctr"/>
          <a:lstStyle/>
          <a:p>
            <a:pPr marL="0" marR="0" lvl="0" indent="0" algn="ctr" defTabSz="1219200" eaLnBrk="0" fontAlgn="auto" latinLnBrk="0" hangingPunct="0">
              <a:lnSpc>
                <a:spcPct val="100000"/>
              </a:lnSpc>
              <a:spcBef>
                <a:spcPts val="0"/>
              </a:spcBef>
              <a:spcAft>
                <a:spcPts val="0"/>
              </a:spcAft>
              <a:buClrTx/>
              <a:buSzTx/>
              <a:buFontTx/>
              <a:buNone/>
              <a:defRPr/>
            </a:pPr>
            <a:r>
              <a:rPr kumimoji="0" lang="en-US" altLang="zh-CN" sz="3335" b="0"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rPr>
              <a:t>3</a:t>
            </a:r>
          </a:p>
        </p:txBody>
      </p:sp>
      <p:sp>
        <p:nvSpPr>
          <p:cNvPr id="17" name="Oval 25"/>
          <p:cNvSpPr>
            <a:spLocks noChangeArrowheads="1"/>
          </p:cNvSpPr>
          <p:nvPr/>
        </p:nvSpPr>
        <p:spPr bwMode="auto">
          <a:xfrm>
            <a:off x="7843004" y="2785699"/>
            <a:ext cx="1153583" cy="1153584"/>
          </a:xfrm>
          <a:prstGeom prst="ellipse">
            <a:avLst/>
          </a:prstGeom>
          <a:blipFill>
            <a:blip r:embed="rId8" cstate="screen"/>
            <a:stretch>
              <a:fillRect/>
            </a:stretch>
          </a:blipFill>
          <a:ln>
            <a:noFill/>
          </a:ln>
          <a:effectLst/>
        </p:spPr>
        <p:txBody>
          <a:bodyPr wrap="none" anchor="ctr"/>
          <a:lstStyle/>
          <a:p>
            <a:pPr marL="0" marR="0" lvl="0" indent="0" algn="ctr" defTabSz="1219200" eaLnBrk="0" fontAlgn="auto" latinLnBrk="0" hangingPunct="0">
              <a:lnSpc>
                <a:spcPct val="100000"/>
              </a:lnSpc>
              <a:spcBef>
                <a:spcPts val="0"/>
              </a:spcBef>
              <a:spcAft>
                <a:spcPts val="0"/>
              </a:spcAft>
              <a:buClrTx/>
              <a:buSzTx/>
              <a:buFontTx/>
              <a:buNone/>
              <a:defRPr/>
            </a:pPr>
            <a:r>
              <a:rPr kumimoji="0" lang="en-US" altLang="zh-CN" sz="3335" b="0"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rPr>
              <a:t>4</a:t>
            </a:r>
          </a:p>
        </p:txBody>
      </p:sp>
      <p:sp>
        <p:nvSpPr>
          <p:cNvPr id="18" name="Oval 26"/>
          <p:cNvSpPr>
            <a:spLocks noChangeArrowheads="1"/>
          </p:cNvSpPr>
          <p:nvPr/>
        </p:nvSpPr>
        <p:spPr bwMode="auto">
          <a:xfrm>
            <a:off x="9762819" y="2785699"/>
            <a:ext cx="1153584" cy="1153584"/>
          </a:xfrm>
          <a:prstGeom prst="ellipse">
            <a:avLst/>
          </a:prstGeom>
          <a:blipFill>
            <a:blip r:embed="rId7" cstate="screen"/>
            <a:stretch>
              <a:fillRect/>
            </a:stretch>
          </a:blipFill>
          <a:ln>
            <a:noFill/>
          </a:ln>
          <a:effectLst/>
        </p:spPr>
        <p:txBody>
          <a:bodyPr wrap="none" anchor="ctr"/>
          <a:lstStyle/>
          <a:p>
            <a:pPr marL="0" marR="0" lvl="0" indent="0" algn="ctr" defTabSz="1219200" eaLnBrk="0" fontAlgn="auto" latinLnBrk="0" hangingPunct="0">
              <a:lnSpc>
                <a:spcPct val="100000"/>
              </a:lnSpc>
              <a:spcBef>
                <a:spcPts val="0"/>
              </a:spcBef>
              <a:spcAft>
                <a:spcPts val="0"/>
              </a:spcAft>
              <a:buClrTx/>
              <a:buSzTx/>
              <a:buFontTx/>
              <a:buNone/>
              <a:defRPr/>
            </a:pPr>
            <a:r>
              <a:rPr kumimoji="0" lang="en-US" altLang="zh-CN" sz="3335" b="0"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rPr>
              <a:t>5</a:t>
            </a:r>
          </a:p>
        </p:txBody>
      </p:sp>
      <p:sp>
        <p:nvSpPr>
          <p:cNvPr id="23" name="矩形 22"/>
          <p:cNvSpPr/>
          <p:nvPr/>
        </p:nvSpPr>
        <p:spPr>
          <a:xfrm>
            <a:off x="333475" y="157318"/>
            <a:ext cx="113573" cy="591328"/>
          </a:xfrm>
          <a:prstGeom prst="rect">
            <a:avLst/>
          </a:prstGeom>
          <a:blipFill>
            <a:blip r:embed="rId9" cstate="screen"/>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fontAlgn="base">
              <a:spcBef>
                <a:spcPct val="0"/>
              </a:spcBef>
              <a:spcAft>
                <a:spcPct val="0"/>
              </a:spcAft>
            </a:pPr>
            <a:endParaRPr lang="zh-CN" altLang="en-US" sz="2400">
              <a:solidFill>
                <a:prstClr val="white"/>
              </a:solidFill>
            </a:endParaRPr>
          </a:p>
        </p:txBody>
      </p:sp>
      <p:cxnSp>
        <p:nvCxnSpPr>
          <p:cNvPr id="24" name="直接连接符 23"/>
          <p:cNvCxnSpPr/>
          <p:nvPr/>
        </p:nvCxnSpPr>
        <p:spPr>
          <a:xfrm>
            <a:off x="158720" y="789551"/>
            <a:ext cx="9903519" cy="2315"/>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sp>
        <p:nvSpPr>
          <p:cNvPr id="25" name="TextBox 6"/>
          <p:cNvSpPr txBox="1"/>
          <p:nvPr/>
        </p:nvSpPr>
        <p:spPr>
          <a:xfrm>
            <a:off x="476815" y="78832"/>
            <a:ext cx="4320480" cy="502766"/>
          </a:xfrm>
          <a:prstGeom prst="rect">
            <a:avLst/>
          </a:prstGeom>
          <a:noFill/>
          <a:effectLst>
            <a:outerShdw blurRad="12700" dist="12700" dir="2700000" algn="tl" rotWithShape="0">
              <a:prstClr val="black">
                <a:alpha val="40000"/>
              </a:prstClr>
            </a:outerShdw>
          </a:effectLst>
        </p:spPr>
        <p:txBody>
          <a:bodyPr wrap="square">
            <a:spAutoFit/>
          </a:bodyPr>
          <a:lstStyle/>
          <a:p>
            <a:pPr defTabSz="1219200">
              <a:defRPr/>
            </a:pPr>
            <a:r>
              <a:rPr lang="zh-CN" altLang="en-US" sz="2665" b="1" dirty="0">
                <a:ln w="6350">
                  <a:noFill/>
                </a:ln>
                <a:solidFill>
                  <a:prstClr val="black">
                    <a:lumMod val="65000"/>
                    <a:lumOff val="35000"/>
                  </a:prstClr>
                </a:solidFill>
                <a:latin typeface="微软雅黑" panose="020B0503020204020204" pitchFamily="34" charset="-122"/>
                <a:ea typeface="微软雅黑" panose="020B0503020204020204" pitchFamily="34" charset="-122"/>
              </a:rPr>
              <a:t>在</a:t>
            </a:r>
            <a:r>
              <a:rPr lang="zh-CN" altLang="en-US" sz="2665" b="1">
                <a:ln w="6350">
                  <a:noFill/>
                </a:ln>
                <a:solidFill>
                  <a:prstClr val="black">
                    <a:lumMod val="65000"/>
                    <a:lumOff val="35000"/>
                  </a:prstClr>
                </a:solidFill>
                <a:latin typeface="微软雅黑" panose="020B0503020204020204" pitchFamily="34" charset="-122"/>
                <a:ea typeface="微软雅黑" panose="020B0503020204020204" pitchFamily="34" charset="-122"/>
              </a:rPr>
              <a:t>这里填写文本标题</a:t>
            </a:r>
            <a:endParaRPr lang="zh-CN" altLang="en-US" sz="2665" b="1" dirty="0">
              <a:ln w="6350">
                <a:noFill/>
              </a:ln>
              <a:solidFill>
                <a:prstClr val="black">
                  <a:lumMod val="65000"/>
                  <a:lumOff val="35000"/>
                </a:prstClr>
              </a:solidFill>
              <a:latin typeface="微软雅黑" panose="020B0503020204020204" pitchFamily="34" charset="-122"/>
              <a:ea typeface="微软雅黑" panose="020B0503020204020204" pitchFamily="34" charset="-122"/>
            </a:endParaRPr>
          </a:p>
        </p:txBody>
      </p:sp>
      <p:sp>
        <p:nvSpPr>
          <p:cNvPr id="26" name="矩形 25"/>
          <p:cNvSpPr/>
          <p:nvPr/>
        </p:nvSpPr>
        <p:spPr>
          <a:xfrm>
            <a:off x="499270" y="448383"/>
            <a:ext cx="3777381" cy="318100"/>
          </a:xfrm>
          <a:prstGeom prst="rect">
            <a:avLst/>
          </a:prstGeom>
        </p:spPr>
        <p:txBody>
          <a:bodyPr wrap="none">
            <a:spAutoFit/>
          </a:bodyPr>
          <a:lstStyle/>
          <a:p>
            <a:pPr defTabSz="1219200" fontAlgn="base">
              <a:spcBef>
                <a:spcPct val="0"/>
              </a:spcBef>
              <a:spcAft>
                <a:spcPct val="0"/>
              </a:spcAft>
            </a:pPr>
            <a:r>
              <a:rPr lang="en-US" altLang="zh-CN" sz="1465" dirty="0">
                <a:solidFill>
                  <a:prstClr val="black">
                    <a:lumMod val="65000"/>
                    <a:lumOff val="35000"/>
                  </a:prstClr>
                </a:solidFill>
                <a:latin typeface="微软雅黑" panose="020B0503020204020204" pitchFamily="34" charset="-122"/>
                <a:ea typeface="微软雅黑" panose="020B0503020204020204" pitchFamily="34" charset="-122"/>
              </a:rPr>
              <a:t>Here to fill in the title of the courseware</a:t>
            </a:r>
            <a:endParaRPr lang="zh-CN" altLang="en-US" sz="1465" dirty="0">
              <a:solidFill>
                <a:prstClr val="black">
                  <a:lumMod val="65000"/>
                  <a:lumOff val="35000"/>
                </a:prstClr>
              </a:solidFill>
              <a:latin typeface="微软雅黑" panose="020B0503020204020204" pitchFamily="34" charset="-122"/>
              <a:ea typeface="微软雅黑" panose="020B0503020204020204" pitchFamily="34" charset="-122"/>
            </a:endParaRPr>
          </a:p>
        </p:txBody>
      </p:sp>
      <p:sp>
        <p:nvSpPr>
          <p:cNvPr id="27" name="矩形 26"/>
          <p:cNvSpPr/>
          <p:nvPr/>
        </p:nvSpPr>
        <p:spPr>
          <a:xfrm>
            <a:off x="158720" y="157318"/>
            <a:ext cx="113573" cy="591328"/>
          </a:xfrm>
          <a:prstGeom prst="rect">
            <a:avLst/>
          </a:prstGeom>
          <a:blipFill>
            <a:blip r:embed="rId10" cstate="screen"/>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fontAlgn="base">
              <a:spcBef>
                <a:spcPct val="0"/>
              </a:spcBef>
              <a:spcAft>
                <a:spcPct val="0"/>
              </a:spcAft>
            </a:pPr>
            <a:endParaRPr lang="zh-CN" altLang="en-US" sz="2400">
              <a:solidFill>
                <a:prstClr val="white"/>
              </a:solidFill>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500"/>
                                        <p:tgtEl>
                                          <p:spTgt spid="23"/>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left)">
                                      <p:cBhvr>
                                        <p:cTn id="15" dur="500"/>
                                        <p:tgtEl>
                                          <p:spTgt spid="24"/>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fade">
                                      <p:cBhvr>
                                        <p:cTn id="19" dur="500"/>
                                        <p:tgtEl>
                                          <p:spTgt spid="25"/>
                                        </p:tgtEl>
                                      </p:cBhvr>
                                    </p:animEffect>
                                  </p:childTnLst>
                                </p:cTn>
                              </p:par>
                              <p:par>
                                <p:cTn id="20" presetID="2" presetClass="entr" presetSubtype="8" fill="hold" grpId="0" nodeType="withEffect">
                                  <p:stCondLst>
                                    <p:cond delay="0"/>
                                  </p:stCondLst>
                                  <p:childTnLst>
                                    <p:set>
                                      <p:cBhvr>
                                        <p:cTn id="21" dur="1" fill="hold">
                                          <p:stCondLst>
                                            <p:cond delay="0"/>
                                          </p:stCondLst>
                                        </p:cTn>
                                        <p:tgtEl>
                                          <p:spTgt spid="26"/>
                                        </p:tgtEl>
                                        <p:attrNameLst>
                                          <p:attrName>style.visibility</p:attrName>
                                        </p:attrNameLst>
                                      </p:cBhvr>
                                      <p:to>
                                        <p:strVal val="visible"/>
                                      </p:to>
                                    </p:set>
                                    <p:anim calcmode="lin" valueType="num">
                                      <p:cBhvr additive="base">
                                        <p:cTn id="22" dur="500" fill="hold"/>
                                        <p:tgtEl>
                                          <p:spTgt spid="26"/>
                                        </p:tgtEl>
                                        <p:attrNameLst>
                                          <p:attrName>ppt_x</p:attrName>
                                        </p:attrNameLst>
                                      </p:cBhvr>
                                      <p:tavLst>
                                        <p:tav tm="0">
                                          <p:val>
                                            <p:strVal val="0-#ppt_w/2"/>
                                          </p:val>
                                        </p:tav>
                                        <p:tav tm="100000">
                                          <p:val>
                                            <p:strVal val="#ppt_x"/>
                                          </p:val>
                                        </p:tav>
                                      </p:tavLst>
                                    </p:anim>
                                    <p:anim calcmode="lin" valueType="num">
                                      <p:cBhvr additive="base">
                                        <p:cTn id="23" dur="500" fill="hold"/>
                                        <p:tgtEl>
                                          <p:spTgt spid="26"/>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31" presetClass="entr" presetSubtype="0" fill="hold" grpId="0" nodeType="afterEffect">
                                  <p:stCondLst>
                                    <p:cond delay="0"/>
                                  </p:stCondLst>
                                  <p:iterate type="lt">
                                    <p:tmPct val="5000"/>
                                  </p:iterate>
                                  <p:childTnLst>
                                    <p:set>
                                      <p:cBhvr>
                                        <p:cTn id="26" dur="1" fill="hold">
                                          <p:stCondLst>
                                            <p:cond delay="0"/>
                                          </p:stCondLst>
                                        </p:cTn>
                                        <p:tgtEl>
                                          <p:spTgt spid="14"/>
                                        </p:tgtEl>
                                        <p:attrNameLst>
                                          <p:attrName>style.visibility</p:attrName>
                                        </p:attrNameLst>
                                      </p:cBhvr>
                                      <p:to>
                                        <p:strVal val="visible"/>
                                      </p:to>
                                    </p:set>
                                    <p:anim calcmode="lin" valueType="num">
                                      <p:cBhvr>
                                        <p:cTn id="27" dur="400" fill="hold"/>
                                        <p:tgtEl>
                                          <p:spTgt spid="14"/>
                                        </p:tgtEl>
                                        <p:attrNameLst>
                                          <p:attrName>ppt_w</p:attrName>
                                        </p:attrNameLst>
                                      </p:cBhvr>
                                      <p:tavLst>
                                        <p:tav tm="0">
                                          <p:val>
                                            <p:fltVal val="0"/>
                                          </p:val>
                                        </p:tav>
                                        <p:tav tm="100000">
                                          <p:val>
                                            <p:strVal val="#ppt_w"/>
                                          </p:val>
                                        </p:tav>
                                      </p:tavLst>
                                    </p:anim>
                                    <p:anim calcmode="lin" valueType="num">
                                      <p:cBhvr>
                                        <p:cTn id="28" dur="400" fill="hold"/>
                                        <p:tgtEl>
                                          <p:spTgt spid="14"/>
                                        </p:tgtEl>
                                        <p:attrNameLst>
                                          <p:attrName>ppt_h</p:attrName>
                                        </p:attrNameLst>
                                      </p:cBhvr>
                                      <p:tavLst>
                                        <p:tav tm="0">
                                          <p:val>
                                            <p:fltVal val="0"/>
                                          </p:val>
                                        </p:tav>
                                        <p:tav tm="100000">
                                          <p:val>
                                            <p:strVal val="#ppt_h"/>
                                          </p:val>
                                        </p:tav>
                                      </p:tavLst>
                                    </p:anim>
                                    <p:anim calcmode="lin" valueType="num">
                                      <p:cBhvr>
                                        <p:cTn id="29" dur="400" fill="hold"/>
                                        <p:tgtEl>
                                          <p:spTgt spid="14"/>
                                        </p:tgtEl>
                                        <p:attrNameLst>
                                          <p:attrName>style.rotation</p:attrName>
                                        </p:attrNameLst>
                                      </p:cBhvr>
                                      <p:tavLst>
                                        <p:tav tm="0">
                                          <p:val>
                                            <p:fltVal val="90"/>
                                          </p:val>
                                        </p:tav>
                                        <p:tav tm="100000">
                                          <p:val>
                                            <p:fltVal val="0"/>
                                          </p:val>
                                        </p:tav>
                                      </p:tavLst>
                                    </p:anim>
                                    <p:animEffect transition="in" filter="fade">
                                      <p:cBhvr>
                                        <p:cTn id="30" dur="400"/>
                                        <p:tgtEl>
                                          <p:spTgt spid="14"/>
                                        </p:tgtEl>
                                      </p:cBhvr>
                                    </p:animEffect>
                                  </p:childTnLst>
                                </p:cTn>
                              </p:par>
                            </p:childTnLst>
                          </p:cTn>
                        </p:par>
                        <p:par>
                          <p:cTn id="31" fill="hold">
                            <p:stCondLst>
                              <p:cond delay="2400"/>
                            </p:stCondLst>
                            <p:childTnLst>
                              <p:par>
                                <p:cTn id="32" presetID="10" presetClass="entr" presetSubtype="0" fill="hold" grpId="0" nodeType="after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fade">
                                      <p:cBhvr>
                                        <p:cTn id="34" dur="400"/>
                                        <p:tgtEl>
                                          <p:spTgt spid="6"/>
                                        </p:tgtEl>
                                      </p:cBhvr>
                                    </p:animEffect>
                                  </p:childTnLst>
                                </p:cTn>
                              </p:par>
                            </p:childTnLst>
                          </p:cTn>
                        </p:par>
                        <p:par>
                          <p:cTn id="35" fill="hold">
                            <p:stCondLst>
                              <p:cond delay="2900"/>
                            </p:stCondLst>
                            <p:childTnLst>
                              <p:par>
                                <p:cTn id="36" presetID="22" presetClass="entr" presetSubtype="8"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left)">
                                      <p:cBhvr>
                                        <p:cTn id="38" dur="400"/>
                                        <p:tgtEl>
                                          <p:spTgt spid="2"/>
                                        </p:tgtEl>
                                      </p:cBhvr>
                                    </p:animEffect>
                                  </p:childTnLst>
                                </p:cTn>
                              </p:par>
                            </p:childTnLst>
                          </p:cTn>
                        </p:par>
                        <p:par>
                          <p:cTn id="39" fill="hold">
                            <p:stCondLst>
                              <p:cond delay="3400"/>
                            </p:stCondLst>
                            <p:childTnLst>
                              <p:par>
                                <p:cTn id="40" presetID="31" presetClass="entr" presetSubtype="0" fill="hold" grpId="0" nodeType="afterEffect">
                                  <p:stCondLst>
                                    <p:cond delay="0"/>
                                  </p:stCondLst>
                                  <p:iterate type="lt">
                                    <p:tmPct val="5000"/>
                                  </p:iterate>
                                  <p:childTnLst>
                                    <p:set>
                                      <p:cBhvr>
                                        <p:cTn id="41" dur="1" fill="hold">
                                          <p:stCondLst>
                                            <p:cond delay="0"/>
                                          </p:stCondLst>
                                        </p:cTn>
                                        <p:tgtEl>
                                          <p:spTgt spid="15"/>
                                        </p:tgtEl>
                                        <p:attrNameLst>
                                          <p:attrName>style.visibility</p:attrName>
                                        </p:attrNameLst>
                                      </p:cBhvr>
                                      <p:to>
                                        <p:strVal val="visible"/>
                                      </p:to>
                                    </p:set>
                                    <p:anim calcmode="lin" valueType="num">
                                      <p:cBhvr>
                                        <p:cTn id="42" dur="400" fill="hold"/>
                                        <p:tgtEl>
                                          <p:spTgt spid="15"/>
                                        </p:tgtEl>
                                        <p:attrNameLst>
                                          <p:attrName>ppt_w</p:attrName>
                                        </p:attrNameLst>
                                      </p:cBhvr>
                                      <p:tavLst>
                                        <p:tav tm="0">
                                          <p:val>
                                            <p:fltVal val="0"/>
                                          </p:val>
                                        </p:tav>
                                        <p:tav tm="100000">
                                          <p:val>
                                            <p:strVal val="#ppt_w"/>
                                          </p:val>
                                        </p:tav>
                                      </p:tavLst>
                                    </p:anim>
                                    <p:anim calcmode="lin" valueType="num">
                                      <p:cBhvr>
                                        <p:cTn id="43" dur="400" fill="hold"/>
                                        <p:tgtEl>
                                          <p:spTgt spid="15"/>
                                        </p:tgtEl>
                                        <p:attrNameLst>
                                          <p:attrName>ppt_h</p:attrName>
                                        </p:attrNameLst>
                                      </p:cBhvr>
                                      <p:tavLst>
                                        <p:tav tm="0">
                                          <p:val>
                                            <p:fltVal val="0"/>
                                          </p:val>
                                        </p:tav>
                                        <p:tav tm="100000">
                                          <p:val>
                                            <p:strVal val="#ppt_h"/>
                                          </p:val>
                                        </p:tav>
                                      </p:tavLst>
                                    </p:anim>
                                    <p:anim calcmode="lin" valueType="num">
                                      <p:cBhvr>
                                        <p:cTn id="44" dur="400" fill="hold"/>
                                        <p:tgtEl>
                                          <p:spTgt spid="15"/>
                                        </p:tgtEl>
                                        <p:attrNameLst>
                                          <p:attrName>style.rotation</p:attrName>
                                        </p:attrNameLst>
                                      </p:cBhvr>
                                      <p:tavLst>
                                        <p:tav tm="0">
                                          <p:val>
                                            <p:fltVal val="90"/>
                                          </p:val>
                                        </p:tav>
                                        <p:tav tm="100000">
                                          <p:val>
                                            <p:fltVal val="0"/>
                                          </p:val>
                                        </p:tav>
                                      </p:tavLst>
                                    </p:anim>
                                    <p:animEffect transition="in" filter="fade">
                                      <p:cBhvr>
                                        <p:cTn id="45" dur="400"/>
                                        <p:tgtEl>
                                          <p:spTgt spid="15"/>
                                        </p:tgtEl>
                                      </p:cBhvr>
                                    </p:animEffect>
                                  </p:childTnLst>
                                </p:cTn>
                              </p:par>
                            </p:childTnLst>
                          </p:cTn>
                        </p:par>
                        <p:par>
                          <p:cTn id="46" fill="hold">
                            <p:stCondLst>
                              <p:cond delay="3599"/>
                            </p:stCondLst>
                            <p:childTnLst>
                              <p:par>
                                <p:cTn id="47" presetID="10" presetClass="entr" presetSubtype="0"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fade">
                                      <p:cBhvr>
                                        <p:cTn id="49" dur="400"/>
                                        <p:tgtEl>
                                          <p:spTgt spid="10"/>
                                        </p:tgtEl>
                                      </p:cBhvr>
                                    </p:animEffect>
                                  </p:childTnLst>
                                </p:cTn>
                              </p:par>
                              <p:par>
                                <p:cTn id="50" presetID="10" presetClass="entr" presetSubtype="0" fill="hold" nodeType="with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fade">
                                      <p:cBhvr>
                                        <p:cTn id="52" dur="400"/>
                                        <p:tgtEl>
                                          <p:spTgt spid="11"/>
                                        </p:tgtEl>
                                      </p:cBhvr>
                                    </p:animEffect>
                                  </p:childTnLst>
                                </p:cTn>
                              </p:par>
                            </p:childTnLst>
                          </p:cTn>
                        </p:par>
                        <p:par>
                          <p:cTn id="53" fill="hold">
                            <p:stCondLst>
                              <p:cond delay="4099"/>
                            </p:stCondLst>
                            <p:childTnLst>
                              <p:par>
                                <p:cTn id="54" presetID="22" presetClass="entr" presetSubtype="8" fill="hold" grpId="0" nodeType="afterEffect">
                                  <p:stCondLst>
                                    <p:cond delay="0"/>
                                  </p:stCondLst>
                                  <p:childTnLst>
                                    <p:set>
                                      <p:cBhvr>
                                        <p:cTn id="55" dur="1" fill="hold">
                                          <p:stCondLst>
                                            <p:cond delay="0"/>
                                          </p:stCondLst>
                                        </p:cTn>
                                        <p:tgtEl>
                                          <p:spTgt spid="3"/>
                                        </p:tgtEl>
                                        <p:attrNameLst>
                                          <p:attrName>style.visibility</p:attrName>
                                        </p:attrNameLst>
                                      </p:cBhvr>
                                      <p:to>
                                        <p:strVal val="visible"/>
                                      </p:to>
                                    </p:set>
                                    <p:animEffect transition="in" filter="wipe(left)">
                                      <p:cBhvr>
                                        <p:cTn id="56" dur="400"/>
                                        <p:tgtEl>
                                          <p:spTgt spid="3"/>
                                        </p:tgtEl>
                                      </p:cBhvr>
                                    </p:animEffect>
                                  </p:childTnLst>
                                </p:cTn>
                              </p:par>
                            </p:childTnLst>
                          </p:cTn>
                        </p:par>
                        <p:par>
                          <p:cTn id="57" fill="hold">
                            <p:stCondLst>
                              <p:cond delay="4599"/>
                            </p:stCondLst>
                            <p:childTnLst>
                              <p:par>
                                <p:cTn id="58" presetID="31" presetClass="entr" presetSubtype="0" fill="hold" grpId="0" nodeType="afterEffect">
                                  <p:stCondLst>
                                    <p:cond delay="0"/>
                                  </p:stCondLst>
                                  <p:iterate type="lt">
                                    <p:tmPct val="5000"/>
                                  </p:iterate>
                                  <p:childTnLst>
                                    <p:set>
                                      <p:cBhvr>
                                        <p:cTn id="59" dur="1" fill="hold">
                                          <p:stCondLst>
                                            <p:cond delay="0"/>
                                          </p:stCondLst>
                                        </p:cTn>
                                        <p:tgtEl>
                                          <p:spTgt spid="16"/>
                                        </p:tgtEl>
                                        <p:attrNameLst>
                                          <p:attrName>style.visibility</p:attrName>
                                        </p:attrNameLst>
                                      </p:cBhvr>
                                      <p:to>
                                        <p:strVal val="visible"/>
                                      </p:to>
                                    </p:set>
                                    <p:anim calcmode="lin" valueType="num">
                                      <p:cBhvr>
                                        <p:cTn id="60" dur="400" fill="hold"/>
                                        <p:tgtEl>
                                          <p:spTgt spid="16"/>
                                        </p:tgtEl>
                                        <p:attrNameLst>
                                          <p:attrName>ppt_w</p:attrName>
                                        </p:attrNameLst>
                                      </p:cBhvr>
                                      <p:tavLst>
                                        <p:tav tm="0">
                                          <p:val>
                                            <p:fltVal val="0"/>
                                          </p:val>
                                        </p:tav>
                                        <p:tav tm="100000">
                                          <p:val>
                                            <p:strVal val="#ppt_w"/>
                                          </p:val>
                                        </p:tav>
                                      </p:tavLst>
                                    </p:anim>
                                    <p:anim calcmode="lin" valueType="num">
                                      <p:cBhvr>
                                        <p:cTn id="61" dur="400" fill="hold"/>
                                        <p:tgtEl>
                                          <p:spTgt spid="16"/>
                                        </p:tgtEl>
                                        <p:attrNameLst>
                                          <p:attrName>ppt_h</p:attrName>
                                        </p:attrNameLst>
                                      </p:cBhvr>
                                      <p:tavLst>
                                        <p:tav tm="0">
                                          <p:val>
                                            <p:fltVal val="0"/>
                                          </p:val>
                                        </p:tav>
                                        <p:tav tm="100000">
                                          <p:val>
                                            <p:strVal val="#ppt_h"/>
                                          </p:val>
                                        </p:tav>
                                      </p:tavLst>
                                    </p:anim>
                                    <p:anim calcmode="lin" valueType="num">
                                      <p:cBhvr>
                                        <p:cTn id="62" dur="400" fill="hold"/>
                                        <p:tgtEl>
                                          <p:spTgt spid="16"/>
                                        </p:tgtEl>
                                        <p:attrNameLst>
                                          <p:attrName>style.rotation</p:attrName>
                                        </p:attrNameLst>
                                      </p:cBhvr>
                                      <p:tavLst>
                                        <p:tav tm="0">
                                          <p:val>
                                            <p:fltVal val="90"/>
                                          </p:val>
                                        </p:tav>
                                        <p:tav tm="100000">
                                          <p:val>
                                            <p:fltVal val="0"/>
                                          </p:val>
                                        </p:tav>
                                      </p:tavLst>
                                    </p:anim>
                                    <p:animEffect transition="in" filter="fade">
                                      <p:cBhvr>
                                        <p:cTn id="63" dur="400"/>
                                        <p:tgtEl>
                                          <p:spTgt spid="16"/>
                                        </p:tgtEl>
                                      </p:cBhvr>
                                    </p:animEffect>
                                  </p:childTnLst>
                                </p:cTn>
                              </p:par>
                            </p:childTnLst>
                          </p:cTn>
                        </p:par>
                        <p:par>
                          <p:cTn id="64" fill="hold">
                            <p:stCondLst>
                              <p:cond delay="4800"/>
                            </p:stCondLst>
                            <p:childTnLst>
                              <p:par>
                                <p:cTn id="65" presetID="10" presetClass="entr" presetSubtype="0" fill="hold" grpId="0" nodeType="afterEffect">
                                  <p:stCondLst>
                                    <p:cond delay="0"/>
                                  </p:stCondLst>
                                  <p:childTnLst>
                                    <p:set>
                                      <p:cBhvr>
                                        <p:cTn id="66" dur="1" fill="hold">
                                          <p:stCondLst>
                                            <p:cond delay="0"/>
                                          </p:stCondLst>
                                        </p:cTn>
                                        <p:tgtEl>
                                          <p:spTgt spid="7"/>
                                        </p:tgtEl>
                                        <p:attrNameLst>
                                          <p:attrName>style.visibility</p:attrName>
                                        </p:attrNameLst>
                                      </p:cBhvr>
                                      <p:to>
                                        <p:strVal val="visible"/>
                                      </p:to>
                                    </p:set>
                                    <p:animEffect transition="in" filter="fade">
                                      <p:cBhvr>
                                        <p:cTn id="67" dur="400"/>
                                        <p:tgtEl>
                                          <p:spTgt spid="7"/>
                                        </p:tgtEl>
                                      </p:cBhvr>
                                    </p:animEffect>
                                  </p:childTnLst>
                                </p:cTn>
                              </p:par>
                              <p:par>
                                <p:cTn id="68" presetID="10" presetClass="entr" presetSubtype="0" fill="hold" nodeType="withEffect">
                                  <p:stCondLst>
                                    <p:cond delay="0"/>
                                  </p:stCondLst>
                                  <p:childTnLst>
                                    <p:set>
                                      <p:cBhvr>
                                        <p:cTn id="69" dur="1" fill="hold">
                                          <p:stCondLst>
                                            <p:cond delay="0"/>
                                          </p:stCondLst>
                                        </p:cTn>
                                        <p:tgtEl>
                                          <p:spTgt spid="8"/>
                                        </p:tgtEl>
                                        <p:attrNameLst>
                                          <p:attrName>style.visibility</p:attrName>
                                        </p:attrNameLst>
                                      </p:cBhvr>
                                      <p:to>
                                        <p:strVal val="visible"/>
                                      </p:to>
                                    </p:set>
                                    <p:animEffect transition="in" filter="fade">
                                      <p:cBhvr>
                                        <p:cTn id="70" dur="400"/>
                                        <p:tgtEl>
                                          <p:spTgt spid="8"/>
                                        </p:tgtEl>
                                      </p:cBhvr>
                                    </p:animEffect>
                                  </p:childTnLst>
                                </p:cTn>
                              </p:par>
                            </p:childTnLst>
                          </p:cTn>
                        </p:par>
                        <p:par>
                          <p:cTn id="71" fill="hold">
                            <p:stCondLst>
                              <p:cond delay="5300"/>
                            </p:stCondLst>
                            <p:childTnLst>
                              <p:par>
                                <p:cTn id="72" presetID="22" presetClass="entr" presetSubtype="8" fill="hold" grpId="0" nodeType="afterEffect">
                                  <p:stCondLst>
                                    <p:cond delay="0"/>
                                  </p:stCondLst>
                                  <p:childTnLst>
                                    <p:set>
                                      <p:cBhvr>
                                        <p:cTn id="73" dur="1" fill="hold">
                                          <p:stCondLst>
                                            <p:cond delay="0"/>
                                          </p:stCondLst>
                                        </p:cTn>
                                        <p:tgtEl>
                                          <p:spTgt spid="4"/>
                                        </p:tgtEl>
                                        <p:attrNameLst>
                                          <p:attrName>style.visibility</p:attrName>
                                        </p:attrNameLst>
                                      </p:cBhvr>
                                      <p:to>
                                        <p:strVal val="visible"/>
                                      </p:to>
                                    </p:set>
                                    <p:animEffect transition="in" filter="wipe(left)">
                                      <p:cBhvr>
                                        <p:cTn id="74" dur="400"/>
                                        <p:tgtEl>
                                          <p:spTgt spid="4"/>
                                        </p:tgtEl>
                                      </p:cBhvr>
                                    </p:animEffect>
                                  </p:childTnLst>
                                </p:cTn>
                              </p:par>
                            </p:childTnLst>
                          </p:cTn>
                        </p:par>
                        <p:par>
                          <p:cTn id="75" fill="hold">
                            <p:stCondLst>
                              <p:cond delay="5800"/>
                            </p:stCondLst>
                            <p:childTnLst>
                              <p:par>
                                <p:cTn id="76" presetID="31" presetClass="entr" presetSubtype="0" fill="hold" grpId="0" nodeType="afterEffect">
                                  <p:stCondLst>
                                    <p:cond delay="0"/>
                                  </p:stCondLst>
                                  <p:iterate type="lt">
                                    <p:tmPct val="5000"/>
                                  </p:iterate>
                                  <p:childTnLst>
                                    <p:set>
                                      <p:cBhvr>
                                        <p:cTn id="77" dur="1" fill="hold">
                                          <p:stCondLst>
                                            <p:cond delay="0"/>
                                          </p:stCondLst>
                                        </p:cTn>
                                        <p:tgtEl>
                                          <p:spTgt spid="17"/>
                                        </p:tgtEl>
                                        <p:attrNameLst>
                                          <p:attrName>style.visibility</p:attrName>
                                        </p:attrNameLst>
                                      </p:cBhvr>
                                      <p:to>
                                        <p:strVal val="visible"/>
                                      </p:to>
                                    </p:set>
                                    <p:anim calcmode="lin" valueType="num">
                                      <p:cBhvr>
                                        <p:cTn id="78" dur="400" fill="hold"/>
                                        <p:tgtEl>
                                          <p:spTgt spid="17"/>
                                        </p:tgtEl>
                                        <p:attrNameLst>
                                          <p:attrName>ppt_w</p:attrName>
                                        </p:attrNameLst>
                                      </p:cBhvr>
                                      <p:tavLst>
                                        <p:tav tm="0">
                                          <p:val>
                                            <p:fltVal val="0"/>
                                          </p:val>
                                        </p:tav>
                                        <p:tav tm="100000">
                                          <p:val>
                                            <p:strVal val="#ppt_w"/>
                                          </p:val>
                                        </p:tav>
                                      </p:tavLst>
                                    </p:anim>
                                    <p:anim calcmode="lin" valueType="num">
                                      <p:cBhvr>
                                        <p:cTn id="79" dur="400" fill="hold"/>
                                        <p:tgtEl>
                                          <p:spTgt spid="17"/>
                                        </p:tgtEl>
                                        <p:attrNameLst>
                                          <p:attrName>ppt_h</p:attrName>
                                        </p:attrNameLst>
                                      </p:cBhvr>
                                      <p:tavLst>
                                        <p:tav tm="0">
                                          <p:val>
                                            <p:fltVal val="0"/>
                                          </p:val>
                                        </p:tav>
                                        <p:tav tm="100000">
                                          <p:val>
                                            <p:strVal val="#ppt_h"/>
                                          </p:val>
                                        </p:tav>
                                      </p:tavLst>
                                    </p:anim>
                                    <p:anim calcmode="lin" valueType="num">
                                      <p:cBhvr>
                                        <p:cTn id="80" dur="400" fill="hold"/>
                                        <p:tgtEl>
                                          <p:spTgt spid="17"/>
                                        </p:tgtEl>
                                        <p:attrNameLst>
                                          <p:attrName>style.rotation</p:attrName>
                                        </p:attrNameLst>
                                      </p:cBhvr>
                                      <p:tavLst>
                                        <p:tav tm="0">
                                          <p:val>
                                            <p:fltVal val="90"/>
                                          </p:val>
                                        </p:tav>
                                        <p:tav tm="100000">
                                          <p:val>
                                            <p:fltVal val="0"/>
                                          </p:val>
                                        </p:tav>
                                      </p:tavLst>
                                    </p:anim>
                                    <p:animEffect transition="in" filter="fade">
                                      <p:cBhvr>
                                        <p:cTn id="81" dur="400"/>
                                        <p:tgtEl>
                                          <p:spTgt spid="17"/>
                                        </p:tgtEl>
                                      </p:cBhvr>
                                    </p:animEffect>
                                  </p:childTnLst>
                                </p:cTn>
                              </p:par>
                            </p:childTnLst>
                          </p:cTn>
                        </p:par>
                        <p:par>
                          <p:cTn id="82" fill="hold">
                            <p:stCondLst>
                              <p:cond delay="6000"/>
                            </p:stCondLst>
                            <p:childTnLst>
                              <p:par>
                                <p:cTn id="83" presetID="10" presetClass="entr" presetSubtype="0" fill="hold" grpId="0" nodeType="afterEffect">
                                  <p:stCondLst>
                                    <p:cond delay="0"/>
                                  </p:stCondLst>
                                  <p:childTnLst>
                                    <p:set>
                                      <p:cBhvr>
                                        <p:cTn id="84" dur="1" fill="hold">
                                          <p:stCondLst>
                                            <p:cond delay="0"/>
                                          </p:stCondLst>
                                        </p:cTn>
                                        <p:tgtEl>
                                          <p:spTgt spid="13"/>
                                        </p:tgtEl>
                                        <p:attrNameLst>
                                          <p:attrName>style.visibility</p:attrName>
                                        </p:attrNameLst>
                                      </p:cBhvr>
                                      <p:to>
                                        <p:strVal val="visible"/>
                                      </p:to>
                                    </p:set>
                                    <p:animEffect transition="in" filter="fade">
                                      <p:cBhvr>
                                        <p:cTn id="85" dur="400"/>
                                        <p:tgtEl>
                                          <p:spTgt spid="13"/>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12"/>
                                        </p:tgtEl>
                                        <p:attrNameLst>
                                          <p:attrName>style.visibility</p:attrName>
                                        </p:attrNameLst>
                                      </p:cBhvr>
                                      <p:to>
                                        <p:strVal val="visible"/>
                                      </p:to>
                                    </p:set>
                                    <p:animEffect transition="in" filter="fade">
                                      <p:cBhvr>
                                        <p:cTn id="88" dur="400"/>
                                        <p:tgtEl>
                                          <p:spTgt spid="12"/>
                                        </p:tgtEl>
                                      </p:cBhvr>
                                    </p:animEffect>
                                  </p:childTnLst>
                                </p:cTn>
                              </p:par>
                            </p:childTnLst>
                          </p:cTn>
                        </p:par>
                        <p:par>
                          <p:cTn id="89" fill="hold">
                            <p:stCondLst>
                              <p:cond delay="6500"/>
                            </p:stCondLst>
                            <p:childTnLst>
                              <p:par>
                                <p:cTn id="90" presetID="22" presetClass="entr" presetSubtype="8" fill="hold" grpId="0" nodeType="afterEffect">
                                  <p:stCondLst>
                                    <p:cond delay="0"/>
                                  </p:stCondLst>
                                  <p:childTnLst>
                                    <p:set>
                                      <p:cBhvr>
                                        <p:cTn id="91" dur="1" fill="hold">
                                          <p:stCondLst>
                                            <p:cond delay="0"/>
                                          </p:stCondLst>
                                        </p:cTn>
                                        <p:tgtEl>
                                          <p:spTgt spid="5"/>
                                        </p:tgtEl>
                                        <p:attrNameLst>
                                          <p:attrName>style.visibility</p:attrName>
                                        </p:attrNameLst>
                                      </p:cBhvr>
                                      <p:to>
                                        <p:strVal val="visible"/>
                                      </p:to>
                                    </p:set>
                                    <p:animEffect transition="in" filter="wipe(left)">
                                      <p:cBhvr>
                                        <p:cTn id="92" dur="400"/>
                                        <p:tgtEl>
                                          <p:spTgt spid="5"/>
                                        </p:tgtEl>
                                      </p:cBhvr>
                                    </p:animEffect>
                                  </p:childTnLst>
                                </p:cTn>
                              </p:par>
                            </p:childTnLst>
                          </p:cTn>
                        </p:par>
                        <p:par>
                          <p:cTn id="93" fill="hold">
                            <p:stCondLst>
                              <p:cond delay="7000"/>
                            </p:stCondLst>
                            <p:childTnLst>
                              <p:par>
                                <p:cTn id="94" presetID="31" presetClass="entr" presetSubtype="0" fill="hold" grpId="0" nodeType="afterEffect">
                                  <p:stCondLst>
                                    <p:cond delay="0"/>
                                  </p:stCondLst>
                                  <p:iterate type="lt">
                                    <p:tmPct val="5000"/>
                                  </p:iterate>
                                  <p:childTnLst>
                                    <p:set>
                                      <p:cBhvr>
                                        <p:cTn id="95" dur="1" fill="hold">
                                          <p:stCondLst>
                                            <p:cond delay="0"/>
                                          </p:stCondLst>
                                        </p:cTn>
                                        <p:tgtEl>
                                          <p:spTgt spid="18"/>
                                        </p:tgtEl>
                                        <p:attrNameLst>
                                          <p:attrName>style.visibility</p:attrName>
                                        </p:attrNameLst>
                                      </p:cBhvr>
                                      <p:to>
                                        <p:strVal val="visible"/>
                                      </p:to>
                                    </p:set>
                                    <p:anim calcmode="lin" valueType="num">
                                      <p:cBhvr>
                                        <p:cTn id="96" dur="400" fill="hold"/>
                                        <p:tgtEl>
                                          <p:spTgt spid="18"/>
                                        </p:tgtEl>
                                        <p:attrNameLst>
                                          <p:attrName>ppt_w</p:attrName>
                                        </p:attrNameLst>
                                      </p:cBhvr>
                                      <p:tavLst>
                                        <p:tav tm="0">
                                          <p:val>
                                            <p:fltVal val="0"/>
                                          </p:val>
                                        </p:tav>
                                        <p:tav tm="100000">
                                          <p:val>
                                            <p:strVal val="#ppt_w"/>
                                          </p:val>
                                        </p:tav>
                                      </p:tavLst>
                                    </p:anim>
                                    <p:anim calcmode="lin" valueType="num">
                                      <p:cBhvr>
                                        <p:cTn id="97" dur="400" fill="hold"/>
                                        <p:tgtEl>
                                          <p:spTgt spid="18"/>
                                        </p:tgtEl>
                                        <p:attrNameLst>
                                          <p:attrName>ppt_h</p:attrName>
                                        </p:attrNameLst>
                                      </p:cBhvr>
                                      <p:tavLst>
                                        <p:tav tm="0">
                                          <p:val>
                                            <p:fltVal val="0"/>
                                          </p:val>
                                        </p:tav>
                                        <p:tav tm="100000">
                                          <p:val>
                                            <p:strVal val="#ppt_h"/>
                                          </p:val>
                                        </p:tav>
                                      </p:tavLst>
                                    </p:anim>
                                    <p:anim calcmode="lin" valueType="num">
                                      <p:cBhvr>
                                        <p:cTn id="98" dur="400" fill="hold"/>
                                        <p:tgtEl>
                                          <p:spTgt spid="18"/>
                                        </p:tgtEl>
                                        <p:attrNameLst>
                                          <p:attrName>style.rotation</p:attrName>
                                        </p:attrNameLst>
                                      </p:cBhvr>
                                      <p:tavLst>
                                        <p:tav tm="0">
                                          <p:val>
                                            <p:fltVal val="90"/>
                                          </p:val>
                                        </p:tav>
                                        <p:tav tm="100000">
                                          <p:val>
                                            <p:fltVal val="0"/>
                                          </p:val>
                                        </p:tav>
                                      </p:tavLst>
                                    </p:anim>
                                    <p:animEffect transition="in" filter="fade">
                                      <p:cBhvr>
                                        <p:cTn id="99" dur="400"/>
                                        <p:tgtEl>
                                          <p:spTgt spid="18"/>
                                        </p:tgtEl>
                                      </p:cBhvr>
                                    </p:animEffect>
                                  </p:childTnLst>
                                </p:cTn>
                              </p:par>
                            </p:childTnLst>
                          </p:cTn>
                        </p:par>
                        <p:par>
                          <p:cTn id="100" fill="hold">
                            <p:stCondLst>
                              <p:cond delay="7200"/>
                            </p:stCondLst>
                            <p:childTnLst>
                              <p:par>
                                <p:cTn id="101" presetID="10" presetClass="entr" presetSubtype="0" fill="hold" grpId="0" nodeType="afterEffect">
                                  <p:stCondLst>
                                    <p:cond delay="0"/>
                                  </p:stCondLst>
                                  <p:childTnLst>
                                    <p:set>
                                      <p:cBhvr>
                                        <p:cTn id="102" dur="1" fill="hold">
                                          <p:stCondLst>
                                            <p:cond delay="0"/>
                                          </p:stCondLst>
                                        </p:cTn>
                                        <p:tgtEl>
                                          <p:spTgt spid="9"/>
                                        </p:tgtEl>
                                        <p:attrNameLst>
                                          <p:attrName>style.visibility</p:attrName>
                                        </p:attrNameLst>
                                      </p:cBhvr>
                                      <p:to>
                                        <p:strVal val="visible"/>
                                      </p:to>
                                    </p:set>
                                    <p:animEffect transition="in" filter="fade">
                                      <p:cBhvr>
                                        <p:cTn id="103" dur="4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p:bldP spid="7" grpId="0"/>
      <p:bldP spid="9" grpId="0"/>
      <p:bldP spid="10" grpId="0"/>
      <p:bldP spid="12" grpId="0"/>
      <p:bldP spid="13" grpId="0"/>
      <p:bldP spid="14" grpId="0" animBg="1"/>
      <p:bldP spid="15" grpId="0" animBg="1"/>
      <p:bldP spid="16" grpId="0" animBg="1"/>
      <p:bldP spid="17" grpId="0" animBg="1"/>
      <p:bldP spid="18" grpId="0" animBg="1"/>
      <p:bldP spid="23" grpId="0" animBg="1"/>
      <p:bldP spid="25" grpId="0"/>
      <p:bldP spid="26" grpId="0"/>
      <p:bldP spid="27"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blip>
          <a:srcRect/>
          <a:stretch>
            <a:fillRect/>
          </a:stretch>
        </a:blipFill>
        <a:effectLst/>
      </p:bgPr>
    </p:bg>
    <p:spTree>
      <p:nvGrpSpPr>
        <p:cNvPr id="1" name=""/>
        <p:cNvGrpSpPr/>
        <p:nvPr/>
      </p:nvGrpSpPr>
      <p:grpSpPr>
        <a:xfrm>
          <a:off x="0" y="0"/>
          <a:ext cx="0" cy="0"/>
          <a:chOff x="0" y="0"/>
          <a:chExt cx="0" cy="0"/>
        </a:xfrm>
      </p:grpSpPr>
      <p:sp>
        <p:nvSpPr>
          <p:cNvPr id="4" name="矩形 3"/>
          <p:cNvSpPr/>
          <p:nvPr/>
        </p:nvSpPr>
        <p:spPr>
          <a:xfrm>
            <a:off x="2169613" y="1612900"/>
            <a:ext cx="7848600" cy="3441700"/>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 name="矩形 4"/>
          <p:cNvSpPr/>
          <p:nvPr/>
        </p:nvSpPr>
        <p:spPr>
          <a:xfrm>
            <a:off x="5052229" y="2873042"/>
            <a:ext cx="2083369" cy="938706"/>
          </a:xfrm>
          <a:prstGeom prst="rect">
            <a:avLst/>
          </a:prstGeom>
        </p:spPr>
        <p:txBody>
          <a:bodyPr wrap="none" lIns="121909" tIns="60954" rIns="121909" bIns="60954">
            <a:spAutoFit/>
          </a:bodyPr>
          <a:lstStyle/>
          <a:p>
            <a:pPr algn="ctr"/>
            <a:r>
              <a:rPr lang="en-US" altLang="zh-CN" sz="5300" dirty="0">
                <a:solidFill>
                  <a:prstClr val="white"/>
                </a:solidFill>
                <a:latin typeface="Capture it" panose="02000500000000000000" pitchFamily="2" charset="0"/>
              </a:rPr>
              <a:t>thanks</a:t>
            </a:r>
            <a:endParaRPr lang="zh-CN" altLang="en-US" sz="5300" dirty="0">
              <a:solidFill>
                <a:prstClr val="white"/>
              </a:solidFill>
              <a:latin typeface="Capture it" panose="02000500000000000000" pitchFamily="2" charset="0"/>
            </a:endParaRPr>
          </a:p>
        </p:txBody>
      </p:sp>
      <p:sp>
        <p:nvSpPr>
          <p:cNvPr id="6" name="文本框 5"/>
          <p:cNvSpPr txBox="1"/>
          <p:nvPr/>
        </p:nvSpPr>
        <p:spPr>
          <a:xfrm>
            <a:off x="3807913" y="1612900"/>
            <a:ext cx="4572000" cy="1569660"/>
          </a:xfrm>
          <a:prstGeom prst="rect">
            <a:avLst/>
          </a:prstGeom>
          <a:noFill/>
        </p:spPr>
        <p:txBody>
          <a:bodyPr wrap="square" rtlCol="0">
            <a:spAutoFit/>
          </a:bodyPr>
          <a:lstStyle/>
          <a:p>
            <a:pPr algn="ctr"/>
            <a:r>
              <a:rPr lang="en-US" altLang="zh-CN" sz="9600" dirty="0">
                <a:solidFill>
                  <a:prstClr val="white"/>
                </a:solidFill>
                <a:latin typeface="Capture it" panose="02000500000000000000" pitchFamily="2" charset="0"/>
              </a:rPr>
              <a:t>2030</a:t>
            </a:r>
            <a:endParaRPr lang="zh-CN" altLang="en-US" sz="9600" dirty="0">
              <a:solidFill>
                <a:prstClr val="white"/>
              </a:solidFill>
              <a:latin typeface="Capture it" panose="02000500000000000000" pitchFamily="2" charset="0"/>
            </a:endParaRPr>
          </a:p>
        </p:txBody>
      </p:sp>
      <p:sp>
        <p:nvSpPr>
          <p:cNvPr id="7" name="TextBox 40"/>
          <p:cNvSpPr txBox="1"/>
          <p:nvPr/>
        </p:nvSpPr>
        <p:spPr>
          <a:xfrm>
            <a:off x="3481660" y="4253194"/>
            <a:ext cx="5224507" cy="523028"/>
          </a:xfrm>
          <a:prstGeom prst="rect">
            <a:avLst/>
          </a:prstGeom>
          <a:noFill/>
        </p:spPr>
        <p:txBody>
          <a:bodyPr wrap="none" rtlCol="0">
            <a:spAutoFit/>
          </a:bodyPr>
          <a:lstStyle/>
          <a:p>
            <a:pPr algn="ctr"/>
            <a:r>
              <a:rPr lang="en-US" altLang="zh-CN" sz="935" dirty="0">
                <a:solidFill>
                  <a:prstClr val="white"/>
                </a:solidFill>
              </a:rPr>
              <a:t>2020 year-end summary work summarizes the boutique PPT</a:t>
            </a:r>
          </a:p>
          <a:p>
            <a:pPr algn="ctr"/>
            <a:r>
              <a:rPr lang="en-US" altLang="zh-CN" sz="935" dirty="0">
                <a:solidFill>
                  <a:prstClr val="white"/>
                </a:solidFill>
              </a:rPr>
              <a:t>About the summary text input or copy here2020 year-end summary work summarizes the boutique PPT</a:t>
            </a:r>
          </a:p>
          <a:p>
            <a:pPr algn="ctr"/>
            <a:r>
              <a:rPr lang="en-US" altLang="zh-CN" sz="935" dirty="0">
                <a:solidFill>
                  <a:prstClr val="white"/>
                </a:solidFill>
              </a:rPr>
              <a:t>About the summary text input or copy here</a:t>
            </a:r>
          </a:p>
        </p:txBody>
      </p:sp>
      <p:sp>
        <p:nvSpPr>
          <p:cNvPr id="8" name="TextBox 39"/>
          <p:cNvSpPr txBox="1"/>
          <p:nvPr/>
        </p:nvSpPr>
        <p:spPr>
          <a:xfrm>
            <a:off x="3254033" y="3811748"/>
            <a:ext cx="5679760" cy="420564"/>
          </a:xfrm>
          <a:prstGeom prst="rect">
            <a:avLst/>
          </a:prstGeom>
          <a:noFill/>
        </p:spPr>
        <p:txBody>
          <a:bodyPr wrap="none" rtlCol="0">
            <a:spAutoFit/>
          </a:bodyPr>
          <a:lstStyle/>
          <a:p>
            <a:pPr algn="ctr"/>
            <a:r>
              <a:rPr lang="zh-CN" altLang="en-US" sz="2135" dirty="0">
                <a:solidFill>
                  <a:prstClr val="white"/>
                </a:solidFill>
                <a:latin typeface="微软雅黑" panose="020B0503020204020204" pitchFamily="34" charset="-122"/>
                <a:ea typeface="微软雅黑" panose="020B0503020204020204" pitchFamily="34" charset="-122"/>
              </a:rPr>
              <a:t>年终总结  新年计划 述职报告  工作汇报  通用</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par>
                          <p:cTn id="8" fill="hold">
                            <p:stCondLst>
                              <p:cond delay="2000"/>
                            </p:stCondLst>
                            <p:childTnLst>
                              <p:par>
                                <p:cTn id="9" presetID="56" presetClass="entr" presetSubtype="0" fill="hold" grpId="0" nodeType="afterEffect">
                                  <p:stCondLst>
                                    <p:cond delay="0"/>
                                  </p:stCondLst>
                                  <p:iterate type="lt">
                                    <p:tmPct val="10000"/>
                                  </p:iterate>
                                  <p:childTnLst>
                                    <p:set>
                                      <p:cBhvr>
                                        <p:cTn id="10" dur="1" fill="hold">
                                          <p:stCondLst>
                                            <p:cond delay="0"/>
                                          </p:stCondLst>
                                        </p:cTn>
                                        <p:tgtEl>
                                          <p:spTgt spid="6"/>
                                        </p:tgtEl>
                                        <p:attrNameLst>
                                          <p:attrName>style.visibility</p:attrName>
                                        </p:attrNameLst>
                                      </p:cBhvr>
                                      <p:to>
                                        <p:strVal val="visible"/>
                                      </p:to>
                                    </p:set>
                                    <p:anim by="(-#ppt_w*2)" calcmode="lin" valueType="num">
                                      <p:cBhvr rctx="PPT">
                                        <p:cTn id="11" dur="500" autoRev="1" fill="hold">
                                          <p:stCondLst>
                                            <p:cond delay="0"/>
                                          </p:stCondLst>
                                        </p:cTn>
                                        <p:tgtEl>
                                          <p:spTgt spid="6"/>
                                        </p:tgtEl>
                                        <p:attrNameLst>
                                          <p:attrName>ppt_w</p:attrName>
                                        </p:attrNameLst>
                                      </p:cBhvr>
                                    </p:anim>
                                    <p:anim by="(#ppt_w*0.50)" calcmode="lin" valueType="num">
                                      <p:cBhvr>
                                        <p:cTn id="12" dur="500" decel="50000" autoRev="1" fill="hold">
                                          <p:stCondLst>
                                            <p:cond delay="0"/>
                                          </p:stCondLst>
                                        </p:cTn>
                                        <p:tgtEl>
                                          <p:spTgt spid="6"/>
                                        </p:tgtEl>
                                        <p:attrNameLst>
                                          <p:attrName>ppt_x</p:attrName>
                                        </p:attrNameLst>
                                      </p:cBhvr>
                                    </p:anim>
                                    <p:anim from="(-#ppt_h/2)" to="(#ppt_y)" calcmode="lin" valueType="num">
                                      <p:cBhvr>
                                        <p:cTn id="13" dur="1000" fill="hold">
                                          <p:stCondLst>
                                            <p:cond delay="0"/>
                                          </p:stCondLst>
                                        </p:cTn>
                                        <p:tgtEl>
                                          <p:spTgt spid="6"/>
                                        </p:tgtEl>
                                        <p:attrNameLst>
                                          <p:attrName>ppt_y</p:attrName>
                                        </p:attrNameLst>
                                      </p:cBhvr>
                                    </p:anim>
                                    <p:animRot by="21600000">
                                      <p:cBhvr>
                                        <p:cTn id="14" dur="1000" fill="hold">
                                          <p:stCondLst>
                                            <p:cond delay="0"/>
                                          </p:stCondLst>
                                        </p:cTn>
                                        <p:tgtEl>
                                          <p:spTgt spid="6"/>
                                        </p:tgtEl>
                                        <p:attrNameLst>
                                          <p:attrName>r</p:attrName>
                                        </p:attrNameLst>
                                      </p:cBhvr>
                                    </p:animRot>
                                  </p:childTnLst>
                                </p:cTn>
                              </p:par>
                            </p:childTnLst>
                          </p:cTn>
                        </p:par>
                        <p:par>
                          <p:cTn id="15" fill="hold">
                            <p:stCondLst>
                              <p:cond delay="3299"/>
                            </p:stCondLst>
                            <p:childTnLst>
                              <p:par>
                                <p:cTn id="16" presetID="22" presetClass="entr" presetSubtype="8"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left)">
                                      <p:cBhvr>
                                        <p:cTn id="18" dur="2000"/>
                                        <p:tgtEl>
                                          <p:spTgt spid="5"/>
                                        </p:tgtEl>
                                      </p:cBhvr>
                                    </p:animEffect>
                                  </p:childTnLst>
                                </p:cTn>
                              </p:par>
                            </p:childTnLst>
                          </p:cTn>
                        </p:par>
                        <p:par>
                          <p:cTn id="19" fill="hold">
                            <p:stCondLst>
                              <p:cond delay="5299"/>
                            </p:stCondLst>
                            <p:childTnLst>
                              <p:par>
                                <p:cTn id="20" presetID="42" presetClass="entr" presetSubtype="0"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1000"/>
                                        <p:tgtEl>
                                          <p:spTgt spid="8"/>
                                        </p:tgtEl>
                                      </p:cBhvr>
                                    </p:animEffect>
                                    <p:anim calcmode="lin" valueType="num">
                                      <p:cBhvr>
                                        <p:cTn id="23" dur="1000" fill="hold"/>
                                        <p:tgtEl>
                                          <p:spTgt spid="8"/>
                                        </p:tgtEl>
                                        <p:attrNameLst>
                                          <p:attrName>ppt_x</p:attrName>
                                        </p:attrNameLst>
                                      </p:cBhvr>
                                      <p:tavLst>
                                        <p:tav tm="0">
                                          <p:val>
                                            <p:strVal val="#ppt_x"/>
                                          </p:val>
                                        </p:tav>
                                        <p:tav tm="100000">
                                          <p:val>
                                            <p:strVal val="#ppt_x"/>
                                          </p:val>
                                        </p:tav>
                                      </p:tavLst>
                                    </p:anim>
                                    <p:anim calcmode="lin" valueType="num">
                                      <p:cBhvr>
                                        <p:cTn id="24" dur="10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6299"/>
                            </p:stCondLst>
                            <p:childTnLst>
                              <p:par>
                                <p:cTn id="26" presetID="10" presetClass="entr" presetSubtype="0" fill="hold" grpId="0" nodeType="after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P spid="7"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blip>
          <a:srcRect/>
          <a:stretch>
            <a:fillRect t="-83000" b="-83000"/>
          </a:stretch>
        </a:blipFill>
        <a:effectLst/>
      </p:bgPr>
    </p:bg>
    <p:spTree>
      <p:nvGrpSpPr>
        <p:cNvPr id="1" name=""/>
        <p:cNvGrpSpPr/>
        <p:nvPr/>
      </p:nvGrpSpPr>
      <p:grpSpPr>
        <a:xfrm>
          <a:off x="0" y="0"/>
          <a:ext cx="0" cy="0"/>
          <a:chOff x="0" y="0"/>
          <a:chExt cx="0" cy="0"/>
        </a:xfrm>
      </p:grpSpPr>
      <p:sp>
        <p:nvSpPr>
          <p:cNvPr id="23" name="矩形 22"/>
          <p:cNvSpPr/>
          <p:nvPr/>
        </p:nvSpPr>
        <p:spPr>
          <a:xfrm>
            <a:off x="333475" y="157318"/>
            <a:ext cx="113573" cy="591328"/>
          </a:xfrm>
          <a:prstGeom prst="rect">
            <a:avLst/>
          </a:prstGeom>
          <a:blipFill>
            <a:blip r:embed="rId3" cstate="screen"/>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fontAlgn="base">
              <a:spcBef>
                <a:spcPct val="0"/>
              </a:spcBef>
              <a:spcAft>
                <a:spcPct val="0"/>
              </a:spcAft>
            </a:pPr>
            <a:endParaRPr lang="zh-CN" altLang="en-US" sz="2400">
              <a:solidFill>
                <a:prstClr val="white"/>
              </a:solidFill>
            </a:endParaRPr>
          </a:p>
        </p:txBody>
      </p:sp>
      <p:cxnSp>
        <p:nvCxnSpPr>
          <p:cNvPr id="24" name="直接连接符 23"/>
          <p:cNvCxnSpPr/>
          <p:nvPr/>
        </p:nvCxnSpPr>
        <p:spPr>
          <a:xfrm>
            <a:off x="158720" y="789551"/>
            <a:ext cx="9903519" cy="2315"/>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sp>
        <p:nvSpPr>
          <p:cNvPr id="25" name="TextBox 6"/>
          <p:cNvSpPr txBox="1"/>
          <p:nvPr/>
        </p:nvSpPr>
        <p:spPr>
          <a:xfrm>
            <a:off x="476815" y="78832"/>
            <a:ext cx="4320480" cy="502766"/>
          </a:xfrm>
          <a:prstGeom prst="rect">
            <a:avLst/>
          </a:prstGeom>
          <a:noFill/>
          <a:effectLst>
            <a:outerShdw blurRad="12700" dist="12700" dir="2700000" algn="tl" rotWithShape="0">
              <a:prstClr val="black">
                <a:alpha val="40000"/>
              </a:prstClr>
            </a:outerShdw>
          </a:effectLst>
        </p:spPr>
        <p:txBody>
          <a:bodyPr wrap="square">
            <a:spAutoFit/>
          </a:bodyPr>
          <a:lstStyle/>
          <a:p>
            <a:pPr defTabSz="1219200">
              <a:defRPr/>
            </a:pPr>
            <a:r>
              <a:rPr lang="zh-CN" altLang="en-US" sz="2665" b="1" dirty="0">
                <a:ln w="6350">
                  <a:noFill/>
                </a:ln>
                <a:solidFill>
                  <a:prstClr val="black">
                    <a:lumMod val="65000"/>
                    <a:lumOff val="35000"/>
                  </a:prstClr>
                </a:solidFill>
                <a:latin typeface="微软雅黑" panose="020B0503020204020204" pitchFamily="34" charset="-122"/>
                <a:ea typeface="微软雅黑" panose="020B0503020204020204" pitchFamily="34" charset="-122"/>
              </a:rPr>
              <a:t>在</a:t>
            </a:r>
            <a:r>
              <a:rPr lang="zh-CN" altLang="en-US" sz="2665" b="1">
                <a:ln w="6350">
                  <a:noFill/>
                </a:ln>
                <a:solidFill>
                  <a:prstClr val="black">
                    <a:lumMod val="65000"/>
                    <a:lumOff val="35000"/>
                  </a:prstClr>
                </a:solidFill>
                <a:latin typeface="微软雅黑" panose="020B0503020204020204" pitchFamily="34" charset="-122"/>
                <a:ea typeface="微软雅黑" panose="020B0503020204020204" pitchFamily="34" charset="-122"/>
              </a:rPr>
              <a:t>这里填写文本标题</a:t>
            </a:r>
            <a:endParaRPr lang="zh-CN" altLang="en-US" sz="2665" b="1" dirty="0">
              <a:ln w="6350">
                <a:noFill/>
              </a:ln>
              <a:solidFill>
                <a:prstClr val="black">
                  <a:lumMod val="65000"/>
                  <a:lumOff val="35000"/>
                </a:prstClr>
              </a:solidFill>
              <a:latin typeface="微软雅黑" panose="020B0503020204020204" pitchFamily="34" charset="-122"/>
              <a:ea typeface="微软雅黑" panose="020B0503020204020204" pitchFamily="34" charset="-122"/>
            </a:endParaRPr>
          </a:p>
        </p:txBody>
      </p:sp>
      <p:sp>
        <p:nvSpPr>
          <p:cNvPr id="26" name="矩形 25"/>
          <p:cNvSpPr/>
          <p:nvPr/>
        </p:nvSpPr>
        <p:spPr>
          <a:xfrm>
            <a:off x="499270" y="448383"/>
            <a:ext cx="3777381" cy="318100"/>
          </a:xfrm>
          <a:prstGeom prst="rect">
            <a:avLst/>
          </a:prstGeom>
        </p:spPr>
        <p:txBody>
          <a:bodyPr wrap="none">
            <a:spAutoFit/>
          </a:bodyPr>
          <a:lstStyle/>
          <a:p>
            <a:pPr defTabSz="1219200" fontAlgn="base">
              <a:spcBef>
                <a:spcPct val="0"/>
              </a:spcBef>
              <a:spcAft>
                <a:spcPct val="0"/>
              </a:spcAft>
            </a:pPr>
            <a:r>
              <a:rPr lang="en-US" altLang="zh-CN" sz="1465" dirty="0">
                <a:solidFill>
                  <a:prstClr val="black">
                    <a:lumMod val="65000"/>
                    <a:lumOff val="35000"/>
                  </a:prstClr>
                </a:solidFill>
                <a:latin typeface="微软雅黑" panose="020B0503020204020204" pitchFamily="34" charset="-122"/>
                <a:ea typeface="微软雅黑" panose="020B0503020204020204" pitchFamily="34" charset="-122"/>
              </a:rPr>
              <a:t>Here to fill in the title of the courseware</a:t>
            </a:r>
            <a:endParaRPr lang="zh-CN" altLang="en-US" sz="1465" dirty="0">
              <a:solidFill>
                <a:prstClr val="black">
                  <a:lumMod val="65000"/>
                  <a:lumOff val="35000"/>
                </a:prstClr>
              </a:solidFill>
              <a:latin typeface="微软雅黑" panose="020B0503020204020204" pitchFamily="34" charset="-122"/>
              <a:ea typeface="微软雅黑" panose="020B0503020204020204" pitchFamily="34" charset="-122"/>
            </a:endParaRPr>
          </a:p>
        </p:txBody>
      </p:sp>
      <p:sp>
        <p:nvSpPr>
          <p:cNvPr id="27" name="矩形 26"/>
          <p:cNvSpPr/>
          <p:nvPr/>
        </p:nvSpPr>
        <p:spPr>
          <a:xfrm>
            <a:off x="158720" y="157318"/>
            <a:ext cx="113573" cy="591328"/>
          </a:xfrm>
          <a:prstGeom prst="rect">
            <a:avLst/>
          </a:prstGeom>
          <a:blipFill>
            <a:blip r:embed="rId4" cstate="screen"/>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fontAlgn="base">
              <a:spcBef>
                <a:spcPct val="0"/>
              </a:spcBef>
              <a:spcAft>
                <a:spcPct val="0"/>
              </a:spcAft>
            </a:pPr>
            <a:endParaRPr lang="zh-CN" altLang="en-US" sz="2400">
              <a:solidFill>
                <a:prstClr val="white"/>
              </a:solidFill>
            </a:endParaRPr>
          </a:p>
        </p:txBody>
      </p:sp>
      <p:sp>
        <p:nvSpPr>
          <p:cNvPr id="28" name="Rectangle 5"/>
          <p:cNvSpPr/>
          <p:nvPr/>
        </p:nvSpPr>
        <p:spPr bwMode="auto">
          <a:xfrm>
            <a:off x="1186200" y="2186970"/>
            <a:ext cx="2832853" cy="320351"/>
          </a:xfrm>
          <a:prstGeom prst="rect">
            <a:avLst/>
          </a:prstGeom>
          <a:blipFill>
            <a:blip r:embed="rId5" cstate="screen"/>
            <a:stretch>
              <a:fillRect/>
            </a:stretch>
          </a:blipFill>
          <a:ln>
            <a:noFill/>
          </a:ln>
        </p:spPr>
        <p:txBody>
          <a:bodyPr lIns="192000" tIns="50800" rIns="50800" bIns="50800" anchor="ctr"/>
          <a:lstStyle>
            <a:lvl1pPr eaLnBrk="0" hangingPunct="0">
              <a:defRPr sz="4200">
                <a:solidFill>
                  <a:srgbClr val="000000"/>
                </a:solidFill>
                <a:latin typeface="Gill Sans" charset="0"/>
                <a:ea typeface="ヒラギノ角ゴ ProN W3" charset="-128"/>
                <a:sym typeface="Gill Sans" charset="0"/>
              </a:defRPr>
            </a:lvl1pPr>
            <a:lvl2pPr marL="742950" indent="-285750" eaLnBrk="0" hangingPunct="0">
              <a:defRPr sz="4200">
                <a:solidFill>
                  <a:srgbClr val="000000"/>
                </a:solidFill>
                <a:latin typeface="Gill Sans" charset="0"/>
                <a:ea typeface="ヒラギノ角ゴ ProN W3" charset="-128"/>
                <a:sym typeface="Gill Sans" charset="0"/>
              </a:defRPr>
            </a:lvl2pPr>
            <a:lvl3pPr marL="1143000" indent="-228600" eaLnBrk="0" hangingPunct="0">
              <a:defRPr sz="4200">
                <a:solidFill>
                  <a:srgbClr val="000000"/>
                </a:solidFill>
                <a:latin typeface="Gill Sans" charset="0"/>
                <a:ea typeface="ヒラギノ角ゴ ProN W3" charset="-128"/>
                <a:sym typeface="Gill Sans" charset="0"/>
              </a:defRPr>
            </a:lvl3pPr>
            <a:lvl4pPr marL="1600200" indent="-228600" eaLnBrk="0" hangingPunct="0">
              <a:defRPr sz="4200">
                <a:solidFill>
                  <a:srgbClr val="000000"/>
                </a:solidFill>
                <a:latin typeface="Gill Sans" charset="0"/>
                <a:ea typeface="ヒラギノ角ゴ ProN W3" charset="-128"/>
                <a:sym typeface="Gill Sans" charset="0"/>
              </a:defRPr>
            </a:lvl4pPr>
            <a:lvl5pPr marL="2057400" indent="-228600" eaLnBrk="0" hangingPunct="0">
              <a:defRPr sz="4200">
                <a:solidFill>
                  <a:srgbClr val="000000"/>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9pPr>
          </a:lstStyle>
          <a:p>
            <a:pPr marL="0" marR="0" lvl="0" indent="0" defTabSz="1219200" eaLnBrk="1" fontAlgn="base" latinLnBrk="0" hangingPunct="1">
              <a:lnSpc>
                <a:spcPct val="100000"/>
              </a:lnSpc>
              <a:spcBef>
                <a:spcPct val="0"/>
              </a:spcBef>
              <a:spcAft>
                <a:spcPct val="0"/>
              </a:spcAft>
              <a:buClrTx/>
              <a:buSzTx/>
              <a:buFontTx/>
              <a:buNone/>
              <a:defRPr/>
            </a:pPr>
            <a:r>
              <a:rPr kumimoji="0" lang="zh-CN" altLang="en-US" sz="16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sym typeface="Gill Sans" charset="0"/>
              </a:rPr>
              <a:t>这里点击填写标题</a:t>
            </a:r>
          </a:p>
        </p:txBody>
      </p:sp>
      <p:sp>
        <p:nvSpPr>
          <p:cNvPr id="29" name="Rectangle 6"/>
          <p:cNvSpPr/>
          <p:nvPr/>
        </p:nvSpPr>
        <p:spPr bwMode="auto">
          <a:xfrm>
            <a:off x="1186200" y="3560573"/>
            <a:ext cx="2832853" cy="319028"/>
          </a:xfrm>
          <a:prstGeom prst="rect">
            <a:avLst/>
          </a:prstGeom>
          <a:blipFill>
            <a:blip r:embed="rId6" cstate="screen"/>
            <a:stretch>
              <a:fillRect/>
            </a:stretch>
          </a:blipFill>
          <a:ln>
            <a:noFill/>
          </a:ln>
        </p:spPr>
        <p:txBody>
          <a:bodyPr lIns="192000" tIns="50800" rIns="50800" bIns="50800" anchor="ctr"/>
          <a:lstStyle>
            <a:lvl1pPr eaLnBrk="0" hangingPunct="0">
              <a:defRPr sz="4200">
                <a:solidFill>
                  <a:srgbClr val="000000"/>
                </a:solidFill>
                <a:latin typeface="Gill Sans" charset="0"/>
                <a:ea typeface="ヒラギノ角ゴ ProN W3" charset="-128"/>
                <a:sym typeface="Gill Sans" charset="0"/>
              </a:defRPr>
            </a:lvl1pPr>
            <a:lvl2pPr marL="742950" indent="-285750" eaLnBrk="0" hangingPunct="0">
              <a:defRPr sz="4200">
                <a:solidFill>
                  <a:srgbClr val="000000"/>
                </a:solidFill>
                <a:latin typeface="Gill Sans" charset="0"/>
                <a:ea typeface="ヒラギノ角ゴ ProN W3" charset="-128"/>
                <a:sym typeface="Gill Sans" charset="0"/>
              </a:defRPr>
            </a:lvl2pPr>
            <a:lvl3pPr marL="1143000" indent="-228600" eaLnBrk="0" hangingPunct="0">
              <a:defRPr sz="4200">
                <a:solidFill>
                  <a:srgbClr val="000000"/>
                </a:solidFill>
                <a:latin typeface="Gill Sans" charset="0"/>
                <a:ea typeface="ヒラギノ角ゴ ProN W3" charset="-128"/>
                <a:sym typeface="Gill Sans" charset="0"/>
              </a:defRPr>
            </a:lvl3pPr>
            <a:lvl4pPr marL="1600200" indent="-228600" eaLnBrk="0" hangingPunct="0">
              <a:defRPr sz="4200">
                <a:solidFill>
                  <a:srgbClr val="000000"/>
                </a:solidFill>
                <a:latin typeface="Gill Sans" charset="0"/>
                <a:ea typeface="ヒラギノ角ゴ ProN W3" charset="-128"/>
                <a:sym typeface="Gill Sans" charset="0"/>
              </a:defRPr>
            </a:lvl4pPr>
            <a:lvl5pPr marL="2057400" indent="-228600" eaLnBrk="0" hangingPunct="0">
              <a:defRPr sz="4200">
                <a:solidFill>
                  <a:srgbClr val="000000"/>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9pPr>
          </a:lstStyle>
          <a:p>
            <a:pPr marL="0" marR="0" lvl="0" indent="0" defTabSz="1219200" eaLnBrk="1" fontAlgn="base" latinLnBrk="0" hangingPunct="1">
              <a:lnSpc>
                <a:spcPct val="100000"/>
              </a:lnSpc>
              <a:spcBef>
                <a:spcPct val="0"/>
              </a:spcBef>
              <a:spcAft>
                <a:spcPct val="0"/>
              </a:spcAft>
              <a:buClrTx/>
              <a:buSzTx/>
              <a:buFontTx/>
              <a:buNone/>
              <a:defRPr/>
            </a:pPr>
            <a:r>
              <a:rPr kumimoji="0" lang="zh-CN" altLang="en-US" sz="16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sym typeface="Gill Sans" charset="0"/>
              </a:rPr>
              <a:t>这里点击填写标题</a:t>
            </a:r>
          </a:p>
        </p:txBody>
      </p:sp>
      <p:sp>
        <p:nvSpPr>
          <p:cNvPr id="30" name="Rectangle 7"/>
          <p:cNvSpPr/>
          <p:nvPr/>
        </p:nvSpPr>
        <p:spPr bwMode="auto">
          <a:xfrm>
            <a:off x="1186200" y="4932853"/>
            <a:ext cx="2832853" cy="320351"/>
          </a:xfrm>
          <a:prstGeom prst="rect">
            <a:avLst/>
          </a:prstGeom>
          <a:blipFill>
            <a:blip r:embed="rId5" cstate="screen"/>
            <a:stretch>
              <a:fillRect/>
            </a:stretch>
          </a:blipFill>
          <a:ln>
            <a:noFill/>
          </a:ln>
        </p:spPr>
        <p:txBody>
          <a:bodyPr lIns="192000" tIns="50800" rIns="50800" bIns="50800" anchor="ctr"/>
          <a:lstStyle>
            <a:lvl1pPr eaLnBrk="0" hangingPunct="0">
              <a:defRPr sz="4200">
                <a:solidFill>
                  <a:srgbClr val="000000"/>
                </a:solidFill>
                <a:latin typeface="Gill Sans" charset="0"/>
                <a:ea typeface="ヒラギノ角ゴ ProN W3" charset="-128"/>
                <a:sym typeface="Gill Sans" charset="0"/>
              </a:defRPr>
            </a:lvl1pPr>
            <a:lvl2pPr marL="742950" indent="-285750" eaLnBrk="0" hangingPunct="0">
              <a:defRPr sz="4200">
                <a:solidFill>
                  <a:srgbClr val="000000"/>
                </a:solidFill>
                <a:latin typeface="Gill Sans" charset="0"/>
                <a:ea typeface="ヒラギノ角ゴ ProN W3" charset="-128"/>
                <a:sym typeface="Gill Sans" charset="0"/>
              </a:defRPr>
            </a:lvl2pPr>
            <a:lvl3pPr marL="1143000" indent="-228600" eaLnBrk="0" hangingPunct="0">
              <a:defRPr sz="4200">
                <a:solidFill>
                  <a:srgbClr val="000000"/>
                </a:solidFill>
                <a:latin typeface="Gill Sans" charset="0"/>
                <a:ea typeface="ヒラギノ角ゴ ProN W3" charset="-128"/>
                <a:sym typeface="Gill Sans" charset="0"/>
              </a:defRPr>
            </a:lvl3pPr>
            <a:lvl4pPr marL="1600200" indent="-228600" eaLnBrk="0" hangingPunct="0">
              <a:defRPr sz="4200">
                <a:solidFill>
                  <a:srgbClr val="000000"/>
                </a:solidFill>
                <a:latin typeface="Gill Sans" charset="0"/>
                <a:ea typeface="ヒラギノ角ゴ ProN W3" charset="-128"/>
                <a:sym typeface="Gill Sans" charset="0"/>
              </a:defRPr>
            </a:lvl4pPr>
            <a:lvl5pPr marL="2057400" indent="-228600" eaLnBrk="0" hangingPunct="0">
              <a:defRPr sz="4200">
                <a:solidFill>
                  <a:srgbClr val="000000"/>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9pPr>
          </a:lstStyle>
          <a:p>
            <a:pPr marL="0" marR="0" lvl="0" indent="0" defTabSz="1219200" eaLnBrk="1" fontAlgn="base" latinLnBrk="0" hangingPunct="1">
              <a:lnSpc>
                <a:spcPct val="100000"/>
              </a:lnSpc>
              <a:spcBef>
                <a:spcPct val="0"/>
              </a:spcBef>
              <a:spcAft>
                <a:spcPct val="0"/>
              </a:spcAft>
              <a:buClrTx/>
              <a:buSzTx/>
              <a:buFontTx/>
              <a:buNone/>
              <a:defRPr/>
            </a:pPr>
            <a:r>
              <a:rPr kumimoji="0" lang="zh-CN" altLang="en-US" sz="16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sym typeface="Gill Sans" charset="0"/>
              </a:rPr>
              <a:t>这里点击填写标题</a:t>
            </a:r>
          </a:p>
        </p:txBody>
      </p:sp>
      <p:sp>
        <p:nvSpPr>
          <p:cNvPr id="31" name="Rectangle 8"/>
          <p:cNvSpPr/>
          <p:nvPr/>
        </p:nvSpPr>
        <p:spPr bwMode="auto">
          <a:xfrm>
            <a:off x="4649165" y="2201831"/>
            <a:ext cx="6248163" cy="3723747"/>
          </a:xfrm>
          <a:prstGeom prst="rect">
            <a:avLst/>
          </a:prstGeom>
          <a:blipFill dpi="0" rotWithShape="1">
            <a:blip r:embed="rId7" cstate="screen"/>
            <a:srcRect/>
            <a:stretch>
              <a:fillRect/>
            </a:stretch>
          </a:blipFill>
          <a:ln w="63500">
            <a:solidFill>
              <a:srgbClr val="FFFFFF"/>
            </a:solidFill>
            <a:miter lim="800000"/>
          </a:ln>
          <a:effectLst>
            <a:outerShdw blurRad="38100" dist="23000" dir="5400000" algn="ctr" rotWithShape="0">
              <a:srgbClr val="2462AD">
                <a:alpha val="14998"/>
              </a:srgbClr>
            </a:outerShdw>
          </a:effectLst>
        </p:spPr>
        <p:txBody>
          <a:bodyPr lIns="50800" tIns="50800" rIns="50800" bIns="50800" anchor="ctr"/>
          <a:lstStyle/>
          <a:p>
            <a:pPr marL="0" marR="0" lvl="0" indent="0" defTabSz="1219200" eaLnBrk="1" fontAlgn="base" latinLnBrk="0" hangingPunct="1">
              <a:lnSpc>
                <a:spcPct val="100000"/>
              </a:lnSpc>
              <a:spcBef>
                <a:spcPct val="0"/>
              </a:spcBef>
              <a:spcAft>
                <a:spcPct val="0"/>
              </a:spcAft>
              <a:buClrTx/>
              <a:buSzTx/>
              <a:buFontTx/>
              <a:buNone/>
              <a:defRPr/>
            </a:pPr>
            <a:endParaRPr kumimoji="0" lang="en-US" altLang="zh-CN" sz="1600" b="0" i="0" u="none" strike="noStrike" kern="0" cap="none" spc="0" normalizeH="0" baseline="0" noProof="0" dirty="0">
              <a:ln>
                <a:noFill/>
              </a:ln>
              <a:solidFill>
                <a:srgbClr val="FFFFFF"/>
              </a:solidFill>
              <a:effectLst/>
              <a:uLnTx/>
              <a:uFillTx/>
              <a:latin typeface="nevis Bold" charset="0"/>
              <a:sym typeface="nevis Bold" charset="0"/>
            </a:endParaRPr>
          </a:p>
        </p:txBody>
      </p:sp>
      <p:sp>
        <p:nvSpPr>
          <p:cNvPr id="32" name="矩形 31"/>
          <p:cNvSpPr/>
          <p:nvPr/>
        </p:nvSpPr>
        <p:spPr>
          <a:xfrm>
            <a:off x="1200250" y="2594326"/>
            <a:ext cx="2688024" cy="707886"/>
          </a:xfrm>
          <a:prstGeom prst="rect">
            <a:avLst/>
          </a:prstGeom>
        </p:spPr>
        <p:txBody>
          <a:bodyPr wrap="square">
            <a:spAutoFit/>
          </a:bodyPr>
          <a:lstStyle/>
          <a:p>
            <a:pPr algn="just" defTabSz="1219200" fontAlgn="base">
              <a:lnSpc>
                <a:spcPts val="1600"/>
              </a:lnSpc>
              <a:spcBef>
                <a:spcPct val="0"/>
              </a:spcBef>
              <a:spcAft>
                <a:spcPct val="0"/>
              </a:spcAft>
            </a:pPr>
            <a:r>
              <a:rPr lang="zh-CN" altLang="en-US" sz="1335" dirty="0">
                <a:solidFill>
                  <a:prstClr val="black"/>
                </a:solidFill>
                <a:latin typeface="微软雅黑" panose="020B0503020204020204" pitchFamily="34" charset="-122"/>
                <a:ea typeface="微软雅黑" panose="020B0503020204020204" pitchFamily="34" charset="-122"/>
              </a:rPr>
              <a:t>随着计算机技术的发展及印刷技术的进步，平面设计在熊猫感观领域的表现和应用也越来越丰富。</a:t>
            </a:r>
          </a:p>
        </p:txBody>
      </p:sp>
      <p:sp>
        <p:nvSpPr>
          <p:cNvPr id="33" name="矩形 32"/>
          <p:cNvSpPr/>
          <p:nvPr/>
        </p:nvSpPr>
        <p:spPr>
          <a:xfrm>
            <a:off x="1234026" y="4019775"/>
            <a:ext cx="2688024" cy="707886"/>
          </a:xfrm>
          <a:prstGeom prst="rect">
            <a:avLst/>
          </a:prstGeom>
        </p:spPr>
        <p:txBody>
          <a:bodyPr wrap="square">
            <a:spAutoFit/>
          </a:bodyPr>
          <a:lstStyle/>
          <a:p>
            <a:pPr algn="just" defTabSz="1219200" fontAlgn="base">
              <a:lnSpc>
                <a:spcPts val="1600"/>
              </a:lnSpc>
              <a:spcBef>
                <a:spcPct val="0"/>
              </a:spcBef>
              <a:spcAft>
                <a:spcPct val="0"/>
              </a:spcAft>
            </a:pPr>
            <a:r>
              <a:rPr lang="zh-CN" altLang="en-US" sz="1335" dirty="0">
                <a:solidFill>
                  <a:prstClr val="black"/>
                </a:solidFill>
                <a:latin typeface="微软雅黑" panose="020B0503020204020204" pitchFamily="34" charset="-122"/>
                <a:ea typeface="微软雅黑" panose="020B0503020204020204" pitchFamily="34" charset="-122"/>
              </a:rPr>
              <a:t>随着计算机技术的发展及印刷技术的进步，平面设计在熊猫感观领域的表现和应用也越来越丰富。</a:t>
            </a:r>
          </a:p>
        </p:txBody>
      </p:sp>
      <p:sp>
        <p:nvSpPr>
          <p:cNvPr id="34" name="矩形 33"/>
          <p:cNvSpPr/>
          <p:nvPr/>
        </p:nvSpPr>
        <p:spPr>
          <a:xfrm>
            <a:off x="1234026" y="5378635"/>
            <a:ext cx="2688024" cy="707886"/>
          </a:xfrm>
          <a:prstGeom prst="rect">
            <a:avLst/>
          </a:prstGeom>
        </p:spPr>
        <p:txBody>
          <a:bodyPr wrap="square">
            <a:spAutoFit/>
          </a:bodyPr>
          <a:lstStyle/>
          <a:p>
            <a:pPr algn="just" defTabSz="1219200" fontAlgn="base">
              <a:lnSpc>
                <a:spcPts val="1600"/>
              </a:lnSpc>
              <a:spcBef>
                <a:spcPct val="0"/>
              </a:spcBef>
              <a:spcAft>
                <a:spcPct val="0"/>
              </a:spcAft>
            </a:pPr>
            <a:r>
              <a:rPr lang="zh-CN" altLang="en-US" sz="1335" dirty="0">
                <a:solidFill>
                  <a:prstClr val="black"/>
                </a:solidFill>
                <a:latin typeface="微软雅黑" panose="020B0503020204020204" pitchFamily="34" charset="-122"/>
                <a:ea typeface="微软雅黑" panose="020B0503020204020204" pitchFamily="34" charset="-122"/>
              </a:rPr>
              <a:t>随着计算机技术的发展及印刷技术的进步，平面设计在熊猫感观领域的表现和应用也越来越丰富。</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500"/>
                                        <p:tgtEl>
                                          <p:spTgt spid="23"/>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left)">
                                      <p:cBhvr>
                                        <p:cTn id="15" dur="500"/>
                                        <p:tgtEl>
                                          <p:spTgt spid="24"/>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fade">
                                      <p:cBhvr>
                                        <p:cTn id="19" dur="500"/>
                                        <p:tgtEl>
                                          <p:spTgt spid="25"/>
                                        </p:tgtEl>
                                      </p:cBhvr>
                                    </p:animEffect>
                                  </p:childTnLst>
                                </p:cTn>
                              </p:par>
                              <p:par>
                                <p:cTn id="20" presetID="2" presetClass="entr" presetSubtype="8" fill="hold" grpId="0" nodeType="withEffect">
                                  <p:stCondLst>
                                    <p:cond delay="0"/>
                                  </p:stCondLst>
                                  <p:childTnLst>
                                    <p:set>
                                      <p:cBhvr>
                                        <p:cTn id="21" dur="1" fill="hold">
                                          <p:stCondLst>
                                            <p:cond delay="0"/>
                                          </p:stCondLst>
                                        </p:cTn>
                                        <p:tgtEl>
                                          <p:spTgt spid="26"/>
                                        </p:tgtEl>
                                        <p:attrNameLst>
                                          <p:attrName>style.visibility</p:attrName>
                                        </p:attrNameLst>
                                      </p:cBhvr>
                                      <p:to>
                                        <p:strVal val="visible"/>
                                      </p:to>
                                    </p:set>
                                    <p:anim calcmode="lin" valueType="num">
                                      <p:cBhvr additive="base">
                                        <p:cTn id="22" dur="500" fill="hold"/>
                                        <p:tgtEl>
                                          <p:spTgt spid="26"/>
                                        </p:tgtEl>
                                        <p:attrNameLst>
                                          <p:attrName>ppt_x</p:attrName>
                                        </p:attrNameLst>
                                      </p:cBhvr>
                                      <p:tavLst>
                                        <p:tav tm="0">
                                          <p:val>
                                            <p:strVal val="0-#ppt_w/2"/>
                                          </p:val>
                                        </p:tav>
                                        <p:tav tm="100000">
                                          <p:val>
                                            <p:strVal val="#ppt_x"/>
                                          </p:val>
                                        </p:tav>
                                      </p:tavLst>
                                    </p:anim>
                                    <p:anim calcmode="lin" valueType="num">
                                      <p:cBhvr additive="base">
                                        <p:cTn id="23" dur="500" fill="hold"/>
                                        <p:tgtEl>
                                          <p:spTgt spid="26"/>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31" presetClass="entr" presetSubtype="0" fill="hold" grpId="0" nodeType="afterEffect">
                                  <p:stCondLst>
                                    <p:cond delay="0"/>
                                  </p:stCondLst>
                                  <p:childTnLst>
                                    <p:set>
                                      <p:cBhvr>
                                        <p:cTn id="26" dur="1" fill="hold">
                                          <p:stCondLst>
                                            <p:cond delay="0"/>
                                          </p:stCondLst>
                                        </p:cTn>
                                        <p:tgtEl>
                                          <p:spTgt spid="31"/>
                                        </p:tgtEl>
                                        <p:attrNameLst>
                                          <p:attrName>style.visibility</p:attrName>
                                        </p:attrNameLst>
                                      </p:cBhvr>
                                      <p:to>
                                        <p:strVal val="visible"/>
                                      </p:to>
                                    </p:set>
                                    <p:anim calcmode="lin" valueType="num">
                                      <p:cBhvr>
                                        <p:cTn id="27" dur="1000" fill="hold"/>
                                        <p:tgtEl>
                                          <p:spTgt spid="31"/>
                                        </p:tgtEl>
                                        <p:attrNameLst>
                                          <p:attrName>ppt_w</p:attrName>
                                        </p:attrNameLst>
                                      </p:cBhvr>
                                      <p:tavLst>
                                        <p:tav tm="0">
                                          <p:val>
                                            <p:fltVal val="0"/>
                                          </p:val>
                                        </p:tav>
                                        <p:tav tm="100000">
                                          <p:val>
                                            <p:strVal val="#ppt_w"/>
                                          </p:val>
                                        </p:tav>
                                      </p:tavLst>
                                    </p:anim>
                                    <p:anim calcmode="lin" valueType="num">
                                      <p:cBhvr>
                                        <p:cTn id="28" dur="1000" fill="hold"/>
                                        <p:tgtEl>
                                          <p:spTgt spid="31"/>
                                        </p:tgtEl>
                                        <p:attrNameLst>
                                          <p:attrName>ppt_h</p:attrName>
                                        </p:attrNameLst>
                                      </p:cBhvr>
                                      <p:tavLst>
                                        <p:tav tm="0">
                                          <p:val>
                                            <p:fltVal val="0"/>
                                          </p:val>
                                        </p:tav>
                                        <p:tav tm="100000">
                                          <p:val>
                                            <p:strVal val="#ppt_h"/>
                                          </p:val>
                                        </p:tav>
                                      </p:tavLst>
                                    </p:anim>
                                    <p:anim calcmode="lin" valueType="num">
                                      <p:cBhvr>
                                        <p:cTn id="29" dur="1000" fill="hold"/>
                                        <p:tgtEl>
                                          <p:spTgt spid="31"/>
                                        </p:tgtEl>
                                        <p:attrNameLst>
                                          <p:attrName>style.rotation</p:attrName>
                                        </p:attrNameLst>
                                      </p:cBhvr>
                                      <p:tavLst>
                                        <p:tav tm="0">
                                          <p:val>
                                            <p:fltVal val="90"/>
                                          </p:val>
                                        </p:tav>
                                        <p:tav tm="100000">
                                          <p:val>
                                            <p:fltVal val="0"/>
                                          </p:val>
                                        </p:tav>
                                      </p:tavLst>
                                    </p:anim>
                                    <p:animEffect transition="in" filter="fade">
                                      <p:cBhvr>
                                        <p:cTn id="30" dur="1000"/>
                                        <p:tgtEl>
                                          <p:spTgt spid="31"/>
                                        </p:tgtEl>
                                      </p:cBhvr>
                                    </p:animEffect>
                                  </p:childTnLst>
                                </p:cTn>
                              </p:par>
                            </p:childTnLst>
                          </p:cTn>
                        </p:par>
                        <p:par>
                          <p:cTn id="31" fill="hold">
                            <p:stCondLst>
                              <p:cond delay="3000"/>
                            </p:stCondLst>
                            <p:childTnLst>
                              <p:par>
                                <p:cTn id="32" presetID="2" presetClass="entr" presetSubtype="8" fill="hold" grpId="0" nodeType="afterEffect">
                                  <p:stCondLst>
                                    <p:cond delay="0"/>
                                  </p:stCondLst>
                                  <p:childTnLst>
                                    <p:set>
                                      <p:cBhvr>
                                        <p:cTn id="33" dur="1" fill="hold">
                                          <p:stCondLst>
                                            <p:cond delay="0"/>
                                          </p:stCondLst>
                                        </p:cTn>
                                        <p:tgtEl>
                                          <p:spTgt spid="28"/>
                                        </p:tgtEl>
                                        <p:attrNameLst>
                                          <p:attrName>style.visibility</p:attrName>
                                        </p:attrNameLst>
                                      </p:cBhvr>
                                      <p:to>
                                        <p:strVal val="visible"/>
                                      </p:to>
                                    </p:set>
                                    <p:anim calcmode="lin" valueType="num">
                                      <p:cBhvr additive="base">
                                        <p:cTn id="34" dur="500" fill="hold"/>
                                        <p:tgtEl>
                                          <p:spTgt spid="28"/>
                                        </p:tgtEl>
                                        <p:attrNameLst>
                                          <p:attrName>ppt_x</p:attrName>
                                        </p:attrNameLst>
                                      </p:cBhvr>
                                      <p:tavLst>
                                        <p:tav tm="0">
                                          <p:val>
                                            <p:strVal val="0-#ppt_w/2"/>
                                          </p:val>
                                        </p:tav>
                                        <p:tav tm="100000">
                                          <p:val>
                                            <p:strVal val="#ppt_x"/>
                                          </p:val>
                                        </p:tav>
                                      </p:tavLst>
                                    </p:anim>
                                    <p:anim calcmode="lin" valueType="num">
                                      <p:cBhvr additive="base">
                                        <p:cTn id="35" dur="500" fill="hold"/>
                                        <p:tgtEl>
                                          <p:spTgt spid="28"/>
                                        </p:tgtEl>
                                        <p:attrNameLst>
                                          <p:attrName>ppt_y</p:attrName>
                                        </p:attrNameLst>
                                      </p:cBhvr>
                                      <p:tavLst>
                                        <p:tav tm="0">
                                          <p:val>
                                            <p:strVal val="#ppt_y"/>
                                          </p:val>
                                        </p:tav>
                                        <p:tav tm="100000">
                                          <p:val>
                                            <p:strVal val="#ppt_y"/>
                                          </p:val>
                                        </p:tav>
                                      </p:tavLst>
                                    </p:anim>
                                  </p:childTnLst>
                                </p:cTn>
                              </p:par>
                              <p:par>
                                <p:cTn id="36" presetID="2" presetClass="entr" presetSubtype="8" fill="hold" grpId="0" nodeType="withEffect">
                                  <p:stCondLst>
                                    <p:cond delay="200"/>
                                  </p:stCondLst>
                                  <p:childTnLst>
                                    <p:set>
                                      <p:cBhvr>
                                        <p:cTn id="37" dur="1" fill="hold">
                                          <p:stCondLst>
                                            <p:cond delay="0"/>
                                          </p:stCondLst>
                                        </p:cTn>
                                        <p:tgtEl>
                                          <p:spTgt spid="29"/>
                                        </p:tgtEl>
                                        <p:attrNameLst>
                                          <p:attrName>style.visibility</p:attrName>
                                        </p:attrNameLst>
                                      </p:cBhvr>
                                      <p:to>
                                        <p:strVal val="visible"/>
                                      </p:to>
                                    </p:set>
                                    <p:anim calcmode="lin" valueType="num">
                                      <p:cBhvr additive="base">
                                        <p:cTn id="38" dur="500" fill="hold"/>
                                        <p:tgtEl>
                                          <p:spTgt spid="29"/>
                                        </p:tgtEl>
                                        <p:attrNameLst>
                                          <p:attrName>ppt_x</p:attrName>
                                        </p:attrNameLst>
                                      </p:cBhvr>
                                      <p:tavLst>
                                        <p:tav tm="0">
                                          <p:val>
                                            <p:strVal val="0-#ppt_w/2"/>
                                          </p:val>
                                        </p:tav>
                                        <p:tav tm="100000">
                                          <p:val>
                                            <p:strVal val="#ppt_x"/>
                                          </p:val>
                                        </p:tav>
                                      </p:tavLst>
                                    </p:anim>
                                    <p:anim calcmode="lin" valueType="num">
                                      <p:cBhvr additive="base">
                                        <p:cTn id="39" dur="500" fill="hold"/>
                                        <p:tgtEl>
                                          <p:spTgt spid="29"/>
                                        </p:tgtEl>
                                        <p:attrNameLst>
                                          <p:attrName>ppt_y</p:attrName>
                                        </p:attrNameLst>
                                      </p:cBhvr>
                                      <p:tavLst>
                                        <p:tav tm="0">
                                          <p:val>
                                            <p:strVal val="#ppt_y"/>
                                          </p:val>
                                        </p:tav>
                                        <p:tav tm="100000">
                                          <p:val>
                                            <p:strVal val="#ppt_y"/>
                                          </p:val>
                                        </p:tav>
                                      </p:tavLst>
                                    </p:anim>
                                  </p:childTnLst>
                                </p:cTn>
                              </p:par>
                              <p:par>
                                <p:cTn id="40" presetID="2" presetClass="entr" presetSubtype="8" fill="hold" grpId="0" nodeType="withEffect">
                                  <p:stCondLst>
                                    <p:cond delay="400"/>
                                  </p:stCondLst>
                                  <p:childTnLst>
                                    <p:set>
                                      <p:cBhvr>
                                        <p:cTn id="41" dur="1" fill="hold">
                                          <p:stCondLst>
                                            <p:cond delay="0"/>
                                          </p:stCondLst>
                                        </p:cTn>
                                        <p:tgtEl>
                                          <p:spTgt spid="30"/>
                                        </p:tgtEl>
                                        <p:attrNameLst>
                                          <p:attrName>style.visibility</p:attrName>
                                        </p:attrNameLst>
                                      </p:cBhvr>
                                      <p:to>
                                        <p:strVal val="visible"/>
                                      </p:to>
                                    </p:set>
                                    <p:anim calcmode="lin" valueType="num">
                                      <p:cBhvr additive="base">
                                        <p:cTn id="42" dur="500" fill="hold"/>
                                        <p:tgtEl>
                                          <p:spTgt spid="30"/>
                                        </p:tgtEl>
                                        <p:attrNameLst>
                                          <p:attrName>ppt_x</p:attrName>
                                        </p:attrNameLst>
                                      </p:cBhvr>
                                      <p:tavLst>
                                        <p:tav tm="0">
                                          <p:val>
                                            <p:strVal val="0-#ppt_w/2"/>
                                          </p:val>
                                        </p:tav>
                                        <p:tav tm="100000">
                                          <p:val>
                                            <p:strVal val="#ppt_x"/>
                                          </p:val>
                                        </p:tav>
                                      </p:tavLst>
                                    </p:anim>
                                    <p:anim calcmode="lin" valueType="num">
                                      <p:cBhvr additive="base">
                                        <p:cTn id="43" dur="500" fill="hold"/>
                                        <p:tgtEl>
                                          <p:spTgt spid="30"/>
                                        </p:tgtEl>
                                        <p:attrNameLst>
                                          <p:attrName>ppt_y</p:attrName>
                                        </p:attrNameLst>
                                      </p:cBhvr>
                                      <p:tavLst>
                                        <p:tav tm="0">
                                          <p:val>
                                            <p:strVal val="#ppt_y"/>
                                          </p:val>
                                        </p:tav>
                                        <p:tav tm="100000">
                                          <p:val>
                                            <p:strVal val="#ppt_y"/>
                                          </p:val>
                                        </p:tav>
                                      </p:tavLst>
                                    </p:anim>
                                  </p:childTnLst>
                                </p:cTn>
                              </p:par>
                            </p:childTnLst>
                          </p:cTn>
                        </p:par>
                        <p:par>
                          <p:cTn id="44" fill="hold">
                            <p:stCondLst>
                              <p:cond delay="3500"/>
                            </p:stCondLst>
                            <p:childTnLst>
                              <p:par>
                                <p:cTn id="45" presetID="47" presetClass="entr" presetSubtype="0"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Effect transition="in" filter="fade">
                                      <p:cBhvr>
                                        <p:cTn id="47" dur="1000"/>
                                        <p:tgtEl>
                                          <p:spTgt spid="32"/>
                                        </p:tgtEl>
                                      </p:cBhvr>
                                    </p:animEffect>
                                    <p:anim calcmode="lin" valueType="num">
                                      <p:cBhvr>
                                        <p:cTn id="48" dur="1000" fill="hold"/>
                                        <p:tgtEl>
                                          <p:spTgt spid="32"/>
                                        </p:tgtEl>
                                        <p:attrNameLst>
                                          <p:attrName>ppt_x</p:attrName>
                                        </p:attrNameLst>
                                      </p:cBhvr>
                                      <p:tavLst>
                                        <p:tav tm="0">
                                          <p:val>
                                            <p:strVal val="#ppt_x"/>
                                          </p:val>
                                        </p:tav>
                                        <p:tav tm="100000">
                                          <p:val>
                                            <p:strVal val="#ppt_x"/>
                                          </p:val>
                                        </p:tav>
                                      </p:tavLst>
                                    </p:anim>
                                    <p:anim calcmode="lin" valueType="num">
                                      <p:cBhvr>
                                        <p:cTn id="49" dur="1000" fill="hold"/>
                                        <p:tgtEl>
                                          <p:spTgt spid="32"/>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400"/>
                                  </p:stCondLst>
                                  <p:childTnLst>
                                    <p:set>
                                      <p:cBhvr>
                                        <p:cTn id="51" dur="1" fill="hold">
                                          <p:stCondLst>
                                            <p:cond delay="0"/>
                                          </p:stCondLst>
                                        </p:cTn>
                                        <p:tgtEl>
                                          <p:spTgt spid="33"/>
                                        </p:tgtEl>
                                        <p:attrNameLst>
                                          <p:attrName>style.visibility</p:attrName>
                                        </p:attrNameLst>
                                      </p:cBhvr>
                                      <p:to>
                                        <p:strVal val="visible"/>
                                      </p:to>
                                    </p:set>
                                    <p:animEffect transition="in" filter="fade">
                                      <p:cBhvr>
                                        <p:cTn id="52" dur="1000"/>
                                        <p:tgtEl>
                                          <p:spTgt spid="33"/>
                                        </p:tgtEl>
                                      </p:cBhvr>
                                    </p:animEffect>
                                    <p:anim calcmode="lin" valueType="num">
                                      <p:cBhvr>
                                        <p:cTn id="53" dur="1000" fill="hold"/>
                                        <p:tgtEl>
                                          <p:spTgt spid="33"/>
                                        </p:tgtEl>
                                        <p:attrNameLst>
                                          <p:attrName>ppt_x</p:attrName>
                                        </p:attrNameLst>
                                      </p:cBhvr>
                                      <p:tavLst>
                                        <p:tav tm="0">
                                          <p:val>
                                            <p:strVal val="#ppt_x"/>
                                          </p:val>
                                        </p:tav>
                                        <p:tav tm="100000">
                                          <p:val>
                                            <p:strVal val="#ppt_x"/>
                                          </p:val>
                                        </p:tav>
                                      </p:tavLst>
                                    </p:anim>
                                    <p:anim calcmode="lin" valueType="num">
                                      <p:cBhvr>
                                        <p:cTn id="54" dur="1000" fill="hold"/>
                                        <p:tgtEl>
                                          <p:spTgt spid="33"/>
                                        </p:tgtEl>
                                        <p:attrNameLst>
                                          <p:attrName>ppt_y</p:attrName>
                                        </p:attrNameLst>
                                      </p:cBhvr>
                                      <p:tavLst>
                                        <p:tav tm="0">
                                          <p:val>
                                            <p:strVal val="#ppt_y-.1"/>
                                          </p:val>
                                        </p:tav>
                                        <p:tav tm="100000">
                                          <p:val>
                                            <p:strVal val="#ppt_y"/>
                                          </p:val>
                                        </p:tav>
                                      </p:tavLst>
                                    </p:anim>
                                  </p:childTnLst>
                                </p:cTn>
                              </p:par>
                              <p:par>
                                <p:cTn id="55" presetID="47" presetClass="entr" presetSubtype="0" fill="hold" grpId="0" nodeType="withEffect">
                                  <p:stCondLst>
                                    <p:cond delay="80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p:bldP spid="26" grpId="0"/>
      <p:bldP spid="27" grpId="0" animBg="1"/>
      <p:bldP spid="28" grpId="0" animBg="1"/>
      <p:bldP spid="29" grpId="0" animBg="1"/>
      <p:bldP spid="30" grpId="0" animBg="1"/>
      <p:bldP spid="31" grpId="0" animBg="1"/>
      <p:bldP spid="32" grpId="0"/>
      <p:bldP spid="33" grpId="0"/>
      <p:bldP spid="3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blip>
          <a:srcRect/>
          <a:stretch>
            <a:fillRect t="-83000" b="-83000"/>
          </a:stretch>
        </a:blipFill>
        <a:effectLst/>
      </p:bgPr>
    </p:bg>
    <p:spTree>
      <p:nvGrpSpPr>
        <p:cNvPr id="1" name=""/>
        <p:cNvGrpSpPr/>
        <p:nvPr/>
      </p:nvGrpSpPr>
      <p:grpSpPr>
        <a:xfrm>
          <a:off x="0" y="0"/>
          <a:ext cx="0" cy="0"/>
          <a:chOff x="0" y="0"/>
          <a:chExt cx="0" cy="0"/>
        </a:xfrm>
      </p:grpSpPr>
      <p:sp>
        <p:nvSpPr>
          <p:cNvPr id="23" name="矩形 22"/>
          <p:cNvSpPr/>
          <p:nvPr/>
        </p:nvSpPr>
        <p:spPr>
          <a:xfrm>
            <a:off x="333475" y="157318"/>
            <a:ext cx="113573" cy="591328"/>
          </a:xfrm>
          <a:prstGeom prst="rect">
            <a:avLst/>
          </a:prstGeom>
          <a:blipFill>
            <a:blip r:embed="rId3" cstate="screen"/>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fontAlgn="base">
              <a:spcBef>
                <a:spcPct val="0"/>
              </a:spcBef>
              <a:spcAft>
                <a:spcPct val="0"/>
              </a:spcAft>
            </a:pPr>
            <a:endParaRPr lang="zh-CN" altLang="en-US" sz="2400">
              <a:solidFill>
                <a:prstClr val="white"/>
              </a:solidFill>
            </a:endParaRPr>
          </a:p>
        </p:txBody>
      </p:sp>
      <p:cxnSp>
        <p:nvCxnSpPr>
          <p:cNvPr id="24" name="直接连接符 23"/>
          <p:cNvCxnSpPr/>
          <p:nvPr/>
        </p:nvCxnSpPr>
        <p:spPr>
          <a:xfrm>
            <a:off x="158720" y="789551"/>
            <a:ext cx="9903519" cy="2315"/>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sp>
        <p:nvSpPr>
          <p:cNvPr id="25" name="TextBox 6"/>
          <p:cNvSpPr txBox="1"/>
          <p:nvPr/>
        </p:nvSpPr>
        <p:spPr>
          <a:xfrm>
            <a:off x="476815" y="78832"/>
            <a:ext cx="4320480" cy="502766"/>
          </a:xfrm>
          <a:prstGeom prst="rect">
            <a:avLst/>
          </a:prstGeom>
          <a:noFill/>
          <a:effectLst>
            <a:outerShdw blurRad="12700" dist="12700" dir="2700000" algn="tl" rotWithShape="0">
              <a:prstClr val="black">
                <a:alpha val="40000"/>
              </a:prstClr>
            </a:outerShdw>
          </a:effectLst>
        </p:spPr>
        <p:txBody>
          <a:bodyPr wrap="square">
            <a:spAutoFit/>
          </a:bodyPr>
          <a:lstStyle/>
          <a:p>
            <a:pPr defTabSz="1219200">
              <a:defRPr/>
            </a:pPr>
            <a:r>
              <a:rPr lang="zh-CN" altLang="en-US" sz="2665" b="1" dirty="0">
                <a:ln w="6350">
                  <a:noFill/>
                </a:ln>
                <a:solidFill>
                  <a:prstClr val="black">
                    <a:lumMod val="65000"/>
                    <a:lumOff val="35000"/>
                  </a:prstClr>
                </a:solidFill>
                <a:latin typeface="微软雅黑" panose="020B0503020204020204" pitchFamily="34" charset="-122"/>
                <a:ea typeface="微软雅黑" panose="020B0503020204020204" pitchFamily="34" charset="-122"/>
              </a:rPr>
              <a:t>在</a:t>
            </a:r>
            <a:r>
              <a:rPr lang="zh-CN" altLang="en-US" sz="2665" b="1">
                <a:ln w="6350">
                  <a:noFill/>
                </a:ln>
                <a:solidFill>
                  <a:prstClr val="black">
                    <a:lumMod val="65000"/>
                    <a:lumOff val="35000"/>
                  </a:prstClr>
                </a:solidFill>
                <a:latin typeface="微软雅黑" panose="020B0503020204020204" pitchFamily="34" charset="-122"/>
                <a:ea typeface="微软雅黑" panose="020B0503020204020204" pitchFamily="34" charset="-122"/>
              </a:rPr>
              <a:t>这里填写文本标题</a:t>
            </a:r>
            <a:endParaRPr lang="zh-CN" altLang="en-US" sz="2665" b="1" dirty="0">
              <a:ln w="6350">
                <a:noFill/>
              </a:ln>
              <a:solidFill>
                <a:prstClr val="black">
                  <a:lumMod val="65000"/>
                  <a:lumOff val="35000"/>
                </a:prstClr>
              </a:solidFill>
              <a:latin typeface="微软雅黑" panose="020B0503020204020204" pitchFamily="34" charset="-122"/>
              <a:ea typeface="微软雅黑" panose="020B0503020204020204" pitchFamily="34" charset="-122"/>
            </a:endParaRPr>
          </a:p>
        </p:txBody>
      </p:sp>
      <p:sp>
        <p:nvSpPr>
          <p:cNvPr id="26" name="矩形 25"/>
          <p:cNvSpPr/>
          <p:nvPr/>
        </p:nvSpPr>
        <p:spPr>
          <a:xfrm>
            <a:off x="499270" y="448383"/>
            <a:ext cx="3777381" cy="318100"/>
          </a:xfrm>
          <a:prstGeom prst="rect">
            <a:avLst/>
          </a:prstGeom>
        </p:spPr>
        <p:txBody>
          <a:bodyPr wrap="none">
            <a:spAutoFit/>
          </a:bodyPr>
          <a:lstStyle/>
          <a:p>
            <a:pPr defTabSz="1219200" fontAlgn="base">
              <a:spcBef>
                <a:spcPct val="0"/>
              </a:spcBef>
              <a:spcAft>
                <a:spcPct val="0"/>
              </a:spcAft>
            </a:pPr>
            <a:r>
              <a:rPr lang="en-US" altLang="zh-CN" sz="1465" dirty="0">
                <a:solidFill>
                  <a:prstClr val="black">
                    <a:lumMod val="65000"/>
                    <a:lumOff val="35000"/>
                  </a:prstClr>
                </a:solidFill>
                <a:latin typeface="微软雅黑" panose="020B0503020204020204" pitchFamily="34" charset="-122"/>
                <a:ea typeface="微软雅黑" panose="020B0503020204020204" pitchFamily="34" charset="-122"/>
              </a:rPr>
              <a:t>Here to fill in the title of the courseware</a:t>
            </a:r>
            <a:endParaRPr lang="zh-CN" altLang="en-US" sz="1465" dirty="0">
              <a:solidFill>
                <a:prstClr val="black">
                  <a:lumMod val="65000"/>
                  <a:lumOff val="35000"/>
                </a:prstClr>
              </a:solidFill>
              <a:latin typeface="微软雅黑" panose="020B0503020204020204" pitchFamily="34" charset="-122"/>
              <a:ea typeface="微软雅黑" panose="020B0503020204020204" pitchFamily="34" charset="-122"/>
            </a:endParaRPr>
          </a:p>
        </p:txBody>
      </p:sp>
      <p:sp>
        <p:nvSpPr>
          <p:cNvPr id="27" name="矩形 26"/>
          <p:cNvSpPr/>
          <p:nvPr/>
        </p:nvSpPr>
        <p:spPr>
          <a:xfrm>
            <a:off x="158720" y="157318"/>
            <a:ext cx="113573" cy="591328"/>
          </a:xfrm>
          <a:prstGeom prst="rect">
            <a:avLst/>
          </a:prstGeom>
          <a:blipFill>
            <a:blip r:embed="rId4" cstate="screen"/>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fontAlgn="base">
              <a:spcBef>
                <a:spcPct val="0"/>
              </a:spcBef>
              <a:spcAft>
                <a:spcPct val="0"/>
              </a:spcAft>
            </a:pPr>
            <a:endParaRPr lang="zh-CN" altLang="en-US" sz="2400">
              <a:solidFill>
                <a:prstClr val="white"/>
              </a:solidFill>
            </a:endParaRPr>
          </a:p>
        </p:txBody>
      </p:sp>
      <p:sp>
        <p:nvSpPr>
          <p:cNvPr id="14" name="椭圆 13"/>
          <p:cNvSpPr/>
          <p:nvPr/>
        </p:nvSpPr>
        <p:spPr>
          <a:xfrm>
            <a:off x="1559673" y="1337086"/>
            <a:ext cx="3244175" cy="3244173"/>
          </a:xfrm>
          <a:prstGeom prst="ellipse">
            <a:avLst/>
          </a:prstGeom>
          <a:blipFill dpi="0" rotWithShape="1">
            <a:blip r:embed="rId5"/>
            <a:srcRect/>
            <a:stretch>
              <a:fillRect/>
            </a:stretch>
          </a:blipFill>
          <a:ln w="25400" cap="flat" cmpd="sng" algn="ctr">
            <a:solidFill>
              <a:sysClr val="window" lastClr="FFFFFF">
                <a:lumMod val="95000"/>
              </a:sysClr>
            </a:solidFill>
            <a:prstDash val="solid"/>
          </a:ln>
          <a:effectLst>
            <a:outerShdw blurRad="50800" dist="38100" dir="2700000" algn="tl" rotWithShape="0">
              <a:prstClr val="black">
                <a:alpha val="40000"/>
              </a:prstClr>
            </a:outerShdw>
          </a:effectLst>
        </p:spPr>
        <p:txBody>
          <a:bodyPr rot="0" spcFirstLastPara="0" vertOverflow="overflow" horzOverflow="overflow" vert="horz" wrap="square" lIns="121920" tIns="60960" rIns="121920" bIns="60960" numCol="1" spcCol="0" rtlCol="0" fromWordArt="0" anchor="ctr" anchorCtr="0" forceAA="0" compatLnSpc="1">
            <a:noAutofit/>
          </a:bodyP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a:ln>
                <a:noFill/>
              </a:ln>
              <a:solidFill>
                <a:sysClr val="window" lastClr="FFFFFF"/>
              </a:solidFill>
              <a:effectLst/>
              <a:uLnTx/>
              <a:uFillTx/>
            </a:endParaRPr>
          </a:p>
        </p:txBody>
      </p:sp>
      <p:sp>
        <p:nvSpPr>
          <p:cNvPr id="15" name="椭圆 14"/>
          <p:cNvSpPr/>
          <p:nvPr/>
        </p:nvSpPr>
        <p:spPr>
          <a:xfrm>
            <a:off x="1083920" y="3925079"/>
            <a:ext cx="2687517" cy="2687517"/>
          </a:xfrm>
          <a:prstGeom prst="ellipse">
            <a:avLst/>
          </a:prstGeom>
          <a:blipFill dpi="0" rotWithShape="1">
            <a:blip r:embed="rId6"/>
            <a:srcRect/>
            <a:stretch>
              <a:fillRect/>
            </a:stretch>
          </a:blipFill>
          <a:ln w="25400" cap="flat" cmpd="sng" algn="ctr">
            <a:solidFill>
              <a:sysClr val="window" lastClr="FFFFFF">
                <a:lumMod val="95000"/>
              </a:sysClr>
            </a:solidFill>
            <a:prstDash val="solid"/>
          </a:ln>
          <a:effectLst>
            <a:outerShdw blurRad="50800" dist="38100" dir="2700000" algn="tl" rotWithShape="0">
              <a:prstClr val="black">
                <a:alpha val="40000"/>
              </a:prstClr>
            </a:outerShdw>
          </a:effectLst>
        </p:spPr>
        <p:txBody>
          <a:bodyPr rot="0" spcFirstLastPara="0" vertOverflow="overflow" horzOverflow="overflow" vert="horz" wrap="square" lIns="121920" tIns="60960" rIns="121920" bIns="60960" numCol="1" spcCol="0" rtlCol="0" fromWordArt="0" anchor="ctr" anchorCtr="0" forceAA="0" compatLnSpc="1">
            <a:noAutofit/>
          </a:bodyP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a:ln>
                <a:noFill/>
              </a:ln>
              <a:solidFill>
                <a:sysClr val="window" lastClr="FFFFFF"/>
              </a:solidFill>
              <a:effectLst/>
              <a:uLnTx/>
              <a:uFillTx/>
            </a:endParaRPr>
          </a:p>
        </p:txBody>
      </p:sp>
      <p:grpSp>
        <p:nvGrpSpPr>
          <p:cNvPr id="16" name="组合 15"/>
          <p:cNvGrpSpPr/>
          <p:nvPr/>
        </p:nvGrpSpPr>
        <p:grpSpPr>
          <a:xfrm>
            <a:off x="5788443" y="1495484"/>
            <a:ext cx="5000220" cy="5125233"/>
            <a:chOff x="4139952" y="1032082"/>
            <a:chExt cx="3750165" cy="3305689"/>
          </a:xfrm>
        </p:grpSpPr>
        <p:sp>
          <p:nvSpPr>
            <p:cNvPr id="17" name="TextBox 15"/>
            <p:cNvSpPr txBox="1"/>
            <p:nvPr/>
          </p:nvSpPr>
          <p:spPr>
            <a:xfrm>
              <a:off x="4139952" y="1032082"/>
              <a:ext cx="3750165" cy="596257"/>
            </a:xfrm>
            <a:prstGeom prst="rect">
              <a:avLst/>
            </a:prstGeom>
            <a:noFill/>
          </p:spPr>
          <p:txBody>
            <a:bodyPr vert="horz" wrap="none" rtlCol="0">
              <a:noAutofit/>
            </a:bodyPr>
            <a:lstStyle/>
            <a:p>
              <a:pPr algn="ctr" defTabSz="1219200"/>
              <a:r>
                <a:rPr lang="zh-CN" altLang="en-US" sz="4800" b="1" spc="400">
                  <a:blipFill>
                    <a:blip r:embed="rId7"/>
                    <a:stretch>
                      <a:fillRect/>
                    </a:stretch>
                  </a:blipFill>
                  <a:latin typeface="微软雅黑" panose="020B0503020204020204" pitchFamily="34" charset="-122"/>
                  <a:ea typeface="微软雅黑" panose="020B0503020204020204" pitchFamily="34" charset="-122"/>
                </a:rPr>
                <a:t>添加文本标题</a:t>
              </a:r>
              <a:endParaRPr lang="zh-CN" altLang="en-US" sz="4800" b="1" spc="400" dirty="0">
                <a:blipFill>
                  <a:blip r:embed="rId7"/>
                  <a:stretch>
                    <a:fillRect/>
                  </a:stretch>
                </a:blipFill>
                <a:latin typeface="微软雅黑" panose="020B0503020204020204" pitchFamily="34" charset="-122"/>
                <a:ea typeface="微软雅黑" panose="020B0503020204020204" pitchFamily="34" charset="-122"/>
              </a:endParaRPr>
            </a:p>
          </p:txBody>
        </p:sp>
        <p:sp>
          <p:nvSpPr>
            <p:cNvPr id="18" name="矩形 17"/>
            <p:cNvSpPr/>
            <p:nvPr/>
          </p:nvSpPr>
          <p:spPr>
            <a:xfrm>
              <a:off x="4176306" y="1648257"/>
              <a:ext cx="3713811" cy="2689514"/>
            </a:xfrm>
            <a:prstGeom prst="rect">
              <a:avLst/>
            </a:prstGeom>
          </p:spPr>
          <p:txBody>
            <a:bodyPr vert="horz">
              <a:noAutofit/>
            </a:bodyPr>
            <a:lstStyle/>
            <a:p>
              <a:pPr defTabSz="1219200">
                <a:lnSpc>
                  <a:spcPct val="150000"/>
                </a:lnSpc>
                <a:spcBef>
                  <a:spcPts val="800"/>
                </a:spcBef>
                <a:spcAft>
                  <a:spcPts val="800"/>
                </a:spcAft>
              </a:pPr>
              <a:r>
                <a:rPr lang="zh-CN" altLang="en-US" sz="1865" kern="100">
                  <a:solidFill>
                    <a:prstClr val="black">
                      <a:lumMod val="65000"/>
                      <a:lumOff val="35000"/>
                    </a:prstClr>
                  </a:solidFill>
                  <a:latin typeface="微软雅黑" panose="020B0503020204020204" pitchFamily="34" charset="-122"/>
                  <a:ea typeface="微软雅黑" panose="020B0503020204020204" pitchFamily="34" charset="-122"/>
                </a:rPr>
                <a:t>根据统计分析，一页</a:t>
              </a:r>
              <a:r>
                <a:rPr lang="en-US" altLang="zh-CN" sz="1865" kern="100">
                  <a:solidFill>
                    <a:prstClr val="black">
                      <a:lumMod val="65000"/>
                      <a:lumOff val="35000"/>
                    </a:prstClr>
                  </a:solidFill>
                  <a:latin typeface="微软雅黑" panose="020B0503020204020204" pitchFamily="34" charset="-122"/>
                  <a:ea typeface="微软雅黑" panose="020B0503020204020204" pitchFamily="34" charset="-122"/>
                </a:rPr>
                <a:t>PPT</a:t>
              </a:r>
              <a:r>
                <a:rPr lang="zh-CN" altLang="en-US" sz="1865" kern="100">
                  <a:solidFill>
                    <a:prstClr val="black">
                      <a:lumMod val="65000"/>
                      <a:lumOff val="35000"/>
                    </a:prstClr>
                  </a:solidFill>
                  <a:latin typeface="微软雅黑" panose="020B0503020204020204" pitchFamily="34" charset="-122"/>
                  <a:ea typeface="微软雅黑" panose="020B0503020204020204" pitchFamily="34" charset="-122"/>
                </a:rPr>
                <a:t>中的文字控制在</a:t>
              </a:r>
              <a:r>
                <a:rPr lang="en-US" altLang="zh-CN" sz="1865" kern="100">
                  <a:solidFill>
                    <a:prstClr val="black">
                      <a:lumMod val="65000"/>
                      <a:lumOff val="35000"/>
                    </a:prstClr>
                  </a:solidFill>
                  <a:latin typeface="微软雅黑" panose="020B0503020204020204" pitchFamily="34" charset="-122"/>
                  <a:ea typeface="微软雅黑" panose="020B0503020204020204" pitchFamily="34" charset="-122"/>
                </a:rPr>
                <a:t>200</a:t>
              </a:r>
              <a:r>
                <a:rPr lang="zh-CN" altLang="en-US" sz="1865" kern="100">
                  <a:solidFill>
                    <a:prstClr val="black">
                      <a:lumMod val="65000"/>
                      <a:lumOff val="35000"/>
                    </a:prstClr>
                  </a:solidFill>
                  <a:latin typeface="微软雅黑" panose="020B0503020204020204" pitchFamily="34" charset="-122"/>
                  <a:ea typeface="微软雅黑" panose="020B0503020204020204" pitchFamily="34" charset="-122"/>
                </a:rPr>
                <a:t>字以内内达到很好的演讲效果根据统计分析，一页</a:t>
              </a:r>
              <a:r>
                <a:rPr lang="en-US" altLang="zh-CN" sz="1865" kern="100">
                  <a:solidFill>
                    <a:prstClr val="black">
                      <a:lumMod val="65000"/>
                      <a:lumOff val="35000"/>
                    </a:prstClr>
                  </a:solidFill>
                  <a:latin typeface="微软雅黑" panose="020B0503020204020204" pitchFamily="34" charset="-122"/>
                  <a:ea typeface="微软雅黑" panose="020B0503020204020204" pitchFamily="34" charset="-122"/>
                </a:rPr>
                <a:t>PPT</a:t>
              </a:r>
              <a:r>
                <a:rPr lang="zh-CN" altLang="en-US" sz="1865" kern="100">
                  <a:solidFill>
                    <a:prstClr val="black">
                      <a:lumMod val="65000"/>
                      <a:lumOff val="35000"/>
                    </a:prstClr>
                  </a:solidFill>
                  <a:latin typeface="微软雅黑" panose="020B0503020204020204" pitchFamily="34" charset="-122"/>
                  <a:ea typeface="微软雅黑" panose="020B0503020204020204" pitchFamily="34" charset="-122"/>
                </a:rPr>
                <a:t>中的文字控制在</a:t>
              </a:r>
              <a:r>
                <a:rPr lang="en-US" altLang="zh-CN" sz="1865" kern="100">
                  <a:solidFill>
                    <a:prstClr val="black">
                      <a:lumMod val="65000"/>
                      <a:lumOff val="35000"/>
                    </a:prstClr>
                  </a:solidFill>
                  <a:latin typeface="微软雅黑" panose="020B0503020204020204" pitchFamily="34" charset="-122"/>
                  <a:ea typeface="微软雅黑" panose="020B0503020204020204" pitchFamily="34" charset="-122"/>
                </a:rPr>
                <a:t>200</a:t>
              </a:r>
              <a:r>
                <a:rPr lang="zh-CN" altLang="en-US" sz="1865" kern="100">
                  <a:solidFill>
                    <a:prstClr val="black">
                      <a:lumMod val="65000"/>
                      <a:lumOff val="35000"/>
                    </a:prstClr>
                  </a:solidFill>
                  <a:latin typeface="微软雅黑" panose="020B0503020204020204" pitchFamily="34" charset="-122"/>
                  <a:ea typeface="微软雅黑" panose="020B0503020204020204" pitchFamily="34" charset="-122"/>
                </a:rPr>
                <a:t>字以内内达到很好的演讲效果根据统计分析，一页</a:t>
              </a:r>
              <a:r>
                <a:rPr lang="en-US" altLang="zh-CN" sz="1865" kern="100">
                  <a:solidFill>
                    <a:prstClr val="black">
                      <a:lumMod val="65000"/>
                      <a:lumOff val="35000"/>
                    </a:prstClr>
                  </a:solidFill>
                  <a:latin typeface="微软雅黑" panose="020B0503020204020204" pitchFamily="34" charset="-122"/>
                  <a:ea typeface="微软雅黑" panose="020B0503020204020204" pitchFamily="34" charset="-122"/>
                </a:rPr>
                <a:t>PPT</a:t>
              </a:r>
              <a:r>
                <a:rPr lang="zh-CN" altLang="en-US" sz="1865" kern="100">
                  <a:solidFill>
                    <a:prstClr val="black">
                      <a:lumMod val="65000"/>
                      <a:lumOff val="35000"/>
                    </a:prstClr>
                  </a:solidFill>
                  <a:latin typeface="微软雅黑" panose="020B0503020204020204" pitchFamily="34" charset="-122"/>
                  <a:ea typeface="微软雅黑" panose="020B0503020204020204" pitchFamily="34" charset="-122"/>
                </a:rPr>
                <a:t>中的文字控制在</a:t>
              </a:r>
              <a:r>
                <a:rPr lang="en-US" altLang="zh-CN" sz="1865" kern="100">
                  <a:solidFill>
                    <a:prstClr val="black">
                      <a:lumMod val="65000"/>
                      <a:lumOff val="35000"/>
                    </a:prstClr>
                  </a:solidFill>
                  <a:latin typeface="微软雅黑" panose="020B0503020204020204" pitchFamily="34" charset="-122"/>
                  <a:ea typeface="微软雅黑" panose="020B0503020204020204" pitchFamily="34" charset="-122"/>
                </a:rPr>
                <a:t>200</a:t>
              </a:r>
              <a:r>
                <a:rPr lang="zh-CN" altLang="en-US" sz="1865" kern="100">
                  <a:solidFill>
                    <a:prstClr val="black">
                      <a:lumMod val="65000"/>
                      <a:lumOff val="35000"/>
                    </a:prstClr>
                  </a:solidFill>
                  <a:latin typeface="微软雅黑" panose="020B0503020204020204" pitchFamily="34" charset="-122"/>
                  <a:ea typeface="微软雅黑" panose="020B0503020204020204" pitchFamily="34" charset="-122"/>
                </a:rPr>
                <a:t>字以内内达到很好的演讲效果根据统计分析，一页</a:t>
              </a:r>
              <a:r>
                <a:rPr lang="en-US" altLang="zh-CN" sz="1865" kern="100">
                  <a:solidFill>
                    <a:prstClr val="black">
                      <a:lumMod val="65000"/>
                      <a:lumOff val="35000"/>
                    </a:prstClr>
                  </a:solidFill>
                  <a:latin typeface="微软雅黑" panose="020B0503020204020204" pitchFamily="34" charset="-122"/>
                  <a:ea typeface="微软雅黑" panose="020B0503020204020204" pitchFamily="34" charset="-122"/>
                </a:rPr>
                <a:t>PPT</a:t>
              </a:r>
              <a:r>
                <a:rPr lang="zh-CN" altLang="en-US" sz="1865" kern="100">
                  <a:solidFill>
                    <a:prstClr val="black">
                      <a:lumMod val="65000"/>
                      <a:lumOff val="35000"/>
                    </a:prstClr>
                  </a:solidFill>
                  <a:latin typeface="微软雅黑" panose="020B0503020204020204" pitchFamily="34" charset="-122"/>
                  <a:ea typeface="微软雅黑" panose="020B0503020204020204" pitchFamily="34" charset="-122"/>
                </a:rPr>
                <a:t>中的文字控制在</a:t>
              </a:r>
              <a:r>
                <a:rPr lang="en-US" altLang="zh-CN" sz="1865" kern="100">
                  <a:solidFill>
                    <a:prstClr val="black">
                      <a:lumMod val="65000"/>
                      <a:lumOff val="35000"/>
                    </a:prstClr>
                  </a:solidFill>
                  <a:latin typeface="微软雅黑" panose="020B0503020204020204" pitchFamily="34" charset="-122"/>
                  <a:ea typeface="微软雅黑" panose="020B0503020204020204" pitchFamily="34" charset="-122"/>
                </a:rPr>
                <a:t>200</a:t>
              </a:r>
              <a:r>
                <a:rPr lang="zh-CN" altLang="en-US" sz="1865" kern="100">
                  <a:solidFill>
                    <a:prstClr val="black">
                      <a:lumMod val="65000"/>
                      <a:lumOff val="35000"/>
                    </a:prstClr>
                  </a:solidFill>
                  <a:latin typeface="微软雅黑" panose="020B0503020204020204" pitchFamily="34" charset="-122"/>
                  <a:ea typeface="微软雅黑" panose="020B0503020204020204" pitchFamily="34" charset="-122"/>
                </a:rPr>
                <a:t>字以内内达到很好的演讲效果根据统计分析，一页</a:t>
              </a:r>
              <a:r>
                <a:rPr lang="en-US" altLang="zh-CN" sz="1865" kern="100">
                  <a:solidFill>
                    <a:prstClr val="black">
                      <a:lumMod val="65000"/>
                      <a:lumOff val="35000"/>
                    </a:prstClr>
                  </a:solidFill>
                  <a:latin typeface="微软雅黑" panose="020B0503020204020204" pitchFamily="34" charset="-122"/>
                  <a:ea typeface="微软雅黑" panose="020B0503020204020204" pitchFamily="34" charset="-122"/>
                </a:rPr>
                <a:t>PPT</a:t>
              </a:r>
              <a:r>
                <a:rPr lang="zh-CN" altLang="en-US" sz="1865" kern="100">
                  <a:solidFill>
                    <a:prstClr val="black">
                      <a:lumMod val="65000"/>
                      <a:lumOff val="35000"/>
                    </a:prstClr>
                  </a:solidFill>
                  <a:latin typeface="微软雅黑" panose="020B0503020204020204" pitchFamily="34" charset="-122"/>
                  <a:ea typeface="微软雅黑" panose="020B0503020204020204" pitchFamily="34" charset="-122"/>
                </a:rPr>
                <a:t>中的文字控制在</a:t>
              </a:r>
              <a:r>
                <a:rPr lang="en-US" altLang="zh-CN" sz="1865" kern="100">
                  <a:solidFill>
                    <a:prstClr val="black">
                      <a:lumMod val="65000"/>
                      <a:lumOff val="35000"/>
                    </a:prstClr>
                  </a:solidFill>
                  <a:latin typeface="微软雅黑" panose="020B0503020204020204" pitchFamily="34" charset="-122"/>
                  <a:ea typeface="微软雅黑" panose="020B0503020204020204" pitchFamily="34" charset="-122"/>
                </a:rPr>
                <a:t>200</a:t>
              </a:r>
              <a:r>
                <a:rPr lang="zh-CN" altLang="en-US" sz="1865" kern="100">
                  <a:solidFill>
                    <a:prstClr val="black">
                      <a:lumMod val="65000"/>
                      <a:lumOff val="35000"/>
                    </a:prstClr>
                  </a:solidFill>
                  <a:latin typeface="微软雅黑" panose="020B0503020204020204" pitchFamily="34" charset="-122"/>
                  <a:ea typeface="微软雅黑" panose="020B0503020204020204" pitchFamily="34" charset="-122"/>
                </a:rPr>
                <a:t>字以内内达到很好的演讲效果根据统计分析</a:t>
              </a:r>
              <a:r>
                <a:rPr lang="en-US" altLang="zh-CN" sz="1865" kern="100">
                  <a:solidFill>
                    <a:prstClr val="black">
                      <a:lumMod val="65000"/>
                      <a:lumOff val="35000"/>
                    </a:prstClr>
                  </a:solidFill>
                  <a:latin typeface="微软雅黑" panose="020B0503020204020204" pitchFamily="34" charset="-122"/>
                  <a:ea typeface="微软雅黑" panose="020B0503020204020204" pitchFamily="34" charset="-122"/>
                </a:rPr>
                <a:t>.</a:t>
              </a:r>
              <a:endParaRPr lang="zh-CN" altLang="en-US" sz="1865" kern="100">
                <a:solidFill>
                  <a:prstClr val="black">
                    <a:lumMod val="65000"/>
                    <a:lumOff val="35000"/>
                  </a:prstClr>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500"/>
                                        <p:tgtEl>
                                          <p:spTgt spid="23"/>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left)">
                                      <p:cBhvr>
                                        <p:cTn id="15" dur="500"/>
                                        <p:tgtEl>
                                          <p:spTgt spid="24"/>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fade">
                                      <p:cBhvr>
                                        <p:cTn id="19" dur="500"/>
                                        <p:tgtEl>
                                          <p:spTgt spid="25"/>
                                        </p:tgtEl>
                                      </p:cBhvr>
                                    </p:animEffect>
                                  </p:childTnLst>
                                </p:cTn>
                              </p:par>
                              <p:par>
                                <p:cTn id="20" presetID="2" presetClass="entr" presetSubtype="8" fill="hold" grpId="0" nodeType="withEffect">
                                  <p:stCondLst>
                                    <p:cond delay="0"/>
                                  </p:stCondLst>
                                  <p:childTnLst>
                                    <p:set>
                                      <p:cBhvr>
                                        <p:cTn id="21" dur="1" fill="hold">
                                          <p:stCondLst>
                                            <p:cond delay="0"/>
                                          </p:stCondLst>
                                        </p:cTn>
                                        <p:tgtEl>
                                          <p:spTgt spid="26"/>
                                        </p:tgtEl>
                                        <p:attrNameLst>
                                          <p:attrName>style.visibility</p:attrName>
                                        </p:attrNameLst>
                                      </p:cBhvr>
                                      <p:to>
                                        <p:strVal val="visible"/>
                                      </p:to>
                                    </p:set>
                                    <p:anim calcmode="lin" valueType="num">
                                      <p:cBhvr additive="base">
                                        <p:cTn id="22" dur="500" fill="hold"/>
                                        <p:tgtEl>
                                          <p:spTgt spid="26"/>
                                        </p:tgtEl>
                                        <p:attrNameLst>
                                          <p:attrName>ppt_x</p:attrName>
                                        </p:attrNameLst>
                                      </p:cBhvr>
                                      <p:tavLst>
                                        <p:tav tm="0">
                                          <p:val>
                                            <p:strVal val="0-#ppt_w/2"/>
                                          </p:val>
                                        </p:tav>
                                        <p:tav tm="100000">
                                          <p:val>
                                            <p:strVal val="#ppt_x"/>
                                          </p:val>
                                        </p:tav>
                                      </p:tavLst>
                                    </p:anim>
                                    <p:anim calcmode="lin" valueType="num">
                                      <p:cBhvr additive="base">
                                        <p:cTn id="23" dur="500" fill="hold"/>
                                        <p:tgtEl>
                                          <p:spTgt spid="26"/>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30"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800" decel="100000"/>
                                        <p:tgtEl>
                                          <p:spTgt spid="14"/>
                                        </p:tgtEl>
                                      </p:cBhvr>
                                    </p:animEffect>
                                    <p:anim calcmode="lin" valueType="num">
                                      <p:cBhvr>
                                        <p:cTn id="28" dur="800" decel="100000" fill="hold"/>
                                        <p:tgtEl>
                                          <p:spTgt spid="14"/>
                                        </p:tgtEl>
                                        <p:attrNameLst>
                                          <p:attrName>style.rotation</p:attrName>
                                        </p:attrNameLst>
                                      </p:cBhvr>
                                      <p:tavLst>
                                        <p:tav tm="0">
                                          <p:val>
                                            <p:fltVal val="-90"/>
                                          </p:val>
                                        </p:tav>
                                        <p:tav tm="100000">
                                          <p:val>
                                            <p:fltVal val="0"/>
                                          </p:val>
                                        </p:tav>
                                      </p:tavLst>
                                    </p:anim>
                                    <p:anim calcmode="lin" valueType="num">
                                      <p:cBhvr>
                                        <p:cTn id="29" dur="800" decel="100000" fill="hold"/>
                                        <p:tgtEl>
                                          <p:spTgt spid="14"/>
                                        </p:tgtEl>
                                        <p:attrNameLst>
                                          <p:attrName>ppt_x</p:attrName>
                                        </p:attrNameLst>
                                      </p:cBhvr>
                                      <p:tavLst>
                                        <p:tav tm="0">
                                          <p:val>
                                            <p:strVal val="#ppt_x+0.4"/>
                                          </p:val>
                                        </p:tav>
                                        <p:tav tm="100000">
                                          <p:val>
                                            <p:strVal val="#ppt_x-0.05"/>
                                          </p:val>
                                        </p:tav>
                                      </p:tavLst>
                                    </p:anim>
                                    <p:anim calcmode="lin" valueType="num">
                                      <p:cBhvr>
                                        <p:cTn id="30" dur="800" decel="100000" fill="hold"/>
                                        <p:tgtEl>
                                          <p:spTgt spid="14"/>
                                        </p:tgtEl>
                                        <p:attrNameLst>
                                          <p:attrName>ppt_y</p:attrName>
                                        </p:attrNameLst>
                                      </p:cBhvr>
                                      <p:tavLst>
                                        <p:tav tm="0">
                                          <p:val>
                                            <p:strVal val="#ppt_y-0.4"/>
                                          </p:val>
                                        </p:tav>
                                        <p:tav tm="100000">
                                          <p:val>
                                            <p:strVal val="#ppt_y+0.1"/>
                                          </p:val>
                                        </p:tav>
                                      </p:tavLst>
                                    </p:anim>
                                    <p:anim calcmode="lin" valueType="num">
                                      <p:cBhvr>
                                        <p:cTn id="31" dur="200" accel="100000" fill="hold">
                                          <p:stCondLst>
                                            <p:cond delay="800"/>
                                          </p:stCondLst>
                                        </p:cTn>
                                        <p:tgtEl>
                                          <p:spTgt spid="14"/>
                                        </p:tgtEl>
                                        <p:attrNameLst>
                                          <p:attrName>ppt_x</p:attrName>
                                        </p:attrNameLst>
                                      </p:cBhvr>
                                      <p:tavLst>
                                        <p:tav tm="0">
                                          <p:val>
                                            <p:strVal val="#ppt_x-0.05"/>
                                          </p:val>
                                        </p:tav>
                                        <p:tav tm="100000">
                                          <p:val>
                                            <p:strVal val="#ppt_x"/>
                                          </p:val>
                                        </p:tav>
                                      </p:tavLst>
                                    </p:anim>
                                    <p:anim calcmode="lin" valueType="num">
                                      <p:cBhvr>
                                        <p:cTn id="32" dur="200" accel="100000" fill="hold">
                                          <p:stCondLst>
                                            <p:cond delay="800"/>
                                          </p:stCondLst>
                                        </p:cTn>
                                        <p:tgtEl>
                                          <p:spTgt spid="14"/>
                                        </p:tgtEl>
                                        <p:attrNameLst>
                                          <p:attrName>ppt_y</p:attrName>
                                        </p:attrNameLst>
                                      </p:cBhvr>
                                      <p:tavLst>
                                        <p:tav tm="0">
                                          <p:val>
                                            <p:strVal val="#ppt_y+0.1"/>
                                          </p:val>
                                        </p:tav>
                                        <p:tav tm="100000">
                                          <p:val>
                                            <p:strVal val="#ppt_y"/>
                                          </p:val>
                                        </p:tav>
                                      </p:tavLst>
                                    </p:anim>
                                  </p:childTnLst>
                                </p:cTn>
                              </p:par>
                            </p:childTnLst>
                          </p:cTn>
                        </p:par>
                        <p:par>
                          <p:cTn id="33" fill="hold">
                            <p:stCondLst>
                              <p:cond delay="3000"/>
                            </p:stCondLst>
                            <p:childTnLst>
                              <p:par>
                                <p:cTn id="34" presetID="30" presetClass="entr" presetSubtype="0"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fade">
                                      <p:cBhvr>
                                        <p:cTn id="36" dur="800" decel="100000"/>
                                        <p:tgtEl>
                                          <p:spTgt spid="15"/>
                                        </p:tgtEl>
                                      </p:cBhvr>
                                    </p:animEffect>
                                    <p:anim calcmode="lin" valueType="num">
                                      <p:cBhvr>
                                        <p:cTn id="37" dur="800" decel="100000" fill="hold"/>
                                        <p:tgtEl>
                                          <p:spTgt spid="15"/>
                                        </p:tgtEl>
                                        <p:attrNameLst>
                                          <p:attrName>style.rotation</p:attrName>
                                        </p:attrNameLst>
                                      </p:cBhvr>
                                      <p:tavLst>
                                        <p:tav tm="0">
                                          <p:val>
                                            <p:fltVal val="-90"/>
                                          </p:val>
                                        </p:tav>
                                        <p:tav tm="100000">
                                          <p:val>
                                            <p:fltVal val="0"/>
                                          </p:val>
                                        </p:tav>
                                      </p:tavLst>
                                    </p:anim>
                                    <p:anim calcmode="lin" valueType="num">
                                      <p:cBhvr>
                                        <p:cTn id="38" dur="800" decel="100000" fill="hold"/>
                                        <p:tgtEl>
                                          <p:spTgt spid="15"/>
                                        </p:tgtEl>
                                        <p:attrNameLst>
                                          <p:attrName>ppt_x</p:attrName>
                                        </p:attrNameLst>
                                      </p:cBhvr>
                                      <p:tavLst>
                                        <p:tav tm="0">
                                          <p:val>
                                            <p:strVal val="#ppt_x+0.4"/>
                                          </p:val>
                                        </p:tav>
                                        <p:tav tm="100000">
                                          <p:val>
                                            <p:strVal val="#ppt_x-0.05"/>
                                          </p:val>
                                        </p:tav>
                                      </p:tavLst>
                                    </p:anim>
                                    <p:anim calcmode="lin" valueType="num">
                                      <p:cBhvr>
                                        <p:cTn id="39" dur="800" decel="100000" fill="hold"/>
                                        <p:tgtEl>
                                          <p:spTgt spid="15"/>
                                        </p:tgtEl>
                                        <p:attrNameLst>
                                          <p:attrName>ppt_y</p:attrName>
                                        </p:attrNameLst>
                                      </p:cBhvr>
                                      <p:tavLst>
                                        <p:tav tm="0">
                                          <p:val>
                                            <p:strVal val="#ppt_y-0.4"/>
                                          </p:val>
                                        </p:tav>
                                        <p:tav tm="100000">
                                          <p:val>
                                            <p:strVal val="#ppt_y+0.1"/>
                                          </p:val>
                                        </p:tav>
                                      </p:tavLst>
                                    </p:anim>
                                    <p:anim calcmode="lin" valueType="num">
                                      <p:cBhvr>
                                        <p:cTn id="40" dur="200" accel="100000" fill="hold">
                                          <p:stCondLst>
                                            <p:cond delay="800"/>
                                          </p:stCondLst>
                                        </p:cTn>
                                        <p:tgtEl>
                                          <p:spTgt spid="15"/>
                                        </p:tgtEl>
                                        <p:attrNameLst>
                                          <p:attrName>ppt_x</p:attrName>
                                        </p:attrNameLst>
                                      </p:cBhvr>
                                      <p:tavLst>
                                        <p:tav tm="0">
                                          <p:val>
                                            <p:strVal val="#ppt_x-0.05"/>
                                          </p:val>
                                        </p:tav>
                                        <p:tav tm="100000">
                                          <p:val>
                                            <p:strVal val="#ppt_x"/>
                                          </p:val>
                                        </p:tav>
                                      </p:tavLst>
                                    </p:anim>
                                    <p:anim calcmode="lin" valueType="num">
                                      <p:cBhvr>
                                        <p:cTn id="41" dur="200" accel="100000" fill="hold">
                                          <p:stCondLst>
                                            <p:cond delay="800"/>
                                          </p:stCondLst>
                                        </p:cTn>
                                        <p:tgtEl>
                                          <p:spTgt spid="15"/>
                                        </p:tgtEl>
                                        <p:attrNameLst>
                                          <p:attrName>ppt_y</p:attrName>
                                        </p:attrNameLst>
                                      </p:cBhvr>
                                      <p:tavLst>
                                        <p:tav tm="0">
                                          <p:val>
                                            <p:strVal val="#ppt_y+0.1"/>
                                          </p:val>
                                        </p:tav>
                                        <p:tav tm="100000">
                                          <p:val>
                                            <p:strVal val="#ppt_y"/>
                                          </p:val>
                                        </p:tav>
                                      </p:tavLst>
                                    </p:anim>
                                  </p:childTnLst>
                                </p:cTn>
                              </p:par>
                            </p:childTnLst>
                          </p:cTn>
                        </p:par>
                        <p:par>
                          <p:cTn id="42" fill="hold">
                            <p:stCondLst>
                              <p:cond delay="4000"/>
                            </p:stCondLst>
                            <p:childTnLst>
                              <p:par>
                                <p:cTn id="43" presetID="22" presetClass="entr" presetSubtype="1" fill="hold"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up)">
                                      <p:cBhvr>
                                        <p:cTn id="45" dur="75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p:bldP spid="26" grpId="0"/>
      <p:bldP spid="27" grpId="0" animBg="1"/>
      <p:bldP spid="14" grpId="0" animBg="1"/>
      <p:bldP spid="1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blip>
          <a:srcRect/>
          <a:stretch>
            <a:fillRect t="-83000" b="-83000"/>
          </a:stretch>
        </a:blipFill>
        <a:effectLst/>
      </p:bgPr>
    </p:bg>
    <p:spTree>
      <p:nvGrpSpPr>
        <p:cNvPr id="1" name=""/>
        <p:cNvGrpSpPr/>
        <p:nvPr/>
      </p:nvGrpSpPr>
      <p:grpSpPr>
        <a:xfrm>
          <a:off x="0" y="0"/>
          <a:ext cx="0" cy="0"/>
          <a:chOff x="0" y="0"/>
          <a:chExt cx="0" cy="0"/>
        </a:xfrm>
      </p:grpSpPr>
      <p:sp>
        <p:nvSpPr>
          <p:cNvPr id="23" name="矩形 22"/>
          <p:cNvSpPr/>
          <p:nvPr/>
        </p:nvSpPr>
        <p:spPr>
          <a:xfrm>
            <a:off x="333475" y="157318"/>
            <a:ext cx="113573" cy="591328"/>
          </a:xfrm>
          <a:prstGeom prst="rect">
            <a:avLst/>
          </a:prstGeom>
          <a:blipFill>
            <a:blip r:embed="rId3" cstate="screen"/>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fontAlgn="base">
              <a:spcBef>
                <a:spcPct val="0"/>
              </a:spcBef>
              <a:spcAft>
                <a:spcPct val="0"/>
              </a:spcAft>
            </a:pPr>
            <a:endParaRPr lang="zh-CN" altLang="en-US" sz="2400">
              <a:solidFill>
                <a:prstClr val="white"/>
              </a:solidFill>
            </a:endParaRPr>
          </a:p>
        </p:txBody>
      </p:sp>
      <p:cxnSp>
        <p:nvCxnSpPr>
          <p:cNvPr id="24" name="直接连接符 23"/>
          <p:cNvCxnSpPr/>
          <p:nvPr/>
        </p:nvCxnSpPr>
        <p:spPr>
          <a:xfrm>
            <a:off x="158720" y="789551"/>
            <a:ext cx="9903519" cy="2315"/>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sp>
        <p:nvSpPr>
          <p:cNvPr id="25" name="TextBox 6"/>
          <p:cNvSpPr txBox="1"/>
          <p:nvPr/>
        </p:nvSpPr>
        <p:spPr>
          <a:xfrm>
            <a:off x="476815" y="78832"/>
            <a:ext cx="4320480" cy="502766"/>
          </a:xfrm>
          <a:prstGeom prst="rect">
            <a:avLst/>
          </a:prstGeom>
          <a:noFill/>
          <a:effectLst>
            <a:outerShdw blurRad="12700" dist="12700" dir="2700000" algn="tl" rotWithShape="0">
              <a:prstClr val="black">
                <a:alpha val="40000"/>
              </a:prstClr>
            </a:outerShdw>
          </a:effectLst>
        </p:spPr>
        <p:txBody>
          <a:bodyPr wrap="square">
            <a:spAutoFit/>
          </a:bodyPr>
          <a:lstStyle/>
          <a:p>
            <a:pPr defTabSz="1219200">
              <a:defRPr/>
            </a:pPr>
            <a:r>
              <a:rPr lang="zh-CN" altLang="en-US" sz="2665" b="1" dirty="0">
                <a:ln w="6350">
                  <a:noFill/>
                </a:ln>
                <a:solidFill>
                  <a:prstClr val="black">
                    <a:lumMod val="65000"/>
                    <a:lumOff val="35000"/>
                  </a:prstClr>
                </a:solidFill>
                <a:latin typeface="微软雅黑" panose="020B0503020204020204" pitchFamily="34" charset="-122"/>
                <a:ea typeface="微软雅黑" panose="020B0503020204020204" pitchFamily="34" charset="-122"/>
              </a:rPr>
              <a:t>在</a:t>
            </a:r>
            <a:r>
              <a:rPr lang="zh-CN" altLang="en-US" sz="2665" b="1">
                <a:ln w="6350">
                  <a:noFill/>
                </a:ln>
                <a:solidFill>
                  <a:prstClr val="black">
                    <a:lumMod val="65000"/>
                    <a:lumOff val="35000"/>
                  </a:prstClr>
                </a:solidFill>
                <a:latin typeface="微软雅黑" panose="020B0503020204020204" pitchFamily="34" charset="-122"/>
                <a:ea typeface="微软雅黑" panose="020B0503020204020204" pitchFamily="34" charset="-122"/>
              </a:rPr>
              <a:t>这里填写文本标题</a:t>
            </a:r>
            <a:endParaRPr lang="zh-CN" altLang="en-US" sz="2665" b="1" dirty="0">
              <a:ln w="6350">
                <a:noFill/>
              </a:ln>
              <a:solidFill>
                <a:prstClr val="black">
                  <a:lumMod val="65000"/>
                  <a:lumOff val="35000"/>
                </a:prstClr>
              </a:solidFill>
              <a:latin typeface="微软雅黑" panose="020B0503020204020204" pitchFamily="34" charset="-122"/>
              <a:ea typeface="微软雅黑" panose="020B0503020204020204" pitchFamily="34" charset="-122"/>
            </a:endParaRPr>
          </a:p>
        </p:txBody>
      </p:sp>
      <p:sp>
        <p:nvSpPr>
          <p:cNvPr id="26" name="矩形 25"/>
          <p:cNvSpPr/>
          <p:nvPr/>
        </p:nvSpPr>
        <p:spPr>
          <a:xfrm>
            <a:off x="499270" y="448383"/>
            <a:ext cx="3777381" cy="318100"/>
          </a:xfrm>
          <a:prstGeom prst="rect">
            <a:avLst/>
          </a:prstGeom>
        </p:spPr>
        <p:txBody>
          <a:bodyPr wrap="none">
            <a:spAutoFit/>
          </a:bodyPr>
          <a:lstStyle/>
          <a:p>
            <a:pPr defTabSz="1219200" fontAlgn="base">
              <a:spcBef>
                <a:spcPct val="0"/>
              </a:spcBef>
              <a:spcAft>
                <a:spcPct val="0"/>
              </a:spcAft>
            </a:pPr>
            <a:r>
              <a:rPr lang="en-US" altLang="zh-CN" sz="1465" dirty="0">
                <a:solidFill>
                  <a:prstClr val="black">
                    <a:lumMod val="65000"/>
                    <a:lumOff val="35000"/>
                  </a:prstClr>
                </a:solidFill>
                <a:latin typeface="微软雅黑" panose="020B0503020204020204" pitchFamily="34" charset="-122"/>
                <a:ea typeface="微软雅黑" panose="020B0503020204020204" pitchFamily="34" charset="-122"/>
              </a:rPr>
              <a:t>Here to fill in the title of the courseware</a:t>
            </a:r>
            <a:endParaRPr lang="zh-CN" altLang="en-US" sz="1465" dirty="0">
              <a:solidFill>
                <a:prstClr val="black">
                  <a:lumMod val="65000"/>
                  <a:lumOff val="35000"/>
                </a:prstClr>
              </a:solidFill>
              <a:latin typeface="微软雅黑" panose="020B0503020204020204" pitchFamily="34" charset="-122"/>
              <a:ea typeface="微软雅黑" panose="020B0503020204020204" pitchFamily="34" charset="-122"/>
            </a:endParaRPr>
          </a:p>
        </p:txBody>
      </p:sp>
      <p:sp>
        <p:nvSpPr>
          <p:cNvPr id="27" name="矩形 26"/>
          <p:cNvSpPr/>
          <p:nvPr/>
        </p:nvSpPr>
        <p:spPr>
          <a:xfrm>
            <a:off x="158720" y="157318"/>
            <a:ext cx="113573" cy="591328"/>
          </a:xfrm>
          <a:prstGeom prst="rect">
            <a:avLst/>
          </a:prstGeom>
          <a:blipFill>
            <a:blip r:embed="rId4" cstate="screen"/>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fontAlgn="base">
              <a:spcBef>
                <a:spcPct val="0"/>
              </a:spcBef>
              <a:spcAft>
                <a:spcPct val="0"/>
              </a:spcAft>
            </a:pPr>
            <a:endParaRPr lang="zh-CN" altLang="en-US" sz="2400">
              <a:solidFill>
                <a:prstClr val="white"/>
              </a:solidFill>
            </a:endParaRPr>
          </a:p>
        </p:txBody>
      </p:sp>
      <p:grpSp>
        <p:nvGrpSpPr>
          <p:cNvPr id="7" name="组合 6"/>
          <p:cNvGrpSpPr/>
          <p:nvPr/>
        </p:nvGrpSpPr>
        <p:grpSpPr>
          <a:xfrm>
            <a:off x="5297402" y="2180863"/>
            <a:ext cx="5568619" cy="1251150"/>
            <a:chOff x="2987824" y="1328290"/>
            <a:chExt cx="4176464" cy="938362"/>
          </a:xfrm>
        </p:grpSpPr>
        <p:grpSp>
          <p:nvGrpSpPr>
            <p:cNvPr id="8" name="组合 7"/>
            <p:cNvGrpSpPr/>
            <p:nvPr/>
          </p:nvGrpSpPr>
          <p:grpSpPr>
            <a:xfrm>
              <a:off x="2987824" y="1328290"/>
              <a:ext cx="4176464" cy="938362"/>
              <a:chOff x="3707904" y="1549051"/>
              <a:chExt cx="4176464" cy="938362"/>
            </a:xfrm>
          </p:grpSpPr>
          <p:grpSp>
            <p:nvGrpSpPr>
              <p:cNvPr id="10" name="组合 9"/>
              <p:cNvGrpSpPr/>
              <p:nvPr/>
            </p:nvGrpSpPr>
            <p:grpSpPr>
              <a:xfrm>
                <a:off x="3707904" y="1549051"/>
                <a:ext cx="4176464" cy="938362"/>
                <a:chOff x="2123728" y="1563638"/>
                <a:chExt cx="4176464" cy="938362"/>
              </a:xfrm>
            </p:grpSpPr>
            <p:sp>
              <p:nvSpPr>
                <p:cNvPr id="12" name="圆角矩形 11"/>
                <p:cNvSpPr/>
                <p:nvPr/>
              </p:nvSpPr>
              <p:spPr>
                <a:xfrm>
                  <a:off x="2123728" y="1741320"/>
                  <a:ext cx="4176464" cy="582997"/>
                </a:xfrm>
                <a:prstGeom prst="roundRect">
                  <a:avLst/>
                </a:prstGeom>
                <a:blipFill>
                  <a:blip r:embed="rId5" cstate="screen"/>
                  <a:stretch>
                    <a:fillRect/>
                  </a:stretch>
                </a:bli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endParaRPr>
                </a:p>
              </p:txBody>
            </p:sp>
            <p:sp useBgFill="1">
              <p:nvSpPr>
                <p:cNvPr id="13" name="Freeform 7"/>
                <p:cNvSpPr/>
                <p:nvPr/>
              </p:nvSpPr>
              <p:spPr bwMode="auto">
                <a:xfrm>
                  <a:off x="2378914" y="1563638"/>
                  <a:ext cx="945174" cy="938362"/>
                </a:xfrm>
                <a:custGeom>
                  <a:avLst/>
                  <a:gdLst>
                    <a:gd name="T0" fmla="*/ 117 w 200"/>
                    <a:gd name="T1" fmla="*/ 7 h 199"/>
                    <a:gd name="T2" fmla="*/ 193 w 200"/>
                    <a:gd name="T3" fmla="*/ 83 h 199"/>
                    <a:gd name="T4" fmla="*/ 195 w 200"/>
                    <a:gd name="T5" fmla="*/ 85 h 199"/>
                    <a:gd name="T6" fmla="*/ 199 w 200"/>
                    <a:gd name="T7" fmla="*/ 94 h 199"/>
                    <a:gd name="T8" fmla="*/ 199 w 200"/>
                    <a:gd name="T9" fmla="*/ 96 h 199"/>
                    <a:gd name="T10" fmla="*/ 198 w 200"/>
                    <a:gd name="T11" fmla="*/ 108 h 199"/>
                    <a:gd name="T12" fmla="*/ 197 w 200"/>
                    <a:gd name="T13" fmla="*/ 110 h 199"/>
                    <a:gd name="T14" fmla="*/ 192 w 200"/>
                    <a:gd name="T15" fmla="*/ 117 h 199"/>
                    <a:gd name="T16" fmla="*/ 116 w 200"/>
                    <a:gd name="T17" fmla="*/ 193 h 199"/>
                    <a:gd name="T18" fmla="*/ 114 w 200"/>
                    <a:gd name="T19" fmla="*/ 194 h 199"/>
                    <a:gd name="T20" fmla="*/ 106 w 200"/>
                    <a:gd name="T21" fmla="*/ 198 h 199"/>
                    <a:gd name="T22" fmla="*/ 103 w 200"/>
                    <a:gd name="T23" fmla="*/ 199 h 199"/>
                    <a:gd name="T24" fmla="*/ 92 w 200"/>
                    <a:gd name="T25" fmla="*/ 198 h 199"/>
                    <a:gd name="T26" fmla="*/ 90 w 200"/>
                    <a:gd name="T27" fmla="*/ 197 h 199"/>
                    <a:gd name="T28" fmla="*/ 83 w 200"/>
                    <a:gd name="T29" fmla="*/ 192 h 199"/>
                    <a:gd name="T30" fmla="*/ 7 w 200"/>
                    <a:gd name="T31" fmla="*/ 116 h 199"/>
                    <a:gd name="T32" fmla="*/ 5 w 200"/>
                    <a:gd name="T33" fmla="*/ 114 h 199"/>
                    <a:gd name="T34" fmla="*/ 1 w 200"/>
                    <a:gd name="T35" fmla="*/ 105 h 199"/>
                    <a:gd name="T36" fmla="*/ 1 w 200"/>
                    <a:gd name="T37" fmla="*/ 103 h 199"/>
                    <a:gd name="T38" fmla="*/ 2 w 200"/>
                    <a:gd name="T39" fmla="*/ 91 h 199"/>
                    <a:gd name="T40" fmla="*/ 3 w 200"/>
                    <a:gd name="T41" fmla="*/ 89 h 199"/>
                    <a:gd name="T42" fmla="*/ 7 w 200"/>
                    <a:gd name="T43" fmla="*/ 82 h 199"/>
                    <a:gd name="T44" fmla="*/ 83 w 200"/>
                    <a:gd name="T45" fmla="*/ 6 h 199"/>
                    <a:gd name="T46" fmla="*/ 85 w 200"/>
                    <a:gd name="T47" fmla="*/ 5 h 199"/>
                    <a:gd name="T48" fmla="*/ 94 w 200"/>
                    <a:gd name="T49" fmla="*/ 1 h 199"/>
                    <a:gd name="T50" fmla="*/ 96 w 200"/>
                    <a:gd name="T51" fmla="*/ 0 h 199"/>
                    <a:gd name="T52" fmla="*/ 108 w 200"/>
                    <a:gd name="T53" fmla="*/ 1 h 199"/>
                    <a:gd name="T54" fmla="*/ 110 w 200"/>
                    <a:gd name="T55" fmla="*/ 2 h 199"/>
                    <a:gd name="T56" fmla="*/ 117 w 200"/>
                    <a:gd name="T57" fmla="*/ 7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00" h="199">
                      <a:moveTo>
                        <a:pt x="117" y="7"/>
                      </a:moveTo>
                      <a:cubicBezTo>
                        <a:pt x="193" y="83"/>
                        <a:pt x="193" y="83"/>
                        <a:pt x="193" y="83"/>
                      </a:cubicBezTo>
                      <a:cubicBezTo>
                        <a:pt x="195" y="85"/>
                        <a:pt x="195" y="85"/>
                        <a:pt x="195" y="85"/>
                      </a:cubicBezTo>
                      <a:cubicBezTo>
                        <a:pt x="196" y="88"/>
                        <a:pt x="198" y="90"/>
                        <a:pt x="199" y="94"/>
                      </a:cubicBezTo>
                      <a:cubicBezTo>
                        <a:pt x="199" y="96"/>
                        <a:pt x="199" y="96"/>
                        <a:pt x="199" y="96"/>
                      </a:cubicBezTo>
                      <a:cubicBezTo>
                        <a:pt x="200" y="100"/>
                        <a:pt x="199" y="104"/>
                        <a:pt x="198" y="108"/>
                      </a:cubicBezTo>
                      <a:cubicBezTo>
                        <a:pt x="197" y="110"/>
                        <a:pt x="197" y="110"/>
                        <a:pt x="197" y="110"/>
                      </a:cubicBezTo>
                      <a:cubicBezTo>
                        <a:pt x="196" y="112"/>
                        <a:pt x="194" y="115"/>
                        <a:pt x="192" y="117"/>
                      </a:cubicBezTo>
                      <a:cubicBezTo>
                        <a:pt x="116" y="193"/>
                        <a:pt x="116" y="193"/>
                        <a:pt x="116" y="193"/>
                      </a:cubicBezTo>
                      <a:cubicBezTo>
                        <a:pt x="114" y="194"/>
                        <a:pt x="114" y="194"/>
                        <a:pt x="114" y="194"/>
                      </a:cubicBezTo>
                      <a:cubicBezTo>
                        <a:pt x="112" y="196"/>
                        <a:pt x="109" y="197"/>
                        <a:pt x="106" y="198"/>
                      </a:cubicBezTo>
                      <a:cubicBezTo>
                        <a:pt x="103" y="199"/>
                        <a:pt x="103" y="199"/>
                        <a:pt x="103" y="199"/>
                      </a:cubicBezTo>
                      <a:cubicBezTo>
                        <a:pt x="99" y="199"/>
                        <a:pt x="96" y="199"/>
                        <a:pt x="92" y="198"/>
                      </a:cubicBezTo>
                      <a:cubicBezTo>
                        <a:pt x="90" y="197"/>
                        <a:pt x="90" y="197"/>
                        <a:pt x="90" y="197"/>
                      </a:cubicBezTo>
                      <a:cubicBezTo>
                        <a:pt x="87" y="195"/>
                        <a:pt x="85" y="194"/>
                        <a:pt x="83" y="192"/>
                      </a:cubicBezTo>
                      <a:cubicBezTo>
                        <a:pt x="7" y="116"/>
                        <a:pt x="7" y="116"/>
                        <a:pt x="7" y="116"/>
                      </a:cubicBezTo>
                      <a:cubicBezTo>
                        <a:pt x="5" y="114"/>
                        <a:pt x="5" y="114"/>
                        <a:pt x="5" y="114"/>
                      </a:cubicBezTo>
                      <a:cubicBezTo>
                        <a:pt x="3" y="111"/>
                        <a:pt x="2" y="109"/>
                        <a:pt x="1" y="105"/>
                      </a:cubicBezTo>
                      <a:cubicBezTo>
                        <a:pt x="1" y="103"/>
                        <a:pt x="1" y="103"/>
                        <a:pt x="1" y="103"/>
                      </a:cubicBezTo>
                      <a:cubicBezTo>
                        <a:pt x="0" y="99"/>
                        <a:pt x="0" y="95"/>
                        <a:pt x="2" y="91"/>
                      </a:cubicBezTo>
                      <a:cubicBezTo>
                        <a:pt x="3" y="89"/>
                        <a:pt x="3" y="89"/>
                        <a:pt x="3" y="89"/>
                      </a:cubicBezTo>
                      <a:cubicBezTo>
                        <a:pt x="4" y="86"/>
                        <a:pt x="5" y="84"/>
                        <a:pt x="7" y="82"/>
                      </a:cubicBezTo>
                      <a:cubicBezTo>
                        <a:pt x="83" y="6"/>
                        <a:pt x="83" y="6"/>
                        <a:pt x="83" y="6"/>
                      </a:cubicBezTo>
                      <a:cubicBezTo>
                        <a:pt x="85" y="5"/>
                        <a:pt x="85" y="5"/>
                        <a:pt x="85" y="5"/>
                      </a:cubicBezTo>
                      <a:cubicBezTo>
                        <a:pt x="88" y="3"/>
                        <a:pt x="91" y="2"/>
                        <a:pt x="94" y="1"/>
                      </a:cubicBezTo>
                      <a:cubicBezTo>
                        <a:pt x="96" y="0"/>
                        <a:pt x="96" y="0"/>
                        <a:pt x="96" y="0"/>
                      </a:cubicBezTo>
                      <a:cubicBezTo>
                        <a:pt x="100" y="0"/>
                        <a:pt x="104" y="0"/>
                        <a:pt x="108" y="1"/>
                      </a:cubicBezTo>
                      <a:cubicBezTo>
                        <a:pt x="110" y="2"/>
                        <a:pt x="110" y="2"/>
                        <a:pt x="110" y="2"/>
                      </a:cubicBezTo>
                      <a:cubicBezTo>
                        <a:pt x="113" y="4"/>
                        <a:pt x="115" y="5"/>
                        <a:pt x="117" y="7"/>
                      </a:cubicBezTo>
                      <a:close/>
                    </a:path>
                  </a:pathLst>
                </a:custGeom>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black"/>
                    </a:solidFill>
                    <a:effectLst/>
                    <a:uLnTx/>
                    <a:uFillTx/>
                  </a:endParaRPr>
                </a:p>
              </p:txBody>
            </p:sp>
            <p:sp>
              <p:nvSpPr>
                <p:cNvPr id="14" name="Freeform 8"/>
                <p:cNvSpPr/>
                <p:nvPr/>
              </p:nvSpPr>
              <p:spPr bwMode="auto">
                <a:xfrm>
                  <a:off x="2448901" y="1630972"/>
                  <a:ext cx="805199" cy="803695"/>
                </a:xfrm>
                <a:custGeom>
                  <a:avLst/>
                  <a:gdLst>
                    <a:gd name="T0" fmla="*/ 111 w 193"/>
                    <a:gd name="T1" fmla="*/ 8 h 193"/>
                    <a:gd name="T2" fmla="*/ 186 w 193"/>
                    <a:gd name="T3" fmla="*/ 83 h 193"/>
                    <a:gd name="T4" fmla="*/ 186 w 193"/>
                    <a:gd name="T5" fmla="*/ 110 h 193"/>
                    <a:gd name="T6" fmla="*/ 111 w 193"/>
                    <a:gd name="T7" fmla="*/ 185 h 193"/>
                    <a:gd name="T8" fmla="*/ 83 w 193"/>
                    <a:gd name="T9" fmla="*/ 185 h 193"/>
                    <a:gd name="T10" fmla="*/ 8 w 193"/>
                    <a:gd name="T11" fmla="*/ 110 h 193"/>
                    <a:gd name="T12" fmla="*/ 8 w 193"/>
                    <a:gd name="T13" fmla="*/ 83 h 193"/>
                    <a:gd name="T14" fmla="*/ 83 w 193"/>
                    <a:gd name="T15" fmla="*/ 8 h 193"/>
                    <a:gd name="T16" fmla="*/ 111 w 193"/>
                    <a:gd name="T17" fmla="*/ 8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3" h="193">
                      <a:moveTo>
                        <a:pt x="111" y="8"/>
                      </a:moveTo>
                      <a:cubicBezTo>
                        <a:pt x="186" y="83"/>
                        <a:pt x="186" y="83"/>
                        <a:pt x="186" y="83"/>
                      </a:cubicBezTo>
                      <a:cubicBezTo>
                        <a:pt x="193" y="90"/>
                        <a:pt x="193" y="103"/>
                        <a:pt x="186" y="110"/>
                      </a:cubicBezTo>
                      <a:cubicBezTo>
                        <a:pt x="111" y="185"/>
                        <a:pt x="111" y="185"/>
                        <a:pt x="111" y="185"/>
                      </a:cubicBezTo>
                      <a:cubicBezTo>
                        <a:pt x="103" y="193"/>
                        <a:pt x="91" y="193"/>
                        <a:pt x="83" y="185"/>
                      </a:cubicBezTo>
                      <a:cubicBezTo>
                        <a:pt x="8" y="110"/>
                        <a:pt x="8" y="110"/>
                        <a:pt x="8" y="110"/>
                      </a:cubicBezTo>
                      <a:cubicBezTo>
                        <a:pt x="0" y="103"/>
                        <a:pt x="0" y="90"/>
                        <a:pt x="8" y="83"/>
                      </a:cubicBezTo>
                      <a:cubicBezTo>
                        <a:pt x="83" y="8"/>
                        <a:pt x="83" y="8"/>
                        <a:pt x="83" y="8"/>
                      </a:cubicBezTo>
                      <a:cubicBezTo>
                        <a:pt x="91" y="0"/>
                        <a:pt x="103" y="0"/>
                        <a:pt x="111" y="8"/>
                      </a:cubicBezTo>
                      <a:close/>
                    </a:path>
                  </a:pathLst>
                </a:custGeom>
                <a:blipFill>
                  <a:blip r:embed="rId6" cstate="screen"/>
                  <a:stretch>
                    <a:fillRect/>
                  </a:stretch>
                </a:blipFill>
                <a:ln w="12700" cap="flat" cmpd="sng" algn="ctr">
                  <a:solidFill>
                    <a:sysClr val="window" lastClr="FFFFFF"/>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2400" b="0" i="0" u="none" strike="noStrike" kern="0" cap="none" spc="0" normalizeH="0" baseline="0" noProof="0">
                    <a:ln>
                      <a:noFill/>
                    </a:ln>
                    <a:solidFill>
                      <a:prstClr val="black"/>
                    </a:solidFill>
                    <a:effectLst/>
                    <a:uLnTx/>
                    <a:uFillTx/>
                  </a:endParaRPr>
                </a:p>
              </p:txBody>
            </p:sp>
          </p:grpSp>
          <p:sp>
            <p:nvSpPr>
              <p:cNvPr id="11" name="标题层"/>
              <p:cNvSpPr txBox="1"/>
              <p:nvPr/>
            </p:nvSpPr>
            <p:spPr bwMode="auto">
              <a:xfrm>
                <a:off x="4126818" y="1756621"/>
                <a:ext cx="617718" cy="500089"/>
              </a:xfrm>
              <a:prstGeom prst="rect">
                <a:avLst/>
              </a:prstGeom>
              <a:noFill/>
              <a:effectLst/>
            </p:spPr>
            <p:txBody>
              <a:bodyPr wrap="square">
                <a:spAutoFit/>
              </a:bodyPr>
              <a:lstStyle/>
              <a:p>
                <a:pPr marL="0" marR="0" lvl="0" indent="0" algn="ctr" defTabSz="1219200" eaLnBrk="1" fontAlgn="auto" latinLnBrk="0" hangingPunct="1">
                  <a:lnSpc>
                    <a:spcPct val="100000"/>
                  </a:lnSpc>
                  <a:spcBef>
                    <a:spcPts val="0"/>
                  </a:spcBef>
                  <a:spcAft>
                    <a:spcPts val="0"/>
                  </a:spcAft>
                  <a:buClrTx/>
                  <a:buSzTx/>
                  <a:buFontTx/>
                  <a:buNone/>
                  <a:defRPr/>
                </a:pPr>
                <a:r>
                  <a:rPr kumimoji="0" lang="en-US" altLang="zh-CN" sz="3735" b="0" i="0" u="none" strike="noStrike" kern="0" cap="none" spc="0" normalizeH="0" baseline="0" noProof="0" dirty="0">
                    <a:ln>
                      <a:noFill/>
                    </a:ln>
                    <a:solidFill>
                      <a:prstClr val="white"/>
                    </a:solidFill>
                    <a:effectLst/>
                    <a:uLnTx/>
                    <a:uFillTx/>
                    <a:latin typeface="Impact" panose="020B0806030902050204" pitchFamily="34" charset="0"/>
                    <a:ea typeface="微软雅黑" panose="020B0503020204020204" pitchFamily="34" charset="-122"/>
                    <a:cs typeface="Arial" panose="020B0604020202020204" pitchFamily="34" charset="0"/>
                  </a:rPr>
                  <a:t>01</a:t>
                </a:r>
                <a:endParaRPr kumimoji="0" lang="zh-CN" altLang="en-US" sz="3735" b="0" i="0" u="none" strike="noStrike" kern="0" cap="none" spc="0" normalizeH="0" baseline="0" noProof="0" dirty="0">
                  <a:ln>
                    <a:noFill/>
                  </a:ln>
                  <a:solidFill>
                    <a:prstClr val="white"/>
                  </a:solidFill>
                  <a:effectLst/>
                  <a:uLnTx/>
                  <a:uFillTx/>
                  <a:latin typeface="Impact" panose="020B0806030902050204" pitchFamily="34" charset="0"/>
                  <a:ea typeface="微软雅黑" panose="020B0503020204020204" pitchFamily="34" charset="-122"/>
                  <a:cs typeface="Arial" panose="020B0604020202020204" pitchFamily="34" charset="0"/>
                </a:endParaRPr>
              </a:p>
            </p:txBody>
          </p:sp>
        </p:grpSp>
        <p:sp>
          <p:nvSpPr>
            <p:cNvPr id="9" name="矩形 8"/>
            <p:cNvSpPr/>
            <p:nvPr/>
          </p:nvSpPr>
          <p:spPr>
            <a:xfrm>
              <a:off x="4188184" y="1597415"/>
              <a:ext cx="2832088" cy="377026"/>
            </a:xfrm>
            <a:prstGeom prst="rect">
              <a:avLst/>
            </a:prstGeom>
          </p:spPr>
          <p:txBody>
            <a:bodyPr wrap="square">
              <a:spAutoFit/>
            </a:bodyPr>
            <a:lstStyle/>
            <a:p>
              <a:pPr marL="0" marR="0" lvl="0" indent="0" algn="just" defTabSz="914400" eaLnBrk="1" fontAlgn="auto" latinLnBrk="0" hangingPunct="1">
                <a:lnSpc>
                  <a:spcPts val="1600"/>
                </a:lnSpc>
                <a:spcBef>
                  <a:spcPts val="0"/>
                </a:spcBef>
                <a:spcAft>
                  <a:spcPts val="0"/>
                </a:spcAft>
                <a:buClrTx/>
                <a:buSzTx/>
                <a:buFontTx/>
                <a:buNone/>
                <a:defRPr/>
              </a:pPr>
              <a:r>
                <a:rPr kumimoji="0" lang="zh-CN" altLang="en-US" sz="1335"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rPr>
                <a:t>随着计算机技术发展印刷技术的进步，平面设计在熊猫感观领域的表现和应用也越来越丰富。</a:t>
              </a:r>
            </a:p>
          </p:txBody>
        </p:sp>
      </p:grpSp>
      <p:grpSp>
        <p:nvGrpSpPr>
          <p:cNvPr id="15" name="组合 14"/>
          <p:cNvGrpSpPr/>
          <p:nvPr/>
        </p:nvGrpSpPr>
        <p:grpSpPr>
          <a:xfrm>
            <a:off x="5297402" y="3440379"/>
            <a:ext cx="5568619" cy="1251150"/>
            <a:chOff x="2987824" y="2266652"/>
            <a:chExt cx="4176464" cy="938362"/>
          </a:xfrm>
        </p:grpSpPr>
        <p:grpSp>
          <p:nvGrpSpPr>
            <p:cNvPr id="16" name="组合 15"/>
            <p:cNvGrpSpPr/>
            <p:nvPr/>
          </p:nvGrpSpPr>
          <p:grpSpPr>
            <a:xfrm>
              <a:off x="2987824" y="2266652"/>
              <a:ext cx="4176464" cy="938362"/>
              <a:chOff x="3707904" y="1549051"/>
              <a:chExt cx="4176464" cy="938362"/>
            </a:xfrm>
          </p:grpSpPr>
          <p:grpSp>
            <p:nvGrpSpPr>
              <p:cNvPr id="18" name="组合 17"/>
              <p:cNvGrpSpPr/>
              <p:nvPr/>
            </p:nvGrpSpPr>
            <p:grpSpPr>
              <a:xfrm>
                <a:off x="3707904" y="1549051"/>
                <a:ext cx="4176464" cy="938362"/>
                <a:chOff x="2123728" y="1563638"/>
                <a:chExt cx="4176464" cy="938362"/>
              </a:xfrm>
            </p:grpSpPr>
            <p:sp>
              <p:nvSpPr>
                <p:cNvPr id="20" name="圆角矩形 19"/>
                <p:cNvSpPr/>
                <p:nvPr/>
              </p:nvSpPr>
              <p:spPr>
                <a:xfrm>
                  <a:off x="2123728" y="1741320"/>
                  <a:ext cx="4176464" cy="582997"/>
                </a:xfrm>
                <a:prstGeom prst="roundRect">
                  <a:avLst/>
                </a:prstGeom>
                <a:blipFill>
                  <a:blip r:embed="rId7" cstate="screen"/>
                  <a:stretch>
                    <a:fillRect/>
                  </a:stretch>
                </a:bli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endParaRPr>
                </a:p>
              </p:txBody>
            </p:sp>
            <p:sp useBgFill="1">
              <p:nvSpPr>
                <p:cNvPr id="21" name="Freeform 7"/>
                <p:cNvSpPr/>
                <p:nvPr/>
              </p:nvSpPr>
              <p:spPr bwMode="auto">
                <a:xfrm>
                  <a:off x="2378914" y="1563638"/>
                  <a:ext cx="945174" cy="938362"/>
                </a:xfrm>
                <a:custGeom>
                  <a:avLst/>
                  <a:gdLst>
                    <a:gd name="T0" fmla="*/ 117 w 200"/>
                    <a:gd name="T1" fmla="*/ 7 h 199"/>
                    <a:gd name="T2" fmla="*/ 193 w 200"/>
                    <a:gd name="T3" fmla="*/ 83 h 199"/>
                    <a:gd name="T4" fmla="*/ 195 w 200"/>
                    <a:gd name="T5" fmla="*/ 85 h 199"/>
                    <a:gd name="T6" fmla="*/ 199 w 200"/>
                    <a:gd name="T7" fmla="*/ 94 h 199"/>
                    <a:gd name="T8" fmla="*/ 199 w 200"/>
                    <a:gd name="T9" fmla="*/ 96 h 199"/>
                    <a:gd name="T10" fmla="*/ 198 w 200"/>
                    <a:gd name="T11" fmla="*/ 108 h 199"/>
                    <a:gd name="T12" fmla="*/ 197 w 200"/>
                    <a:gd name="T13" fmla="*/ 110 h 199"/>
                    <a:gd name="T14" fmla="*/ 192 w 200"/>
                    <a:gd name="T15" fmla="*/ 117 h 199"/>
                    <a:gd name="T16" fmla="*/ 116 w 200"/>
                    <a:gd name="T17" fmla="*/ 193 h 199"/>
                    <a:gd name="T18" fmla="*/ 114 w 200"/>
                    <a:gd name="T19" fmla="*/ 194 h 199"/>
                    <a:gd name="T20" fmla="*/ 106 w 200"/>
                    <a:gd name="T21" fmla="*/ 198 h 199"/>
                    <a:gd name="T22" fmla="*/ 103 w 200"/>
                    <a:gd name="T23" fmla="*/ 199 h 199"/>
                    <a:gd name="T24" fmla="*/ 92 w 200"/>
                    <a:gd name="T25" fmla="*/ 198 h 199"/>
                    <a:gd name="T26" fmla="*/ 90 w 200"/>
                    <a:gd name="T27" fmla="*/ 197 h 199"/>
                    <a:gd name="T28" fmla="*/ 83 w 200"/>
                    <a:gd name="T29" fmla="*/ 192 h 199"/>
                    <a:gd name="T30" fmla="*/ 7 w 200"/>
                    <a:gd name="T31" fmla="*/ 116 h 199"/>
                    <a:gd name="T32" fmla="*/ 5 w 200"/>
                    <a:gd name="T33" fmla="*/ 114 h 199"/>
                    <a:gd name="T34" fmla="*/ 1 w 200"/>
                    <a:gd name="T35" fmla="*/ 105 h 199"/>
                    <a:gd name="T36" fmla="*/ 1 w 200"/>
                    <a:gd name="T37" fmla="*/ 103 h 199"/>
                    <a:gd name="T38" fmla="*/ 2 w 200"/>
                    <a:gd name="T39" fmla="*/ 91 h 199"/>
                    <a:gd name="T40" fmla="*/ 3 w 200"/>
                    <a:gd name="T41" fmla="*/ 89 h 199"/>
                    <a:gd name="T42" fmla="*/ 7 w 200"/>
                    <a:gd name="T43" fmla="*/ 82 h 199"/>
                    <a:gd name="T44" fmla="*/ 83 w 200"/>
                    <a:gd name="T45" fmla="*/ 6 h 199"/>
                    <a:gd name="T46" fmla="*/ 85 w 200"/>
                    <a:gd name="T47" fmla="*/ 5 h 199"/>
                    <a:gd name="T48" fmla="*/ 94 w 200"/>
                    <a:gd name="T49" fmla="*/ 1 h 199"/>
                    <a:gd name="T50" fmla="*/ 96 w 200"/>
                    <a:gd name="T51" fmla="*/ 0 h 199"/>
                    <a:gd name="T52" fmla="*/ 108 w 200"/>
                    <a:gd name="T53" fmla="*/ 1 h 199"/>
                    <a:gd name="T54" fmla="*/ 110 w 200"/>
                    <a:gd name="T55" fmla="*/ 2 h 199"/>
                    <a:gd name="T56" fmla="*/ 117 w 200"/>
                    <a:gd name="T57" fmla="*/ 7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00" h="199">
                      <a:moveTo>
                        <a:pt x="117" y="7"/>
                      </a:moveTo>
                      <a:cubicBezTo>
                        <a:pt x="193" y="83"/>
                        <a:pt x="193" y="83"/>
                        <a:pt x="193" y="83"/>
                      </a:cubicBezTo>
                      <a:cubicBezTo>
                        <a:pt x="195" y="85"/>
                        <a:pt x="195" y="85"/>
                        <a:pt x="195" y="85"/>
                      </a:cubicBezTo>
                      <a:cubicBezTo>
                        <a:pt x="196" y="88"/>
                        <a:pt x="198" y="90"/>
                        <a:pt x="199" y="94"/>
                      </a:cubicBezTo>
                      <a:cubicBezTo>
                        <a:pt x="199" y="96"/>
                        <a:pt x="199" y="96"/>
                        <a:pt x="199" y="96"/>
                      </a:cubicBezTo>
                      <a:cubicBezTo>
                        <a:pt x="200" y="100"/>
                        <a:pt x="199" y="104"/>
                        <a:pt x="198" y="108"/>
                      </a:cubicBezTo>
                      <a:cubicBezTo>
                        <a:pt x="197" y="110"/>
                        <a:pt x="197" y="110"/>
                        <a:pt x="197" y="110"/>
                      </a:cubicBezTo>
                      <a:cubicBezTo>
                        <a:pt x="196" y="112"/>
                        <a:pt x="194" y="115"/>
                        <a:pt x="192" y="117"/>
                      </a:cubicBezTo>
                      <a:cubicBezTo>
                        <a:pt x="116" y="193"/>
                        <a:pt x="116" y="193"/>
                        <a:pt x="116" y="193"/>
                      </a:cubicBezTo>
                      <a:cubicBezTo>
                        <a:pt x="114" y="194"/>
                        <a:pt x="114" y="194"/>
                        <a:pt x="114" y="194"/>
                      </a:cubicBezTo>
                      <a:cubicBezTo>
                        <a:pt x="112" y="196"/>
                        <a:pt x="109" y="197"/>
                        <a:pt x="106" y="198"/>
                      </a:cubicBezTo>
                      <a:cubicBezTo>
                        <a:pt x="103" y="199"/>
                        <a:pt x="103" y="199"/>
                        <a:pt x="103" y="199"/>
                      </a:cubicBezTo>
                      <a:cubicBezTo>
                        <a:pt x="99" y="199"/>
                        <a:pt x="96" y="199"/>
                        <a:pt x="92" y="198"/>
                      </a:cubicBezTo>
                      <a:cubicBezTo>
                        <a:pt x="90" y="197"/>
                        <a:pt x="90" y="197"/>
                        <a:pt x="90" y="197"/>
                      </a:cubicBezTo>
                      <a:cubicBezTo>
                        <a:pt x="87" y="195"/>
                        <a:pt x="85" y="194"/>
                        <a:pt x="83" y="192"/>
                      </a:cubicBezTo>
                      <a:cubicBezTo>
                        <a:pt x="7" y="116"/>
                        <a:pt x="7" y="116"/>
                        <a:pt x="7" y="116"/>
                      </a:cubicBezTo>
                      <a:cubicBezTo>
                        <a:pt x="5" y="114"/>
                        <a:pt x="5" y="114"/>
                        <a:pt x="5" y="114"/>
                      </a:cubicBezTo>
                      <a:cubicBezTo>
                        <a:pt x="3" y="111"/>
                        <a:pt x="2" y="109"/>
                        <a:pt x="1" y="105"/>
                      </a:cubicBezTo>
                      <a:cubicBezTo>
                        <a:pt x="1" y="103"/>
                        <a:pt x="1" y="103"/>
                        <a:pt x="1" y="103"/>
                      </a:cubicBezTo>
                      <a:cubicBezTo>
                        <a:pt x="0" y="99"/>
                        <a:pt x="0" y="95"/>
                        <a:pt x="2" y="91"/>
                      </a:cubicBezTo>
                      <a:cubicBezTo>
                        <a:pt x="3" y="89"/>
                        <a:pt x="3" y="89"/>
                        <a:pt x="3" y="89"/>
                      </a:cubicBezTo>
                      <a:cubicBezTo>
                        <a:pt x="4" y="86"/>
                        <a:pt x="5" y="84"/>
                        <a:pt x="7" y="82"/>
                      </a:cubicBezTo>
                      <a:cubicBezTo>
                        <a:pt x="83" y="6"/>
                        <a:pt x="83" y="6"/>
                        <a:pt x="83" y="6"/>
                      </a:cubicBezTo>
                      <a:cubicBezTo>
                        <a:pt x="85" y="5"/>
                        <a:pt x="85" y="5"/>
                        <a:pt x="85" y="5"/>
                      </a:cubicBezTo>
                      <a:cubicBezTo>
                        <a:pt x="88" y="3"/>
                        <a:pt x="91" y="2"/>
                        <a:pt x="94" y="1"/>
                      </a:cubicBezTo>
                      <a:cubicBezTo>
                        <a:pt x="96" y="0"/>
                        <a:pt x="96" y="0"/>
                        <a:pt x="96" y="0"/>
                      </a:cubicBezTo>
                      <a:cubicBezTo>
                        <a:pt x="100" y="0"/>
                        <a:pt x="104" y="0"/>
                        <a:pt x="108" y="1"/>
                      </a:cubicBezTo>
                      <a:cubicBezTo>
                        <a:pt x="110" y="2"/>
                        <a:pt x="110" y="2"/>
                        <a:pt x="110" y="2"/>
                      </a:cubicBezTo>
                      <a:cubicBezTo>
                        <a:pt x="113" y="4"/>
                        <a:pt x="115" y="5"/>
                        <a:pt x="117" y="7"/>
                      </a:cubicBezTo>
                      <a:close/>
                    </a:path>
                  </a:pathLst>
                </a:custGeom>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black"/>
                    </a:solidFill>
                    <a:effectLst/>
                    <a:uLnTx/>
                    <a:uFillTx/>
                  </a:endParaRPr>
                </a:p>
              </p:txBody>
            </p:sp>
            <p:sp>
              <p:nvSpPr>
                <p:cNvPr id="22" name="Freeform 8"/>
                <p:cNvSpPr/>
                <p:nvPr/>
              </p:nvSpPr>
              <p:spPr bwMode="auto">
                <a:xfrm>
                  <a:off x="2448901" y="1630972"/>
                  <a:ext cx="805199" cy="803695"/>
                </a:xfrm>
                <a:custGeom>
                  <a:avLst/>
                  <a:gdLst>
                    <a:gd name="T0" fmla="*/ 111 w 193"/>
                    <a:gd name="T1" fmla="*/ 8 h 193"/>
                    <a:gd name="T2" fmla="*/ 186 w 193"/>
                    <a:gd name="T3" fmla="*/ 83 h 193"/>
                    <a:gd name="T4" fmla="*/ 186 w 193"/>
                    <a:gd name="T5" fmla="*/ 110 h 193"/>
                    <a:gd name="T6" fmla="*/ 111 w 193"/>
                    <a:gd name="T7" fmla="*/ 185 h 193"/>
                    <a:gd name="T8" fmla="*/ 83 w 193"/>
                    <a:gd name="T9" fmla="*/ 185 h 193"/>
                    <a:gd name="T10" fmla="*/ 8 w 193"/>
                    <a:gd name="T11" fmla="*/ 110 h 193"/>
                    <a:gd name="T12" fmla="*/ 8 w 193"/>
                    <a:gd name="T13" fmla="*/ 83 h 193"/>
                    <a:gd name="T14" fmla="*/ 83 w 193"/>
                    <a:gd name="T15" fmla="*/ 8 h 193"/>
                    <a:gd name="T16" fmla="*/ 111 w 193"/>
                    <a:gd name="T17" fmla="*/ 8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3" h="193">
                      <a:moveTo>
                        <a:pt x="111" y="8"/>
                      </a:moveTo>
                      <a:cubicBezTo>
                        <a:pt x="186" y="83"/>
                        <a:pt x="186" y="83"/>
                        <a:pt x="186" y="83"/>
                      </a:cubicBezTo>
                      <a:cubicBezTo>
                        <a:pt x="193" y="90"/>
                        <a:pt x="193" y="103"/>
                        <a:pt x="186" y="110"/>
                      </a:cubicBezTo>
                      <a:cubicBezTo>
                        <a:pt x="111" y="185"/>
                        <a:pt x="111" y="185"/>
                        <a:pt x="111" y="185"/>
                      </a:cubicBezTo>
                      <a:cubicBezTo>
                        <a:pt x="103" y="193"/>
                        <a:pt x="91" y="193"/>
                        <a:pt x="83" y="185"/>
                      </a:cubicBezTo>
                      <a:cubicBezTo>
                        <a:pt x="8" y="110"/>
                        <a:pt x="8" y="110"/>
                        <a:pt x="8" y="110"/>
                      </a:cubicBezTo>
                      <a:cubicBezTo>
                        <a:pt x="0" y="103"/>
                        <a:pt x="0" y="90"/>
                        <a:pt x="8" y="83"/>
                      </a:cubicBezTo>
                      <a:cubicBezTo>
                        <a:pt x="83" y="8"/>
                        <a:pt x="83" y="8"/>
                        <a:pt x="83" y="8"/>
                      </a:cubicBezTo>
                      <a:cubicBezTo>
                        <a:pt x="91" y="0"/>
                        <a:pt x="103" y="0"/>
                        <a:pt x="111" y="8"/>
                      </a:cubicBezTo>
                      <a:close/>
                    </a:path>
                  </a:pathLst>
                </a:custGeom>
                <a:blipFill>
                  <a:blip r:embed="rId8" cstate="screen"/>
                  <a:stretch>
                    <a:fillRect/>
                  </a:stretch>
                </a:blipFill>
                <a:ln w="127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black"/>
                    </a:solidFill>
                    <a:effectLst/>
                    <a:uLnTx/>
                    <a:uFillTx/>
                  </a:endParaRPr>
                </a:p>
              </p:txBody>
            </p:sp>
          </p:grpSp>
          <p:sp>
            <p:nvSpPr>
              <p:cNvPr id="19" name="标题层"/>
              <p:cNvSpPr txBox="1"/>
              <p:nvPr/>
            </p:nvSpPr>
            <p:spPr bwMode="auto">
              <a:xfrm>
                <a:off x="4126818" y="1756621"/>
                <a:ext cx="617718" cy="500089"/>
              </a:xfrm>
              <a:prstGeom prst="rect">
                <a:avLst/>
              </a:prstGeom>
              <a:noFill/>
              <a:effectLst/>
            </p:spPr>
            <p:txBody>
              <a:bodyPr wrap="square">
                <a:spAutoFit/>
              </a:bodyPr>
              <a:lstStyle/>
              <a:p>
                <a:pPr marL="0" marR="0" lvl="0" indent="0" algn="ctr" defTabSz="1219200" eaLnBrk="1" fontAlgn="auto" latinLnBrk="0" hangingPunct="1">
                  <a:lnSpc>
                    <a:spcPct val="100000"/>
                  </a:lnSpc>
                  <a:spcBef>
                    <a:spcPts val="0"/>
                  </a:spcBef>
                  <a:spcAft>
                    <a:spcPts val="0"/>
                  </a:spcAft>
                  <a:buClrTx/>
                  <a:buSzTx/>
                  <a:buFontTx/>
                  <a:buNone/>
                  <a:defRPr/>
                </a:pPr>
                <a:r>
                  <a:rPr kumimoji="0" lang="en-US" altLang="zh-CN" sz="3735" b="0" i="0" u="none" strike="noStrike" kern="0" cap="none" spc="0" normalizeH="0" baseline="0" noProof="0" dirty="0">
                    <a:ln>
                      <a:noFill/>
                    </a:ln>
                    <a:solidFill>
                      <a:prstClr val="white"/>
                    </a:solidFill>
                    <a:effectLst/>
                    <a:uLnTx/>
                    <a:uFillTx/>
                    <a:latin typeface="Impact" panose="020B0806030902050204" pitchFamily="34" charset="0"/>
                    <a:ea typeface="微软雅黑" panose="020B0503020204020204" pitchFamily="34" charset="-122"/>
                    <a:cs typeface="Arial" panose="020B0604020202020204" pitchFamily="34" charset="0"/>
                  </a:rPr>
                  <a:t>02</a:t>
                </a:r>
                <a:endParaRPr kumimoji="0" lang="zh-CN" altLang="en-US" sz="3735" b="0" i="0" u="none" strike="noStrike" kern="0" cap="none" spc="0" normalizeH="0" baseline="0" noProof="0" dirty="0">
                  <a:ln>
                    <a:noFill/>
                  </a:ln>
                  <a:solidFill>
                    <a:prstClr val="white"/>
                  </a:solidFill>
                  <a:effectLst/>
                  <a:uLnTx/>
                  <a:uFillTx/>
                  <a:latin typeface="Impact" panose="020B0806030902050204" pitchFamily="34" charset="0"/>
                  <a:ea typeface="微软雅黑" panose="020B0503020204020204" pitchFamily="34" charset="-122"/>
                  <a:cs typeface="Arial" panose="020B0604020202020204" pitchFamily="34" charset="0"/>
                </a:endParaRPr>
              </a:p>
            </p:txBody>
          </p:sp>
        </p:grpSp>
        <p:sp>
          <p:nvSpPr>
            <p:cNvPr id="17" name="矩形 16"/>
            <p:cNvSpPr/>
            <p:nvPr/>
          </p:nvSpPr>
          <p:spPr>
            <a:xfrm>
              <a:off x="4188184" y="2535778"/>
              <a:ext cx="2832088" cy="377026"/>
            </a:xfrm>
            <a:prstGeom prst="rect">
              <a:avLst/>
            </a:prstGeom>
          </p:spPr>
          <p:txBody>
            <a:bodyPr wrap="square">
              <a:spAutoFit/>
            </a:bodyPr>
            <a:lstStyle/>
            <a:p>
              <a:pPr marL="0" marR="0" lvl="0" indent="0" algn="just" defTabSz="914400" eaLnBrk="1" fontAlgn="auto" latinLnBrk="0" hangingPunct="1">
                <a:lnSpc>
                  <a:spcPts val="1600"/>
                </a:lnSpc>
                <a:spcBef>
                  <a:spcPts val="0"/>
                </a:spcBef>
                <a:spcAft>
                  <a:spcPts val="0"/>
                </a:spcAft>
                <a:buClrTx/>
                <a:buSzTx/>
                <a:buFontTx/>
                <a:buNone/>
                <a:defRPr/>
              </a:pPr>
              <a:r>
                <a:rPr kumimoji="0" lang="zh-CN" altLang="en-US" sz="1335"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rPr>
                <a:t>随着计算机技术发展印刷技术的进步，平面设计在熊猫感观领域的表现和应用也越来越丰富。</a:t>
              </a:r>
            </a:p>
          </p:txBody>
        </p:sp>
      </p:grpSp>
      <p:grpSp>
        <p:nvGrpSpPr>
          <p:cNvPr id="28" name="组合 27"/>
          <p:cNvGrpSpPr/>
          <p:nvPr/>
        </p:nvGrpSpPr>
        <p:grpSpPr>
          <a:xfrm>
            <a:off x="5297402" y="4699895"/>
            <a:ext cx="5568619" cy="1251150"/>
            <a:chOff x="2987824" y="3217564"/>
            <a:chExt cx="4176464" cy="938362"/>
          </a:xfrm>
        </p:grpSpPr>
        <p:grpSp>
          <p:nvGrpSpPr>
            <p:cNvPr id="29" name="组合 28"/>
            <p:cNvGrpSpPr/>
            <p:nvPr/>
          </p:nvGrpSpPr>
          <p:grpSpPr>
            <a:xfrm>
              <a:off x="2987824" y="3217564"/>
              <a:ext cx="4176464" cy="938362"/>
              <a:chOff x="3707904" y="1549051"/>
              <a:chExt cx="4176464" cy="938362"/>
            </a:xfrm>
          </p:grpSpPr>
          <p:grpSp>
            <p:nvGrpSpPr>
              <p:cNvPr id="31" name="组合 30"/>
              <p:cNvGrpSpPr/>
              <p:nvPr/>
            </p:nvGrpSpPr>
            <p:grpSpPr>
              <a:xfrm>
                <a:off x="3707904" y="1549051"/>
                <a:ext cx="4176464" cy="938362"/>
                <a:chOff x="2123728" y="1563638"/>
                <a:chExt cx="4176464" cy="938362"/>
              </a:xfrm>
            </p:grpSpPr>
            <p:sp>
              <p:nvSpPr>
                <p:cNvPr id="33" name="圆角矩形 32"/>
                <p:cNvSpPr/>
                <p:nvPr/>
              </p:nvSpPr>
              <p:spPr>
                <a:xfrm>
                  <a:off x="2123728" y="1741320"/>
                  <a:ext cx="4176464" cy="582997"/>
                </a:xfrm>
                <a:prstGeom prst="roundRect">
                  <a:avLst/>
                </a:prstGeom>
                <a:blipFill>
                  <a:blip r:embed="rId5" cstate="screen"/>
                  <a:stretch>
                    <a:fillRect/>
                  </a:stretch>
                </a:bli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endParaRPr>
                </a:p>
              </p:txBody>
            </p:sp>
            <p:sp useBgFill="1">
              <p:nvSpPr>
                <p:cNvPr id="34" name="Freeform 7"/>
                <p:cNvSpPr/>
                <p:nvPr/>
              </p:nvSpPr>
              <p:spPr bwMode="auto">
                <a:xfrm>
                  <a:off x="2378914" y="1563638"/>
                  <a:ext cx="945174" cy="938362"/>
                </a:xfrm>
                <a:custGeom>
                  <a:avLst/>
                  <a:gdLst>
                    <a:gd name="T0" fmla="*/ 117 w 200"/>
                    <a:gd name="T1" fmla="*/ 7 h 199"/>
                    <a:gd name="T2" fmla="*/ 193 w 200"/>
                    <a:gd name="T3" fmla="*/ 83 h 199"/>
                    <a:gd name="T4" fmla="*/ 195 w 200"/>
                    <a:gd name="T5" fmla="*/ 85 h 199"/>
                    <a:gd name="T6" fmla="*/ 199 w 200"/>
                    <a:gd name="T7" fmla="*/ 94 h 199"/>
                    <a:gd name="T8" fmla="*/ 199 w 200"/>
                    <a:gd name="T9" fmla="*/ 96 h 199"/>
                    <a:gd name="T10" fmla="*/ 198 w 200"/>
                    <a:gd name="T11" fmla="*/ 108 h 199"/>
                    <a:gd name="T12" fmla="*/ 197 w 200"/>
                    <a:gd name="T13" fmla="*/ 110 h 199"/>
                    <a:gd name="T14" fmla="*/ 192 w 200"/>
                    <a:gd name="T15" fmla="*/ 117 h 199"/>
                    <a:gd name="T16" fmla="*/ 116 w 200"/>
                    <a:gd name="T17" fmla="*/ 193 h 199"/>
                    <a:gd name="T18" fmla="*/ 114 w 200"/>
                    <a:gd name="T19" fmla="*/ 194 h 199"/>
                    <a:gd name="T20" fmla="*/ 106 w 200"/>
                    <a:gd name="T21" fmla="*/ 198 h 199"/>
                    <a:gd name="T22" fmla="*/ 103 w 200"/>
                    <a:gd name="T23" fmla="*/ 199 h 199"/>
                    <a:gd name="T24" fmla="*/ 92 w 200"/>
                    <a:gd name="T25" fmla="*/ 198 h 199"/>
                    <a:gd name="T26" fmla="*/ 90 w 200"/>
                    <a:gd name="T27" fmla="*/ 197 h 199"/>
                    <a:gd name="T28" fmla="*/ 83 w 200"/>
                    <a:gd name="T29" fmla="*/ 192 h 199"/>
                    <a:gd name="T30" fmla="*/ 7 w 200"/>
                    <a:gd name="T31" fmla="*/ 116 h 199"/>
                    <a:gd name="T32" fmla="*/ 5 w 200"/>
                    <a:gd name="T33" fmla="*/ 114 h 199"/>
                    <a:gd name="T34" fmla="*/ 1 w 200"/>
                    <a:gd name="T35" fmla="*/ 105 h 199"/>
                    <a:gd name="T36" fmla="*/ 1 w 200"/>
                    <a:gd name="T37" fmla="*/ 103 h 199"/>
                    <a:gd name="T38" fmla="*/ 2 w 200"/>
                    <a:gd name="T39" fmla="*/ 91 h 199"/>
                    <a:gd name="T40" fmla="*/ 3 w 200"/>
                    <a:gd name="T41" fmla="*/ 89 h 199"/>
                    <a:gd name="T42" fmla="*/ 7 w 200"/>
                    <a:gd name="T43" fmla="*/ 82 h 199"/>
                    <a:gd name="T44" fmla="*/ 83 w 200"/>
                    <a:gd name="T45" fmla="*/ 6 h 199"/>
                    <a:gd name="T46" fmla="*/ 85 w 200"/>
                    <a:gd name="T47" fmla="*/ 5 h 199"/>
                    <a:gd name="T48" fmla="*/ 94 w 200"/>
                    <a:gd name="T49" fmla="*/ 1 h 199"/>
                    <a:gd name="T50" fmla="*/ 96 w 200"/>
                    <a:gd name="T51" fmla="*/ 0 h 199"/>
                    <a:gd name="T52" fmla="*/ 108 w 200"/>
                    <a:gd name="T53" fmla="*/ 1 h 199"/>
                    <a:gd name="T54" fmla="*/ 110 w 200"/>
                    <a:gd name="T55" fmla="*/ 2 h 199"/>
                    <a:gd name="T56" fmla="*/ 117 w 200"/>
                    <a:gd name="T57" fmla="*/ 7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00" h="199">
                      <a:moveTo>
                        <a:pt x="117" y="7"/>
                      </a:moveTo>
                      <a:cubicBezTo>
                        <a:pt x="193" y="83"/>
                        <a:pt x="193" y="83"/>
                        <a:pt x="193" y="83"/>
                      </a:cubicBezTo>
                      <a:cubicBezTo>
                        <a:pt x="195" y="85"/>
                        <a:pt x="195" y="85"/>
                        <a:pt x="195" y="85"/>
                      </a:cubicBezTo>
                      <a:cubicBezTo>
                        <a:pt x="196" y="88"/>
                        <a:pt x="198" y="90"/>
                        <a:pt x="199" y="94"/>
                      </a:cubicBezTo>
                      <a:cubicBezTo>
                        <a:pt x="199" y="96"/>
                        <a:pt x="199" y="96"/>
                        <a:pt x="199" y="96"/>
                      </a:cubicBezTo>
                      <a:cubicBezTo>
                        <a:pt x="200" y="100"/>
                        <a:pt x="199" y="104"/>
                        <a:pt x="198" y="108"/>
                      </a:cubicBezTo>
                      <a:cubicBezTo>
                        <a:pt x="197" y="110"/>
                        <a:pt x="197" y="110"/>
                        <a:pt x="197" y="110"/>
                      </a:cubicBezTo>
                      <a:cubicBezTo>
                        <a:pt x="196" y="112"/>
                        <a:pt x="194" y="115"/>
                        <a:pt x="192" y="117"/>
                      </a:cubicBezTo>
                      <a:cubicBezTo>
                        <a:pt x="116" y="193"/>
                        <a:pt x="116" y="193"/>
                        <a:pt x="116" y="193"/>
                      </a:cubicBezTo>
                      <a:cubicBezTo>
                        <a:pt x="114" y="194"/>
                        <a:pt x="114" y="194"/>
                        <a:pt x="114" y="194"/>
                      </a:cubicBezTo>
                      <a:cubicBezTo>
                        <a:pt x="112" y="196"/>
                        <a:pt x="109" y="197"/>
                        <a:pt x="106" y="198"/>
                      </a:cubicBezTo>
                      <a:cubicBezTo>
                        <a:pt x="103" y="199"/>
                        <a:pt x="103" y="199"/>
                        <a:pt x="103" y="199"/>
                      </a:cubicBezTo>
                      <a:cubicBezTo>
                        <a:pt x="99" y="199"/>
                        <a:pt x="96" y="199"/>
                        <a:pt x="92" y="198"/>
                      </a:cubicBezTo>
                      <a:cubicBezTo>
                        <a:pt x="90" y="197"/>
                        <a:pt x="90" y="197"/>
                        <a:pt x="90" y="197"/>
                      </a:cubicBezTo>
                      <a:cubicBezTo>
                        <a:pt x="87" y="195"/>
                        <a:pt x="85" y="194"/>
                        <a:pt x="83" y="192"/>
                      </a:cubicBezTo>
                      <a:cubicBezTo>
                        <a:pt x="7" y="116"/>
                        <a:pt x="7" y="116"/>
                        <a:pt x="7" y="116"/>
                      </a:cubicBezTo>
                      <a:cubicBezTo>
                        <a:pt x="5" y="114"/>
                        <a:pt x="5" y="114"/>
                        <a:pt x="5" y="114"/>
                      </a:cubicBezTo>
                      <a:cubicBezTo>
                        <a:pt x="3" y="111"/>
                        <a:pt x="2" y="109"/>
                        <a:pt x="1" y="105"/>
                      </a:cubicBezTo>
                      <a:cubicBezTo>
                        <a:pt x="1" y="103"/>
                        <a:pt x="1" y="103"/>
                        <a:pt x="1" y="103"/>
                      </a:cubicBezTo>
                      <a:cubicBezTo>
                        <a:pt x="0" y="99"/>
                        <a:pt x="0" y="95"/>
                        <a:pt x="2" y="91"/>
                      </a:cubicBezTo>
                      <a:cubicBezTo>
                        <a:pt x="3" y="89"/>
                        <a:pt x="3" y="89"/>
                        <a:pt x="3" y="89"/>
                      </a:cubicBezTo>
                      <a:cubicBezTo>
                        <a:pt x="4" y="86"/>
                        <a:pt x="5" y="84"/>
                        <a:pt x="7" y="82"/>
                      </a:cubicBezTo>
                      <a:cubicBezTo>
                        <a:pt x="83" y="6"/>
                        <a:pt x="83" y="6"/>
                        <a:pt x="83" y="6"/>
                      </a:cubicBezTo>
                      <a:cubicBezTo>
                        <a:pt x="85" y="5"/>
                        <a:pt x="85" y="5"/>
                        <a:pt x="85" y="5"/>
                      </a:cubicBezTo>
                      <a:cubicBezTo>
                        <a:pt x="88" y="3"/>
                        <a:pt x="91" y="2"/>
                        <a:pt x="94" y="1"/>
                      </a:cubicBezTo>
                      <a:cubicBezTo>
                        <a:pt x="96" y="0"/>
                        <a:pt x="96" y="0"/>
                        <a:pt x="96" y="0"/>
                      </a:cubicBezTo>
                      <a:cubicBezTo>
                        <a:pt x="100" y="0"/>
                        <a:pt x="104" y="0"/>
                        <a:pt x="108" y="1"/>
                      </a:cubicBezTo>
                      <a:cubicBezTo>
                        <a:pt x="110" y="2"/>
                        <a:pt x="110" y="2"/>
                        <a:pt x="110" y="2"/>
                      </a:cubicBezTo>
                      <a:cubicBezTo>
                        <a:pt x="113" y="4"/>
                        <a:pt x="115" y="5"/>
                        <a:pt x="117" y="7"/>
                      </a:cubicBezTo>
                      <a:close/>
                    </a:path>
                  </a:pathLst>
                </a:custGeom>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black"/>
                    </a:solidFill>
                    <a:effectLst/>
                    <a:uLnTx/>
                    <a:uFillTx/>
                  </a:endParaRPr>
                </a:p>
              </p:txBody>
            </p:sp>
            <p:sp>
              <p:nvSpPr>
                <p:cNvPr id="35" name="Freeform 8"/>
                <p:cNvSpPr/>
                <p:nvPr/>
              </p:nvSpPr>
              <p:spPr bwMode="auto">
                <a:xfrm>
                  <a:off x="2448901" y="1630972"/>
                  <a:ext cx="805199" cy="803695"/>
                </a:xfrm>
                <a:custGeom>
                  <a:avLst/>
                  <a:gdLst>
                    <a:gd name="T0" fmla="*/ 111 w 193"/>
                    <a:gd name="T1" fmla="*/ 8 h 193"/>
                    <a:gd name="T2" fmla="*/ 186 w 193"/>
                    <a:gd name="T3" fmla="*/ 83 h 193"/>
                    <a:gd name="T4" fmla="*/ 186 w 193"/>
                    <a:gd name="T5" fmla="*/ 110 h 193"/>
                    <a:gd name="T6" fmla="*/ 111 w 193"/>
                    <a:gd name="T7" fmla="*/ 185 h 193"/>
                    <a:gd name="T8" fmla="*/ 83 w 193"/>
                    <a:gd name="T9" fmla="*/ 185 h 193"/>
                    <a:gd name="T10" fmla="*/ 8 w 193"/>
                    <a:gd name="T11" fmla="*/ 110 h 193"/>
                    <a:gd name="T12" fmla="*/ 8 w 193"/>
                    <a:gd name="T13" fmla="*/ 83 h 193"/>
                    <a:gd name="T14" fmla="*/ 83 w 193"/>
                    <a:gd name="T15" fmla="*/ 8 h 193"/>
                    <a:gd name="T16" fmla="*/ 111 w 193"/>
                    <a:gd name="T17" fmla="*/ 8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3" h="193">
                      <a:moveTo>
                        <a:pt x="111" y="8"/>
                      </a:moveTo>
                      <a:cubicBezTo>
                        <a:pt x="186" y="83"/>
                        <a:pt x="186" y="83"/>
                        <a:pt x="186" y="83"/>
                      </a:cubicBezTo>
                      <a:cubicBezTo>
                        <a:pt x="193" y="90"/>
                        <a:pt x="193" y="103"/>
                        <a:pt x="186" y="110"/>
                      </a:cubicBezTo>
                      <a:cubicBezTo>
                        <a:pt x="111" y="185"/>
                        <a:pt x="111" y="185"/>
                        <a:pt x="111" y="185"/>
                      </a:cubicBezTo>
                      <a:cubicBezTo>
                        <a:pt x="103" y="193"/>
                        <a:pt x="91" y="193"/>
                        <a:pt x="83" y="185"/>
                      </a:cubicBezTo>
                      <a:cubicBezTo>
                        <a:pt x="8" y="110"/>
                        <a:pt x="8" y="110"/>
                        <a:pt x="8" y="110"/>
                      </a:cubicBezTo>
                      <a:cubicBezTo>
                        <a:pt x="0" y="103"/>
                        <a:pt x="0" y="90"/>
                        <a:pt x="8" y="83"/>
                      </a:cubicBezTo>
                      <a:cubicBezTo>
                        <a:pt x="83" y="8"/>
                        <a:pt x="83" y="8"/>
                        <a:pt x="83" y="8"/>
                      </a:cubicBezTo>
                      <a:cubicBezTo>
                        <a:pt x="91" y="0"/>
                        <a:pt x="103" y="0"/>
                        <a:pt x="111" y="8"/>
                      </a:cubicBezTo>
                      <a:close/>
                    </a:path>
                  </a:pathLst>
                </a:custGeom>
                <a:blipFill>
                  <a:blip r:embed="rId6" cstate="screen"/>
                  <a:stretch>
                    <a:fillRect/>
                  </a:stretch>
                </a:blipFill>
                <a:ln w="127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black"/>
                    </a:solidFill>
                    <a:effectLst/>
                    <a:uLnTx/>
                    <a:uFillTx/>
                  </a:endParaRPr>
                </a:p>
              </p:txBody>
            </p:sp>
          </p:grpSp>
          <p:sp>
            <p:nvSpPr>
              <p:cNvPr id="32" name="标题层"/>
              <p:cNvSpPr txBox="1"/>
              <p:nvPr/>
            </p:nvSpPr>
            <p:spPr bwMode="auto">
              <a:xfrm>
                <a:off x="4126818" y="1756621"/>
                <a:ext cx="617718" cy="500089"/>
              </a:xfrm>
              <a:prstGeom prst="rect">
                <a:avLst/>
              </a:prstGeom>
              <a:noFill/>
              <a:effectLst/>
            </p:spPr>
            <p:txBody>
              <a:bodyPr wrap="square">
                <a:spAutoFit/>
              </a:bodyPr>
              <a:lstStyle/>
              <a:p>
                <a:pPr marL="0" marR="0" lvl="0" indent="0" algn="ctr" defTabSz="1219200" eaLnBrk="1" fontAlgn="auto" latinLnBrk="0" hangingPunct="1">
                  <a:lnSpc>
                    <a:spcPct val="100000"/>
                  </a:lnSpc>
                  <a:spcBef>
                    <a:spcPts val="0"/>
                  </a:spcBef>
                  <a:spcAft>
                    <a:spcPts val="0"/>
                  </a:spcAft>
                  <a:buClrTx/>
                  <a:buSzTx/>
                  <a:buFontTx/>
                  <a:buNone/>
                  <a:defRPr/>
                </a:pPr>
                <a:r>
                  <a:rPr kumimoji="0" lang="en-US" altLang="zh-CN" sz="3735" b="0" i="0" u="none" strike="noStrike" kern="0" cap="none" spc="0" normalizeH="0" baseline="0" noProof="0" dirty="0">
                    <a:ln>
                      <a:noFill/>
                    </a:ln>
                    <a:solidFill>
                      <a:prstClr val="white"/>
                    </a:solidFill>
                    <a:effectLst/>
                    <a:uLnTx/>
                    <a:uFillTx/>
                    <a:latin typeface="Impact" panose="020B0806030902050204" pitchFamily="34" charset="0"/>
                    <a:ea typeface="微软雅黑" panose="020B0503020204020204" pitchFamily="34" charset="-122"/>
                    <a:cs typeface="Arial" panose="020B0604020202020204" pitchFamily="34" charset="0"/>
                  </a:rPr>
                  <a:t>03</a:t>
                </a:r>
                <a:endParaRPr kumimoji="0" lang="zh-CN" altLang="en-US" sz="3735" b="0" i="0" u="none" strike="noStrike" kern="0" cap="none" spc="0" normalizeH="0" baseline="0" noProof="0" dirty="0">
                  <a:ln>
                    <a:noFill/>
                  </a:ln>
                  <a:solidFill>
                    <a:prstClr val="white"/>
                  </a:solidFill>
                  <a:effectLst/>
                  <a:uLnTx/>
                  <a:uFillTx/>
                  <a:latin typeface="Impact" panose="020B0806030902050204" pitchFamily="34" charset="0"/>
                  <a:ea typeface="微软雅黑" panose="020B0503020204020204" pitchFamily="34" charset="-122"/>
                  <a:cs typeface="Arial" panose="020B0604020202020204" pitchFamily="34" charset="0"/>
                </a:endParaRPr>
              </a:p>
            </p:txBody>
          </p:sp>
        </p:grpSp>
        <p:sp>
          <p:nvSpPr>
            <p:cNvPr id="30" name="矩形 29"/>
            <p:cNvSpPr/>
            <p:nvPr/>
          </p:nvSpPr>
          <p:spPr>
            <a:xfrm>
              <a:off x="4188184" y="3486690"/>
              <a:ext cx="2832088" cy="377026"/>
            </a:xfrm>
            <a:prstGeom prst="rect">
              <a:avLst/>
            </a:prstGeom>
          </p:spPr>
          <p:txBody>
            <a:bodyPr wrap="square">
              <a:spAutoFit/>
            </a:bodyPr>
            <a:lstStyle/>
            <a:p>
              <a:pPr marL="0" marR="0" lvl="0" indent="0" algn="just" defTabSz="914400" eaLnBrk="1" fontAlgn="auto" latinLnBrk="0" hangingPunct="1">
                <a:lnSpc>
                  <a:spcPts val="1600"/>
                </a:lnSpc>
                <a:spcBef>
                  <a:spcPts val="0"/>
                </a:spcBef>
                <a:spcAft>
                  <a:spcPts val="0"/>
                </a:spcAft>
                <a:buClrTx/>
                <a:buSzTx/>
                <a:buFontTx/>
                <a:buNone/>
                <a:defRPr/>
              </a:pPr>
              <a:r>
                <a:rPr kumimoji="0" lang="zh-CN" altLang="en-US" sz="1335"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rPr>
                <a:t>随着计算机技术发展印刷技术的进步，平面设计在熊猫感观领域的表现和应用也越来越丰富。</a:t>
              </a:r>
            </a:p>
          </p:txBody>
        </p:sp>
      </p:grpSp>
      <p:sp>
        <p:nvSpPr>
          <p:cNvPr id="36" name="圆角矩形 35"/>
          <p:cNvSpPr/>
          <p:nvPr/>
        </p:nvSpPr>
        <p:spPr>
          <a:xfrm>
            <a:off x="1200250" y="2241748"/>
            <a:ext cx="3648405" cy="3648405"/>
          </a:xfrm>
          <a:prstGeom prst="roundRect">
            <a:avLst>
              <a:gd name="adj" fmla="val 9899"/>
            </a:avLst>
          </a:prstGeom>
          <a:blipFill dpi="0" rotWithShape="1">
            <a:blip r:embed="rId9" cstate="screen"/>
            <a:srcRect/>
            <a:stretch>
              <a:fillRect/>
            </a:stretch>
          </a:blipFill>
          <a:ln w="5080" cap="flat" cmpd="sng" algn="ctr">
            <a:solidFill>
              <a:srgbClr val="447197"/>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500"/>
                                        <p:tgtEl>
                                          <p:spTgt spid="23"/>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left)">
                                      <p:cBhvr>
                                        <p:cTn id="15" dur="500"/>
                                        <p:tgtEl>
                                          <p:spTgt spid="24"/>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fade">
                                      <p:cBhvr>
                                        <p:cTn id="19" dur="500"/>
                                        <p:tgtEl>
                                          <p:spTgt spid="25"/>
                                        </p:tgtEl>
                                      </p:cBhvr>
                                    </p:animEffect>
                                  </p:childTnLst>
                                </p:cTn>
                              </p:par>
                              <p:par>
                                <p:cTn id="20" presetID="2" presetClass="entr" presetSubtype="8" fill="hold" grpId="0" nodeType="withEffect">
                                  <p:stCondLst>
                                    <p:cond delay="0"/>
                                  </p:stCondLst>
                                  <p:childTnLst>
                                    <p:set>
                                      <p:cBhvr>
                                        <p:cTn id="21" dur="1" fill="hold">
                                          <p:stCondLst>
                                            <p:cond delay="0"/>
                                          </p:stCondLst>
                                        </p:cTn>
                                        <p:tgtEl>
                                          <p:spTgt spid="26"/>
                                        </p:tgtEl>
                                        <p:attrNameLst>
                                          <p:attrName>style.visibility</p:attrName>
                                        </p:attrNameLst>
                                      </p:cBhvr>
                                      <p:to>
                                        <p:strVal val="visible"/>
                                      </p:to>
                                    </p:set>
                                    <p:anim calcmode="lin" valueType="num">
                                      <p:cBhvr additive="base">
                                        <p:cTn id="22" dur="500" fill="hold"/>
                                        <p:tgtEl>
                                          <p:spTgt spid="26"/>
                                        </p:tgtEl>
                                        <p:attrNameLst>
                                          <p:attrName>ppt_x</p:attrName>
                                        </p:attrNameLst>
                                      </p:cBhvr>
                                      <p:tavLst>
                                        <p:tav tm="0">
                                          <p:val>
                                            <p:strVal val="0-#ppt_w/2"/>
                                          </p:val>
                                        </p:tav>
                                        <p:tav tm="100000">
                                          <p:val>
                                            <p:strVal val="#ppt_x"/>
                                          </p:val>
                                        </p:tav>
                                      </p:tavLst>
                                    </p:anim>
                                    <p:anim calcmode="lin" valueType="num">
                                      <p:cBhvr additive="base">
                                        <p:cTn id="23" dur="500" fill="hold"/>
                                        <p:tgtEl>
                                          <p:spTgt spid="26"/>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36"/>
                                        </p:tgtEl>
                                        <p:attrNameLst>
                                          <p:attrName>style.visibility</p:attrName>
                                        </p:attrNameLst>
                                      </p:cBhvr>
                                      <p:to>
                                        <p:strVal val="visible"/>
                                      </p:to>
                                    </p:set>
                                    <p:anim calcmode="lin" valueType="num">
                                      <p:cBhvr>
                                        <p:cTn id="27" dur="500" fill="hold"/>
                                        <p:tgtEl>
                                          <p:spTgt spid="36"/>
                                        </p:tgtEl>
                                        <p:attrNameLst>
                                          <p:attrName>ppt_w</p:attrName>
                                        </p:attrNameLst>
                                      </p:cBhvr>
                                      <p:tavLst>
                                        <p:tav tm="0">
                                          <p:val>
                                            <p:fltVal val="0"/>
                                          </p:val>
                                        </p:tav>
                                        <p:tav tm="100000">
                                          <p:val>
                                            <p:strVal val="#ppt_w"/>
                                          </p:val>
                                        </p:tav>
                                      </p:tavLst>
                                    </p:anim>
                                    <p:anim calcmode="lin" valueType="num">
                                      <p:cBhvr>
                                        <p:cTn id="28" dur="500" fill="hold"/>
                                        <p:tgtEl>
                                          <p:spTgt spid="36"/>
                                        </p:tgtEl>
                                        <p:attrNameLst>
                                          <p:attrName>ppt_h</p:attrName>
                                        </p:attrNameLst>
                                      </p:cBhvr>
                                      <p:tavLst>
                                        <p:tav tm="0">
                                          <p:val>
                                            <p:fltVal val="0"/>
                                          </p:val>
                                        </p:tav>
                                        <p:tav tm="100000">
                                          <p:val>
                                            <p:strVal val="#ppt_h"/>
                                          </p:val>
                                        </p:tav>
                                      </p:tavLst>
                                    </p:anim>
                                    <p:animEffect transition="in" filter="fade">
                                      <p:cBhvr>
                                        <p:cTn id="29" dur="500"/>
                                        <p:tgtEl>
                                          <p:spTgt spid="36"/>
                                        </p:tgtEl>
                                      </p:cBhvr>
                                    </p:animEffect>
                                  </p:childTnLst>
                                </p:cTn>
                              </p:par>
                            </p:childTnLst>
                          </p:cTn>
                        </p:par>
                        <p:par>
                          <p:cTn id="30" fill="hold">
                            <p:stCondLst>
                              <p:cond delay="2500"/>
                            </p:stCondLst>
                            <p:childTnLst>
                              <p:par>
                                <p:cTn id="31" presetID="2" presetClass="entr" presetSubtype="2" decel="52000" fill="hold" nodeType="after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additive="base">
                                        <p:cTn id="33" dur="500" fill="hold"/>
                                        <p:tgtEl>
                                          <p:spTgt spid="7"/>
                                        </p:tgtEl>
                                        <p:attrNameLst>
                                          <p:attrName>ppt_x</p:attrName>
                                        </p:attrNameLst>
                                      </p:cBhvr>
                                      <p:tavLst>
                                        <p:tav tm="0">
                                          <p:val>
                                            <p:strVal val="1+#ppt_w/2"/>
                                          </p:val>
                                        </p:tav>
                                        <p:tav tm="100000">
                                          <p:val>
                                            <p:strVal val="#ppt_x"/>
                                          </p:val>
                                        </p:tav>
                                      </p:tavLst>
                                    </p:anim>
                                    <p:anim calcmode="lin" valueType="num">
                                      <p:cBhvr additive="base">
                                        <p:cTn id="34" dur="500" fill="hold"/>
                                        <p:tgtEl>
                                          <p:spTgt spid="7"/>
                                        </p:tgtEl>
                                        <p:attrNameLst>
                                          <p:attrName>ppt_y</p:attrName>
                                        </p:attrNameLst>
                                      </p:cBhvr>
                                      <p:tavLst>
                                        <p:tav tm="0">
                                          <p:val>
                                            <p:strVal val="#ppt_y"/>
                                          </p:val>
                                        </p:tav>
                                        <p:tav tm="100000">
                                          <p:val>
                                            <p:strVal val="#ppt_y"/>
                                          </p:val>
                                        </p:tav>
                                      </p:tavLst>
                                    </p:anim>
                                  </p:childTnLst>
                                </p:cTn>
                              </p:par>
                              <p:par>
                                <p:cTn id="35" presetID="2" presetClass="entr" presetSubtype="2" decel="52000" fill="hold" nodeType="withEffect">
                                  <p:stCondLst>
                                    <p:cond delay="200"/>
                                  </p:stCondLst>
                                  <p:childTnLst>
                                    <p:set>
                                      <p:cBhvr>
                                        <p:cTn id="36" dur="1" fill="hold">
                                          <p:stCondLst>
                                            <p:cond delay="0"/>
                                          </p:stCondLst>
                                        </p:cTn>
                                        <p:tgtEl>
                                          <p:spTgt spid="15"/>
                                        </p:tgtEl>
                                        <p:attrNameLst>
                                          <p:attrName>style.visibility</p:attrName>
                                        </p:attrNameLst>
                                      </p:cBhvr>
                                      <p:to>
                                        <p:strVal val="visible"/>
                                      </p:to>
                                    </p:set>
                                    <p:anim calcmode="lin" valueType="num">
                                      <p:cBhvr additive="base">
                                        <p:cTn id="37" dur="500" fill="hold"/>
                                        <p:tgtEl>
                                          <p:spTgt spid="15"/>
                                        </p:tgtEl>
                                        <p:attrNameLst>
                                          <p:attrName>ppt_x</p:attrName>
                                        </p:attrNameLst>
                                      </p:cBhvr>
                                      <p:tavLst>
                                        <p:tav tm="0">
                                          <p:val>
                                            <p:strVal val="1+#ppt_w/2"/>
                                          </p:val>
                                        </p:tav>
                                        <p:tav tm="100000">
                                          <p:val>
                                            <p:strVal val="#ppt_x"/>
                                          </p:val>
                                        </p:tav>
                                      </p:tavLst>
                                    </p:anim>
                                    <p:anim calcmode="lin" valueType="num">
                                      <p:cBhvr additive="base">
                                        <p:cTn id="38" dur="500" fill="hold"/>
                                        <p:tgtEl>
                                          <p:spTgt spid="15"/>
                                        </p:tgtEl>
                                        <p:attrNameLst>
                                          <p:attrName>ppt_y</p:attrName>
                                        </p:attrNameLst>
                                      </p:cBhvr>
                                      <p:tavLst>
                                        <p:tav tm="0">
                                          <p:val>
                                            <p:strVal val="#ppt_y"/>
                                          </p:val>
                                        </p:tav>
                                        <p:tav tm="100000">
                                          <p:val>
                                            <p:strVal val="#ppt_y"/>
                                          </p:val>
                                        </p:tav>
                                      </p:tavLst>
                                    </p:anim>
                                  </p:childTnLst>
                                </p:cTn>
                              </p:par>
                              <p:par>
                                <p:cTn id="39" presetID="2" presetClass="entr" presetSubtype="2" decel="52000" fill="hold" nodeType="withEffect">
                                  <p:stCondLst>
                                    <p:cond delay="500"/>
                                  </p:stCondLst>
                                  <p:childTnLst>
                                    <p:set>
                                      <p:cBhvr>
                                        <p:cTn id="40" dur="1" fill="hold">
                                          <p:stCondLst>
                                            <p:cond delay="0"/>
                                          </p:stCondLst>
                                        </p:cTn>
                                        <p:tgtEl>
                                          <p:spTgt spid="28"/>
                                        </p:tgtEl>
                                        <p:attrNameLst>
                                          <p:attrName>style.visibility</p:attrName>
                                        </p:attrNameLst>
                                      </p:cBhvr>
                                      <p:to>
                                        <p:strVal val="visible"/>
                                      </p:to>
                                    </p:set>
                                    <p:anim calcmode="lin" valueType="num">
                                      <p:cBhvr additive="base">
                                        <p:cTn id="41" dur="500" fill="hold"/>
                                        <p:tgtEl>
                                          <p:spTgt spid="28"/>
                                        </p:tgtEl>
                                        <p:attrNameLst>
                                          <p:attrName>ppt_x</p:attrName>
                                        </p:attrNameLst>
                                      </p:cBhvr>
                                      <p:tavLst>
                                        <p:tav tm="0">
                                          <p:val>
                                            <p:strVal val="1+#ppt_w/2"/>
                                          </p:val>
                                        </p:tav>
                                        <p:tav tm="100000">
                                          <p:val>
                                            <p:strVal val="#ppt_x"/>
                                          </p:val>
                                        </p:tav>
                                      </p:tavLst>
                                    </p:anim>
                                    <p:anim calcmode="lin" valueType="num">
                                      <p:cBhvr additive="base">
                                        <p:cTn id="42" dur="500" fill="hold"/>
                                        <p:tgtEl>
                                          <p:spTgt spid="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p:bldP spid="26" grpId="0"/>
      <p:bldP spid="27" grpId="0" animBg="1"/>
      <p:bldP spid="3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blip>
          <a:srcRect/>
          <a:stretch>
            <a:fillRect t="-83000" b="-83000"/>
          </a:stretch>
        </a:blipFill>
        <a:effectLst/>
      </p:bgPr>
    </p:bg>
    <p:spTree>
      <p:nvGrpSpPr>
        <p:cNvPr id="1" name=""/>
        <p:cNvGrpSpPr/>
        <p:nvPr/>
      </p:nvGrpSpPr>
      <p:grpSpPr>
        <a:xfrm>
          <a:off x="0" y="0"/>
          <a:ext cx="0" cy="0"/>
          <a:chOff x="0" y="0"/>
          <a:chExt cx="0" cy="0"/>
        </a:xfrm>
      </p:grpSpPr>
      <p:sp>
        <p:nvSpPr>
          <p:cNvPr id="23" name="矩形 22"/>
          <p:cNvSpPr/>
          <p:nvPr/>
        </p:nvSpPr>
        <p:spPr>
          <a:xfrm>
            <a:off x="333475" y="157318"/>
            <a:ext cx="113573" cy="591328"/>
          </a:xfrm>
          <a:prstGeom prst="rect">
            <a:avLst/>
          </a:prstGeom>
          <a:blipFill>
            <a:blip r:embed="rId3" cstate="screen"/>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fontAlgn="base">
              <a:spcBef>
                <a:spcPct val="0"/>
              </a:spcBef>
              <a:spcAft>
                <a:spcPct val="0"/>
              </a:spcAft>
            </a:pPr>
            <a:endParaRPr lang="zh-CN" altLang="en-US" sz="2400">
              <a:solidFill>
                <a:prstClr val="white"/>
              </a:solidFill>
            </a:endParaRPr>
          </a:p>
        </p:txBody>
      </p:sp>
      <p:cxnSp>
        <p:nvCxnSpPr>
          <p:cNvPr id="24" name="直接连接符 23"/>
          <p:cNvCxnSpPr/>
          <p:nvPr/>
        </p:nvCxnSpPr>
        <p:spPr>
          <a:xfrm>
            <a:off x="158720" y="789551"/>
            <a:ext cx="9903519" cy="2315"/>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sp>
        <p:nvSpPr>
          <p:cNvPr id="25" name="TextBox 6"/>
          <p:cNvSpPr txBox="1"/>
          <p:nvPr/>
        </p:nvSpPr>
        <p:spPr>
          <a:xfrm>
            <a:off x="476815" y="78832"/>
            <a:ext cx="4320480" cy="502766"/>
          </a:xfrm>
          <a:prstGeom prst="rect">
            <a:avLst/>
          </a:prstGeom>
          <a:noFill/>
          <a:effectLst>
            <a:outerShdw blurRad="12700" dist="12700" dir="2700000" algn="tl" rotWithShape="0">
              <a:prstClr val="black">
                <a:alpha val="40000"/>
              </a:prstClr>
            </a:outerShdw>
          </a:effectLst>
        </p:spPr>
        <p:txBody>
          <a:bodyPr wrap="square">
            <a:spAutoFit/>
          </a:bodyPr>
          <a:lstStyle/>
          <a:p>
            <a:pPr defTabSz="1219200">
              <a:defRPr/>
            </a:pPr>
            <a:r>
              <a:rPr lang="zh-CN" altLang="en-US" sz="2665" b="1" dirty="0">
                <a:ln w="6350">
                  <a:noFill/>
                </a:ln>
                <a:solidFill>
                  <a:prstClr val="black">
                    <a:lumMod val="65000"/>
                    <a:lumOff val="35000"/>
                  </a:prstClr>
                </a:solidFill>
                <a:latin typeface="微软雅黑" panose="020B0503020204020204" pitchFamily="34" charset="-122"/>
                <a:ea typeface="微软雅黑" panose="020B0503020204020204" pitchFamily="34" charset="-122"/>
              </a:rPr>
              <a:t>在</a:t>
            </a:r>
            <a:r>
              <a:rPr lang="zh-CN" altLang="en-US" sz="2665" b="1">
                <a:ln w="6350">
                  <a:noFill/>
                </a:ln>
                <a:solidFill>
                  <a:prstClr val="black">
                    <a:lumMod val="65000"/>
                    <a:lumOff val="35000"/>
                  </a:prstClr>
                </a:solidFill>
                <a:latin typeface="微软雅黑" panose="020B0503020204020204" pitchFamily="34" charset="-122"/>
                <a:ea typeface="微软雅黑" panose="020B0503020204020204" pitchFamily="34" charset="-122"/>
              </a:rPr>
              <a:t>这里填写文本标题</a:t>
            </a:r>
            <a:endParaRPr lang="zh-CN" altLang="en-US" sz="2665" b="1" dirty="0">
              <a:ln w="6350">
                <a:noFill/>
              </a:ln>
              <a:solidFill>
                <a:prstClr val="black">
                  <a:lumMod val="65000"/>
                  <a:lumOff val="35000"/>
                </a:prstClr>
              </a:solidFill>
              <a:latin typeface="微软雅黑" panose="020B0503020204020204" pitchFamily="34" charset="-122"/>
              <a:ea typeface="微软雅黑" panose="020B0503020204020204" pitchFamily="34" charset="-122"/>
            </a:endParaRPr>
          </a:p>
        </p:txBody>
      </p:sp>
      <p:sp>
        <p:nvSpPr>
          <p:cNvPr id="26" name="矩形 25"/>
          <p:cNvSpPr/>
          <p:nvPr/>
        </p:nvSpPr>
        <p:spPr>
          <a:xfrm>
            <a:off x="499270" y="448383"/>
            <a:ext cx="3777381" cy="318100"/>
          </a:xfrm>
          <a:prstGeom prst="rect">
            <a:avLst/>
          </a:prstGeom>
        </p:spPr>
        <p:txBody>
          <a:bodyPr wrap="none">
            <a:spAutoFit/>
          </a:bodyPr>
          <a:lstStyle/>
          <a:p>
            <a:pPr defTabSz="1219200" fontAlgn="base">
              <a:spcBef>
                <a:spcPct val="0"/>
              </a:spcBef>
              <a:spcAft>
                <a:spcPct val="0"/>
              </a:spcAft>
            </a:pPr>
            <a:r>
              <a:rPr lang="en-US" altLang="zh-CN" sz="1465" dirty="0">
                <a:solidFill>
                  <a:prstClr val="black">
                    <a:lumMod val="65000"/>
                    <a:lumOff val="35000"/>
                  </a:prstClr>
                </a:solidFill>
                <a:latin typeface="微软雅黑" panose="020B0503020204020204" pitchFamily="34" charset="-122"/>
                <a:ea typeface="微软雅黑" panose="020B0503020204020204" pitchFamily="34" charset="-122"/>
              </a:rPr>
              <a:t>Here to fill in the title of the courseware</a:t>
            </a:r>
            <a:endParaRPr lang="zh-CN" altLang="en-US" sz="1465" dirty="0">
              <a:solidFill>
                <a:prstClr val="black">
                  <a:lumMod val="65000"/>
                  <a:lumOff val="35000"/>
                </a:prstClr>
              </a:solidFill>
              <a:latin typeface="微软雅黑" panose="020B0503020204020204" pitchFamily="34" charset="-122"/>
              <a:ea typeface="微软雅黑" panose="020B0503020204020204" pitchFamily="34" charset="-122"/>
            </a:endParaRPr>
          </a:p>
        </p:txBody>
      </p:sp>
      <p:sp>
        <p:nvSpPr>
          <p:cNvPr id="27" name="矩形 26"/>
          <p:cNvSpPr/>
          <p:nvPr/>
        </p:nvSpPr>
        <p:spPr>
          <a:xfrm>
            <a:off x="158720" y="157318"/>
            <a:ext cx="113573" cy="591328"/>
          </a:xfrm>
          <a:prstGeom prst="rect">
            <a:avLst/>
          </a:prstGeom>
          <a:blipFill>
            <a:blip r:embed="rId4" cstate="screen"/>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fontAlgn="base">
              <a:spcBef>
                <a:spcPct val="0"/>
              </a:spcBef>
              <a:spcAft>
                <a:spcPct val="0"/>
              </a:spcAft>
            </a:pPr>
            <a:endParaRPr lang="zh-CN" altLang="en-US" sz="2400">
              <a:solidFill>
                <a:prstClr val="white"/>
              </a:solidFill>
            </a:endParaRPr>
          </a:p>
        </p:txBody>
      </p:sp>
      <p:cxnSp>
        <p:nvCxnSpPr>
          <p:cNvPr id="7" name="Straight Connector 36"/>
          <p:cNvCxnSpPr>
            <a:cxnSpLocks noChangeShapeType="1"/>
          </p:cNvCxnSpPr>
          <p:nvPr/>
        </p:nvCxnSpPr>
        <p:spPr bwMode="auto">
          <a:xfrm rot="5400000" flipH="1" flipV="1">
            <a:off x="3754339" y="4864928"/>
            <a:ext cx="546100" cy="2117"/>
          </a:xfrm>
          <a:prstGeom prst="line">
            <a:avLst/>
          </a:prstGeom>
          <a:noFill/>
          <a:ln w="25400">
            <a:solidFill>
              <a:srgbClr val="447197"/>
            </a:solidFill>
            <a:round/>
          </a:ln>
          <a:extLst>
            <a:ext uri="{909E8E84-426E-40DD-AFC4-6F175D3DCCD1}">
              <a14:hiddenFill xmlns:a14="http://schemas.microsoft.com/office/drawing/2010/main">
                <a:noFill/>
              </a14:hiddenFill>
            </a:ext>
          </a:extLst>
        </p:spPr>
      </p:cxnSp>
      <p:cxnSp>
        <p:nvCxnSpPr>
          <p:cNvPr id="8" name="Straight Connector 37"/>
          <p:cNvCxnSpPr>
            <a:cxnSpLocks noChangeShapeType="1"/>
          </p:cNvCxnSpPr>
          <p:nvPr/>
        </p:nvCxnSpPr>
        <p:spPr bwMode="auto">
          <a:xfrm rot="5400000" flipH="1" flipV="1">
            <a:off x="6395939" y="4864928"/>
            <a:ext cx="546100" cy="2117"/>
          </a:xfrm>
          <a:prstGeom prst="line">
            <a:avLst/>
          </a:prstGeom>
          <a:noFill/>
          <a:ln w="25400">
            <a:solidFill>
              <a:srgbClr val="447197"/>
            </a:solidFill>
            <a:round/>
          </a:ln>
          <a:extLst>
            <a:ext uri="{909E8E84-426E-40DD-AFC4-6F175D3DCCD1}">
              <a14:hiddenFill xmlns:a14="http://schemas.microsoft.com/office/drawing/2010/main">
                <a:noFill/>
              </a14:hiddenFill>
            </a:ext>
          </a:extLst>
        </p:spPr>
      </p:cxnSp>
      <p:cxnSp>
        <p:nvCxnSpPr>
          <p:cNvPr id="9" name="Straight Connector 38"/>
          <p:cNvCxnSpPr>
            <a:cxnSpLocks noChangeShapeType="1"/>
          </p:cNvCxnSpPr>
          <p:nvPr/>
        </p:nvCxnSpPr>
        <p:spPr bwMode="auto">
          <a:xfrm rot="5400000" flipH="1" flipV="1">
            <a:off x="8935939" y="4864928"/>
            <a:ext cx="546100" cy="2117"/>
          </a:xfrm>
          <a:prstGeom prst="line">
            <a:avLst/>
          </a:prstGeom>
          <a:noFill/>
          <a:ln w="25400">
            <a:solidFill>
              <a:srgbClr val="447197"/>
            </a:solidFill>
            <a:round/>
          </a:ln>
          <a:extLst>
            <a:ext uri="{909E8E84-426E-40DD-AFC4-6F175D3DCCD1}">
              <a14:hiddenFill xmlns:a14="http://schemas.microsoft.com/office/drawing/2010/main">
                <a:noFill/>
              </a14:hiddenFill>
            </a:ext>
          </a:extLst>
        </p:spPr>
      </p:cxnSp>
      <p:cxnSp>
        <p:nvCxnSpPr>
          <p:cNvPr id="10" name="Straight Connector 33"/>
          <p:cNvCxnSpPr>
            <a:cxnSpLocks noChangeShapeType="1"/>
          </p:cNvCxnSpPr>
          <p:nvPr/>
        </p:nvCxnSpPr>
        <p:spPr bwMode="auto">
          <a:xfrm rot="5400000" flipH="1" flipV="1">
            <a:off x="5074080" y="2975803"/>
            <a:ext cx="548217" cy="2117"/>
          </a:xfrm>
          <a:prstGeom prst="line">
            <a:avLst/>
          </a:prstGeom>
          <a:noFill/>
          <a:ln w="25400">
            <a:solidFill>
              <a:srgbClr val="B3343F"/>
            </a:solidFill>
            <a:round/>
          </a:ln>
          <a:extLst>
            <a:ext uri="{909E8E84-426E-40DD-AFC4-6F175D3DCCD1}">
              <a14:hiddenFill xmlns:a14="http://schemas.microsoft.com/office/drawing/2010/main">
                <a:noFill/>
              </a14:hiddenFill>
            </a:ext>
          </a:extLst>
        </p:spPr>
      </p:cxnSp>
      <p:cxnSp>
        <p:nvCxnSpPr>
          <p:cNvPr id="11" name="Straight Connector 34"/>
          <p:cNvCxnSpPr>
            <a:cxnSpLocks noChangeShapeType="1"/>
          </p:cNvCxnSpPr>
          <p:nvPr/>
        </p:nvCxnSpPr>
        <p:spPr bwMode="auto">
          <a:xfrm rot="5400000" flipH="1" flipV="1">
            <a:off x="7614080" y="2975803"/>
            <a:ext cx="548217" cy="2117"/>
          </a:xfrm>
          <a:prstGeom prst="line">
            <a:avLst/>
          </a:prstGeom>
          <a:noFill/>
          <a:ln w="25400">
            <a:solidFill>
              <a:srgbClr val="B3343F"/>
            </a:solidFill>
            <a:round/>
          </a:ln>
          <a:extLst>
            <a:ext uri="{909E8E84-426E-40DD-AFC4-6F175D3DCCD1}">
              <a14:hiddenFill xmlns:a14="http://schemas.microsoft.com/office/drawing/2010/main">
                <a:noFill/>
              </a14:hiddenFill>
            </a:ext>
          </a:extLst>
        </p:spPr>
      </p:cxnSp>
      <p:cxnSp>
        <p:nvCxnSpPr>
          <p:cNvPr id="12" name="Straight Connector 32"/>
          <p:cNvCxnSpPr>
            <a:cxnSpLocks noChangeShapeType="1"/>
          </p:cNvCxnSpPr>
          <p:nvPr/>
        </p:nvCxnSpPr>
        <p:spPr bwMode="auto">
          <a:xfrm rot="5400000" flipH="1" flipV="1">
            <a:off x="2431423" y="2974745"/>
            <a:ext cx="548217" cy="4233"/>
          </a:xfrm>
          <a:prstGeom prst="line">
            <a:avLst/>
          </a:prstGeom>
          <a:noFill/>
          <a:ln w="25400">
            <a:solidFill>
              <a:srgbClr val="B3343F"/>
            </a:solidFill>
            <a:round/>
          </a:ln>
          <a:extLst>
            <a:ext uri="{909E8E84-426E-40DD-AFC4-6F175D3DCCD1}">
              <a14:hiddenFill xmlns:a14="http://schemas.microsoft.com/office/drawing/2010/main">
                <a:noFill/>
              </a14:hiddenFill>
            </a:ext>
          </a:extLst>
        </p:spPr>
      </p:cxnSp>
      <p:sp>
        <p:nvSpPr>
          <p:cNvPr id="13" name="任意多边形 12"/>
          <p:cNvSpPr>
            <a:spLocks noChangeArrowheads="1"/>
          </p:cNvSpPr>
          <p:nvPr/>
        </p:nvSpPr>
        <p:spPr bwMode="auto">
          <a:xfrm>
            <a:off x="8619498" y="3047769"/>
            <a:ext cx="1452033" cy="1727200"/>
          </a:xfrm>
          <a:custGeom>
            <a:avLst/>
            <a:gdLst>
              <a:gd name="connsiteX0" fmla="*/ 441457 w 1089157"/>
              <a:gd name="connsiteY0" fmla="*/ 0 h 1295400"/>
              <a:gd name="connsiteX1" fmla="*/ 1089157 w 1089157"/>
              <a:gd name="connsiteY1" fmla="*/ 647700 h 1295400"/>
              <a:gd name="connsiteX2" fmla="*/ 441457 w 1089157"/>
              <a:gd name="connsiteY2" fmla="*/ 1295400 h 1295400"/>
              <a:gd name="connsiteX3" fmla="*/ 79322 w 1089157"/>
              <a:gd name="connsiteY3" fmla="*/ 1184783 h 1295400"/>
              <a:gd name="connsiteX4" fmla="*/ 0 w 1089157"/>
              <a:gd name="connsiteY4" fmla="*/ 1119336 h 1295400"/>
              <a:gd name="connsiteX5" fmla="*/ 53740 w 1089157"/>
              <a:gd name="connsiteY5" fmla="*/ 1054202 h 1295400"/>
              <a:gd name="connsiteX6" fmla="*/ 177909 w 1089157"/>
              <a:gd name="connsiteY6" fmla="*/ 647700 h 1295400"/>
              <a:gd name="connsiteX7" fmla="*/ 53740 w 1089157"/>
              <a:gd name="connsiteY7" fmla="*/ 241198 h 1295400"/>
              <a:gd name="connsiteX8" fmla="*/ 0 w 1089157"/>
              <a:gd name="connsiteY8" fmla="*/ 176064 h 1295400"/>
              <a:gd name="connsiteX9" fmla="*/ 79322 w 1089157"/>
              <a:gd name="connsiteY9" fmla="*/ 110617 h 1295400"/>
              <a:gd name="connsiteX10" fmla="*/ 441457 w 1089157"/>
              <a:gd name="connsiteY10"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89157" h="1295400">
                <a:moveTo>
                  <a:pt x="441457" y="0"/>
                </a:moveTo>
                <a:cubicBezTo>
                  <a:pt x="799172" y="0"/>
                  <a:pt x="1089157" y="289985"/>
                  <a:pt x="1089157" y="647700"/>
                </a:cubicBezTo>
                <a:cubicBezTo>
                  <a:pt x="1089157" y="1005415"/>
                  <a:pt x="799172" y="1295400"/>
                  <a:pt x="441457" y="1295400"/>
                </a:cubicBezTo>
                <a:cubicBezTo>
                  <a:pt x="307314" y="1295400"/>
                  <a:pt x="182696" y="1254621"/>
                  <a:pt x="79322" y="1184783"/>
                </a:cubicBezTo>
                <a:lnTo>
                  <a:pt x="0" y="1119336"/>
                </a:lnTo>
                <a:lnTo>
                  <a:pt x="53740" y="1054202"/>
                </a:lnTo>
                <a:cubicBezTo>
                  <a:pt x="132134" y="938164"/>
                  <a:pt x="177909" y="798278"/>
                  <a:pt x="177909" y="647700"/>
                </a:cubicBezTo>
                <a:cubicBezTo>
                  <a:pt x="177909" y="497123"/>
                  <a:pt x="132134" y="357237"/>
                  <a:pt x="53740" y="241198"/>
                </a:cubicBezTo>
                <a:lnTo>
                  <a:pt x="0" y="176064"/>
                </a:lnTo>
                <a:lnTo>
                  <a:pt x="79322" y="110617"/>
                </a:lnTo>
                <a:cubicBezTo>
                  <a:pt x="182696" y="40779"/>
                  <a:pt x="307314" y="0"/>
                  <a:pt x="441457" y="0"/>
                </a:cubicBezTo>
                <a:close/>
              </a:path>
            </a:pathLst>
          </a:custGeom>
          <a:blipFill>
            <a:blip r:embed="rId5" cstate="screen"/>
            <a:stretch>
              <a:fillRect/>
            </a:stretch>
          </a:blipFill>
          <a:ln w="9525">
            <a:noFill/>
            <a:round/>
          </a:ln>
          <a:effectLst>
            <a:outerShdw blurRad="40000" dist="23000" dir="5400000" rotWithShape="0">
              <a:srgbClr val="808080">
                <a:alpha val="34999"/>
              </a:srgbClr>
            </a:outerShdw>
          </a:effectLst>
        </p:spPr>
        <p:txBody>
          <a:bodyPr anchor="ctr"/>
          <a:lstStyle/>
          <a:p>
            <a:pPr algn="ctr" defTabSz="1219200">
              <a:defRPr/>
            </a:pPr>
            <a:r>
              <a:rPr lang="en-US" altLang="zh-CN" sz="6400" dirty="0">
                <a:solidFill>
                  <a:prstClr val="white"/>
                </a:solidFill>
                <a:ea typeface="BatangChe" panose="02030609000101010101" pitchFamily="49" charset="-127"/>
              </a:rPr>
              <a:t>6</a:t>
            </a:r>
            <a:endParaRPr lang="zh-CN" altLang="zh-CN" sz="6400" dirty="0">
              <a:solidFill>
                <a:prstClr val="white"/>
              </a:solidFill>
              <a:ea typeface="BatangChe" panose="02030609000101010101" pitchFamily="49" charset="-127"/>
            </a:endParaRPr>
          </a:p>
        </p:txBody>
      </p:sp>
      <p:sp>
        <p:nvSpPr>
          <p:cNvPr id="14" name="任意多边形 13"/>
          <p:cNvSpPr>
            <a:spLocks noChangeArrowheads="1"/>
          </p:cNvSpPr>
          <p:nvPr/>
        </p:nvSpPr>
        <p:spPr bwMode="auto">
          <a:xfrm>
            <a:off x="7360082" y="3047769"/>
            <a:ext cx="1390649" cy="1727200"/>
          </a:xfrm>
          <a:custGeom>
            <a:avLst/>
            <a:gdLst>
              <a:gd name="connsiteX0" fmla="*/ 396121 w 1043821"/>
              <a:gd name="connsiteY0" fmla="*/ 0 h 1295400"/>
              <a:gd name="connsiteX1" fmla="*/ 1043821 w 1043821"/>
              <a:gd name="connsiteY1" fmla="*/ 647700 h 1295400"/>
              <a:gd name="connsiteX2" fmla="*/ 396121 w 1043821"/>
              <a:gd name="connsiteY2" fmla="*/ 1295400 h 1295400"/>
              <a:gd name="connsiteX3" fmla="*/ 33986 w 1043821"/>
              <a:gd name="connsiteY3" fmla="*/ 1184783 h 1295400"/>
              <a:gd name="connsiteX4" fmla="*/ 0 w 1043821"/>
              <a:gd name="connsiteY4" fmla="*/ 1156743 h 1295400"/>
              <a:gd name="connsiteX5" fmla="*/ 84604 w 1043821"/>
              <a:gd name="connsiteY5" fmla="*/ 1054202 h 1295400"/>
              <a:gd name="connsiteX6" fmla="*/ 208773 w 1043821"/>
              <a:gd name="connsiteY6" fmla="*/ 647700 h 1295400"/>
              <a:gd name="connsiteX7" fmla="*/ 84604 w 1043821"/>
              <a:gd name="connsiteY7" fmla="*/ 241198 h 1295400"/>
              <a:gd name="connsiteX8" fmla="*/ 0 w 1043821"/>
              <a:gd name="connsiteY8" fmla="*/ 138658 h 1295400"/>
              <a:gd name="connsiteX9" fmla="*/ 33986 w 1043821"/>
              <a:gd name="connsiteY9" fmla="*/ 110617 h 1295400"/>
              <a:gd name="connsiteX10" fmla="*/ 396121 w 1043821"/>
              <a:gd name="connsiteY10"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3821" h="1295400">
                <a:moveTo>
                  <a:pt x="396121" y="0"/>
                </a:moveTo>
                <a:cubicBezTo>
                  <a:pt x="753836" y="0"/>
                  <a:pt x="1043821" y="289985"/>
                  <a:pt x="1043821" y="647700"/>
                </a:cubicBezTo>
                <a:cubicBezTo>
                  <a:pt x="1043821" y="1005415"/>
                  <a:pt x="753836" y="1295400"/>
                  <a:pt x="396121" y="1295400"/>
                </a:cubicBezTo>
                <a:cubicBezTo>
                  <a:pt x="261978" y="1295400"/>
                  <a:pt x="137360" y="1254621"/>
                  <a:pt x="33986" y="1184783"/>
                </a:cubicBezTo>
                <a:lnTo>
                  <a:pt x="0" y="1156743"/>
                </a:lnTo>
                <a:lnTo>
                  <a:pt x="84604" y="1054202"/>
                </a:lnTo>
                <a:cubicBezTo>
                  <a:pt x="162998" y="938164"/>
                  <a:pt x="208773" y="798278"/>
                  <a:pt x="208773" y="647700"/>
                </a:cubicBezTo>
                <a:cubicBezTo>
                  <a:pt x="208773" y="497123"/>
                  <a:pt x="162998" y="357237"/>
                  <a:pt x="84604" y="241198"/>
                </a:cubicBezTo>
                <a:lnTo>
                  <a:pt x="0" y="138658"/>
                </a:lnTo>
                <a:lnTo>
                  <a:pt x="33986" y="110617"/>
                </a:lnTo>
                <a:cubicBezTo>
                  <a:pt x="137360" y="40779"/>
                  <a:pt x="261978" y="0"/>
                  <a:pt x="396121" y="0"/>
                </a:cubicBezTo>
                <a:close/>
              </a:path>
            </a:pathLst>
          </a:custGeom>
          <a:blipFill>
            <a:blip r:embed="rId6" cstate="screen"/>
            <a:stretch>
              <a:fillRect/>
            </a:stretch>
          </a:blipFill>
          <a:ln w="9525">
            <a:noFill/>
            <a:round/>
          </a:ln>
          <a:effectLst>
            <a:outerShdw blurRad="40000" dist="23000" dir="5400000" rotWithShape="0">
              <a:srgbClr val="808080">
                <a:alpha val="34999"/>
              </a:srgbClr>
            </a:outerShdw>
          </a:effectLst>
        </p:spPr>
        <p:txBody>
          <a:bodyPr anchor="ctr"/>
          <a:lstStyle/>
          <a:p>
            <a:pPr algn="ctr" defTabSz="1219200">
              <a:defRPr/>
            </a:pPr>
            <a:r>
              <a:rPr lang="en-US" altLang="zh-CN" sz="6400" dirty="0">
                <a:solidFill>
                  <a:srgbClr val="FFFFFF"/>
                </a:solidFill>
                <a:ea typeface="BatangChe" panose="02030609000101010101" pitchFamily="49" charset="-127"/>
              </a:rPr>
              <a:t>5</a:t>
            </a:r>
            <a:endParaRPr lang="zh-CN" altLang="zh-CN" sz="6400" dirty="0">
              <a:solidFill>
                <a:srgbClr val="FFFFFF"/>
              </a:solidFill>
              <a:ea typeface="BatangChe" panose="02030609000101010101" pitchFamily="49" charset="-127"/>
            </a:endParaRPr>
          </a:p>
        </p:txBody>
      </p:sp>
      <p:sp>
        <p:nvSpPr>
          <p:cNvPr id="15" name="任意多边形 14"/>
          <p:cNvSpPr>
            <a:spLocks noChangeArrowheads="1"/>
          </p:cNvSpPr>
          <p:nvPr/>
        </p:nvSpPr>
        <p:spPr bwMode="auto">
          <a:xfrm>
            <a:off x="6079498" y="3047769"/>
            <a:ext cx="1452033" cy="1727200"/>
          </a:xfrm>
          <a:custGeom>
            <a:avLst/>
            <a:gdLst>
              <a:gd name="connsiteX0" fmla="*/ 441457 w 1089157"/>
              <a:gd name="connsiteY0" fmla="*/ 0 h 1295400"/>
              <a:gd name="connsiteX1" fmla="*/ 1089157 w 1089157"/>
              <a:gd name="connsiteY1" fmla="*/ 647700 h 1295400"/>
              <a:gd name="connsiteX2" fmla="*/ 441457 w 1089157"/>
              <a:gd name="connsiteY2" fmla="*/ 1295400 h 1295400"/>
              <a:gd name="connsiteX3" fmla="*/ 79322 w 1089157"/>
              <a:gd name="connsiteY3" fmla="*/ 1184783 h 1295400"/>
              <a:gd name="connsiteX4" fmla="*/ 0 w 1089157"/>
              <a:gd name="connsiteY4" fmla="*/ 1119336 h 1295400"/>
              <a:gd name="connsiteX5" fmla="*/ 53740 w 1089157"/>
              <a:gd name="connsiteY5" fmla="*/ 1054202 h 1295400"/>
              <a:gd name="connsiteX6" fmla="*/ 177909 w 1089157"/>
              <a:gd name="connsiteY6" fmla="*/ 647700 h 1295400"/>
              <a:gd name="connsiteX7" fmla="*/ 53740 w 1089157"/>
              <a:gd name="connsiteY7" fmla="*/ 241198 h 1295400"/>
              <a:gd name="connsiteX8" fmla="*/ 0 w 1089157"/>
              <a:gd name="connsiteY8" fmla="*/ 176064 h 1295400"/>
              <a:gd name="connsiteX9" fmla="*/ 79322 w 1089157"/>
              <a:gd name="connsiteY9" fmla="*/ 110617 h 1295400"/>
              <a:gd name="connsiteX10" fmla="*/ 441457 w 1089157"/>
              <a:gd name="connsiteY10"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89157" h="1295400">
                <a:moveTo>
                  <a:pt x="441457" y="0"/>
                </a:moveTo>
                <a:cubicBezTo>
                  <a:pt x="799172" y="0"/>
                  <a:pt x="1089157" y="289985"/>
                  <a:pt x="1089157" y="647700"/>
                </a:cubicBezTo>
                <a:cubicBezTo>
                  <a:pt x="1089157" y="1005415"/>
                  <a:pt x="799172" y="1295400"/>
                  <a:pt x="441457" y="1295400"/>
                </a:cubicBezTo>
                <a:cubicBezTo>
                  <a:pt x="307314" y="1295400"/>
                  <a:pt x="182696" y="1254621"/>
                  <a:pt x="79322" y="1184783"/>
                </a:cubicBezTo>
                <a:lnTo>
                  <a:pt x="0" y="1119336"/>
                </a:lnTo>
                <a:lnTo>
                  <a:pt x="53740" y="1054202"/>
                </a:lnTo>
                <a:cubicBezTo>
                  <a:pt x="132134" y="938164"/>
                  <a:pt x="177909" y="798278"/>
                  <a:pt x="177909" y="647700"/>
                </a:cubicBezTo>
                <a:cubicBezTo>
                  <a:pt x="177909" y="497123"/>
                  <a:pt x="132134" y="357237"/>
                  <a:pt x="53740" y="241198"/>
                </a:cubicBezTo>
                <a:lnTo>
                  <a:pt x="0" y="176064"/>
                </a:lnTo>
                <a:lnTo>
                  <a:pt x="79322" y="110617"/>
                </a:lnTo>
                <a:cubicBezTo>
                  <a:pt x="182696" y="40779"/>
                  <a:pt x="307314" y="0"/>
                  <a:pt x="441457" y="0"/>
                </a:cubicBezTo>
                <a:close/>
              </a:path>
            </a:pathLst>
          </a:custGeom>
          <a:blipFill>
            <a:blip r:embed="rId5" cstate="screen"/>
            <a:stretch>
              <a:fillRect/>
            </a:stretch>
          </a:blipFill>
          <a:ln w="9525">
            <a:noFill/>
            <a:round/>
          </a:ln>
          <a:effectLst>
            <a:outerShdw blurRad="40000" dist="23000" dir="5400000" rotWithShape="0">
              <a:srgbClr val="808080">
                <a:alpha val="34999"/>
              </a:srgbClr>
            </a:outerShdw>
          </a:effectLst>
        </p:spPr>
        <p:txBody>
          <a:bodyPr anchor="ctr"/>
          <a:lstStyle/>
          <a:p>
            <a:pPr algn="ctr" defTabSz="1219200">
              <a:defRPr/>
            </a:pPr>
            <a:r>
              <a:rPr lang="en-US" altLang="zh-CN" sz="6400" dirty="0">
                <a:solidFill>
                  <a:prstClr val="white"/>
                </a:solidFill>
                <a:ea typeface="BatangChe" panose="02030609000101010101" pitchFamily="49" charset="-127"/>
              </a:rPr>
              <a:t>4</a:t>
            </a:r>
            <a:endParaRPr lang="zh-CN" altLang="zh-CN" sz="6400" dirty="0">
              <a:solidFill>
                <a:prstClr val="white"/>
              </a:solidFill>
              <a:ea typeface="BatangChe" panose="02030609000101010101" pitchFamily="49" charset="-127"/>
            </a:endParaRPr>
          </a:p>
        </p:txBody>
      </p:sp>
      <p:sp>
        <p:nvSpPr>
          <p:cNvPr id="16" name="任意多边形 15"/>
          <p:cNvSpPr>
            <a:spLocks noChangeArrowheads="1"/>
          </p:cNvSpPr>
          <p:nvPr/>
        </p:nvSpPr>
        <p:spPr bwMode="auto">
          <a:xfrm>
            <a:off x="4758698" y="3047769"/>
            <a:ext cx="1452033" cy="1727200"/>
          </a:xfrm>
          <a:custGeom>
            <a:avLst/>
            <a:gdLst>
              <a:gd name="connsiteX0" fmla="*/ 441458 w 1089158"/>
              <a:gd name="connsiteY0" fmla="*/ 0 h 1295400"/>
              <a:gd name="connsiteX1" fmla="*/ 1089158 w 1089158"/>
              <a:gd name="connsiteY1" fmla="*/ 647700 h 1295400"/>
              <a:gd name="connsiteX2" fmla="*/ 441458 w 1089158"/>
              <a:gd name="connsiteY2" fmla="*/ 1295400 h 1295400"/>
              <a:gd name="connsiteX3" fmla="*/ 79323 w 1089158"/>
              <a:gd name="connsiteY3" fmla="*/ 1184783 h 1295400"/>
              <a:gd name="connsiteX4" fmla="*/ 0 w 1089158"/>
              <a:gd name="connsiteY4" fmla="*/ 1119336 h 1295400"/>
              <a:gd name="connsiteX5" fmla="*/ 53741 w 1089158"/>
              <a:gd name="connsiteY5" fmla="*/ 1054202 h 1295400"/>
              <a:gd name="connsiteX6" fmla="*/ 177910 w 1089158"/>
              <a:gd name="connsiteY6" fmla="*/ 647700 h 1295400"/>
              <a:gd name="connsiteX7" fmla="*/ 53741 w 1089158"/>
              <a:gd name="connsiteY7" fmla="*/ 241198 h 1295400"/>
              <a:gd name="connsiteX8" fmla="*/ 0 w 1089158"/>
              <a:gd name="connsiteY8" fmla="*/ 176064 h 1295400"/>
              <a:gd name="connsiteX9" fmla="*/ 79323 w 1089158"/>
              <a:gd name="connsiteY9" fmla="*/ 110617 h 1295400"/>
              <a:gd name="connsiteX10" fmla="*/ 441458 w 1089158"/>
              <a:gd name="connsiteY10"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89158" h="1295400">
                <a:moveTo>
                  <a:pt x="441458" y="0"/>
                </a:moveTo>
                <a:cubicBezTo>
                  <a:pt x="799173" y="0"/>
                  <a:pt x="1089158" y="289985"/>
                  <a:pt x="1089158" y="647700"/>
                </a:cubicBezTo>
                <a:cubicBezTo>
                  <a:pt x="1089158" y="1005415"/>
                  <a:pt x="799173" y="1295400"/>
                  <a:pt x="441458" y="1295400"/>
                </a:cubicBezTo>
                <a:cubicBezTo>
                  <a:pt x="307315" y="1295400"/>
                  <a:pt x="182696" y="1254621"/>
                  <a:pt x="79323" y="1184783"/>
                </a:cubicBezTo>
                <a:lnTo>
                  <a:pt x="0" y="1119336"/>
                </a:lnTo>
                <a:lnTo>
                  <a:pt x="53741" y="1054202"/>
                </a:lnTo>
                <a:cubicBezTo>
                  <a:pt x="132135" y="938164"/>
                  <a:pt x="177910" y="798278"/>
                  <a:pt x="177910" y="647700"/>
                </a:cubicBezTo>
                <a:cubicBezTo>
                  <a:pt x="177910" y="497123"/>
                  <a:pt x="132135" y="357237"/>
                  <a:pt x="53741" y="241198"/>
                </a:cubicBezTo>
                <a:lnTo>
                  <a:pt x="0" y="176064"/>
                </a:lnTo>
                <a:lnTo>
                  <a:pt x="79323" y="110617"/>
                </a:lnTo>
                <a:cubicBezTo>
                  <a:pt x="182696" y="40779"/>
                  <a:pt x="307315" y="0"/>
                  <a:pt x="441458" y="0"/>
                </a:cubicBezTo>
                <a:close/>
              </a:path>
            </a:pathLst>
          </a:custGeom>
          <a:blipFill>
            <a:blip r:embed="rId7" cstate="screen"/>
            <a:stretch>
              <a:fillRect/>
            </a:stretch>
          </a:blipFill>
          <a:ln w="9525">
            <a:noFill/>
            <a:round/>
          </a:ln>
          <a:effectLst>
            <a:outerShdw blurRad="40000" dist="23000" dir="5400000" rotWithShape="0">
              <a:srgbClr val="808080">
                <a:alpha val="34999"/>
              </a:srgbClr>
            </a:outerShdw>
          </a:effectLst>
        </p:spPr>
        <p:txBody>
          <a:bodyPr anchor="ctr"/>
          <a:lstStyle/>
          <a:p>
            <a:pPr algn="ctr" defTabSz="1219200">
              <a:defRPr/>
            </a:pPr>
            <a:r>
              <a:rPr lang="en-US" altLang="zh-CN" sz="6400" dirty="0">
                <a:solidFill>
                  <a:srgbClr val="FFFFFF"/>
                </a:solidFill>
                <a:ea typeface="BatangChe" panose="02030609000101010101" pitchFamily="49" charset="-127"/>
              </a:rPr>
              <a:t>3</a:t>
            </a:r>
            <a:endParaRPr lang="zh-CN" altLang="zh-CN" sz="6400" dirty="0">
              <a:solidFill>
                <a:srgbClr val="FFFFFF"/>
              </a:solidFill>
              <a:ea typeface="BatangChe" panose="02030609000101010101" pitchFamily="49" charset="-127"/>
            </a:endParaRPr>
          </a:p>
        </p:txBody>
      </p:sp>
      <p:sp>
        <p:nvSpPr>
          <p:cNvPr id="17" name="任意多边形 16"/>
          <p:cNvSpPr>
            <a:spLocks noChangeArrowheads="1"/>
          </p:cNvSpPr>
          <p:nvPr/>
        </p:nvSpPr>
        <p:spPr bwMode="auto">
          <a:xfrm>
            <a:off x="3437898" y="3047769"/>
            <a:ext cx="1452033" cy="1727200"/>
          </a:xfrm>
          <a:custGeom>
            <a:avLst/>
            <a:gdLst>
              <a:gd name="connsiteX0" fmla="*/ 441458 w 1089158"/>
              <a:gd name="connsiteY0" fmla="*/ 0 h 1295400"/>
              <a:gd name="connsiteX1" fmla="*/ 1089158 w 1089158"/>
              <a:gd name="connsiteY1" fmla="*/ 647700 h 1295400"/>
              <a:gd name="connsiteX2" fmla="*/ 441458 w 1089158"/>
              <a:gd name="connsiteY2" fmla="*/ 1295400 h 1295400"/>
              <a:gd name="connsiteX3" fmla="*/ 79323 w 1089158"/>
              <a:gd name="connsiteY3" fmla="*/ 1184783 h 1295400"/>
              <a:gd name="connsiteX4" fmla="*/ 0 w 1089158"/>
              <a:gd name="connsiteY4" fmla="*/ 1119336 h 1295400"/>
              <a:gd name="connsiteX5" fmla="*/ 53741 w 1089158"/>
              <a:gd name="connsiteY5" fmla="*/ 1054202 h 1295400"/>
              <a:gd name="connsiteX6" fmla="*/ 177910 w 1089158"/>
              <a:gd name="connsiteY6" fmla="*/ 647700 h 1295400"/>
              <a:gd name="connsiteX7" fmla="*/ 53741 w 1089158"/>
              <a:gd name="connsiteY7" fmla="*/ 241198 h 1295400"/>
              <a:gd name="connsiteX8" fmla="*/ 0 w 1089158"/>
              <a:gd name="connsiteY8" fmla="*/ 176064 h 1295400"/>
              <a:gd name="connsiteX9" fmla="*/ 79323 w 1089158"/>
              <a:gd name="connsiteY9" fmla="*/ 110617 h 1295400"/>
              <a:gd name="connsiteX10" fmla="*/ 441458 w 1089158"/>
              <a:gd name="connsiteY10"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89158" h="1295400">
                <a:moveTo>
                  <a:pt x="441458" y="0"/>
                </a:moveTo>
                <a:cubicBezTo>
                  <a:pt x="799173" y="0"/>
                  <a:pt x="1089158" y="289985"/>
                  <a:pt x="1089158" y="647700"/>
                </a:cubicBezTo>
                <a:cubicBezTo>
                  <a:pt x="1089158" y="1005415"/>
                  <a:pt x="799173" y="1295400"/>
                  <a:pt x="441458" y="1295400"/>
                </a:cubicBezTo>
                <a:cubicBezTo>
                  <a:pt x="307315" y="1295400"/>
                  <a:pt x="182696" y="1254621"/>
                  <a:pt x="79323" y="1184783"/>
                </a:cubicBezTo>
                <a:lnTo>
                  <a:pt x="0" y="1119336"/>
                </a:lnTo>
                <a:lnTo>
                  <a:pt x="53741" y="1054202"/>
                </a:lnTo>
                <a:cubicBezTo>
                  <a:pt x="132135" y="938164"/>
                  <a:pt x="177910" y="798278"/>
                  <a:pt x="177910" y="647700"/>
                </a:cubicBezTo>
                <a:cubicBezTo>
                  <a:pt x="177910" y="497123"/>
                  <a:pt x="132135" y="357237"/>
                  <a:pt x="53741" y="241198"/>
                </a:cubicBezTo>
                <a:lnTo>
                  <a:pt x="0" y="176064"/>
                </a:lnTo>
                <a:lnTo>
                  <a:pt x="79323" y="110617"/>
                </a:lnTo>
                <a:cubicBezTo>
                  <a:pt x="182696" y="40779"/>
                  <a:pt x="307315" y="0"/>
                  <a:pt x="441458" y="0"/>
                </a:cubicBezTo>
                <a:close/>
              </a:path>
            </a:pathLst>
          </a:custGeom>
          <a:blipFill>
            <a:blip r:embed="rId5" cstate="screen"/>
            <a:stretch>
              <a:fillRect/>
            </a:stretch>
          </a:blipFill>
          <a:ln w="9525">
            <a:noFill/>
            <a:round/>
          </a:ln>
          <a:effectLst>
            <a:outerShdw blurRad="40000" dist="23000" dir="5400000" rotWithShape="0">
              <a:srgbClr val="808080">
                <a:alpha val="34999"/>
              </a:srgbClr>
            </a:outerShdw>
          </a:effectLst>
        </p:spPr>
        <p:txBody>
          <a:bodyPr anchor="ctr"/>
          <a:lstStyle/>
          <a:p>
            <a:pPr algn="ctr" defTabSz="1219200">
              <a:defRPr/>
            </a:pPr>
            <a:r>
              <a:rPr lang="en-US" altLang="zh-CN" sz="6400" dirty="0">
                <a:solidFill>
                  <a:prstClr val="white"/>
                </a:solidFill>
                <a:ea typeface="BatangChe" panose="02030609000101010101" pitchFamily="49" charset="-127"/>
              </a:rPr>
              <a:t>2</a:t>
            </a:r>
            <a:endParaRPr lang="zh-CN" altLang="zh-CN" sz="6400" dirty="0">
              <a:solidFill>
                <a:prstClr val="white"/>
              </a:solidFill>
              <a:ea typeface="BatangChe" panose="02030609000101010101" pitchFamily="49" charset="-127"/>
            </a:endParaRPr>
          </a:p>
        </p:txBody>
      </p:sp>
      <p:sp>
        <p:nvSpPr>
          <p:cNvPr id="18" name="Oval 3"/>
          <p:cNvSpPr>
            <a:spLocks noChangeArrowheads="1"/>
          </p:cNvSpPr>
          <p:nvPr/>
        </p:nvSpPr>
        <p:spPr bwMode="auto">
          <a:xfrm>
            <a:off x="1841930" y="3047769"/>
            <a:ext cx="1727200" cy="1727200"/>
          </a:xfrm>
          <a:prstGeom prst="ellipse">
            <a:avLst/>
          </a:prstGeom>
          <a:blipFill>
            <a:blip r:embed="rId8" cstate="screen"/>
            <a:stretch>
              <a:fillRect/>
            </a:stretch>
          </a:blipFill>
          <a:ln w="9525">
            <a:noFill/>
            <a:round/>
          </a:ln>
          <a:effectLst>
            <a:outerShdw blurRad="40000" dist="23000" dir="5400000" rotWithShape="0">
              <a:srgbClr val="808080">
                <a:alpha val="34999"/>
              </a:srgbClr>
            </a:outerShdw>
          </a:effectLst>
        </p:spPr>
        <p:txBody>
          <a:bodyPr anchor="ctr"/>
          <a:lstStyle/>
          <a:p>
            <a:pPr algn="ctr" defTabSz="1219200">
              <a:defRPr/>
            </a:pPr>
            <a:r>
              <a:rPr lang="en-US" altLang="zh-CN" sz="6400" dirty="0">
                <a:solidFill>
                  <a:srgbClr val="FFFFFF"/>
                </a:solidFill>
                <a:ea typeface="BatangChe" panose="02030609000101010101" pitchFamily="49" charset="-127"/>
              </a:rPr>
              <a:t>1</a:t>
            </a:r>
            <a:endParaRPr lang="zh-CN" altLang="zh-CN" sz="6400" dirty="0">
              <a:solidFill>
                <a:srgbClr val="FFFFFF"/>
              </a:solidFill>
              <a:ea typeface="BatangChe" panose="02030609000101010101" pitchFamily="49" charset="-127"/>
            </a:endParaRPr>
          </a:p>
        </p:txBody>
      </p:sp>
      <p:sp>
        <p:nvSpPr>
          <p:cNvPr id="19" name="TextBox 24"/>
          <p:cNvSpPr txBox="1">
            <a:spLocks noChangeArrowheads="1"/>
          </p:cNvSpPr>
          <p:nvPr/>
        </p:nvSpPr>
        <p:spPr bwMode="auto">
          <a:xfrm>
            <a:off x="1631983" y="1604797"/>
            <a:ext cx="2064544" cy="1126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ea typeface="MS PGothic" panose="020B0600070205080204" pitchFamily="-110" charset="-128"/>
              </a:defRPr>
            </a:lvl1pPr>
            <a:lvl2pPr marL="37931725" indent="-37474525" eaLnBrk="0" hangingPunct="0">
              <a:defRPr sz="2400">
                <a:solidFill>
                  <a:schemeClr val="tx1"/>
                </a:solidFill>
                <a:latin typeface="Arial" panose="020B0604020202020204" pitchFamily="34" charset="0"/>
                <a:ea typeface="MS PGothic" panose="020B0600070205080204" pitchFamily="-110" charset="-128"/>
              </a:defRPr>
            </a:lvl2pPr>
            <a:lvl3pPr eaLnBrk="0" hangingPunct="0">
              <a:defRPr sz="2400">
                <a:solidFill>
                  <a:schemeClr val="tx1"/>
                </a:solidFill>
                <a:latin typeface="Arial" panose="020B0604020202020204" pitchFamily="34" charset="0"/>
                <a:ea typeface="MS PGothic" panose="020B0600070205080204" pitchFamily="-110" charset="-128"/>
              </a:defRPr>
            </a:lvl3pPr>
            <a:lvl4pPr eaLnBrk="0" hangingPunct="0">
              <a:defRPr sz="2400">
                <a:solidFill>
                  <a:schemeClr val="tx1"/>
                </a:solidFill>
                <a:latin typeface="Arial" panose="020B0604020202020204" pitchFamily="34" charset="0"/>
                <a:ea typeface="MS PGothic" panose="020B0600070205080204" pitchFamily="-110" charset="-128"/>
              </a:defRPr>
            </a:lvl4pPr>
            <a:lvl5pPr eaLnBrk="0" hangingPunct="0">
              <a:defRPr sz="2400">
                <a:solidFill>
                  <a:schemeClr val="tx1"/>
                </a:solidFill>
                <a:latin typeface="Arial" panose="020B0604020202020204" pitchFamily="34" charset="0"/>
                <a:ea typeface="MS PGothic" panose="020B0600070205080204" pitchFamily="-110"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110"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110"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110"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110" charset="-128"/>
              </a:defRPr>
            </a:lvl9pPr>
          </a:lstStyle>
          <a:p>
            <a:pPr algn="ctr" defTabSz="1219200" eaLnBrk="1" hangingPunct="1">
              <a:lnSpc>
                <a:spcPct val="120000"/>
              </a:lnSpc>
              <a:defRPr/>
            </a:pPr>
            <a:r>
              <a:rPr lang="zh-CN" altLang="en-US" sz="1865" dirty="0">
                <a:solidFill>
                  <a:prstClr val="black">
                    <a:lumMod val="75000"/>
                    <a:lumOff val="25000"/>
                  </a:prstClr>
                </a:solidFill>
                <a:latin typeface="微软雅黑" panose="020B0503020204020204" pitchFamily="34" charset="-122"/>
                <a:ea typeface="微软雅黑" panose="020B0503020204020204" pitchFamily="34" charset="-122"/>
              </a:rPr>
              <a:t>添加说明文字添加说明文字添加说明文字</a:t>
            </a:r>
          </a:p>
        </p:txBody>
      </p:sp>
      <p:sp>
        <p:nvSpPr>
          <p:cNvPr id="20" name="TextBox 24"/>
          <p:cNvSpPr txBox="1">
            <a:spLocks noChangeArrowheads="1"/>
          </p:cNvSpPr>
          <p:nvPr/>
        </p:nvSpPr>
        <p:spPr bwMode="auto">
          <a:xfrm>
            <a:off x="4314857" y="1535888"/>
            <a:ext cx="2064544" cy="1126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ea typeface="MS PGothic" panose="020B0600070205080204" pitchFamily="-110" charset="-128"/>
              </a:defRPr>
            </a:lvl1pPr>
            <a:lvl2pPr marL="37931725" indent="-37474525" eaLnBrk="0" hangingPunct="0">
              <a:defRPr sz="2400">
                <a:solidFill>
                  <a:schemeClr val="tx1"/>
                </a:solidFill>
                <a:latin typeface="Arial" panose="020B0604020202020204" pitchFamily="34" charset="0"/>
                <a:ea typeface="MS PGothic" panose="020B0600070205080204" pitchFamily="-110" charset="-128"/>
              </a:defRPr>
            </a:lvl2pPr>
            <a:lvl3pPr eaLnBrk="0" hangingPunct="0">
              <a:defRPr sz="2400">
                <a:solidFill>
                  <a:schemeClr val="tx1"/>
                </a:solidFill>
                <a:latin typeface="Arial" panose="020B0604020202020204" pitchFamily="34" charset="0"/>
                <a:ea typeface="MS PGothic" panose="020B0600070205080204" pitchFamily="-110" charset="-128"/>
              </a:defRPr>
            </a:lvl3pPr>
            <a:lvl4pPr eaLnBrk="0" hangingPunct="0">
              <a:defRPr sz="2400">
                <a:solidFill>
                  <a:schemeClr val="tx1"/>
                </a:solidFill>
                <a:latin typeface="Arial" panose="020B0604020202020204" pitchFamily="34" charset="0"/>
                <a:ea typeface="MS PGothic" panose="020B0600070205080204" pitchFamily="-110" charset="-128"/>
              </a:defRPr>
            </a:lvl4pPr>
            <a:lvl5pPr eaLnBrk="0" hangingPunct="0">
              <a:defRPr sz="2400">
                <a:solidFill>
                  <a:schemeClr val="tx1"/>
                </a:solidFill>
                <a:latin typeface="Arial" panose="020B0604020202020204" pitchFamily="34" charset="0"/>
                <a:ea typeface="MS PGothic" panose="020B0600070205080204" pitchFamily="-110"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110"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110"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110"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110" charset="-128"/>
              </a:defRPr>
            </a:lvl9pPr>
          </a:lstStyle>
          <a:p>
            <a:pPr algn="ctr" defTabSz="1219200" eaLnBrk="1" hangingPunct="1">
              <a:lnSpc>
                <a:spcPct val="120000"/>
              </a:lnSpc>
              <a:defRPr/>
            </a:pPr>
            <a:r>
              <a:rPr lang="zh-CN" altLang="en-US" sz="1865" dirty="0">
                <a:solidFill>
                  <a:prstClr val="black">
                    <a:lumMod val="75000"/>
                    <a:lumOff val="25000"/>
                  </a:prstClr>
                </a:solidFill>
                <a:latin typeface="微软雅黑" panose="020B0503020204020204" pitchFamily="34" charset="-122"/>
                <a:ea typeface="微软雅黑" panose="020B0503020204020204" pitchFamily="34" charset="-122"/>
              </a:rPr>
              <a:t>添加说明文字添加说明文字添加说明文字</a:t>
            </a:r>
          </a:p>
        </p:txBody>
      </p:sp>
      <p:sp>
        <p:nvSpPr>
          <p:cNvPr id="21" name="TextBox 24"/>
          <p:cNvSpPr txBox="1">
            <a:spLocks noChangeArrowheads="1"/>
          </p:cNvSpPr>
          <p:nvPr/>
        </p:nvSpPr>
        <p:spPr bwMode="auto">
          <a:xfrm>
            <a:off x="6816559" y="1545512"/>
            <a:ext cx="2064544" cy="1126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ea typeface="MS PGothic" panose="020B0600070205080204" pitchFamily="-110" charset="-128"/>
              </a:defRPr>
            </a:lvl1pPr>
            <a:lvl2pPr marL="37931725" indent="-37474525" eaLnBrk="0" hangingPunct="0">
              <a:defRPr sz="2400">
                <a:solidFill>
                  <a:schemeClr val="tx1"/>
                </a:solidFill>
                <a:latin typeface="Arial" panose="020B0604020202020204" pitchFamily="34" charset="0"/>
                <a:ea typeface="MS PGothic" panose="020B0600070205080204" pitchFamily="-110" charset="-128"/>
              </a:defRPr>
            </a:lvl2pPr>
            <a:lvl3pPr eaLnBrk="0" hangingPunct="0">
              <a:defRPr sz="2400">
                <a:solidFill>
                  <a:schemeClr val="tx1"/>
                </a:solidFill>
                <a:latin typeface="Arial" panose="020B0604020202020204" pitchFamily="34" charset="0"/>
                <a:ea typeface="MS PGothic" panose="020B0600070205080204" pitchFamily="-110" charset="-128"/>
              </a:defRPr>
            </a:lvl3pPr>
            <a:lvl4pPr eaLnBrk="0" hangingPunct="0">
              <a:defRPr sz="2400">
                <a:solidFill>
                  <a:schemeClr val="tx1"/>
                </a:solidFill>
                <a:latin typeface="Arial" panose="020B0604020202020204" pitchFamily="34" charset="0"/>
                <a:ea typeface="MS PGothic" panose="020B0600070205080204" pitchFamily="-110" charset="-128"/>
              </a:defRPr>
            </a:lvl4pPr>
            <a:lvl5pPr eaLnBrk="0" hangingPunct="0">
              <a:defRPr sz="2400">
                <a:solidFill>
                  <a:schemeClr val="tx1"/>
                </a:solidFill>
                <a:latin typeface="Arial" panose="020B0604020202020204" pitchFamily="34" charset="0"/>
                <a:ea typeface="MS PGothic" panose="020B0600070205080204" pitchFamily="-110"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110"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110"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110"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110" charset="-128"/>
              </a:defRPr>
            </a:lvl9pPr>
          </a:lstStyle>
          <a:p>
            <a:pPr algn="ctr" defTabSz="1219200" eaLnBrk="1" hangingPunct="1">
              <a:lnSpc>
                <a:spcPct val="120000"/>
              </a:lnSpc>
              <a:defRPr/>
            </a:pPr>
            <a:r>
              <a:rPr lang="zh-CN" altLang="en-US" sz="1865" dirty="0">
                <a:solidFill>
                  <a:prstClr val="black">
                    <a:lumMod val="75000"/>
                    <a:lumOff val="25000"/>
                  </a:prstClr>
                </a:solidFill>
                <a:latin typeface="微软雅黑" panose="020B0503020204020204" pitchFamily="34" charset="-122"/>
                <a:ea typeface="微软雅黑" panose="020B0503020204020204" pitchFamily="34" charset="-122"/>
              </a:rPr>
              <a:t>添加说明文字添加说明文字添加说明文字</a:t>
            </a:r>
          </a:p>
        </p:txBody>
      </p:sp>
      <p:sp>
        <p:nvSpPr>
          <p:cNvPr id="22" name="TextBox 24"/>
          <p:cNvSpPr txBox="1">
            <a:spLocks noChangeArrowheads="1"/>
          </p:cNvSpPr>
          <p:nvPr/>
        </p:nvSpPr>
        <p:spPr bwMode="auto">
          <a:xfrm>
            <a:off x="3033846" y="5344101"/>
            <a:ext cx="2064544" cy="1126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ea typeface="MS PGothic" panose="020B0600070205080204" pitchFamily="-110" charset="-128"/>
              </a:defRPr>
            </a:lvl1pPr>
            <a:lvl2pPr marL="37931725" indent="-37474525" eaLnBrk="0" hangingPunct="0">
              <a:defRPr sz="2400">
                <a:solidFill>
                  <a:schemeClr val="tx1"/>
                </a:solidFill>
                <a:latin typeface="Arial" panose="020B0604020202020204" pitchFamily="34" charset="0"/>
                <a:ea typeface="MS PGothic" panose="020B0600070205080204" pitchFamily="-110" charset="-128"/>
              </a:defRPr>
            </a:lvl2pPr>
            <a:lvl3pPr eaLnBrk="0" hangingPunct="0">
              <a:defRPr sz="2400">
                <a:solidFill>
                  <a:schemeClr val="tx1"/>
                </a:solidFill>
                <a:latin typeface="Arial" panose="020B0604020202020204" pitchFamily="34" charset="0"/>
                <a:ea typeface="MS PGothic" panose="020B0600070205080204" pitchFamily="-110" charset="-128"/>
              </a:defRPr>
            </a:lvl3pPr>
            <a:lvl4pPr eaLnBrk="0" hangingPunct="0">
              <a:defRPr sz="2400">
                <a:solidFill>
                  <a:schemeClr val="tx1"/>
                </a:solidFill>
                <a:latin typeface="Arial" panose="020B0604020202020204" pitchFamily="34" charset="0"/>
                <a:ea typeface="MS PGothic" panose="020B0600070205080204" pitchFamily="-110" charset="-128"/>
              </a:defRPr>
            </a:lvl4pPr>
            <a:lvl5pPr eaLnBrk="0" hangingPunct="0">
              <a:defRPr sz="2400">
                <a:solidFill>
                  <a:schemeClr val="tx1"/>
                </a:solidFill>
                <a:latin typeface="Arial" panose="020B0604020202020204" pitchFamily="34" charset="0"/>
                <a:ea typeface="MS PGothic" panose="020B0600070205080204" pitchFamily="-110"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110"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110"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110"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110" charset="-128"/>
              </a:defRPr>
            </a:lvl9pPr>
          </a:lstStyle>
          <a:p>
            <a:pPr algn="ctr" defTabSz="1219200" eaLnBrk="1" hangingPunct="1">
              <a:lnSpc>
                <a:spcPct val="120000"/>
              </a:lnSpc>
              <a:defRPr/>
            </a:pPr>
            <a:r>
              <a:rPr lang="zh-CN" altLang="en-US" sz="1865" dirty="0">
                <a:solidFill>
                  <a:prstClr val="black">
                    <a:lumMod val="75000"/>
                    <a:lumOff val="25000"/>
                  </a:prstClr>
                </a:solidFill>
                <a:latin typeface="微软雅黑" panose="020B0503020204020204" pitchFamily="34" charset="-122"/>
                <a:ea typeface="微软雅黑" panose="020B0503020204020204" pitchFamily="34" charset="-122"/>
              </a:rPr>
              <a:t>添加说明文字添加说明文字添加说明文字</a:t>
            </a:r>
          </a:p>
        </p:txBody>
      </p:sp>
      <p:sp>
        <p:nvSpPr>
          <p:cNvPr id="28" name="TextBox 24"/>
          <p:cNvSpPr txBox="1">
            <a:spLocks noChangeArrowheads="1"/>
          </p:cNvSpPr>
          <p:nvPr/>
        </p:nvSpPr>
        <p:spPr bwMode="auto">
          <a:xfrm>
            <a:off x="5716719" y="5275192"/>
            <a:ext cx="2064544" cy="1126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ea typeface="MS PGothic" panose="020B0600070205080204" pitchFamily="-110" charset="-128"/>
              </a:defRPr>
            </a:lvl1pPr>
            <a:lvl2pPr marL="37931725" indent="-37474525" eaLnBrk="0" hangingPunct="0">
              <a:defRPr sz="2400">
                <a:solidFill>
                  <a:schemeClr val="tx1"/>
                </a:solidFill>
                <a:latin typeface="Arial" panose="020B0604020202020204" pitchFamily="34" charset="0"/>
                <a:ea typeface="MS PGothic" panose="020B0600070205080204" pitchFamily="-110" charset="-128"/>
              </a:defRPr>
            </a:lvl2pPr>
            <a:lvl3pPr eaLnBrk="0" hangingPunct="0">
              <a:defRPr sz="2400">
                <a:solidFill>
                  <a:schemeClr val="tx1"/>
                </a:solidFill>
                <a:latin typeface="Arial" panose="020B0604020202020204" pitchFamily="34" charset="0"/>
                <a:ea typeface="MS PGothic" panose="020B0600070205080204" pitchFamily="-110" charset="-128"/>
              </a:defRPr>
            </a:lvl3pPr>
            <a:lvl4pPr eaLnBrk="0" hangingPunct="0">
              <a:defRPr sz="2400">
                <a:solidFill>
                  <a:schemeClr val="tx1"/>
                </a:solidFill>
                <a:latin typeface="Arial" panose="020B0604020202020204" pitchFamily="34" charset="0"/>
                <a:ea typeface="MS PGothic" panose="020B0600070205080204" pitchFamily="-110" charset="-128"/>
              </a:defRPr>
            </a:lvl4pPr>
            <a:lvl5pPr eaLnBrk="0" hangingPunct="0">
              <a:defRPr sz="2400">
                <a:solidFill>
                  <a:schemeClr val="tx1"/>
                </a:solidFill>
                <a:latin typeface="Arial" panose="020B0604020202020204" pitchFamily="34" charset="0"/>
                <a:ea typeface="MS PGothic" panose="020B0600070205080204" pitchFamily="-110"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110"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110"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110"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110" charset="-128"/>
              </a:defRPr>
            </a:lvl9pPr>
          </a:lstStyle>
          <a:p>
            <a:pPr algn="ctr" defTabSz="1219200" eaLnBrk="1" hangingPunct="1">
              <a:lnSpc>
                <a:spcPct val="120000"/>
              </a:lnSpc>
              <a:defRPr/>
            </a:pPr>
            <a:r>
              <a:rPr lang="zh-CN" altLang="en-US" sz="1865" dirty="0">
                <a:solidFill>
                  <a:prstClr val="black">
                    <a:lumMod val="75000"/>
                    <a:lumOff val="25000"/>
                  </a:prstClr>
                </a:solidFill>
                <a:latin typeface="微软雅黑" panose="020B0503020204020204" pitchFamily="34" charset="-122"/>
                <a:ea typeface="微软雅黑" panose="020B0503020204020204" pitchFamily="34" charset="-122"/>
              </a:rPr>
              <a:t>添加说明文字添加说明文字添加说明文字</a:t>
            </a:r>
          </a:p>
        </p:txBody>
      </p:sp>
      <p:sp>
        <p:nvSpPr>
          <p:cNvPr id="29" name="TextBox 24"/>
          <p:cNvSpPr txBox="1">
            <a:spLocks noChangeArrowheads="1"/>
          </p:cNvSpPr>
          <p:nvPr/>
        </p:nvSpPr>
        <p:spPr bwMode="auto">
          <a:xfrm>
            <a:off x="8160709" y="5284816"/>
            <a:ext cx="2064544" cy="1126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ea typeface="MS PGothic" panose="020B0600070205080204" pitchFamily="-110" charset="-128"/>
              </a:defRPr>
            </a:lvl1pPr>
            <a:lvl2pPr marL="37931725" indent="-37474525" eaLnBrk="0" hangingPunct="0">
              <a:defRPr sz="2400">
                <a:solidFill>
                  <a:schemeClr val="tx1"/>
                </a:solidFill>
                <a:latin typeface="Arial" panose="020B0604020202020204" pitchFamily="34" charset="0"/>
                <a:ea typeface="MS PGothic" panose="020B0600070205080204" pitchFamily="-110" charset="-128"/>
              </a:defRPr>
            </a:lvl2pPr>
            <a:lvl3pPr eaLnBrk="0" hangingPunct="0">
              <a:defRPr sz="2400">
                <a:solidFill>
                  <a:schemeClr val="tx1"/>
                </a:solidFill>
                <a:latin typeface="Arial" panose="020B0604020202020204" pitchFamily="34" charset="0"/>
                <a:ea typeface="MS PGothic" panose="020B0600070205080204" pitchFamily="-110" charset="-128"/>
              </a:defRPr>
            </a:lvl3pPr>
            <a:lvl4pPr eaLnBrk="0" hangingPunct="0">
              <a:defRPr sz="2400">
                <a:solidFill>
                  <a:schemeClr val="tx1"/>
                </a:solidFill>
                <a:latin typeface="Arial" panose="020B0604020202020204" pitchFamily="34" charset="0"/>
                <a:ea typeface="MS PGothic" panose="020B0600070205080204" pitchFamily="-110" charset="-128"/>
              </a:defRPr>
            </a:lvl4pPr>
            <a:lvl5pPr eaLnBrk="0" hangingPunct="0">
              <a:defRPr sz="2400">
                <a:solidFill>
                  <a:schemeClr val="tx1"/>
                </a:solidFill>
                <a:latin typeface="Arial" panose="020B0604020202020204" pitchFamily="34" charset="0"/>
                <a:ea typeface="MS PGothic" panose="020B0600070205080204" pitchFamily="-110"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110"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110"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110"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110" charset="-128"/>
              </a:defRPr>
            </a:lvl9pPr>
          </a:lstStyle>
          <a:p>
            <a:pPr algn="ctr" defTabSz="1219200" eaLnBrk="1" hangingPunct="1">
              <a:lnSpc>
                <a:spcPct val="120000"/>
              </a:lnSpc>
              <a:defRPr/>
            </a:pPr>
            <a:r>
              <a:rPr lang="zh-CN" altLang="en-US" sz="1865" dirty="0">
                <a:solidFill>
                  <a:prstClr val="black">
                    <a:lumMod val="75000"/>
                    <a:lumOff val="25000"/>
                  </a:prstClr>
                </a:solidFill>
                <a:latin typeface="微软雅黑" panose="020B0503020204020204" pitchFamily="34" charset="-122"/>
                <a:ea typeface="微软雅黑" panose="020B0503020204020204" pitchFamily="34" charset="-122"/>
              </a:rPr>
              <a:t>添加说明文字添加说明文字添加说明文字</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500"/>
                                        <p:tgtEl>
                                          <p:spTgt spid="23"/>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left)">
                                      <p:cBhvr>
                                        <p:cTn id="15" dur="500"/>
                                        <p:tgtEl>
                                          <p:spTgt spid="24"/>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fade">
                                      <p:cBhvr>
                                        <p:cTn id="19" dur="500"/>
                                        <p:tgtEl>
                                          <p:spTgt spid="25"/>
                                        </p:tgtEl>
                                      </p:cBhvr>
                                    </p:animEffect>
                                  </p:childTnLst>
                                </p:cTn>
                              </p:par>
                              <p:par>
                                <p:cTn id="20" presetID="2" presetClass="entr" presetSubtype="8" fill="hold" grpId="0" nodeType="withEffect">
                                  <p:stCondLst>
                                    <p:cond delay="0"/>
                                  </p:stCondLst>
                                  <p:childTnLst>
                                    <p:set>
                                      <p:cBhvr>
                                        <p:cTn id="21" dur="1" fill="hold">
                                          <p:stCondLst>
                                            <p:cond delay="0"/>
                                          </p:stCondLst>
                                        </p:cTn>
                                        <p:tgtEl>
                                          <p:spTgt spid="26"/>
                                        </p:tgtEl>
                                        <p:attrNameLst>
                                          <p:attrName>style.visibility</p:attrName>
                                        </p:attrNameLst>
                                      </p:cBhvr>
                                      <p:to>
                                        <p:strVal val="visible"/>
                                      </p:to>
                                    </p:set>
                                    <p:anim calcmode="lin" valueType="num">
                                      <p:cBhvr additive="base">
                                        <p:cTn id="22" dur="500" fill="hold"/>
                                        <p:tgtEl>
                                          <p:spTgt spid="26"/>
                                        </p:tgtEl>
                                        <p:attrNameLst>
                                          <p:attrName>ppt_x</p:attrName>
                                        </p:attrNameLst>
                                      </p:cBhvr>
                                      <p:tavLst>
                                        <p:tav tm="0">
                                          <p:val>
                                            <p:strVal val="0-#ppt_w/2"/>
                                          </p:val>
                                        </p:tav>
                                        <p:tav tm="100000">
                                          <p:val>
                                            <p:strVal val="#ppt_x"/>
                                          </p:val>
                                        </p:tav>
                                      </p:tavLst>
                                    </p:anim>
                                    <p:anim calcmode="lin" valueType="num">
                                      <p:cBhvr additive="base">
                                        <p:cTn id="23" dur="500" fill="hold"/>
                                        <p:tgtEl>
                                          <p:spTgt spid="26"/>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8"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additive="base">
                                        <p:cTn id="27" dur="250" fill="hold"/>
                                        <p:tgtEl>
                                          <p:spTgt spid="18"/>
                                        </p:tgtEl>
                                        <p:attrNameLst>
                                          <p:attrName>ppt_x</p:attrName>
                                        </p:attrNameLst>
                                      </p:cBhvr>
                                      <p:tavLst>
                                        <p:tav tm="0">
                                          <p:val>
                                            <p:strVal val="0-#ppt_w/2"/>
                                          </p:val>
                                        </p:tav>
                                        <p:tav tm="100000">
                                          <p:val>
                                            <p:strVal val="#ppt_x"/>
                                          </p:val>
                                        </p:tav>
                                      </p:tavLst>
                                    </p:anim>
                                    <p:anim calcmode="lin" valueType="num">
                                      <p:cBhvr additive="base">
                                        <p:cTn id="28" dur="250" fill="hold"/>
                                        <p:tgtEl>
                                          <p:spTgt spid="18"/>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8"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250" fill="hold"/>
                                        <p:tgtEl>
                                          <p:spTgt spid="17"/>
                                        </p:tgtEl>
                                        <p:attrNameLst>
                                          <p:attrName>ppt_x</p:attrName>
                                        </p:attrNameLst>
                                      </p:cBhvr>
                                      <p:tavLst>
                                        <p:tav tm="0">
                                          <p:val>
                                            <p:strVal val="0-#ppt_w/2"/>
                                          </p:val>
                                        </p:tav>
                                        <p:tav tm="100000">
                                          <p:val>
                                            <p:strVal val="#ppt_x"/>
                                          </p:val>
                                        </p:tav>
                                      </p:tavLst>
                                    </p:anim>
                                    <p:anim calcmode="lin" valueType="num">
                                      <p:cBhvr additive="base">
                                        <p:cTn id="33" dur="25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8"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250" fill="hold"/>
                                        <p:tgtEl>
                                          <p:spTgt spid="16"/>
                                        </p:tgtEl>
                                        <p:attrNameLst>
                                          <p:attrName>ppt_x</p:attrName>
                                        </p:attrNameLst>
                                      </p:cBhvr>
                                      <p:tavLst>
                                        <p:tav tm="0">
                                          <p:val>
                                            <p:strVal val="0-#ppt_w/2"/>
                                          </p:val>
                                        </p:tav>
                                        <p:tav tm="100000">
                                          <p:val>
                                            <p:strVal val="#ppt_x"/>
                                          </p:val>
                                        </p:tav>
                                      </p:tavLst>
                                    </p:anim>
                                    <p:anim calcmode="lin" valueType="num">
                                      <p:cBhvr additive="base">
                                        <p:cTn id="38" dur="250" fill="hold"/>
                                        <p:tgtEl>
                                          <p:spTgt spid="16"/>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8"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250" fill="hold"/>
                                        <p:tgtEl>
                                          <p:spTgt spid="15"/>
                                        </p:tgtEl>
                                        <p:attrNameLst>
                                          <p:attrName>ppt_x</p:attrName>
                                        </p:attrNameLst>
                                      </p:cBhvr>
                                      <p:tavLst>
                                        <p:tav tm="0">
                                          <p:val>
                                            <p:strVal val="0-#ppt_w/2"/>
                                          </p:val>
                                        </p:tav>
                                        <p:tav tm="100000">
                                          <p:val>
                                            <p:strVal val="#ppt_x"/>
                                          </p:val>
                                        </p:tav>
                                      </p:tavLst>
                                    </p:anim>
                                    <p:anim calcmode="lin" valueType="num">
                                      <p:cBhvr additive="base">
                                        <p:cTn id="43" dur="250" fill="hold"/>
                                        <p:tgtEl>
                                          <p:spTgt spid="15"/>
                                        </p:tgtEl>
                                        <p:attrNameLst>
                                          <p:attrName>ppt_y</p:attrName>
                                        </p:attrNameLst>
                                      </p:cBhvr>
                                      <p:tavLst>
                                        <p:tav tm="0">
                                          <p:val>
                                            <p:strVal val="#ppt_y"/>
                                          </p:val>
                                        </p:tav>
                                        <p:tav tm="100000">
                                          <p:val>
                                            <p:strVal val="#ppt_y"/>
                                          </p:val>
                                        </p:tav>
                                      </p:tavLst>
                                    </p:anim>
                                  </p:childTnLst>
                                </p:cTn>
                              </p:par>
                            </p:childTnLst>
                          </p:cTn>
                        </p:par>
                        <p:par>
                          <p:cTn id="44" fill="hold">
                            <p:stCondLst>
                              <p:cond delay="4000"/>
                            </p:stCondLst>
                            <p:childTnLst>
                              <p:par>
                                <p:cTn id="45" presetID="2" presetClass="entr" presetSubtype="8" fill="hold" grpId="0" nodeType="afterEffect">
                                  <p:stCondLst>
                                    <p:cond delay="0"/>
                                  </p:stCondLst>
                                  <p:childTnLst>
                                    <p:set>
                                      <p:cBhvr>
                                        <p:cTn id="46" dur="1" fill="hold">
                                          <p:stCondLst>
                                            <p:cond delay="0"/>
                                          </p:stCondLst>
                                        </p:cTn>
                                        <p:tgtEl>
                                          <p:spTgt spid="14"/>
                                        </p:tgtEl>
                                        <p:attrNameLst>
                                          <p:attrName>style.visibility</p:attrName>
                                        </p:attrNameLst>
                                      </p:cBhvr>
                                      <p:to>
                                        <p:strVal val="visible"/>
                                      </p:to>
                                    </p:set>
                                    <p:anim calcmode="lin" valueType="num">
                                      <p:cBhvr additive="base">
                                        <p:cTn id="47" dur="250" fill="hold"/>
                                        <p:tgtEl>
                                          <p:spTgt spid="14"/>
                                        </p:tgtEl>
                                        <p:attrNameLst>
                                          <p:attrName>ppt_x</p:attrName>
                                        </p:attrNameLst>
                                      </p:cBhvr>
                                      <p:tavLst>
                                        <p:tav tm="0">
                                          <p:val>
                                            <p:strVal val="0-#ppt_w/2"/>
                                          </p:val>
                                        </p:tav>
                                        <p:tav tm="100000">
                                          <p:val>
                                            <p:strVal val="#ppt_x"/>
                                          </p:val>
                                        </p:tav>
                                      </p:tavLst>
                                    </p:anim>
                                    <p:anim calcmode="lin" valueType="num">
                                      <p:cBhvr additive="base">
                                        <p:cTn id="48" dur="250" fill="hold"/>
                                        <p:tgtEl>
                                          <p:spTgt spid="14"/>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 presetClass="entr" presetSubtype="8" fill="hold" grpId="0" nodeType="afterEffect">
                                  <p:stCondLst>
                                    <p:cond delay="0"/>
                                  </p:stCondLst>
                                  <p:childTnLst>
                                    <p:set>
                                      <p:cBhvr>
                                        <p:cTn id="51" dur="1" fill="hold">
                                          <p:stCondLst>
                                            <p:cond delay="0"/>
                                          </p:stCondLst>
                                        </p:cTn>
                                        <p:tgtEl>
                                          <p:spTgt spid="13"/>
                                        </p:tgtEl>
                                        <p:attrNameLst>
                                          <p:attrName>style.visibility</p:attrName>
                                        </p:attrNameLst>
                                      </p:cBhvr>
                                      <p:to>
                                        <p:strVal val="visible"/>
                                      </p:to>
                                    </p:set>
                                    <p:anim calcmode="lin" valueType="num">
                                      <p:cBhvr additive="base">
                                        <p:cTn id="52" dur="250" fill="hold"/>
                                        <p:tgtEl>
                                          <p:spTgt spid="13"/>
                                        </p:tgtEl>
                                        <p:attrNameLst>
                                          <p:attrName>ppt_x</p:attrName>
                                        </p:attrNameLst>
                                      </p:cBhvr>
                                      <p:tavLst>
                                        <p:tav tm="0">
                                          <p:val>
                                            <p:strVal val="0-#ppt_w/2"/>
                                          </p:val>
                                        </p:tav>
                                        <p:tav tm="100000">
                                          <p:val>
                                            <p:strVal val="#ppt_x"/>
                                          </p:val>
                                        </p:tav>
                                      </p:tavLst>
                                    </p:anim>
                                    <p:anim calcmode="lin" valueType="num">
                                      <p:cBhvr additive="base">
                                        <p:cTn id="53" dur="250" fill="hold"/>
                                        <p:tgtEl>
                                          <p:spTgt spid="13"/>
                                        </p:tgtEl>
                                        <p:attrNameLst>
                                          <p:attrName>ppt_y</p:attrName>
                                        </p:attrNameLst>
                                      </p:cBhvr>
                                      <p:tavLst>
                                        <p:tav tm="0">
                                          <p:val>
                                            <p:strVal val="#ppt_y"/>
                                          </p:val>
                                        </p:tav>
                                        <p:tav tm="100000">
                                          <p:val>
                                            <p:strVal val="#ppt_y"/>
                                          </p:val>
                                        </p:tav>
                                      </p:tavLst>
                                    </p:anim>
                                  </p:childTnLst>
                                </p:cTn>
                              </p:par>
                            </p:childTnLst>
                          </p:cTn>
                        </p:par>
                        <p:par>
                          <p:cTn id="54" fill="hold">
                            <p:stCondLst>
                              <p:cond delay="5000"/>
                            </p:stCondLst>
                            <p:childTnLst>
                              <p:par>
                                <p:cTn id="55" presetID="22" presetClass="entr" presetSubtype="4" fill="hold" nodeType="afterEffect">
                                  <p:stCondLst>
                                    <p:cond delay="0"/>
                                  </p:stCondLst>
                                  <p:childTnLst>
                                    <p:set>
                                      <p:cBhvr>
                                        <p:cTn id="56" dur="1" fill="hold">
                                          <p:stCondLst>
                                            <p:cond delay="0"/>
                                          </p:stCondLst>
                                        </p:cTn>
                                        <p:tgtEl>
                                          <p:spTgt spid="12"/>
                                        </p:tgtEl>
                                        <p:attrNameLst>
                                          <p:attrName>style.visibility</p:attrName>
                                        </p:attrNameLst>
                                      </p:cBhvr>
                                      <p:to>
                                        <p:strVal val="visible"/>
                                      </p:to>
                                    </p:set>
                                    <p:animEffect transition="in" filter="wipe(down)">
                                      <p:cBhvr>
                                        <p:cTn id="57" dur="500"/>
                                        <p:tgtEl>
                                          <p:spTgt spid="12"/>
                                        </p:tgtEl>
                                      </p:cBhvr>
                                    </p:animEffect>
                                  </p:childTnLst>
                                </p:cTn>
                              </p:par>
                            </p:childTnLst>
                          </p:cTn>
                        </p:par>
                        <p:par>
                          <p:cTn id="58" fill="hold">
                            <p:stCondLst>
                              <p:cond delay="5500"/>
                            </p:stCondLst>
                            <p:childTnLst>
                              <p:par>
                                <p:cTn id="59" presetID="22" presetClass="entr" presetSubtype="4" fill="hold" grpId="0" nodeType="afterEffect">
                                  <p:stCondLst>
                                    <p:cond delay="0"/>
                                  </p:stCondLst>
                                  <p:childTnLst>
                                    <p:set>
                                      <p:cBhvr>
                                        <p:cTn id="60" dur="1" fill="hold">
                                          <p:stCondLst>
                                            <p:cond delay="0"/>
                                          </p:stCondLst>
                                        </p:cTn>
                                        <p:tgtEl>
                                          <p:spTgt spid="19"/>
                                        </p:tgtEl>
                                        <p:attrNameLst>
                                          <p:attrName>style.visibility</p:attrName>
                                        </p:attrNameLst>
                                      </p:cBhvr>
                                      <p:to>
                                        <p:strVal val="visible"/>
                                      </p:to>
                                    </p:set>
                                    <p:animEffect transition="in" filter="wipe(down)">
                                      <p:cBhvr>
                                        <p:cTn id="61" dur="500"/>
                                        <p:tgtEl>
                                          <p:spTgt spid="19"/>
                                        </p:tgtEl>
                                      </p:cBhvr>
                                    </p:animEffect>
                                  </p:childTnLst>
                                </p:cTn>
                              </p:par>
                            </p:childTnLst>
                          </p:cTn>
                        </p:par>
                        <p:par>
                          <p:cTn id="62" fill="hold">
                            <p:stCondLst>
                              <p:cond delay="6000"/>
                            </p:stCondLst>
                            <p:childTnLst>
                              <p:par>
                                <p:cTn id="63" presetID="22" presetClass="entr" presetSubtype="1" fill="hold" nodeType="afterEffect">
                                  <p:stCondLst>
                                    <p:cond delay="0"/>
                                  </p:stCondLst>
                                  <p:childTnLst>
                                    <p:set>
                                      <p:cBhvr>
                                        <p:cTn id="64" dur="1" fill="hold">
                                          <p:stCondLst>
                                            <p:cond delay="0"/>
                                          </p:stCondLst>
                                        </p:cTn>
                                        <p:tgtEl>
                                          <p:spTgt spid="7"/>
                                        </p:tgtEl>
                                        <p:attrNameLst>
                                          <p:attrName>style.visibility</p:attrName>
                                        </p:attrNameLst>
                                      </p:cBhvr>
                                      <p:to>
                                        <p:strVal val="visible"/>
                                      </p:to>
                                    </p:set>
                                    <p:animEffect transition="in" filter="wipe(up)">
                                      <p:cBhvr>
                                        <p:cTn id="65" dur="500"/>
                                        <p:tgtEl>
                                          <p:spTgt spid="7"/>
                                        </p:tgtEl>
                                      </p:cBhvr>
                                    </p:animEffect>
                                  </p:childTnLst>
                                </p:cTn>
                              </p:par>
                            </p:childTnLst>
                          </p:cTn>
                        </p:par>
                        <p:par>
                          <p:cTn id="66" fill="hold">
                            <p:stCondLst>
                              <p:cond delay="6500"/>
                            </p:stCondLst>
                            <p:childTnLst>
                              <p:par>
                                <p:cTn id="67" presetID="22" presetClass="entr" presetSubtype="1" fill="hold" grpId="0" nodeType="afterEffect">
                                  <p:stCondLst>
                                    <p:cond delay="0"/>
                                  </p:stCondLst>
                                  <p:childTnLst>
                                    <p:set>
                                      <p:cBhvr>
                                        <p:cTn id="68" dur="1" fill="hold">
                                          <p:stCondLst>
                                            <p:cond delay="0"/>
                                          </p:stCondLst>
                                        </p:cTn>
                                        <p:tgtEl>
                                          <p:spTgt spid="22"/>
                                        </p:tgtEl>
                                        <p:attrNameLst>
                                          <p:attrName>style.visibility</p:attrName>
                                        </p:attrNameLst>
                                      </p:cBhvr>
                                      <p:to>
                                        <p:strVal val="visible"/>
                                      </p:to>
                                    </p:set>
                                    <p:animEffect transition="in" filter="wipe(up)">
                                      <p:cBhvr>
                                        <p:cTn id="69" dur="500"/>
                                        <p:tgtEl>
                                          <p:spTgt spid="22"/>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10"/>
                                        </p:tgtEl>
                                        <p:attrNameLst>
                                          <p:attrName>style.visibility</p:attrName>
                                        </p:attrNameLst>
                                      </p:cBhvr>
                                      <p:to>
                                        <p:strVal val="visible"/>
                                      </p:to>
                                    </p:set>
                                    <p:animEffect transition="in" filter="wipe(down)">
                                      <p:cBhvr>
                                        <p:cTn id="73" dur="500"/>
                                        <p:tgtEl>
                                          <p:spTgt spid="10"/>
                                        </p:tgtEl>
                                      </p:cBhvr>
                                    </p:animEffect>
                                  </p:childTnLst>
                                </p:cTn>
                              </p:par>
                            </p:childTnLst>
                          </p:cTn>
                        </p:par>
                        <p:par>
                          <p:cTn id="74" fill="hold">
                            <p:stCondLst>
                              <p:cond delay="7500"/>
                            </p:stCondLst>
                            <p:childTnLst>
                              <p:par>
                                <p:cTn id="75" presetID="22" presetClass="entr" presetSubtype="4" fill="hold" grpId="0" nodeType="afterEffect">
                                  <p:stCondLst>
                                    <p:cond delay="0"/>
                                  </p:stCondLst>
                                  <p:childTnLst>
                                    <p:set>
                                      <p:cBhvr>
                                        <p:cTn id="76" dur="1" fill="hold">
                                          <p:stCondLst>
                                            <p:cond delay="0"/>
                                          </p:stCondLst>
                                        </p:cTn>
                                        <p:tgtEl>
                                          <p:spTgt spid="20"/>
                                        </p:tgtEl>
                                        <p:attrNameLst>
                                          <p:attrName>style.visibility</p:attrName>
                                        </p:attrNameLst>
                                      </p:cBhvr>
                                      <p:to>
                                        <p:strVal val="visible"/>
                                      </p:to>
                                    </p:set>
                                    <p:animEffect transition="in" filter="wipe(down)">
                                      <p:cBhvr>
                                        <p:cTn id="77" dur="500"/>
                                        <p:tgtEl>
                                          <p:spTgt spid="20"/>
                                        </p:tgtEl>
                                      </p:cBhvr>
                                    </p:animEffect>
                                  </p:childTnLst>
                                </p:cTn>
                              </p:par>
                            </p:childTnLst>
                          </p:cTn>
                        </p:par>
                        <p:par>
                          <p:cTn id="78" fill="hold">
                            <p:stCondLst>
                              <p:cond delay="8000"/>
                            </p:stCondLst>
                            <p:childTnLst>
                              <p:par>
                                <p:cTn id="79" presetID="22" presetClass="entr" presetSubtype="1" fill="hold" nodeType="afterEffect">
                                  <p:stCondLst>
                                    <p:cond delay="0"/>
                                  </p:stCondLst>
                                  <p:childTnLst>
                                    <p:set>
                                      <p:cBhvr>
                                        <p:cTn id="80" dur="1" fill="hold">
                                          <p:stCondLst>
                                            <p:cond delay="0"/>
                                          </p:stCondLst>
                                        </p:cTn>
                                        <p:tgtEl>
                                          <p:spTgt spid="8"/>
                                        </p:tgtEl>
                                        <p:attrNameLst>
                                          <p:attrName>style.visibility</p:attrName>
                                        </p:attrNameLst>
                                      </p:cBhvr>
                                      <p:to>
                                        <p:strVal val="visible"/>
                                      </p:to>
                                    </p:set>
                                    <p:animEffect transition="in" filter="wipe(up)">
                                      <p:cBhvr>
                                        <p:cTn id="81" dur="500"/>
                                        <p:tgtEl>
                                          <p:spTgt spid="8"/>
                                        </p:tgtEl>
                                      </p:cBhvr>
                                    </p:animEffect>
                                  </p:childTnLst>
                                </p:cTn>
                              </p:par>
                            </p:childTnLst>
                          </p:cTn>
                        </p:par>
                        <p:par>
                          <p:cTn id="82" fill="hold">
                            <p:stCondLst>
                              <p:cond delay="8500"/>
                            </p:stCondLst>
                            <p:childTnLst>
                              <p:par>
                                <p:cTn id="83" presetID="22" presetClass="entr" presetSubtype="1" fill="hold" grpId="0" nodeType="afterEffect">
                                  <p:stCondLst>
                                    <p:cond delay="0"/>
                                  </p:stCondLst>
                                  <p:childTnLst>
                                    <p:set>
                                      <p:cBhvr>
                                        <p:cTn id="84" dur="1" fill="hold">
                                          <p:stCondLst>
                                            <p:cond delay="0"/>
                                          </p:stCondLst>
                                        </p:cTn>
                                        <p:tgtEl>
                                          <p:spTgt spid="28"/>
                                        </p:tgtEl>
                                        <p:attrNameLst>
                                          <p:attrName>style.visibility</p:attrName>
                                        </p:attrNameLst>
                                      </p:cBhvr>
                                      <p:to>
                                        <p:strVal val="visible"/>
                                      </p:to>
                                    </p:set>
                                    <p:animEffect transition="in" filter="wipe(up)">
                                      <p:cBhvr>
                                        <p:cTn id="85" dur="500"/>
                                        <p:tgtEl>
                                          <p:spTgt spid="28"/>
                                        </p:tgtEl>
                                      </p:cBhvr>
                                    </p:animEffect>
                                  </p:childTnLst>
                                </p:cTn>
                              </p:par>
                            </p:childTnLst>
                          </p:cTn>
                        </p:par>
                        <p:par>
                          <p:cTn id="86" fill="hold">
                            <p:stCondLst>
                              <p:cond delay="9000"/>
                            </p:stCondLst>
                            <p:childTnLst>
                              <p:par>
                                <p:cTn id="87" presetID="22" presetClass="entr" presetSubtype="4" fill="hold" nodeType="afterEffect">
                                  <p:stCondLst>
                                    <p:cond delay="0"/>
                                  </p:stCondLst>
                                  <p:childTnLst>
                                    <p:set>
                                      <p:cBhvr>
                                        <p:cTn id="88" dur="1" fill="hold">
                                          <p:stCondLst>
                                            <p:cond delay="0"/>
                                          </p:stCondLst>
                                        </p:cTn>
                                        <p:tgtEl>
                                          <p:spTgt spid="11"/>
                                        </p:tgtEl>
                                        <p:attrNameLst>
                                          <p:attrName>style.visibility</p:attrName>
                                        </p:attrNameLst>
                                      </p:cBhvr>
                                      <p:to>
                                        <p:strVal val="visible"/>
                                      </p:to>
                                    </p:set>
                                    <p:animEffect transition="in" filter="wipe(down)">
                                      <p:cBhvr>
                                        <p:cTn id="89" dur="500"/>
                                        <p:tgtEl>
                                          <p:spTgt spid="11"/>
                                        </p:tgtEl>
                                      </p:cBhvr>
                                    </p:animEffect>
                                  </p:childTnLst>
                                </p:cTn>
                              </p:par>
                            </p:childTnLst>
                          </p:cTn>
                        </p:par>
                        <p:par>
                          <p:cTn id="90" fill="hold">
                            <p:stCondLst>
                              <p:cond delay="9500"/>
                            </p:stCondLst>
                            <p:childTnLst>
                              <p:par>
                                <p:cTn id="91" presetID="22" presetClass="entr" presetSubtype="4" fill="hold" grpId="0" nodeType="afterEffect">
                                  <p:stCondLst>
                                    <p:cond delay="0"/>
                                  </p:stCondLst>
                                  <p:childTnLst>
                                    <p:set>
                                      <p:cBhvr>
                                        <p:cTn id="92" dur="1" fill="hold">
                                          <p:stCondLst>
                                            <p:cond delay="0"/>
                                          </p:stCondLst>
                                        </p:cTn>
                                        <p:tgtEl>
                                          <p:spTgt spid="21"/>
                                        </p:tgtEl>
                                        <p:attrNameLst>
                                          <p:attrName>style.visibility</p:attrName>
                                        </p:attrNameLst>
                                      </p:cBhvr>
                                      <p:to>
                                        <p:strVal val="visible"/>
                                      </p:to>
                                    </p:set>
                                    <p:animEffect transition="in" filter="wipe(down)">
                                      <p:cBhvr>
                                        <p:cTn id="93" dur="500"/>
                                        <p:tgtEl>
                                          <p:spTgt spid="21"/>
                                        </p:tgtEl>
                                      </p:cBhvr>
                                    </p:animEffect>
                                  </p:childTnLst>
                                </p:cTn>
                              </p:par>
                            </p:childTnLst>
                          </p:cTn>
                        </p:par>
                        <p:par>
                          <p:cTn id="94" fill="hold">
                            <p:stCondLst>
                              <p:cond delay="10000"/>
                            </p:stCondLst>
                            <p:childTnLst>
                              <p:par>
                                <p:cTn id="95" presetID="22" presetClass="entr" presetSubtype="1" fill="hold" nodeType="afterEffect">
                                  <p:stCondLst>
                                    <p:cond delay="0"/>
                                  </p:stCondLst>
                                  <p:childTnLst>
                                    <p:set>
                                      <p:cBhvr>
                                        <p:cTn id="96" dur="1" fill="hold">
                                          <p:stCondLst>
                                            <p:cond delay="0"/>
                                          </p:stCondLst>
                                        </p:cTn>
                                        <p:tgtEl>
                                          <p:spTgt spid="9"/>
                                        </p:tgtEl>
                                        <p:attrNameLst>
                                          <p:attrName>style.visibility</p:attrName>
                                        </p:attrNameLst>
                                      </p:cBhvr>
                                      <p:to>
                                        <p:strVal val="visible"/>
                                      </p:to>
                                    </p:set>
                                    <p:animEffect transition="in" filter="wipe(up)">
                                      <p:cBhvr>
                                        <p:cTn id="97" dur="500"/>
                                        <p:tgtEl>
                                          <p:spTgt spid="9"/>
                                        </p:tgtEl>
                                      </p:cBhvr>
                                    </p:animEffect>
                                  </p:childTnLst>
                                </p:cTn>
                              </p:par>
                            </p:childTnLst>
                          </p:cTn>
                        </p:par>
                        <p:par>
                          <p:cTn id="98" fill="hold">
                            <p:stCondLst>
                              <p:cond delay="10500"/>
                            </p:stCondLst>
                            <p:childTnLst>
                              <p:par>
                                <p:cTn id="99" presetID="22" presetClass="entr" presetSubtype="1"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wipe(up)">
                                      <p:cBhvr>
                                        <p:cTn id="101"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p:bldP spid="26" grpId="0"/>
      <p:bldP spid="27" grpId="0" animBg="1"/>
      <p:bldP spid="13" grpId="0" animBg="1"/>
      <p:bldP spid="14" grpId="0" animBg="1"/>
      <p:bldP spid="15" grpId="0" animBg="1"/>
      <p:bldP spid="16" grpId="0" animBg="1"/>
      <p:bldP spid="17" grpId="0" animBg="1"/>
      <p:bldP spid="18" grpId="0" animBg="1"/>
      <p:bldP spid="19" grpId="0"/>
      <p:bldP spid="20" grpId="0"/>
      <p:bldP spid="21" grpId="0"/>
      <p:bldP spid="22" grpId="0"/>
      <p:bldP spid="28" grpId="0"/>
      <p:bldP spid="2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blip>
          <a:srcRect/>
          <a:stretch>
            <a:fillRect t="-83000" b="-83000"/>
          </a:stretch>
        </a:blipFill>
        <a:effectLst/>
      </p:bgPr>
    </p:bg>
    <p:spTree>
      <p:nvGrpSpPr>
        <p:cNvPr id="1" name=""/>
        <p:cNvGrpSpPr/>
        <p:nvPr/>
      </p:nvGrpSpPr>
      <p:grpSpPr>
        <a:xfrm>
          <a:off x="0" y="0"/>
          <a:ext cx="0" cy="0"/>
          <a:chOff x="0" y="0"/>
          <a:chExt cx="0" cy="0"/>
        </a:xfrm>
      </p:grpSpPr>
      <p:sp>
        <p:nvSpPr>
          <p:cNvPr id="23" name="矩形 22"/>
          <p:cNvSpPr/>
          <p:nvPr/>
        </p:nvSpPr>
        <p:spPr>
          <a:xfrm>
            <a:off x="333475" y="157318"/>
            <a:ext cx="113573" cy="591328"/>
          </a:xfrm>
          <a:prstGeom prst="rect">
            <a:avLst/>
          </a:prstGeom>
          <a:blipFill>
            <a:blip r:embed="rId3" cstate="screen"/>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fontAlgn="base">
              <a:spcBef>
                <a:spcPct val="0"/>
              </a:spcBef>
              <a:spcAft>
                <a:spcPct val="0"/>
              </a:spcAft>
            </a:pPr>
            <a:endParaRPr lang="zh-CN" altLang="en-US" sz="2400">
              <a:solidFill>
                <a:prstClr val="white"/>
              </a:solidFill>
            </a:endParaRPr>
          </a:p>
        </p:txBody>
      </p:sp>
      <p:cxnSp>
        <p:nvCxnSpPr>
          <p:cNvPr id="24" name="直接连接符 23"/>
          <p:cNvCxnSpPr/>
          <p:nvPr/>
        </p:nvCxnSpPr>
        <p:spPr>
          <a:xfrm>
            <a:off x="158720" y="789551"/>
            <a:ext cx="9903519" cy="2315"/>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sp>
        <p:nvSpPr>
          <p:cNvPr id="25" name="TextBox 6"/>
          <p:cNvSpPr txBox="1"/>
          <p:nvPr/>
        </p:nvSpPr>
        <p:spPr>
          <a:xfrm>
            <a:off x="476815" y="78832"/>
            <a:ext cx="4320480" cy="502766"/>
          </a:xfrm>
          <a:prstGeom prst="rect">
            <a:avLst/>
          </a:prstGeom>
          <a:noFill/>
          <a:effectLst>
            <a:outerShdw blurRad="12700" dist="12700" dir="2700000" algn="tl" rotWithShape="0">
              <a:prstClr val="black">
                <a:alpha val="40000"/>
              </a:prstClr>
            </a:outerShdw>
          </a:effectLst>
        </p:spPr>
        <p:txBody>
          <a:bodyPr wrap="square">
            <a:spAutoFit/>
          </a:bodyPr>
          <a:lstStyle/>
          <a:p>
            <a:pPr defTabSz="1219200">
              <a:defRPr/>
            </a:pPr>
            <a:r>
              <a:rPr lang="zh-CN" altLang="en-US" sz="2665" b="1" dirty="0">
                <a:ln w="6350">
                  <a:noFill/>
                </a:ln>
                <a:solidFill>
                  <a:prstClr val="black">
                    <a:lumMod val="65000"/>
                    <a:lumOff val="35000"/>
                  </a:prstClr>
                </a:solidFill>
                <a:latin typeface="微软雅黑" panose="020B0503020204020204" pitchFamily="34" charset="-122"/>
                <a:ea typeface="微软雅黑" panose="020B0503020204020204" pitchFamily="34" charset="-122"/>
              </a:rPr>
              <a:t>在</a:t>
            </a:r>
            <a:r>
              <a:rPr lang="zh-CN" altLang="en-US" sz="2665" b="1">
                <a:ln w="6350">
                  <a:noFill/>
                </a:ln>
                <a:solidFill>
                  <a:prstClr val="black">
                    <a:lumMod val="65000"/>
                    <a:lumOff val="35000"/>
                  </a:prstClr>
                </a:solidFill>
                <a:latin typeface="微软雅黑" panose="020B0503020204020204" pitchFamily="34" charset="-122"/>
                <a:ea typeface="微软雅黑" panose="020B0503020204020204" pitchFamily="34" charset="-122"/>
              </a:rPr>
              <a:t>这里填写文本标题</a:t>
            </a:r>
            <a:endParaRPr lang="zh-CN" altLang="en-US" sz="2665" b="1" dirty="0">
              <a:ln w="6350">
                <a:noFill/>
              </a:ln>
              <a:solidFill>
                <a:prstClr val="black">
                  <a:lumMod val="65000"/>
                  <a:lumOff val="35000"/>
                </a:prstClr>
              </a:solidFill>
              <a:latin typeface="微软雅黑" panose="020B0503020204020204" pitchFamily="34" charset="-122"/>
              <a:ea typeface="微软雅黑" panose="020B0503020204020204" pitchFamily="34" charset="-122"/>
            </a:endParaRPr>
          </a:p>
        </p:txBody>
      </p:sp>
      <p:sp>
        <p:nvSpPr>
          <p:cNvPr id="26" name="矩形 25"/>
          <p:cNvSpPr/>
          <p:nvPr/>
        </p:nvSpPr>
        <p:spPr>
          <a:xfrm>
            <a:off x="499270" y="448383"/>
            <a:ext cx="3777381" cy="318100"/>
          </a:xfrm>
          <a:prstGeom prst="rect">
            <a:avLst/>
          </a:prstGeom>
        </p:spPr>
        <p:txBody>
          <a:bodyPr wrap="none">
            <a:spAutoFit/>
          </a:bodyPr>
          <a:lstStyle/>
          <a:p>
            <a:pPr defTabSz="1219200" fontAlgn="base">
              <a:spcBef>
                <a:spcPct val="0"/>
              </a:spcBef>
              <a:spcAft>
                <a:spcPct val="0"/>
              </a:spcAft>
            </a:pPr>
            <a:r>
              <a:rPr lang="en-US" altLang="zh-CN" sz="1465" dirty="0">
                <a:solidFill>
                  <a:prstClr val="black">
                    <a:lumMod val="65000"/>
                    <a:lumOff val="35000"/>
                  </a:prstClr>
                </a:solidFill>
                <a:latin typeface="微软雅黑" panose="020B0503020204020204" pitchFamily="34" charset="-122"/>
                <a:ea typeface="微软雅黑" panose="020B0503020204020204" pitchFamily="34" charset="-122"/>
              </a:rPr>
              <a:t>Here to fill in the title of the courseware</a:t>
            </a:r>
            <a:endParaRPr lang="zh-CN" altLang="en-US" sz="1465" dirty="0">
              <a:solidFill>
                <a:prstClr val="black">
                  <a:lumMod val="65000"/>
                  <a:lumOff val="35000"/>
                </a:prstClr>
              </a:solidFill>
              <a:latin typeface="微软雅黑" panose="020B0503020204020204" pitchFamily="34" charset="-122"/>
              <a:ea typeface="微软雅黑" panose="020B0503020204020204" pitchFamily="34" charset="-122"/>
            </a:endParaRPr>
          </a:p>
        </p:txBody>
      </p:sp>
      <p:sp>
        <p:nvSpPr>
          <p:cNvPr id="27" name="矩形 26"/>
          <p:cNvSpPr/>
          <p:nvPr/>
        </p:nvSpPr>
        <p:spPr>
          <a:xfrm>
            <a:off x="158720" y="157318"/>
            <a:ext cx="113573" cy="591328"/>
          </a:xfrm>
          <a:prstGeom prst="rect">
            <a:avLst/>
          </a:prstGeom>
          <a:blipFill>
            <a:blip r:embed="rId4" cstate="screen"/>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fontAlgn="base">
              <a:spcBef>
                <a:spcPct val="0"/>
              </a:spcBef>
              <a:spcAft>
                <a:spcPct val="0"/>
              </a:spcAft>
            </a:pPr>
            <a:endParaRPr lang="zh-CN" altLang="en-US" sz="2400">
              <a:solidFill>
                <a:prstClr val="white"/>
              </a:solidFill>
            </a:endParaRPr>
          </a:p>
        </p:txBody>
      </p:sp>
      <p:sp>
        <p:nvSpPr>
          <p:cNvPr id="7" name="等腰三角形 6"/>
          <p:cNvSpPr/>
          <p:nvPr/>
        </p:nvSpPr>
        <p:spPr>
          <a:xfrm rot="5400000">
            <a:off x="821697" y="1369582"/>
            <a:ext cx="5174952" cy="6816757"/>
          </a:xfrm>
          <a:prstGeom prst="triangle">
            <a:avLst/>
          </a:prstGeom>
          <a:blipFill>
            <a:blip r:embed="rId5" cstate="screen"/>
            <a:stretch>
              <a:fillRect/>
            </a:stretch>
          </a:blipFill>
          <a:ln w="25400" cap="flat" cmpd="sng" algn="ctr">
            <a:noFill/>
            <a:prstDash val="solid"/>
          </a:ln>
          <a:effectLst/>
        </p:spPr>
        <p:txBody>
          <a:bodyPr rtlCol="0" anchor="ctr"/>
          <a:lstStyle/>
          <a:p>
            <a:pPr marL="0" marR="0" lvl="0" indent="0" algn="ctr" defTabSz="1219200" eaLnBrk="1" fontAlgn="base" latinLnBrk="0" hangingPunct="1">
              <a:lnSpc>
                <a:spcPct val="100000"/>
              </a:lnSpc>
              <a:spcBef>
                <a:spcPct val="0"/>
              </a:spcBef>
              <a:spcAft>
                <a:spcPct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endParaRPr>
          </a:p>
        </p:txBody>
      </p:sp>
      <p:pic>
        <p:nvPicPr>
          <p:cNvPr id="8" name="图片 7"/>
          <p:cNvPicPr>
            <a:picLocks noChangeAspect="1"/>
          </p:cNvPicPr>
          <p:nvPr/>
        </p:nvPicPr>
        <p:blipFill>
          <a:blip r:embed="rId6" cstate="screen">
            <a:extLst>
              <a:ext uri="{BEBA8EAE-BF5A-486C-A8C5-ECC9F3942E4B}">
                <a14:imgProps xmlns:a14="http://schemas.microsoft.com/office/drawing/2010/main">
                  <a14:imgLayer r:embed="rId7">
                    <a14:imgEffect>
                      <a14:backgroundRemoval t="37400" b="90000" l="36264" r="65435"/>
                    </a14:imgEffect>
                  </a14:imgLayer>
                </a14:imgProps>
              </a:ext>
            </a:extLst>
          </a:blip>
          <a:stretch>
            <a:fillRect/>
          </a:stretch>
        </p:blipFill>
        <p:spPr>
          <a:xfrm>
            <a:off x="3851570" y="2158629"/>
            <a:ext cx="2687526" cy="4027261"/>
          </a:xfrm>
          <a:prstGeom prst="rect">
            <a:avLst/>
          </a:prstGeom>
        </p:spPr>
      </p:pic>
      <p:sp>
        <p:nvSpPr>
          <p:cNvPr id="9" name="等腰三角形 8"/>
          <p:cNvSpPr/>
          <p:nvPr/>
        </p:nvSpPr>
        <p:spPr>
          <a:xfrm rot="16200000" flipH="1">
            <a:off x="6196939" y="1369583"/>
            <a:ext cx="5174952" cy="6816757"/>
          </a:xfrm>
          <a:prstGeom prst="triangle">
            <a:avLst/>
          </a:prstGeom>
          <a:blipFill>
            <a:blip r:embed="rId8" cstate="screen"/>
            <a:stretch>
              <a:fillRect/>
            </a:stretch>
          </a:blipFill>
          <a:ln w="25400" cap="flat" cmpd="sng" algn="ctr">
            <a:noFill/>
            <a:prstDash val="solid"/>
          </a:ln>
          <a:effectLst/>
        </p:spPr>
        <p:txBody>
          <a:bodyPr rtlCol="0" anchor="ctr"/>
          <a:lstStyle/>
          <a:p>
            <a:pPr marL="0" marR="0" lvl="0" indent="0" algn="ctr" defTabSz="1219200" eaLnBrk="1" fontAlgn="base" latinLnBrk="0" hangingPunct="1">
              <a:lnSpc>
                <a:spcPct val="100000"/>
              </a:lnSpc>
              <a:spcBef>
                <a:spcPct val="0"/>
              </a:spcBef>
              <a:spcAft>
                <a:spcPct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endParaRPr>
          </a:p>
        </p:txBody>
      </p:sp>
      <p:grpSp>
        <p:nvGrpSpPr>
          <p:cNvPr id="10" name="组合 9"/>
          <p:cNvGrpSpPr/>
          <p:nvPr/>
        </p:nvGrpSpPr>
        <p:grpSpPr>
          <a:xfrm>
            <a:off x="8017007" y="4901549"/>
            <a:ext cx="841331" cy="841331"/>
            <a:chOff x="4219138" y="1290563"/>
            <a:chExt cx="630998" cy="630998"/>
          </a:xfrm>
        </p:grpSpPr>
        <p:sp>
          <p:nvSpPr>
            <p:cNvPr id="11" name="椭圆 10"/>
            <p:cNvSpPr/>
            <p:nvPr/>
          </p:nvSpPr>
          <p:spPr>
            <a:xfrm rot="20170909">
              <a:off x="4219138" y="1290563"/>
              <a:ext cx="630998" cy="630998"/>
            </a:xfrm>
            <a:prstGeom prst="ellipse">
              <a:avLst/>
            </a:prstGeom>
            <a:gradFill flip="none" rotWithShape="1">
              <a:gsLst>
                <a:gs pos="0">
                  <a:sysClr val="window" lastClr="FFFFFF"/>
                </a:gs>
                <a:gs pos="100000">
                  <a:sysClr val="window" lastClr="FFFFFF">
                    <a:lumMod val="85000"/>
                  </a:sysClr>
                </a:gs>
              </a:gsLst>
              <a:lin ang="18900000" scaled="1"/>
              <a:tileRect/>
            </a:gradFill>
            <a:ln w="12700" cap="flat" cmpd="sng" algn="ctr">
              <a:solidFill>
                <a:sysClr val="window" lastClr="FFFFFF"/>
              </a:solidFill>
              <a:prstDash val="solid"/>
            </a:ln>
            <a:effectLst>
              <a:outerShdw blurRad="152400" dist="63500" dir="8100000" algn="tr" rotWithShape="0">
                <a:prstClr val="black">
                  <a:alpha val="26000"/>
                </a:prstClr>
              </a:outerShdw>
            </a:effectLst>
          </p:spPr>
          <p:txBody>
            <a:bodyPr rtlCol="0" anchor="ctr"/>
            <a:lstStyle/>
            <a:p>
              <a:pPr marL="0" marR="0" lvl="0" indent="0" algn="ctr" defTabSz="1219200" eaLnBrk="1" fontAlgn="base" latinLnBrk="0" hangingPunct="1">
                <a:lnSpc>
                  <a:spcPct val="100000"/>
                </a:lnSpc>
                <a:spcBef>
                  <a:spcPct val="0"/>
                </a:spcBef>
                <a:spcAft>
                  <a:spcPct val="0"/>
                </a:spcAft>
                <a:buClrTx/>
                <a:buSzTx/>
                <a:buFontTx/>
                <a:buNone/>
                <a:defRPr/>
              </a:pPr>
              <a:endParaRPr kumimoji="0" lang="zh-CN" altLang="en-US" sz="2400" b="0" i="0" u="none" strike="noStrike" kern="0" cap="none" spc="0" normalizeH="0" baseline="0" noProof="0">
                <a:ln>
                  <a:noFill/>
                </a:ln>
                <a:solidFill>
                  <a:prstClr val="black"/>
                </a:solidFill>
                <a:effectLst/>
                <a:uLnTx/>
                <a:uFillTx/>
              </a:endParaRPr>
            </a:p>
          </p:txBody>
        </p:sp>
        <p:sp>
          <p:nvSpPr>
            <p:cNvPr id="12" name="Freeform 15"/>
            <p:cNvSpPr>
              <a:spLocks noChangeAspect="1" noEditPoints="1"/>
            </p:cNvSpPr>
            <p:nvPr/>
          </p:nvSpPr>
          <p:spPr bwMode="auto">
            <a:xfrm>
              <a:off x="4353676" y="1474283"/>
              <a:ext cx="361922" cy="263558"/>
            </a:xfrm>
            <a:custGeom>
              <a:avLst/>
              <a:gdLst>
                <a:gd name="T0" fmla="*/ 275 w 326"/>
                <a:gd name="T1" fmla="*/ 25 h 237"/>
                <a:gd name="T2" fmla="*/ 49 w 326"/>
                <a:gd name="T3" fmla="*/ 163 h 237"/>
                <a:gd name="T4" fmla="*/ 162 w 326"/>
                <a:gd name="T5" fmla="*/ 127 h 237"/>
                <a:gd name="T6" fmla="*/ 222 w 326"/>
                <a:gd name="T7" fmla="*/ 134 h 237"/>
                <a:gd name="T8" fmla="*/ 162 w 326"/>
                <a:gd name="T9" fmla="*/ 127 h 237"/>
                <a:gd name="T10" fmla="*/ 162 w 326"/>
                <a:gd name="T11" fmla="*/ 116 h 237"/>
                <a:gd name="T12" fmla="*/ 222 w 326"/>
                <a:gd name="T13" fmla="*/ 108 h 237"/>
                <a:gd name="T14" fmla="*/ 162 w 326"/>
                <a:gd name="T15" fmla="*/ 86 h 237"/>
                <a:gd name="T16" fmla="*/ 263 w 326"/>
                <a:gd name="T17" fmla="*/ 94 h 237"/>
                <a:gd name="T18" fmla="*/ 162 w 326"/>
                <a:gd name="T19" fmla="*/ 86 h 237"/>
                <a:gd name="T20" fmla="*/ 162 w 326"/>
                <a:gd name="T21" fmla="*/ 74 h 237"/>
                <a:gd name="T22" fmla="*/ 263 w 326"/>
                <a:gd name="T23" fmla="*/ 66 h 237"/>
                <a:gd name="T24" fmla="*/ 162 w 326"/>
                <a:gd name="T25" fmla="*/ 45 h 237"/>
                <a:gd name="T26" fmla="*/ 263 w 326"/>
                <a:gd name="T27" fmla="*/ 53 h 237"/>
                <a:gd name="T28" fmla="*/ 162 w 326"/>
                <a:gd name="T29" fmla="*/ 45 h 237"/>
                <a:gd name="T30" fmla="*/ 93 w 326"/>
                <a:gd name="T31" fmla="*/ 43 h 237"/>
                <a:gd name="T32" fmla="*/ 91 w 326"/>
                <a:gd name="T33" fmla="*/ 44 h 237"/>
                <a:gd name="T34" fmla="*/ 90 w 326"/>
                <a:gd name="T35" fmla="*/ 44 h 237"/>
                <a:gd name="T36" fmla="*/ 89 w 326"/>
                <a:gd name="T37" fmla="*/ 45 h 237"/>
                <a:gd name="T38" fmla="*/ 88 w 326"/>
                <a:gd name="T39" fmla="*/ 45 h 237"/>
                <a:gd name="T40" fmla="*/ 88 w 326"/>
                <a:gd name="T41" fmla="*/ 45 h 237"/>
                <a:gd name="T42" fmla="*/ 87 w 326"/>
                <a:gd name="T43" fmla="*/ 46 h 237"/>
                <a:gd name="T44" fmla="*/ 87 w 326"/>
                <a:gd name="T45" fmla="*/ 46 h 237"/>
                <a:gd name="T46" fmla="*/ 86 w 326"/>
                <a:gd name="T47" fmla="*/ 47 h 237"/>
                <a:gd name="T48" fmla="*/ 85 w 326"/>
                <a:gd name="T49" fmla="*/ 47 h 237"/>
                <a:gd name="T50" fmla="*/ 85 w 326"/>
                <a:gd name="T51" fmla="*/ 47 h 237"/>
                <a:gd name="T52" fmla="*/ 84 w 326"/>
                <a:gd name="T53" fmla="*/ 48 h 237"/>
                <a:gd name="T54" fmla="*/ 84 w 326"/>
                <a:gd name="T55" fmla="*/ 48 h 237"/>
                <a:gd name="T56" fmla="*/ 83 w 326"/>
                <a:gd name="T57" fmla="*/ 49 h 237"/>
                <a:gd name="T58" fmla="*/ 83 w 326"/>
                <a:gd name="T59" fmla="*/ 49 h 237"/>
                <a:gd name="T60" fmla="*/ 82 w 326"/>
                <a:gd name="T61" fmla="*/ 50 h 237"/>
                <a:gd name="T62" fmla="*/ 82 w 326"/>
                <a:gd name="T63" fmla="*/ 50 h 237"/>
                <a:gd name="T64" fmla="*/ 72 w 326"/>
                <a:gd name="T65" fmla="*/ 69 h 237"/>
                <a:gd name="T66" fmla="*/ 144 w 326"/>
                <a:gd name="T67" fmla="*/ 105 h 237"/>
                <a:gd name="T68" fmla="*/ 93 w 326"/>
                <a:gd name="T69" fmla="*/ 43 h 237"/>
                <a:gd name="T70" fmla="*/ 80 w 326"/>
                <a:gd name="T71" fmla="*/ 69 h 237"/>
                <a:gd name="T72" fmla="*/ 106 w 326"/>
                <a:gd name="T73" fmla="*/ 102 h 237"/>
                <a:gd name="T74" fmla="*/ 132 w 326"/>
                <a:gd name="T75" fmla="*/ 71 h 237"/>
                <a:gd name="T76" fmla="*/ 113 w 326"/>
                <a:gd name="T77" fmla="*/ 64 h 237"/>
                <a:gd name="T78" fmla="*/ 109 w 326"/>
                <a:gd name="T79" fmla="*/ 72 h 237"/>
                <a:gd name="T80" fmla="*/ 106 w 326"/>
                <a:gd name="T81" fmla="*/ 72 h 237"/>
                <a:gd name="T82" fmla="*/ 116 w 326"/>
                <a:gd name="T83" fmla="*/ 77 h 237"/>
                <a:gd name="T84" fmla="*/ 116 w 326"/>
                <a:gd name="T85" fmla="*/ 84 h 237"/>
                <a:gd name="T86" fmla="*/ 116 w 326"/>
                <a:gd name="T87" fmla="*/ 77 h 237"/>
                <a:gd name="T88" fmla="*/ 91 w 326"/>
                <a:gd name="T89" fmla="*/ 81 h 237"/>
                <a:gd name="T90" fmla="*/ 98 w 326"/>
                <a:gd name="T91" fmla="*/ 81 h 237"/>
                <a:gd name="T92" fmla="*/ 148 w 326"/>
                <a:gd name="T93" fmla="*/ 149 h 237"/>
                <a:gd name="T94" fmla="*/ 93 w 326"/>
                <a:gd name="T95" fmla="*/ 142 h 237"/>
                <a:gd name="T96" fmla="*/ 63 w 326"/>
                <a:gd name="T97" fmla="*/ 149 h 237"/>
                <a:gd name="T98" fmla="*/ 145 w 326"/>
                <a:gd name="T99" fmla="*/ 199 h 237"/>
                <a:gd name="T100" fmla="*/ 191 w 326"/>
                <a:gd name="T101" fmla="*/ 219 h 237"/>
                <a:gd name="T102" fmla="*/ 145 w 326"/>
                <a:gd name="T103" fmla="*/ 199 h 237"/>
                <a:gd name="T104" fmla="*/ 26 w 326"/>
                <a:gd name="T105" fmla="*/ 24 h 237"/>
                <a:gd name="T106" fmla="*/ 43 w 326"/>
                <a:gd name="T107" fmla="*/ 182 h 237"/>
                <a:gd name="T108" fmla="*/ 0 w 326"/>
                <a:gd name="T109" fmla="*/ 216 h 237"/>
                <a:gd name="T110" fmla="*/ 326 w 326"/>
                <a:gd name="T111" fmla="*/ 237 h 237"/>
                <a:gd name="T112" fmla="*/ 279 w 326"/>
                <a:gd name="T113" fmla="*/ 182 h 237"/>
                <a:gd name="T114" fmla="*/ 298 w 326"/>
                <a:gd name="T115" fmla="*/ 24 h 237"/>
                <a:gd name="T116" fmla="*/ 50 w 326"/>
                <a:gd name="T117" fmla="*/ 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26" h="237">
                  <a:moveTo>
                    <a:pt x="49" y="25"/>
                  </a:moveTo>
                  <a:cubicBezTo>
                    <a:pt x="275" y="25"/>
                    <a:pt x="275" y="25"/>
                    <a:pt x="275" y="25"/>
                  </a:cubicBezTo>
                  <a:cubicBezTo>
                    <a:pt x="275" y="163"/>
                    <a:pt x="275" y="163"/>
                    <a:pt x="275" y="163"/>
                  </a:cubicBezTo>
                  <a:cubicBezTo>
                    <a:pt x="49" y="163"/>
                    <a:pt x="49" y="163"/>
                    <a:pt x="49" y="163"/>
                  </a:cubicBezTo>
                  <a:cubicBezTo>
                    <a:pt x="49" y="25"/>
                    <a:pt x="49" y="25"/>
                    <a:pt x="49" y="25"/>
                  </a:cubicBezTo>
                  <a:close/>
                  <a:moveTo>
                    <a:pt x="162" y="127"/>
                  </a:moveTo>
                  <a:cubicBezTo>
                    <a:pt x="162" y="134"/>
                    <a:pt x="162" y="134"/>
                    <a:pt x="162" y="134"/>
                  </a:cubicBezTo>
                  <a:cubicBezTo>
                    <a:pt x="222" y="134"/>
                    <a:pt x="222" y="134"/>
                    <a:pt x="222" y="134"/>
                  </a:cubicBezTo>
                  <a:cubicBezTo>
                    <a:pt x="222" y="127"/>
                    <a:pt x="222" y="127"/>
                    <a:pt x="222" y="127"/>
                  </a:cubicBezTo>
                  <a:cubicBezTo>
                    <a:pt x="162" y="127"/>
                    <a:pt x="162" y="127"/>
                    <a:pt x="162" y="127"/>
                  </a:cubicBezTo>
                  <a:close/>
                  <a:moveTo>
                    <a:pt x="162" y="108"/>
                  </a:moveTo>
                  <a:cubicBezTo>
                    <a:pt x="162" y="116"/>
                    <a:pt x="162" y="116"/>
                    <a:pt x="162" y="116"/>
                  </a:cubicBezTo>
                  <a:cubicBezTo>
                    <a:pt x="222" y="116"/>
                    <a:pt x="222" y="116"/>
                    <a:pt x="222" y="116"/>
                  </a:cubicBezTo>
                  <a:cubicBezTo>
                    <a:pt x="222" y="108"/>
                    <a:pt x="222" y="108"/>
                    <a:pt x="222" y="108"/>
                  </a:cubicBezTo>
                  <a:cubicBezTo>
                    <a:pt x="162" y="108"/>
                    <a:pt x="162" y="108"/>
                    <a:pt x="162" y="108"/>
                  </a:cubicBezTo>
                  <a:close/>
                  <a:moveTo>
                    <a:pt x="162" y="86"/>
                  </a:moveTo>
                  <a:cubicBezTo>
                    <a:pt x="162" y="94"/>
                    <a:pt x="162" y="94"/>
                    <a:pt x="162" y="94"/>
                  </a:cubicBezTo>
                  <a:cubicBezTo>
                    <a:pt x="263" y="94"/>
                    <a:pt x="263" y="94"/>
                    <a:pt x="263" y="94"/>
                  </a:cubicBezTo>
                  <a:cubicBezTo>
                    <a:pt x="263" y="86"/>
                    <a:pt x="263" y="86"/>
                    <a:pt x="263" y="86"/>
                  </a:cubicBezTo>
                  <a:cubicBezTo>
                    <a:pt x="162" y="86"/>
                    <a:pt x="162" y="86"/>
                    <a:pt x="162" y="86"/>
                  </a:cubicBezTo>
                  <a:close/>
                  <a:moveTo>
                    <a:pt x="162" y="66"/>
                  </a:moveTo>
                  <a:cubicBezTo>
                    <a:pt x="162" y="74"/>
                    <a:pt x="162" y="74"/>
                    <a:pt x="162" y="74"/>
                  </a:cubicBezTo>
                  <a:cubicBezTo>
                    <a:pt x="263" y="74"/>
                    <a:pt x="263" y="74"/>
                    <a:pt x="263" y="74"/>
                  </a:cubicBezTo>
                  <a:cubicBezTo>
                    <a:pt x="263" y="66"/>
                    <a:pt x="263" y="66"/>
                    <a:pt x="263" y="66"/>
                  </a:cubicBezTo>
                  <a:cubicBezTo>
                    <a:pt x="162" y="66"/>
                    <a:pt x="162" y="66"/>
                    <a:pt x="162" y="66"/>
                  </a:cubicBezTo>
                  <a:close/>
                  <a:moveTo>
                    <a:pt x="162" y="45"/>
                  </a:moveTo>
                  <a:cubicBezTo>
                    <a:pt x="162" y="53"/>
                    <a:pt x="162" y="53"/>
                    <a:pt x="162" y="53"/>
                  </a:cubicBezTo>
                  <a:cubicBezTo>
                    <a:pt x="263" y="53"/>
                    <a:pt x="263" y="53"/>
                    <a:pt x="263" y="53"/>
                  </a:cubicBezTo>
                  <a:cubicBezTo>
                    <a:pt x="263" y="45"/>
                    <a:pt x="263" y="45"/>
                    <a:pt x="263" y="45"/>
                  </a:cubicBezTo>
                  <a:cubicBezTo>
                    <a:pt x="162" y="45"/>
                    <a:pt x="162" y="45"/>
                    <a:pt x="162" y="45"/>
                  </a:cubicBezTo>
                  <a:close/>
                  <a:moveTo>
                    <a:pt x="93" y="43"/>
                  </a:moveTo>
                  <a:cubicBezTo>
                    <a:pt x="93" y="43"/>
                    <a:pt x="93" y="43"/>
                    <a:pt x="93" y="43"/>
                  </a:cubicBezTo>
                  <a:cubicBezTo>
                    <a:pt x="92" y="43"/>
                    <a:pt x="91" y="43"/>
                    <a:pt x="91" y="44"/>
                  </a:cubicBezTo>
                  <a:cubicBezTo>
                    <a:pt x="91" y="44"/>
                    <a:pt x="91" y="44"/>
                    <a:pt x="91" y="44"/>
                  </a:cubicBezTo>
                  <a:cubicBezTo>
                    <a:pt x="91" y="44"/>
                    <a:pt x="90" y="44"/>
                    <a:pt x="90" y="44"/>
                  </a:cubicBezTo>
                  <a:cubicBezTo>
                    <a:pt x="90" y="44"/>
                    <a:pt x="90" y="44"/>
                    <a:pt x="90" y="44"/>
                  </a:cubicBezTo>
                  <a:cubicBezTo>
                    <a:pt x="90" y="44"/>
                    <a:pt x="89" y="45"/>
                    <a:pt x="89" y="45"/>
                  </a:cubicBezTo>
                  <a:cubicBezTo>
                    <a:pt x="89" y="45"/>
                    <a:pt x="89" y="45"/>
                    <a:pt x="89" y="45"/>
                  </a:cubicBezTo>
                  <a:cubicBezTo>
                    <a:pt x="89" y="45"/>
                    <a:pt x="89" y="45"/>
                    <a:pt x="88" y="45"/>
                  </a:cubicBezTo>
                  <a:cubicBezTo>
                    <a:pt x="88" y="45"/>
                    <a:pt x="88" y="45"/>
                    <a:pt x="88" y="45"/>
                  </a:cubicBezTo>
                  <a:cubicBezTo>
                    <a:pt x="88" y="45"/>
                    <a:pt x="88" y="45"/>
                    <a:pt x="88" y="45"/>
                  </a:cubicBezTo>
                  <a:cubicBezTo>
                    <a:pt x="88" y="45"/>
                    <a:pt x="88" y="45"/>
                    <a:pt x="88" y="45"/>
                  </a:cubicBezTo>
                  <a:cubicBezTo>
                    <a:pt x="88" y="46"/>
                    <a:pt x="87" y="46"/>
                    <a:pt x="87" y="46"/>
                  </a:cubicBezTo>
                  <a:cubicBezTo>
                    <a:pt x="87" y="46"/>
                    <a:pt x="87" y="46"/>
                    <a:pt x="87" y="46"/>
                  </a:cubicBezTo>
                  <a:cubicBezTo>
                    <a:pt x="87" y="46"/>
                    <a:pt x="87" y="46"/>
                    <a:pt x="87" y="46"/>
                  </a:cubicBezTo>
                  <a:cubicBezTo>
                    <a:pt x="87" y="46"/>
                    <a:pt x="87" y="46"/>
                    <a:pt x="87" y="46"/>
                  </a:cubicBezTo>
                  <a:cubicBezTo>
                    <a:pt x="86" y="46"/>
                    <a:pt x="86" y="46"/>
                    <a:pt x="86" y="47"/>
                  </a:cubicBezTo>
                  <a:cubicBezTo>
                    <a:pt x="86" y="47"/>
                    <a:pt x="86" y="47"/>
                    <a:pt x="86" y="47"/>
                  </a:cubicBezTo>
                  <a:cubicBezTo>
                    <a:pt x="86" y="47"/>
                    <a:pt x="86" y="47"/>
                    <a:pt x="86" y="47"/>
                  </a:cubicBezTo>
                  <a:cubicBezTo>
                    <a:pt x="85" y="47"/>
                    <a:pt x="85" y="47"/>
                    <a:pt x="85" y="47"/>
                  </a:cubicBezTo>
                  <a:cubicBezTo>
                    <a:pt x="85" y="47"/>
                    <a:pt x="85" y="47"/>
                    <a:pt x="85" y="47"/>
                  </a:cubicBezTo>
                  <a:cubicBezTo>
                    <a:pt x="85" y="47"/>
                    <a:pt x="85" y="47"/>
                    <a:pt x="85" y="47"/>
                  </a:cubicBezTo>
                  <a:cubicBezTo>
                    <a:pt x="85" y="48"/>
                    <a:pt x="85" y="48"/>
                    <a:pt x="84" y="48"/>
                  </a:cubicBezTo>
                  <a:cubicBezTo>
                    <a:pt x="84" y="48"/>
                    <a:pt x="84" y="48"/>
                    <a:pt x="84" y="48"/>
                  </a:cubicBezTo>
                  <a:cubicBezTo>
                    <a:pt x="84" y="48"/>
                    <a:pt x="84" y="48"/>
                    <a:pt x="84" y="48"/>
                  </a:cubicBezTo>
                  <a:cubicBezTo>
                    <a:pt x="84" y="48"/>
                    <a:pt x="84" y="48"/>
                    <a:pt x="84" y="48"/>
                  </a:cubicBezTo>
                  <a:cubicBezTo>
                    <a:pt x="83" y="49"/>
                    <a:pt x="83" y="49"/>
                    <a:pt x="83" y="49"/>
                  </a:cubicBezTo>
                  <a:cubicBezTo>
                    <a:pt x="83" y="49"/>
                    <a:pt x="83" y="49"/>
                    <a:pt x="83" y="49"/>
                  </a:cubicBezTo>
                  <a:cubicBezTo>
                    <a:pt x="83" y="49"/>
                    <a:pt x="83" y="49"/>
                    <a:pt x="83" y="49"/>
                  </a:cubicBezTo>
                  <a:cubicBezTo>
                    <a:pt x="83" y="49"/>
                    <a:pt x="83" y="49"/>
                    <a:pt x="83" y="49"/>
                  </a:cubicBezTo>
                  <a:cubicBezTo>
                    <a:pt x="83" y="49"/>
                    <a:pt x="83" y="49"/>
                    <a:pt x="82" y="50"/>
                  </a:cubicBezTo>
                  <a:cubicBezTo>
                    <a:pt x="82" y="50"/>
                    <a:pt x="82" y="50"/>
                    <a:pt x="82" y="50"/>
                  </a:cubicBezTo>
                  <a:cubicBezTo>
                    <a:pt x="82" y="50"/>
                    <a:pt x="82" y="50"/>
                    <a:pt x="82" y="50"/>
                  </a:cubicBezTo>
                  <a:cubicBezTo>
                    <a:pt x="82" y="50"/>
                    <a:pt x="82" y="50"/>
                    <a:pt x="82" y="50"/>
                  </a:cubicBezTo>
                  <a:cubicBezTo>
                    <a:pt x="77" y="55"/>
                    <a:pt x="73" y="62"/>
                    <a:pt x="72" y="69"/>
                  </a:cubicBezTo>
                  <a:cubicBezTo>
                    <a:pt x="72" y="69"/>
                    <a:pt x="72" y="69"/>
                    <a:pt x="72" y="69"/>
                  </a:cubicBezTo>
                  <a:cubicBezTo>
                    <a:pt x="70" y="81"/>
                    <a:pt x="82" y="98"/>
                    <a:pt x="66" y="105"/>
                  </a:cubicBezTo>
                  <a:cubicBezTo>
                    <a:pt x="144" y="105"/>
                    <a:pt x="144" y="105"/>
                    <a:pt x="144" y="105"/>
                  </a:cubicBezTo>
                  <a:cubicBezTo>
                    <a:pt x="151" y="82"/>
                    <a:pt x="142" y="39"/>
                    <a:pt x="106" y="40"/>
                  </a:cubicBezTo>
                  <a:cubicBezTo>
                    <a:pt x="101" y="40"/>
                    <a:pt x="97" y="41"/>
                    <a:pt x="93" y="43"/>
                  </a:cubicBezTo>
                  <a:close/>
                  <a:moveTo>
                    <a:pt x="80" y="71"/>
                  </a:moveTo>
                  <a:cubicBezTo>
                    <a:pt x="80" y="71"/>
                    <a:pt x="80" y="70"/>
                    <a:pt x="80" y="69"/>
                  </a:cubicBezTo>
                  <a:cubicBezTo>
                    <a:pt x="80" y="71"/>
                    <a:pt x="79" y="73"/>
                    <a:pt x="79" y="75"/>
                  </a:cubicBezTo>
                  <a:cubicBezTo>
                    <a:pt x="79" y="90"/>
                    <a:pt x="91" y="102"/>
                    <a:pt x="106" y="102"/>
                  </a:cubicBezTo>
                  <a:cubicBezTo>
                    <a:pt x="120" y="102"/>
                    <a:pt x="132" y="90"/>
                    <a:pt x="132" y="75"/>
                  </a:cubicBezTo>
                  <a:cubicBezTo>
                    <a:pt x="132" y="74"/>
                    <a:pt x="132" y="72"/>
                    <a:pt x="132" y="71"/>
                  </a:cubicBezTo>
                  <a:cubicBezTo>
                    <a:pt x="116" y="72"/>
                    <a:pt x="116" y="72"/>
                    <a:pt x="116" y="72"/>
                  </a:cubicBezTo>
                  <a:cubicBezTo>
                    <a:pt x="113" y="64"/>
                    <a:pt x="113" y="64"/>
                    <a:pt x="113" y="64"/>
                  </a:cubicBezTo>
                  <a:cubicBezTo>
                    <a:pt x="111" y="72"/>
                    <a:pt x="111" y="72"/>
                    <a:pt x="111" y="72"/>
                  </a:cubicBezTo>
                  <a:cubicBezTo>
                    <a:pt x="109" y="72"/>
                    <a:pt x="109" y="72"/>
                    <a:pt x="109" y="72"/>
                  </a:cubicBezTo>
                  <a:cubicBezTo>
                    <a:pt x="108" y="56"/>
                    <a:pt x="108" y="56"/>
                    <a:pt x="108" y="56"/>
                  </a:cubicBezTo>
                  <a:cubicBezTo>
                    <a:pt x="106" y="72"/>
                    <a:pt x="106" y="72"/>
                    <a:pt x="106" y="72"/>
                  </a:cubicBezTo>
                  <a:cubicBezTo>
                    <a:pt x="80" y="71"/>
                    <a:pt x="80" y="71"/>
                    <a:pt x="80" y="71"/>
                  </a:cubicBezTo>
                  <a:close/>
                  <a:moveTo>
                    <a:pt x="116" y="77"/>
                  </a:moveTo>
                  <a:cubicBezTo>
                    <a:pt x="114" y="77"/>
                    <a:pt x="112" y="79"/>
                    <a:pt x="112" y="81"/>
                  </a:cubicBezTo>
                  <a:cubicBezTo>
                    <a:pt x="112" y="83"/>
                    <a:pt x="114" y="84"/>
                    <a:pt x="116" y="84"/>
                  </a:cubicBezTo>
                  <a:cubicBezTo>
                    <a:pt x="118" y="84"/>
                    <a:pt x="120" y="83"/>
                    <a:pt x="120" y="81"/>
                  </a:cubicBezTo>
                  <a:cubicBezTo>
                    <a:pt x="120" y="79"/>
                    <a:pt x="118" y="77"/>
                    <a:pt x="116" y="77"/>
                  </a:cubicBezTo>
                  <a:close/>
                  <a:moveTo>
                    <a:pt x="95" y="77"/>
                  </a:moveTo>
                  <a:cubicBezTo>
                    <a:pt x="93" y="77"/>
                    <a:pt x="91" y="79"/>
                    <a:pt x="91" y="81"/>
                  </a:cubicBezTo>
                  <a:cubicBezTo>
                    <a:pt x="91" y="83"/>
                    <a:pt x="93" y="84"/>
                    <a:pt x="95" y="84"/>
                  </a:cubicBezTo>
                  <a:cubicBezTo>
                    <a:pt x="97" y="84"/>
                    <a:pt x="98" y="83"/>
                    <a:pt x="98" y="81"/>
                  </a:cubicBezTo>
                  <a:cubicBezTo>
                    <a:pt x="98" y="79"/>
                    <a:pt x="97" y="77"/>
                    <a:pt x="95" y="77"/>
                  </a:cubicBezTo>
                  <a:close/>
                  <a:moveTo>
                    <a:pt x="148" y="149"/>
                  </a:moveTo>
                  <a:cubicBezTo>
                    <a:pt x="147" y="129"/>
                    <a:pt x="135" y="112"/>
                    <a:pt x="118" y="107"/>
                  </a:cubicBezTo>
                  <a:cubicBezTo>
                    <a:pt x="93" y="142"/>
                    <a:pt x="93" y="142"/>
                    <a:pt x="93" y="142"/>
                  </a:cubicBezTo>
                  <a:cubicBezTo>
                    <a:pt x="93" y="106"/>
                    <a:pt x="93" y="106"/>
                    <a:pt x="93" y="106"/>
                  </a:cubicBezTo>
                  <a:cubicBezTo>
                    <a:pt x="76" y="112"/>
                    <a:pt x="64" y="129"/>
                    <a:pt x="63" y="149"/>
                  </a:cubicBezTo>
                  <a:cubicBezTo>
                    <a:pt x="148" y="149"/>
                    <a:pt x="148" y="149"/>
                    <a:pt x="148" y="149"/>
                  </a:cubicBezTo>
                  <a:close/>
                  <a:moveTo>
                    <a:pt x="145" y="199"/>
                  </a:moveTo>
                  <a:cubicBezTo>
                    <a:pt x="179" y="199"/>
                    <a:pt x="179" y="199"/>
                    <a:pt x="179" y="199"/>
                  </a:cubicBezTo>
                  <a:cubicBezTo>
                    <a:pt x="191" y="219"/>
                    <a:pt x="191" y="219"/>
                    <a:pt x="191" y="219"/>
                  </a:cubicBezTo>
                  <a:cubicBezTo>
                    <a:pt x="134" y="219"/>
                    <a:pt x="134" y="219"/>
                    <a:pt x="134" y="219"/>
                  </a:cubicBezTo>
                  <a:cubicBezTo>
                    <a:pt x="145" y="199"/>
                    <a:pt x="145" y="199"/>
                    <a:pt x="145" y="199"/>
                  </a:cubicBezTo>
                  <a:close/>
                  <a:moveTo>
                    <a:pt x="50" y="0"/>
                  </a:moveTo>
                  <a:cubicBezTo>
                    <a:pt x="37" y="0"/>
                    <a:pt x="26" y="11"/>
                    <a:pt x="26" y="24"/>
                  </a:cubicBezTo>
                  <a:cubicBezTo>
                    <a:pt x="26" y="159"/>
                    <a:pt x="26" y="159"/>
                    <a:pt x="26" y="159"/>
                  </a:cubicBezTo>
                  <a:cubicBezTo>
                    <a:pt x="26" y="170"/>
                    <a:pt x="33" y="179"/>
                    <a:pt x="43" y="182"/>
                  </a:cubicBezTo>
                  <a:cubicBezTo>
                    <a:pt x="43" y="182"/>
                    <a:pt x="43" y="182"/>
                    <a:pt x="43" y="182"/>
                  </a:cubicBezTo>
                  <a:cubicBezTo>
                    <a:pt x="0" y="216"/>
                    <a:pt x="0" y="216"/>
                    <a:pt x="0" y="216"/>
                  </a:cubicBezTo>
                  <a:cubicBezTo>
                    <a:pt x="0" y="237"/>
                    <a:pt x="0" y="237"/>
                    <a:pt x="0" y="237"/>
                  </a:cubicBezTo>
                  <a:cubicBezTo>
                    <a:pt x="326" y="237"/>
                    <a:pt x="326" y="237"/>
                    <a:pt x="326" y="237"/>
                  </a:cubicBezTo>
                  <a:cubicBezTo>
                    <a:pt x="326" y="216"/>
                    <a:pt x="326" y="216"/>
                    <a:pt x="326" y="216"/>
                  </a:cubicBezTo>
                  <a:cubicBezTo>
                    <a:pt x="279" y="182"/>
                    <a:pt x="279" y="182"/>
                    <a:pt x="279" y="182"/>
                  </a:cubicBezTo>
                  <a:cubicBezTo>
                    <a:pt x="290" y="180"/>
                    <a:pt x="298" y="170"/>
                    <a:pt x="298" y="159"/>
                  </a:cubicBezTo>
                  <a:cubicBezTo>
                    <a:pt x="298" y="24"/>
                    <a:pt x="298" y="24"/>
                    <a:pt x="298" y="24"/>
                  </a:cubicBezTo>
                  <a:cubicBezTo>
                    <a:pt x="298" y="11"/>
                    <a:pt x="287" y="0"/>
                    <a:pt x="274" y="0"/>
                  </a:cubicBezTo>
                  <a:lnTo>
                    <a:pt x="50" y="0"/>
                  </a:lnTo>
                  <a:close/>
                </a:path>
              </a:pathLst>
            </a:custGeom>
            <a:solidFill>
              <a:srgbClr val="B3343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defTabSz="12192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black"/>
                </a:solidFill>
                <a:effectLst/>
                <a:uLnTx/>
                <a:uFillTx/>
              </a:endParaRPr>
            </a:p>
          </p:txBody>
        </p:sp>
      </p:grpSp>
      <p:grpSp>
        <p:nvGrpSpPr>
          <p:cNvPr id="13" name="组合 12"/>
          <p:cNvGrpSpPr/>
          <p:nvPr/>
        </p:nvGrpSpPr>
        <p:grpSpPr>
          <a:xfrm>
            <a:off x="8017007" y="3751595"/>
            <a:ext cx="841331" cy="841331"/>
            <a:chOff x="5051213" y="1952593"/>
            <a:chExt cx="630998" cy="630998"/>
          </a:xfrm>
        </p:grpSpPr>
        <p:sp>
          <p:nvSpPr>
            <p:cNvPr id="14" name="椭圆 13"/>
            <p:cNvSpPr/>
            <p:nvPr/>
          </p:nvSpPr>
          <p:spPr>
            <a:xfrm rot="20170909">
              <a:off x="5051213" y="1952593"/>
              <a:ext cx="630998" cy="630998"/>
            </a:xfrm>
            <a:prstGeom prst="ellipse">
              <a:avLst/>
            </a:prstGeom>
            <a:gradFill flip="none" rotWithShape="1">
              <a:gsLst>
                <a:gs pos="0">
                  <a:sysClr val="window" lastClr="FFFFFF"/>
                </a:gs>
                <a:gs pos="100000">
                  <a:sysClr val="window" lastClr="FFFFFF">
                    <a:lumMod val="85000"/>
                  </a:sysClr>
                </a:gs>
              </a:gsLst>
              <a:lin ang="18900000" scaled="1"/>
              <a:tileRect/>
            </a:gradFill>
            <a:ln w="12700" cap="flat" cmpd="sng" algn="ctr">
              <a:solidFill>
                <a:sysClr val="window" lastClr="FFFFFF"/>
              </a:solidFill>
              <a:prstDash val="solid"/>
            </a:ln>
            <a:effectLst>
              <a:outerShdw blurRad="152400" dist="63500" dir="8100000" algn="tr" rotWithShape="0">
                <a:prstClr val="black">
                  <a:alpha val="26000"/>
                </a:prstClr>
              </a:outerShdw>
            </a:effectLst>
          </p:spPr>
          <p:txBody>
            <a:bodyPr rtlCol="0" anchor="ctr"/>
            <a:lstStyle/>
            <a:p>
              <a:pPr marL="0" marR="0" lvl="0" indent="0" algn="ctr" defTabSz="1219200" eaLnBrk="1" fontAlgn="base" latinLnBrk="0" hangingPunct="1">
                <a:lnSpc>
                  <a:spcPct val="100000"/>
                </a:lnSpc>
                <a:spcBef>
                  <a:spcPct val="0"/>
                </a:spcBef>
                <a:spcAft>
                  <a:spcPct val="0"/>
                </a:spcAft>
                <a:buClrTx/>
                <a:buSzTx/>
                <a:buFontTx/>
                <a:buNone/>
                <a:defRPr/>
              </a:pPr>
              <a:endParaRPr kumimoji="0" lang="zh-CN" altLang="en-US" sz="2400" b="0" i="0" u="none" strike="noStrike" kern="0" cap="none" spc="0" normalizeH="0" baseline="0" noProof="0">
                <a:ln>
                  <a:noFill/>
                </a:ln>
                <a:solidFill>
                  <a:prstClr val="black"/>
                </a:solidFill>
                <a:effectLst/>
                <a:uLnTx/>
                <a:uFillTx/>
              </a:endParaRPr>
            </a:p>
          </p:txBody>
        </p:sp>
        <p:sp>
          <p:nvSpPr>
            <p:cNvPr id="15" name="Freeform 21"/>
            <p:cNvSpPr>
              <a:spLocks noChangeAspect="1" noEditPoints="1"/>
            </p:cNvSpPr>
            <p:nvPr/>
          </p:nvSpPr>
          <p:spPr bwMode="auto">
            <a:xfrm>
              <a:off x="5226779" y="2136692"/>
              <a:ext cx="279866" cy="262800"/>
            </a:xfrm>
            <a:custGeom>
              <a:avLst/>
              <a:gdLst>
                <a:gd name="T0" fmla="*/ 189 w 243"/>
                <a:gd name="T1" fmla="*/ 0 h 228"/>
                <a:gd name="T2" fmla="*/ 196 w 243"/>
                <a:gd name="T3" fmla="*/ 190 h 228"/>
                <a:gd name="T4" fmla="*/ 201 w 243"/>
                <a:gd name="T5" fmla="*/ 207 h 228"/>
                <a:gd name="T6" fmla="*/ 224 w 243"/>
                <a:gd name="T7" fmla="*/ 208 h 228"/>
                <a:gd name="T8" fmla="*/ 228 w 243"/>
                <a:gd name="T9" fmla="*/ 184 h 228"/>
                <a:gd name="T10" fmla="*/ 235 w 243"/>
                <a:gd name="T11" fmla="*/ 11 h 228"/>
                <a:gd name="T12" fmla="*/ 243 w 243"/>
                <a:gd name="T13" fmla="*/ 184 h 228"/>
                <a:gd name="T14" fmla="*/ 236 w 243"/>
                <a:gd name="T15" fmla="*/ 215 h 228"/>
                <a:gd name="T16" fmla="*/ 216 w 243"/>
                <a:gd name="T17" fmla="*/ 228 h 228"/>
                <a:gd name="T18" fmla="*/ 35 w 243"/>
                <a:gd name="T19" fmla="*/ 228 h 228"/>
                <a:gd name="T20" fmla="*/ 10 w 243"/>
                <a:gd name="T21" fmla="*/ 219 h 228"/>
                <a:gd name="T22" fmla="*/ 0 w 243"/>
                <a:gd name="T23" fmla="*/ 191 h 228"/>
                <a:gd name="T24" fmla="*/ 8 w 243"/>
                <a:gd name="T25" fmla="*/ 0 h 228"/>
                <a:gd name="T26" fmla="*/ 34 w 243"/>
                <a:gd name="T27" fmla="*/ 188 h 228"/>
                <a:gd name="T28" fmla="*/ 72 w 243"/>
                <a:gd name="T29" fmla="*/ 179 h 228"/>
                <a:gd name="T30" fmla="*/ 34 w 243"/>
                <a:gd name="T31" fmla="*/ 157 h 228"/>
                <a:gd name="T32" fmla="*/ 161 w 243"/>
                <a:gd name="T33" fmla="*/ 166 h 228"/>
                <a:gd name="T34" fmla="*/ 34 w 243"/>
                <a:gd name="T35" fmla="*/ 157 h 228"/>
                <a:gd name="T36" fmla="*/ 34 w 243"/>
                <a:gd name="T37" fmla="*/ 142 h 228"/>
                <a:gd name="T38" fmla="*/ 161 w 243"/>
                <a:gd name="T39" fmla="*/ 132 h 228"/>
                <a:gd name="T40" fmla="*/ 34 w 243"/>
                <a:gd name="T41" fmla="*/ 109 h 228"/>
                <a:gd name="T42" fmla="*/ 161 w 243"/>
                <a:gd name="T43" fmla="*/ 119 h 228"/>
                <a:gd name="T44" fmla="*/ 34 w 243"/>
                <a:gd name="T45" fmla="*/ 109 h 228"/>
                <a:gd name="T46" fmla="*/ 64 w 243"/>
                <a:gd name="T47" fmla="*/ 38 h 228"/>
                <a:gd name="T48" fmla="*/ 54 w 243"/>
                <a:gd name="T49" fmla="*/ 62 h 228"/>
                <a:gd name="T50" fmla="*/ 34 w 243"/>
                <a:gd name="T51" fmla="*/ 38 h 228"/>
                <a:gd name="T52" fmla="*/ 44 w 243"/>
                <a:gd name="T53" fmla="*/ 90 h 228"/>
                <a:gd name="T54" fmla="*/ 52 w 243"/>
                <a:gd name="T55" fmla="*/ 90 h 228"/>
                <a:gd name="T56" fmla="*/ 89 w 243"/>
                <a:gd name="T57" fmla="*/ 90 h 228"/>
                <a:gd name="T58" fmla="*/ 78 w 243"/>
                <a:gd name="T59" fmla="*/ 84 h 228"/>
                <a:gd name="T60" fmla="*/ 87 w 243"/>
                <a:gd name="T61" fmla="*/ 65 h 228"/>
                <a:gd name="T62" fmla="*/ 78 w 243"/>
                <a:gd name="T63" fmla="*/ 59 h 228"/>
                <a:gd name="T64" fmla="*/ 89 w 243"/>
                <a:gd name="T65" fmla="*/ 45 h 228"/>
                <a:gd name="T66" fmla="*/ 66 w 243"/>
                <a:gd name="T67" fmla="*/ 38 h 228"/>
                <a:gd name="T68" fmla="*/ 89 w 243"/>
                <a:gd name="T69" fmla="*/ 90 h 228"/>
                <a:gd name="T70" fmla="*/ 127 w 243"/>
                <a:gd name="T71" fmla="*/ 38 h 228"/>
                <a:gd name="T72" fmla="*/ 120 w 243"/>
                <a:gd name="T73" fmla="*/ 38 h 228"/>
                <a:gd name="T74" fmla="*/ 103 w 243"/>
                <a:gd name="T75" fmla="*/ 62 h 228"/>
                <a:gd name="T76" fmla="*/ 90 w 243"/>
                <a:gd name="T77" fmla="*/ 38 h 228"/>
                <a:gd name="T78" fmla="*/ 108 w 243"/>
                <a:gd name="T79" fmla="*/ 90 h 228"/>
                <a:gd name="T80" fmla="*/ 116 w 243"/>
                <a:gd name="T81" fmla="*/ 90 h 228"/>
                <a:gd name="T82" fmla="*/ 136 w 243"/>
                <a:gd name="T83" fmla="*/ 38 h 228"/>
                <a:gd name="T84" fmla="*/ 138 w 243"/>
                <a:gd name="T85" fmla="*/ 81 h 228"/>
                <a:gd name="T86" fmla="*/ 164 w 243"/>
                <a:gd name="T87" fmla="*/ 81 h 228"/>
                <a:gd name="T88" fmla="*/ 162 w 243"/>
                <a:gd name="T89" fmla="*/ 68 h 228"/>
                <a:gd name="T90" fmla="*/ 149 w 243"/>
                <a:gd name="T91" fmla="*/ 51 h 228"/>
                <a:gd name="T92" fmla="*/ 150 w 243"/>
                <a:gd name="T93" fmla="*/ 45 h 228"/>
                <a:gd name="T94" fmla="*/ 152 w 243"/>
                <a:gd name="T95" fmla="*/ 56 h 228"/>
                <a:gd name="T96" fmla="*/ 163 w 243"/>
                <a:gd name="T97" fmla="*/ 47 h 228"/>
                <a:gd name="T98" fmla="*/ 138 w 243"/>
                <a:gd name="T99" fmla="*/ 48 h 228"/>
                <a:gd name="T100" fmla="*/ 139 w 243"/>
                <a:gd name="T101" fmla="*/ 59 h 228"/>
                <a:gd name="T102" fmla="*/ 152 w 243"/>
                <a:gd name="T103" fmla="*/ 75 h 228"/>
                <a:gd name="T104" fmla="*/ 150 w 243"/>
                <a:gd name="T105" fmla="*/ 83 h 228"/>
                <a:gd name="T106" fmla="*/ 148 w 243"/>
                <a:gd name="T107" fmla="*/ 70 h 228"/>
                <a:gd name="T108" fmla="*/ 206 w 243"/>
                <a:gd name="T109" fmla="*/ 12 h 228"/>
                <a:gd name="T110" fmla="*/ 213 w 243"/>
                <a:gd name="T111" fmla="*/ 200 h 228"/>
                <a:gd name="T112" fmla="*/ 220 w 243"/>
                <a:gd name="T113" fmla="*/ 12 h 228"/>
                <a:gd name="T114" fmla="*/ 206 w 243"/>
                <a:gd name="T115" fmla="*/ 12 h 228"/>
                <a:gd name="T116" fmla="*/ 15 w 243"/>
                <a:gd name="T117" fmla="*/ 15 h 228"/>
                <a:gd name="T118" fmla="*/ 15 w 243"/>
                <a:gd name="T119" fmla="*/ 191 h 228"/>
                <a:gd name="T120" fmla="*/ 35 w 243"/>
                <a:gd name="T121" fmla="*/ 213 h 228"/>
                <a:gd name="T122" fmla="*/ 188 w 243"/>
                <a:gd name="T123" fmla="*/ 213 h 228"/>
                <a:gd name="T124" fmla="*/ 182 w 243"/>
                <a:gd name="T125" fmla="*/ 190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3" h="228">
                  <a:moveTo>
                    <a:pt x="8" y="0"/>
                  </a:moveTo>
                  <a:cubicBezTo>
                    <a:pt x="189" y="0"/>
                    <a:pt x="189" y="0"/>
                    <a:pt x="189" y="0"/>
                  </a:cubicBezTo>
                  <a:cubicBezTo>
                    <a:pt x="193" y="0"/>
                    <a:pt x="196" y="3"/>
                    <a:pt x="196" y="7"/>
                  </a:cubicBezTo>
                  <a:cubicBezTo>
                    <a:pt x="196" y="190"/>
                    <a:pt x="196" y="190"/>
                    <a:pt x="196" y="190"/>
                  </a:cubicBezTo>
                  <a:cubicBezTo>
                    <a:pt x="196" y="190"/>
                    <a:pt x="196" y="190"/>
                    <a:pt x="196" y="190"/>
                  </a:cubicBezTo>
                  <a:cubicBezTo>
                    <a:pt x="196" y="198"/>
                    <a:pt x="198" y="203"/>
                    <a:pt x="201" y="207"/>
                  </a:cubicBezTo>
                  <a:cubicBezTo>
                    <a:pt x="204" y="210"/>
                    <a:pt x="210" y="212"/>
                    <a:pt x="216" y="213"/>
                  </a:cubicBezTo>
                  <a:cubicBezTo>
                    <a:pt x="219" y="213"/>
                    <a:pt x="222" y="211"/>
                    <a:pt x="224" y="208"/>
                  </a:cubicBezTo>
                  <a:cubicBezTo>
                    <a:pt x="226" y="203"/>
                    <a:pt x="228" y="196"/>
                    <a:pt x="228" y="184"/>
                  </a:cubicBezTo>
                  <a:cubicBezTo>
                    <a:pt x="228" y="184"/>
                    <a:pt x="228" y="184"/>
                    <a:pt x="228" y="184"/>
                  </a:cubicBezTo>
                  <a:cubicBezTo>
                    <a:pt x="228" y="19"/>
                    <a:pt x="228" y="19"/>
                    <a:pt x="228" y="19"/>
                  </a:cubicBezTo>
                  <a:cubicBezTo>
                    <a:pt x="228" y="15"/>
                    <a:pt x="231" y="11"/>
                    <a:pt x="235" y="11"/>
                  </a:cubicBezTo>
                  <a:cubicBezTo>
                    <a:pt x="239" y="11"/>
                    <a:pt x="243" y="15"/>
                    <a:pt x="243" y="19"/>
                  </a:cubicBezTo>
                  <a:cubicBezTo>
                    <a:pt x="243" y="184"/>
                    <a:pt x="243" y="184"/>
                    <a:pt x="243" y="184"/>
                  </a:cubicBezTo>
                  <a:cubicBezTo>
                    <a:pt x="243" y="184"/>
                    <a:pt x="243" y="184"/>
                    <a:pt x="242" y="184"/>
                  </a:cubicBezTo>
                  <a:cubicBezTo>
                    <a:pt x="243" y="199"/>
                    <a:pt x="240" y="209"/>
                    <a:pt x="236" y="215"/>
                  </a:cubicBezTo>
                  <a:cubicBezTo>
                    <a:pt x="232" y="223"/>
                    <a:pt x="225" y="227"/>
                    <a:pt x="217" y="228"/>
                  </a:cubicBezTo>
                  <a:cubicBezTo>
                    <a:pt x="217" y="228"/>
                    <a:pt x="217" y="228"/>
                    <a:pt x="216" y="228"/>
                  </a:cubicBezTo>
                  <a:cubicBezTo>
                    <a:pt x="216" y="228"/>
                    <a:pt x="216" y="228"/>
                    <a:pt x="216" y="228"/>
                  </a:cubicBezTo>
                  <a:cubicBezTo>
                    <a:pt x="35" y="228"/>
                    <a:pt x="35" y="228"/>
                    <a:pt x="35" y="228"/>
                  </a:cubicBezTo>
                  <a:cubicBezTo>
                    <a:pt x="35" y="228"/>
                    <a:pt x="34" y="228"/>
                    <a:pt x="34" y="228"/>
                  </a:cubicBezTo>
                  <a:cubicBezTo>
                    <a:pt x="24" y="228"/>
                    <a:pt x="16" y="225"/>
                    <a:pt x="10" y="219"/>
                  </a:cubicBezTo>
                  <a:cubicBezTo>
                    <a:pt x="4" y="213"/>
                    <a:pt x="0" y="204"/>
                    <a:pt x="0" y="191"/>
                  </a:cubicBezTo>
                  <a:cubicBezTo>
                    <a:pt x="0" y="191"/>
                    <a:pt x="0" y="191"/>
                    <a:pt x="0" y="191"/>
                  </a:cubicBezTo>
                  <a:cubicBezTo>
                    <a:pt x="0" y="7"/>
                    <a:pt x="0" y="7"/>
                    <a:pt x="0" y="7"/>
                  </a:cubicBezTo>
                  <a:cubicBezTo>
                    <a:pt x="0" y="3"/>
                    <a:pt x="3" y="0"/>
                    <a:pt x="8" y="0"/>
                  </a:cubicBezTo>
                  <a:close/>
                  <a:moveTo>
                    <a:pt x="34" y="179"/>
                  </a:moveTo>
                  <a:cubicBezTo>
                    <a:pt x="34" y="188"/>
                    <a:pt x="34" y="188"/>
                    <a:pt x="34" y="188"/>
                  </a:cubicBezTo>
                  <a:cubicBezTo>
                    <a:pt x="72" y="188"/>
                    <a:pt x="72" y="188"/>
                    <a:pt x="72" y="188"/>
                  </a:cubicBezTo>
                  <a:cubicBezTo>
                    <a:pt x="72" y="179"/>
                    <a:pt x="72" y="179"/>
                    <a:pt x="72" y="179"/>
                  </a:cubicBezTo>
                  <a:cubicBezTo>
                    <a:pt x="34" y="179"/>
                    <a:pt x="34" y="179"/>
                    <a:pt x="34" y="179"/>
                  </a:cubicBezTo>
                  <a:close/>
                  <a:moveTo>
                    <a:pt x="34" y="157"/>
                  </a:moveTo>
                  <a:cubicBezTo>
                    <a:pt x="34" y="166"/>
                    <a:pt x="34" y="166"/>
                    <a:pt x="34" y="166"/>
                  </a:cubicBezTo>
                  <a:cubicBezTo>
                    <a:pt x="161" y="166"/>
                    <a:pt x="161" y="166"/>
                    <a:pt x="161" y="166"/>
                  </a:cubicBezTo>
                  <a:cubicBezTo>
                    <a:pt x="161" y="157"/>
                    <a:pt x="161" y="157"/>
                    <a:pt x="161" y="157"/>
                  </a:cubicBezTo>
                  <a:cubicBezTo>
                    <a:pt x="34" y="157"/>
                    <a:pt x="34" y="157"/>
                    <a:pt x="34" y="157"/>
                  </a:cubicBezTo>
                  <a:close/>
                  <a:moveTo>
                    <a:pt x="34" y="132"/>
                  </a:moveTo>
                  <a:cubicBezTo>
                    <a:pt x="34" y="142"/>
                    <a:pt x="34" y="142"/>
                    <a:pt x="34" y="142"/>
                  </a:cubicBezTo>
                  <a:cubicBezTo>
                    <a:pt x="161" y="142"/>
                    <a:pt x="161" y="142"/>
                    <a:pt x="161" y="142"/>
                  </a:cubicBezTo>
                  <a:cubicBezTo>
                    <a:pt x="161" y="132"/>
                    <a:pt x="161" y="132"/>
                    <a:pt x="161" y="132"/>
                  </a:cubicBezTo>
                  <a:cubicBezTo>
                    <a:pt x="34" y="132"/>
                    <a:pt x="34" y="132"/>
                    <a:pt x="34" y="132"/>
                  </a:cubicBezTo>
                  <a:close/>
                  <a:moveTo>
                    <a:pt x="34" y="109"/>
                  </a:moveTo>
                  <a:cubicBezTo>
                    <a:pt x="34" y="119"/>
                    <a:pt x="34" y="119"/>
                    <a:pt x="34" y="119"/>
                  </a:cubicBezTo>
                  <a:cubicBezTo>
                    <a:pt x="161" y="119"/>
                    <a:pt x="161" y="119"/>
                    <a:pt x="161" y="119"/>
                  </a:cubicBezTo>
                  <a:cubicBezTo>
                    <a:pt x="161" y="109"/>
                    <a:pt x="161" y="109"/>
                    <a:pt x="161" y="109"/>
                  </a:cubicBezTo>
                  <a:cubicBezTo>
                    <a:pt x="34" y="109"/>
                    <a:pt x="34" y="109"/>
                    <a:pt x="34" y="109"/>
                  </a:cubicBezTo>
                  <a:close/>
                  <a:moveTo>
                    <a:pt x="64" y="90"/>
                  </a:moveTo>
                  <a:cubicBezTo>
                    <a:pt x="64" y="38"/>
                    <a:pt x="64" y="38"/>
                    <a:pt x="64" y="38"/>
                  </a:cubicBezTo>
                  <a:cubicBezTo>
                    <a:pt x="54" y="38"/>
                    <a:pt x="54" y="38"/>
                    <a:pt x="54" y="38"/>
                  </a:cubicBezTo>
                  <a:cubicBezTo>
                    <a:pt x="54" y="62"/>
                    <a:pt x="54" y="62"/>
                    <a:pt x="54" y="62"/>
                  </a:cubicBezTo>
                  <a:cubicBezTo>
                    <a:pt x="48" y="38"/>
                    <a:pt x="48" y="38"/>
                    <a:pt x="48" y="38"/>
                  </a:cubicBezTo>
                  <a:cubicBezTo>
                    <a:pt x="34" y="38"/>
                    <a:pt x="34" y="38"/>
                    <a:pt x="34" y="38"/>
                  </a:cubicBezTo>
                  <a:cubicBezTo>
                    <a:pt x="34" y="90"/>
                    <a:pt x="34" y="90"/>
                    <a:pt x="34" y="90"/>
                  </a:cubicBezTo>
                  <a:cubicBezTo>
                    <a:pt x="44" y="90"/>
                    <a:pt x="44" y="90"/>
                    <a:pt x="44" y="90"/>
                  </a:cubicBezTo>
                  <a:cubicBezTo>
                    <a:pt x="44" y="63"/>
                    <a:pt x="44" y="63"/>
                    <a:pt x="44" y="63"/>
                  </a:cubicBezTo>
                  <a:cubicBezTo>
                    <a:pt x="52" y="90"/>
                    <a:pt x="52" y="90"/>
                    <a:pt x="52" y="90"/>
                  </a:cubicBezTo>
                  <a:cubicBezTo>
                    <a:pt x="64" y="90"/>
                    <a:pt x="64" y="90"/>
                    <a:pt x="64" y="90"/>
                  </a:cubicBezTo>
                  <a:close/>
                  <a:moveTo>
                    <a:pt x="89" y="90"/>
                  </a:moveTo>
                  <a:cubicBezTo>
                    <a:pt x="89" y="84"/>
                    <a:pt x="89" y="84"/>
                    <a:pt x="89" y="84"/>
                  </a:cubicBezTo>
                  <a:cubicBezTo>
                    <a:pt x="78" y="84"/>
                    <a:pt x="78" y="84"/>
                    <a:pt x="78" y="84"/>
                  </a:cubicBezTo>
                  <a:cubicBezTo>
                    <a:pt x="78" y="65"/>
                    <a:pt x="78" y="65"/>
                    <a:pt x="78" y="65"/>
                  </a:cubicBezTo>
                  <a:cubicBezTo>
                    <a:pt x="87" y="65"/>
                    <a:pt x="87" y="65"/>
                    <a:pt x="87" y="65"/>
                  </a:cubicBezTo>
                  <a:cubicBezTo>
                    <a:pt x="87" y="59"/>
                    <a:pt x="87" y="59"/>
                    <a:pt x="87" y="59"/>
                  </a:cubicBezTo>
                  <a:cubicBezTo>
                    <a:pt x="78" y="59"/>
                    <a:pt x="78" y="59"/>
                    <a:pt x="78" y="59"/>
                  </a:cubicBezTo>
                  <a:cubicBezTo>
                    <a:pt x="78" y="45"/>
                    <a:pt x="78" y="45"/>
                    <a:pt x="78" y="45"/>
                  </a:cubicBezTo>
                  <a:cubicBezTo>
                    <a:pt x="89" y="45"/>
                    <a:pt x="89" y="45"/>
                    <a:pt x="89" y="45"/>
                  </a:cubicBezTo>
                  <a:cubicBezTo>
                    <a:pt x="89" y="38"/>
                    <a:pt x="89" y="38"/>
                    <a:pt x="89" y="38"/>
                  </a:cubicBezTo>
                  <a:cubicBezTo>
                    <a:pt x="66" y="38"/>
                    <a:pt x="66" y="38"/>
                    <a:pt x="66" y="38"/>
                  </a:cubicBezTo>
                  <a:cubicBezTo>
                    <a:pt x="66" y="90"/>
                    <a:pt x="66" y="90"/>
                    <a:pt x="66" y="90"/>
                  </a:cubicBezTo>
                  <a:cubicBezTo>
                    <a:pt x="89" y="90"/>
                    <a:pt x="89" y="90"/>
                    <a:pt x="89" y="90"/>
                  </a:cubicBezTo>
                  <a:close/>
                  <a:moveTo>
                    <a:pt x="136" y="38"/>
                  </a:moveTo>
                  <a:cubicBezTo>
                    <a:pt x="127" y="38"/>
                    <a:pt x="127" y="38"/>
                    <a:pt x="127" y="38"/>
                  </a:cubicBezTo>
                  <a:cubicBezTo>
                    <a:pt x="123" y="62"/>
                    <a:pt x="123" y="62"/>
                    <a:pt x="123" y="62"/>
                  </a:cubicBezTo>
                  <a:cubicBezTo>
                    <a:pt x="120" y="38"/>
                    <a:pt x="120" y="38"/>
                    <a:pt x="120" y="38"/>
                  </a:cubicBezTo>
                  <a:cubicBezTo>
                    <a:pt x="107" y="38"/>
                    <a:pt x="107" y="38"/>
                    <a:pt x="107" y="38"/>
                  </a:cubicBezTo>
                  <a:cubicBezTo>
                    <a:pt x="103" y="62"/>
                    <a:pt x="103" y="62"/>
                    <a:pt x="103" y="62"/>
                  </a:cubicBezTo>
                  <a:cubicBezTo>
                    <a:pt x="100" y="38"/>
                    <a:pt x="100" y="38"/>
                    <a:pt x="100" y="38"/>
                  </a:cubicBezTo>
                  <a:cubicBezTo>
                    <a:pt x="90" y="38"/>
                    <a:pt x="90" y="38"/>
                    <a:pt x="90" y="38"/>
                  </a:cubicBezTo>
                  <a:cubicBezTo>
                    <a:pt x="96" y="90"/>
                    <a:pt x="96" y="90"/>
                    <a:pt x="96" y="90"/>
                  </a:cubicBezTo>
                  <a:cubicBezTo>
                    <a:pt x="108" y="90"/>
                    <a:pt x="108" y="90"/>
                    <a:pt x="108" y="90"/>
                  </a:cubicBezTo>
                  <a:cubicBezTo>
                    <a:pt x="112" y="62"/>
                    <a:pt x="112" y="62"/>
                    <a:pt x="112" y="62"/>
                  </a:cubicBezTo>
                  <a:cubicBezTo>
                    <a:pt x="116" y="90"/>
                    <a:pt x="116" y="90"/>
                    <a:pt x="116" y="90"/>
                  </a:cubicBezTo>
                  <a:cubicBezTo>
                    <a:pt x="129" y="90"/>
                    <a:pt x="129" y="90"/>
                    <a:pt x="129" y="90"/>
                  </a:cubicBezTo>
                  <a:cubicBezTo>
                    <a:pt x="136" y="38"/>
                    <a:pt x="136" y="38"/>
                    <a:pt x="136" y="38"/>
                  </a:cubicBezTo>
                  <a:close/>
                  <a:moveTo>
                    <a:pt x="138" y="70"/>
                  </a:moveTo>
                  <a:cubicBezTo>
                    <a:pt x="138" y="81"/>
                    <a:pt x="138" y="81"/>
                    <a:pt x="138" y="81"/>
                  </a:cubicBezTo>
                  <a:cubicBezTo>
                    <a:pt x="138" y="88"/>
                    <a:pt x="142" y="91"/>
                    <a:pt x="150" y="91"/>
                  </a:cubicBezTo>
                  <a:cubicBezTo>
                    <a:pt x="159" y="91"/>
                    <a:pt x="164" y="87"/>
                    <a:pt x="164" y="81"/>
                  </a:cubicBezTo>
                  <a:cubicBezTo>
                    <a:pt x="164" y="74"/>
                    <a:pt x="164" y="74"/>
                    <a:pt x="164" y="74"/>
                  </a:cubicBezTo>
                  <a:cubicBezTo>
                    <a:pt x="164" y="72"/>
                    <a:pt x="163" y="69"/>
                    <a:pt x="162" y="68"/>
                  </a:cubicBezTo>
                  <a:cubicBezTo>
                    <a:pt x="160" y="66"/>
                    <a:pt x="157" y="63"/>
                    <a:pt x="153" y="58"/>
                  </a:cubicBezTo>
                  <a:cubicBezTo>
                    <a:pt x="150" y="55"/>
                    <a:pt x="149" y="53"/>
                    <a:pt x="149" y="51"/>
                  </a:cubicBezTo>
                  <a:cubicBezTo>
                    <a:pt x="148" y="48"/>
                    <a:pt x="148" y="48"/>
                    <a:pt x="148" y="48"/>
                  </a:cubicBezTo>
                  <a:cubicBezTo>
                    <a:pt x="148" y="46"/>
                    <a:pt x="149" y="45"/>
                    <a:pt x="150" y="45"/>
                  </a:cubicBezTo>
                  <a:cubicBezTo>
                    <a:pt x="152" y="45"/>
                    <a:pt x="152" y="45"/>
                    <a:pt x="152" y="46"/>
                  </a:cubicBezTo>
                  <a:cubicBezTo>
                    <a:pt x="152" y="56"/>
                    <a:pt x="152" y="56"/>
                    <a:pt x="152" y="56"/>
                  </a:cubicBezTo>
                  <a:cubicBezTo>
                    <a:pt x="163" y="56"/>
                    <a:pt x="163" y="56"/>
                    <a:pt x="163" y="56"/>
                  </a:cubicBezTo>
                  <a:cubicBezTo>
                    <a:pt x="163" y="47"/>
                    <a:pt x="163" y="47"/>
                    <a:pt x="163" y="47"/>
                  </a:cubicBezTo>
                  <a:cubicBezTo>
                    <a:pt x="163" y="41"/>
                    <a:pt x="159" y="38"/>
                    <a:pt x="151" y="38"/>
                  </a:cubicBezTo>
                  <a:cubicBezTo>
                    <a:pt x="142" y="38"/>
                    <a:pt x="138" y="41"/>
                    <a:pt x="138" y="48"/>
                  </a:cubicBezTo>
                  <a:cubicBezTo>
                    <a:pt x="138" y="54"/>
                    <a:pt x="138" y="54"/>
                    <a:pt x="138" y="54"/>
                  </a:cubicBezTo>
                  <a:cubicBezTo>
                    <a:pt x="138" y="56"/>
                    <a:pt x="138" y="57"/>
                    <a:pt x="139" y="59"/>
                  </a:cubicBezTo>
                  <a:cubicBezTo>
                    <a:pt x="140" y="61"/>
                    <a:pt x="144" y="64"/>
                    <a:pt x="148" y="69"/>
                  </a:cubicBezTo>
                  <a:cubicBezTo>
                    <a:pt x="151" y="71"/>
                    <a:pt x="152" y="73"/>
                    <a:pt x="152" y="75"/>
                  </a:cubicBezTo>
                  <a:cubicBezTo>
                    <a:pt x="152" y="82"/>
                    <a:pt x="152" y="82"/>
                    <a:pt x="152" y="82"/>
                  </a:cubicBezTo>
                  <a:cubicBezTo>
                    <a:pt x="152" y="83"/>
                    <a:pt x="152" y="83"/>
                    <a:pt x="150" y="83"/>
                  </a:cubicBezTo>
                  <a:cubicBezTo>
                    <a:pt x="149" y="83"/>
                    <a:pt x="148" y="83"/>
                    <a:pt x="148" y="82"/>
                  </a:cubicBezTo>
                  <a:cubicBezTo>
                    <a:pt x="148" y="70"/>
                    <a:pt x="148" y="70"/>
                    <a:pt x="148" y="70"/>
                  </a:cubicBezTo>
                  <a:cubicBezTo>
                    <a:pt x="138" y="70"/>
                    <a:pt x="138" y="70"/>
                    <a:pt x="138" y="70"/>
                  </a:cubicBezTo>
                  <a:close/>
                  <a:moveTo>
                    <a:pt x="206" y="12"/>
                  </a:moveTo>
                  <a:cubicBezTo>
                    <a:pt x="206" y="192"/>
                    <a:pt x="206" y="192"/>
                    <a:pt x="206" y="192"/>
                  </a:cubicBezTo>
                  <a:cubicBezTo>
                    <a:pt x="206" y="196"/>
                    <a:pt x="209" y="200"/>
                    <a:pt x="213" y="200"/>
                  </a:cubicBezTo>
                  <a:cubicBezTo>
                    <a:pt x="217" y="200"/>
                    <a:pt x="220" y="196"/>
                    <a:pt x="220" y="192"/>
                  </a:cubicBezTo>
                  <a:cubicBezTo>
                    <a:pt x="220" y="12"/>
                    <a:pt x="220" y="12"/>
                    <a:pt x="220" y="12"/>
                  </a:cubicBezTo>
                  <a:cubicBezTo>
                    <a:pt x="220" y="8"/>
                    <a:pt x="217" y="4"/>
                    <a:pt x="213" y="4"/>
                  </a:cubicBezTo>
                  <a:cubicBezTo>
                    <a:pt x="209" y="4"/>
                    <a:pt x="206" y="8"/>
                    <a:pt x="206" y="12"/>
                  </a:cubicBezTo>
                  <a:close/>
                  <a:moveTo>
                    <a:pt x="182" y="15"/>
                  </a:moveTo>
                  <a:cubicBezTo>
                    <a:pt x="15" y="15"/>
                    <a:pt x="15" y="15"/>
                    <a:pt x="15" y="15"/>
                  </a:cubicBezTo>
                  <a:cubicBezTo>
                    <a:pt x="15" y="191"/>
                    <a:pt x="15" y="191"/>
                    <a:pt x="15" y="191"/>
                  </a:cubicBezTo>
                  <a:cubicBezTo>
                    <a:pt x="15" y="191"/>
                    <a:pt x="15" y="191"/>
                    <a:pt x="15" y="191"/>
                  </a:cubicBezTo>
                  <a:cubicBezTo>
                    <a:pt x="15" y="200"/>
                    <a:pt x="17" y="205"/>
                    <a:pt x="20" y="208"/>
                  </a:cubicBezTo>
                  <a:cubicBezTo>
                    <a:pt x="23" y="211"/>
                    <a:pt x="29" y="213"/>
                    <a:pt x="35" y="213"/>
                  </a:cubicBezTo>
                  <a:cubicBezTo>
                    <a:pt x="35" y="213"/>
                    <a:pt x="35" y="213"/>
                    <a:pt x="35" y="213"/>
                  </a:cubicBezTo>
                  <a:cubicBezTo>
                    <a:pt x="188" y="213"/>
                    <a:pt x="188" y="213"/>
                    <a:pt x="188" y="213"/>
                  </a:cubicBezTo>
                  <a:cubicBezTo>
                    <a:pt x="184" y="207"/>
                    <a:pt x="181" y="200"/>
                    <a:pt x="182" y="190"/>
                  </a:cubicBezTo>
                  <a:cubicBezTo>
                    <a:pt x="182" y="190"/>
                    <a:pt x="182" y="190"/>
                    <a:pt x="182" y="190"/>
                  </a:cubicBezTo>
                  <a:lnTo>
                    <a:pt x="182" y="15"/>
                  </a:lnTo>
                  <a:close/>
                </a:path>
              </a:pathLst>
            </a:custGeom>
            <a:solidFill>
              <a:srgbClr val="B3343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defTabSz="12192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black"/>
                </a:solidFill>
                <a:effectLst/>
                <a:uLnTx/>
                <a:uFillTx/>
              </a:endParaRPr>
            </a:p>
          </p:txBody>
        </p:sp>
      </p:grpSp>
      <p:grpSp>
        <p:nvGrpSpPr>
          <p:cNvPr id="16" name="组合 15"/>
          <p:cNvGrpSpPr/>
          <p:nvPr/>
        </p:nvGrpSpPr>
        <p:grpSpPr>
          <a:xfrm>
            <a:off x="3254242" y="4901549"/>
            <a:ext cx="841331" cy="841331"/>
            <a:chOff x="5051213" y="2960993"/>
            <a:chExt cx="630998" cy="630998"/>
          </a:xfrm>
        </p:grpSpPr>
        <p:sp>
          <p:nvSpPr>
            <p:cNvPr id="17" name="椭圆 16"/>
            <p:cNvSpPr/>
            <p:nvPr/>
          </p:nvSpPr>
          <p:spPr>
            <a:xfrm rot="20170909">
              <a:off x="5051213" y="2960993"/>
              <a:ext cx="630998" cy="630998"/>
            </a:xfrm>
            <a:prstGeom prst="ellipse">
              <a:avLst/>
            </a:prstGeom>
            <a:gradFill flip="none" rotWithShape="1">
              <a:gsLst>
                <a:gs pos="0">
                  <a:sysClr val="window" lastClr="FFFFFF"/>
                </a:gs>
                <a:gs pos="100000">
                  <a:sysClr val="window" lastClr="FFFFFF">
                    <a:lumMod val="85000"/>
                  </a:sysClr>
                </a:gs>
              </a:gsLst>
              <a:lin ang="18900000" scaled="1"/>
              <a:tileRect/>
            </a:gradFill>
            <a:ln w="12700" cap="flat" cmpd="sng" algn="ctr">
              <a:solidFill>
                <a:sysClr val="window" lastClr="FFFFFF"/>
              </a:solidFill>
              <a:prstDash val="solid"/>
            </a:ln>
            <a:effectLst>
              <a:outerShdw blurRad="152400" dist="63500" dir="8100000" algn="tr" rotWithShape="0">
                <a:prstClr val="black">
                  <a:alpha val="26000"/>
                </a:prstClr>
              </a:outerShdw>
            </a:effectLst>
          </p:spPr>
          <p:txBody>
            <a:bodyPr rtlCol="0" anchor="ctr"/>
            <a:lstStyle/>
            <a:p>
              <a:pPr marL="0" marR="0" lvl="0" indent="0" algn="ctr" defTabSz="1219200" eaLnBrk="1" fontAlgn="base" latinLnBrk="0" hangingPunct="1">
                <a:lnSpc>
                  <a:spcPct val="100000"/>
                </a:lnSpc>
                <a:spcBef>
                  <a:spcPct val="0"/>
                </a:spcBef>
                <a:spcAft>
                  <a:spcPct val="0"/>
                </a:spcAft>
                <a:buClrTx/>
                <a:buSzTx/>
                <a:buFontTx/>
                <a:buNone/>
                <a:defRPr/>
              </a:pPr>
              <a:endParaRPr kumimoji="0" lang="zh-CN" altLang="en-US" sz="2400" b="0" i="0" u="none" strike="noStrike" kern="0" cap="none" spc="0" normalizeH="0" baseline="0" noProof="0">
                <a:ln>
                  <a:noFill/>
                </a:ln>
                <a:solidFill>
                  <a:prstClr val="black"/>
                </a:solidFill>
                <a:effectLst/>
                <a:uLnTx/>
                <a:uFillTx/>
              </a:endParaRPr>
            </a:p>
          </p:txBody>
        </p:sp>
        <p:sp>
          <p:nvSpPr>
            <p:cNvPr id="18" name="Freeform 26"/>
            <p:cNvSpPr>
              <a:spLocks noChangeAspect="1" noEditPoints="1"/>
            </p:cNvSpPr>
            <p:nvPr/>
          </p:nvSpPr>
          <p:spPr bwMode="auto">
            <a:xfrm>
              <a:off x="5252481" y="3141502"/>
              <a:ext cx="228462" cy="270000"/>
            </a:xfrm>
            <a:custGeom>
              <a:avLst/>
              <a:gdLst>
                <a:gd name="T0" fmla="*/ 170 w 224"/>
                <a:gd name="T1" fmla="*/ 0 h 264"/>
                <a:gd name="T2" fmla="*/ 200 w 224"/>
                <a:gd name="T3" fmla="*/ 30 h 264"/>
                <a:gd name="T4" fmla="*/ 188 w 224"/>
                <a:gd name="T5" fmla="*/ 104 h 264"/>
                <a:gd name="T6" fmla="*/ 183 w 224"/>
                <a:gd name="T7" fmla="*/ 18 h 264"/>
                <a:gd name="T8" fmla="*/ 56 w 224"/>
                <a:gd name="T9" fmla="*/ 13 h 264"/>
                <a:gd name="T10" fmla="*/ 75 w 224"/>
                <a:gd name="T11" fmla="*/ 37 h 264"/>
                <a:gd name="T12" fmla="*/ 12 w 224"/>
                <a:gd name="T13" fmla="*/ 112 h 264"/>
                <a:gd name="T14" fmla="*/ 17 w 224"/>
                <a:gd name="T15" fmla="*/ 240 h 264"/>
                <a:gd name="T16" fmla="*/ 67 w 224"/>
                <a:gd name="T17" fmla="*/ 245 h 264"/>
                <a:gd name="T18" fmla="*/ 29 w 224"/>
                <a:gd name="T19" fmla="*/ 257 h 264"/>
                <a:gd name="T20" fmla="*/ 0 w 224"/>
                <a:gd name="T21" fmla="*/ 228 h 264"/>
                <a:gd name="T22" fmla="*/ 0 w 224"/>
                <a:gd name="T23" fmla="*/ 108 h 264"/>
                <a:gd name="T24" fmla="*/ 34 w 224"/>
                <a:gd name="T25" fmla="*/ 3 h 264"/>
                <a:gd name="T26" fmla="*/ 34 w 224"/>
                <a:gd name="T27" fmla="*/ 3 h 264"/>
                <a:gd name="T28" fmla="*/ 34 w 224"/>
                <a:gd name="T29" fmla="*/ 3 h 264"/>
                <a:gd name="T30" fmla="*/ 36 w 224"/>
                <a:gd name="T31" fmla="*/ 2 h 264"/>
                <a:gd name="T32" fmla="*/ 36 w 224"/>
                <a:gd name="T33" fmla="*/ 2 h 264"/>
                <a:gd name="T34" fmla="*/ 36 w 224"/>
                <a:gd name="T35" fmla="*/ 2 h 264"/>
                <a:gd name="T36" fmla="*/ 36 w 224"/>
                <a:gd name="T37" fmla="*/ 2 h 264"/>
                <a:gd name="T38" fmla="*/ 38 w 224"/>
                <a:gd name="T39" fmla="*/ 0 h 264"/>
                <a:gd name="T40" fmla="*/ 38 w 224"/>
                <a:gd name="T41" fmla="*/ 0 h 264"/>
                <a:gd name="T42" fmla="*/ 38 w 224"/>
                <a:gd name="T43" fmla="*/ 0 h 264"/>
                <a:gd name="T44" fmla="*/ 38 w 224"/>
                <a:gd name="T45" fmla="*/ 0 h 264"/>
                <a:gd name="T46" fmla="*/ 38 w 224"/>
                <a:gd name="T47" fmla="*/ 0 h 264"/>
                <a:gd name="T48" fmla="*/ 39 w 224"/>
                <a:gd name="T49" fmla="*/ 0 h 264"/>
                <a:gd name="T50" fmla="*/ 40 w 224"/>
                <a:gd name="T51" fmla="*/ 0 h 264"/>
                <a:gd name="T52" fmla="*/ 37 w 224"/>
                <a:gd name="T53" fmla="*/ 180 h 264"/>
                <a:gd name="T54" fmla="*/ 101 w 224"/>
                <a:gd name="T55" fmla="*/ 170 h 264"/>
                <a:gd name="T56" fmla="*/ 37 w 224"/>
                <a:gd name="T57" fmla="*/ 143 h 264"/>
                <a:gd name="T58" fmla="*/ 101 w 224"/>
                <a:gd name="T59" fmla="*/ 153 h 264"/>
                <a:gd name="T60" fmla="*/ 37 w 224"/>
                <a:gd name="T61" fmla="*/ 143 h 264"/>
                <a:gd name="T62" fmla="*/ 37 w 224"/>
                <a:gd name="T63" fmla="*/ 127 h 264"/>
                <a:gd name="T64" fmla="*/ 166 w 224"/>
                <a:gd name="T65" fmla="*/ 117 h 264"/>
                <a:gd name="T66" fmla="*/ 104 w 224"/>
                <a:gd name="T67" fmla="*/ 86 h 264"/>
                <a:gd name="T68" fmla="*/ 166 w 224"/>
                <a:gd name="T69" fmla="*/ 96 h 264"/>
                <a:gd name="T70" fmla="*/ 104 w 224"/>
                <a:gd name="T71" fmla="*/ 86 h 264"/>
                <a:gd name="T72" fmla="*/ 104 w 224"/>
                <a:gd name="T73" fmla="*/ 69 h 264"/>
                <a:gd name="T74" fmla="*/ 166 w 224"/>
                <a:gd name="T75" fmla="*/ 59 h 264"/>
                <a:gd name="T76" fmla="*/ 104 w 224"/>
                <a:gd name="T77" fmla="*/ 34 h 264"/>
                <a:gd name="T78" fmla="*/ 166 w 224"/>
                <a:gd name="T79" fmla="*/ 44 h 264"/>
                <a:gd name="T80" fmla="*/ 104 w 224"/>
                <a:gd name="T81" fmla="*/ 34 h 264"/>
                <a:gd name="T82" fmla="*/ 94 w 224"/>
                <a:gd name="T83" fmla="*/ 217 h 264"/>
                <a:gd name="T84" fmla="*/ 224 w 224"/>
                <a:gd name="T85" fmla="*/ 147 h 264"/>
                <a:gd name="T86" fmla="*/ 90 w 224"/>
                <a:gd name="T87" fmla="*/ 222 h 264"/>
                <a:gd name="T88" fmla="*/ 88 w 224"/>
                <a:gd name="T89" fmla="*/ 264 h 264"/>
                <a:gd name="T90" fmla="*/ 90 w 224"/>
                <a:gd name="T91" fmla="*/ 222 h 264"/>
                <a:gd name="T92" fmla="*/ 188 w 224"/>
                <a:gd name="T93" fmla="*/ 205 h 264"/>
                <a:gd name="T94" fmla="*/ 183 w 224"/>
                <a:gd name="T95" fmla="*/ 240 h 264"/>
                <a:gd name="T96" fmla="*/ 147 w 224"/>
                <a:gd name="T97" fmla="*/ 245 h 264"/>
                <a:gd name="T98" fmla="*/ 145 w 224"/>
                <a:gd name="T99" fmla="*/ 257 h 264"/>
                <a:gd name="T100" fmla="*/ 191 w 224"/>
                <a:gd name="T101" fmla="*/ 248 h 264"/>
                <a:gd name="T102" fmla="*/ 200 w 224"/>
                <a:gd name="T103" fmla="*/ 192 h 264"/>
                <a:gd name="T104" fmla="*/ 62 w 224"/>
                <a:gd name="T105" fmla="*/ 34 h 264"/>
                <a:gd name="T106" fmla="*/ 22 w 224"/>
                <a:gd name="T107" fmla="*/ 81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4" h="264">
                  <a:moveTo>
                    <a:pt x="40" y="0"/>
                  </a:moveTo>
                  <a:cubicBezTo>
                    <a:pt x="170" y="0"/>
                    <a:pt x="170" y="0"/>
                    <a:pt x="170" y="0"/>
                  </a:cubicBezTo>
                  <a:cubicBezTo>
                    <a:pt x="179" y="0"/>
                    <a:pt x="186" y="3"/>
                    <a:pt x="191" y="9"/>
                  </a:cubicBezTo>
                  <a:cubicBezTo>
                    <a:pt x="197" y="14"/>
                    <a:pt x="200" y="21"/>
                    <a:pt x="200" y="30"/>
                  </a:cubicBezTo>
                  <a:cubicBezTo>
                    <a:pt x="200" y="92"/>
                    <a:pt x="200" y="92"/>
                    <a:pt x="200" y="92"/>
                  </a:cubicBezTo>
                  <a:cubicBezTo>
                    <a:pt x="188" y="104"/>
                    <a:pt x="188" y="104"/>
                    <a:pt x="188" y="104"/>
                  </a:cubicBezTo>
                  <a:cubicBezTo>
                    <a:pt x="188" y="30"/>
                    <a:pt x="188" y="30"/>
                    <a:pt x="188" y="30"/>
                  </a:cubicBezTo>
                  <a:cubicBezTo>
                    <a:pt x="188" y="25"/>
                    <a:pt x="186" y="21"/>
                    <a:pt x="183" y="18"/>
                  </a:cubicBezTo>
                  <a:cubicBezTo>
                    <a:pt x="179" y="14"/>
                    <a:pt x="175" y="13"/>
                    <a:pt x="170" y="13"/>
                  </a:cubicBezTo>
                  <a:cubicBezTo>
                    <a:pt x="56" y="13"/>
                    <a:pt x="56" y="13"/>
                    <a:pt x="56" y="13"/>
                  </a:cubicBezTo>
                  <a:cubicBezTo>
                    <a:pt x="75" y="28"/>
                    <a:pt x="75" y="28"/>
                    <a:pt x="75" y="28"/>
                  </a:cubicBezTo>
                  <a:cubicBezTo>
                    <a:pt x="77" y="30"/>
                    <a:pt x="77" y="34"/>
                    <a:pt x="75" y="37"/>
                  </a:cubicBezTo>
                  <a:cubicBezTo>
                    <a:pt x="75" y="37"/>
                    <a:pt x="75" y="37"/>
                    <a:pt x="75" y="37"/>
                  </a:cubicBezTo>
                  <a:cubicBezTo>
                    <a:pt x="12" y="112"/>
                    <a:pt x="12" y="112"/>
                    <a:pt x="12" y="112"/>
                  </a:cubicBezTo>
                  <a:cubicBezTo>
                    <a:pt x="12" y="228"/>
                    <a:pt x="12" y="228"/>
                    <a:pt x="12" y="228"/>
                  </a:cubicBezTo>
                  <a:cubicBezTo>
                    <a:pt x="12" y="232"/>
                    <a:pt x="14" y="236"/>
                    <a:pt x="17" y="240"/>
                  </a:cubicBezTo>
                  <a:cubicBezTo>
                    <a:pt x="20" y="243"/>
                    <a:pt x="25" y="245"/>
                    <a:pt x="29" y="245"/>
                  </a:cubicBezTo>
                  <a:cubicBezTo>
                    <a:pt x="67" y="245"/>
                    <a:pt x="67" y="245"/>
                    <a:pt x="67" y="245"/>
                  </a:cubicBezTo>
                  <a:cubicBezTo>
                    <a:pt x="62" y="257"/>
                    <a:pt x="62" y="257"/>
                    <a:pt x="62" y="257"/>
                  </a:cubicBezTo>
                  <a:cubicBezTo>
                    <a:pt x="29" y="257"/>
                    <a:pt x="29" y="257"/>
                    <a:pt x="29" y="257"/>
                  </a:cubicBezTo>
                  <a:cubicBezTo>
                    <a:pt x="21" y="257"/>
                    <a:pt x="14" y="254"/>
                    <a:pt x="9" y="248"/>
                  </a:cubicBezTo>
                  <a:cubicBezTo>
                    <a:pt x="3" y="243"/>
                    <a:pt x="0" y="236"/>
                    <a:pt x="0" y="228"/>
                  </a:cubicBezTo>
                  <a:cubicBezTo>
                    <a:pt x="0" y="110"/>
                    <a:pt x="0" y="110"/>
                    <a:pt x="0" y="110"/>
                  </a:cubicBezTo>
                  <a:cubicBezTo>
                    <a:pt x="0" y="109"/>
                    <a:pt x="0" y="108"/>
                    <a:pt x="0" y="108"/>
                  </a:cubicBezTo>
                  <a:cubicBezTo>
                    <a:pt x="34" y="5"/>
                    <a:pt x="34" y="5"/>
                    <a:pt x="34" y="5"/>
                  </a:cubicBezTo>
                  <a:cubicBezTo>
                    <a:pt x="34" y="4"/>
                    <a:pt x="34" y="4"/>
                    <a:pt x="34" y="3"/>
                  </a:cubicBezTo>
                  <a:cubicBezTo>
                    <a:pt x="34" y="3"/>
                    <a:pt x="34" y="3"/>
                    <a:pt x="34" y="3"/>
                  </a:cubicBezTo>
                  <a:cubicBezTo>
                    <a:pt x="34" y="3"/>
                    <a:pt x="34" y="3"/>
                    <a:pt x="34" y="3"/>
                  </a:cubicBezTo>
                  <a:cubicBezTo>
                    <a:pt x="34" y="3"/>
                    <a:pt x="34" y="3"/>
                    <a:pt x="34" y="3"/>
                  </a:cubicBezTo>
                  <a:cubicBezTo>
                    <a:pt x="34" y="3"/>
                    <a:pt x="34" y="3"/>
                    <a:pt x="34" y="3"/>
                  </a:cubicBezTo>
                  <a:cubicBezTo>
                    <a:pt x="34" y="3"/>
                    <a:pt x="34" y="3"/>
                    <a:pt x="34" y="3"/>
                  </a:cubicBezTo>
                  <a:cubicBezTo>
                    <a:pt x="35" y="3"/>
                    <a:pt x="35" y="2"/>
                    <a:pt x="36" y="2"/>
                  </a:cubicBezTo>
                  <a:cubicBezTo>
                    <a:pt x="36" y="2"/>
                    <a:pt x="36" y="2"/>
                    <a:pt x="36" y="2"/>
                  </a:cubicBezTo>
                  <a:cubicBezTo>
                    <a:pt x="36" y="2"/>
                    <a:pt x="36" y="2"/>
                    <a:pt x="36" y="2"/>
                  </a:cubicBezTo>
                  <a:cubicBezTo>
                    <a:pt x="36" y="2"/>
                    <a:pt x="36" y="2"/>
                    <a:pt x="36" y="2"/>
                  </a:cubicBezTo>
                  <a:cubicBezTo>
                    <a:pt x="36" y="2"/>
                    <a:pt x="36" y="2"/>
                    <a:pt x="36" y="2"/>
                  </a:cubicBezTo>
                  <a:cubicBezTo>
                    <a:pt x="36" y="2"/>
                    <a:pt x="36" y="2"/>
                    <a:pt x="36" y="2"/>
                  </a:cubicBezTo>
                  <a:cubicBezTo>
                    <a:pt x="36" y="2"/>
                    <a:pt x="36" y="2"/>
                    <a:pt x="36" y="2"/>
                  </a:cubicBezTo>
                  <a:cubicBezTo>
                    <a:pt x="36" y="1"/>
                    <a:pt x="36" y="1"/>
                    <a:pt x="36" y="1"/>
                  </a:cubicBezTo>
                  <a:cubicBezTo>
                    <a:pt x="36" y="1"/>
                    <a:pt x="37" y="1"/>
                    <a:pt x="38" y="0"/>
                  </a:cubicBezTo>
                  <a:cubicBezTo>
                    <a:pt x="38" y="0"/>
                    <a:pt x="38" y="0"/>
                    <a:pt x="38" y="0"/>
                  </a:cubicBezTo>
                  <a:cubicBezTo>
                    <a:pt x="38" y="0"/>
                    <a:pt x="38" y="0"/>
                    <a:pt x="38" y="0"/>
                  </a:cubicBezTo>
                  <a:cubicBezTo>
                    <a:pt x="38" y="0"/>
                    <a:pt x="38" y="0"/>
                    <a:pt x="38" y="0"/>
                  </a:cubicBezTo>
                  <a:cubicBezTo>
                    <a:pt x="38" y="0"/>
                    <a:pt x="38" y="0"/>
                    <a:pt x="38" y="0"/>
                  </a:cubicBezTo>
                  <a:cubicBezTo>
                    <a:pt x="38" y="0"/>
                    <a:pt x="38" y="0"/>
                    <a:pt x="38" y="0"/>
                  </a:cubicBezTo>
                  <a:cubicBezTo>
                    <a:pt x="38" y="0"/>
                    <a:pt x="38" y="0"/>
                    <a:pt x="38" y="0"/>
                  </a:cubicBezTo>
                  <a:cubicBezTo>
                    <a:pt x="38" y="0"/>
                    <a:pt x="38" y="0"/>
                    <a:pt x="38" y="0"/>
                  </a:cubicBezTo>
                  <a:cubicBezTo>
                    <a:pt x="38" y="0"/>
                    <a:pt x="38" y="0"/>
                    <a:pt x="38" y="0"/>
                  </a:cubicBezTo>
                  <a:cubicBezTo>
                    <a:pt x="39" y="0"/>
                    <a:pt x="39" y="0"/>
                    <a:pt x="39" y="0"/>
                  </a:cubicBezTo>
                  <a:cubicBezTo>
                    <a:pt x="39" y="0"/>
                    <a:pt x="39" y="0"/>
                    <a:pt x="39" y="0"/>
                  </a:cubicBezTo>
                  <a:cubicBezTo>
                    <a:pt x="39" y="0"/>
                    <a:pt x="39" y="0"/>
                    <a:pt x="40" y="0"/>
                  </a:cubicBezTo>
                  <a:cubicBezTo>
                    <a:pt x="40" y="0"/>
                    <a:pt x="40" y="0"/>
                    <a:pt x="40" y="0"/>
                  </a:cubicBezTo>
                  <a:close/>
                  <a:moveTo>
                    <a:pt x="37" y="170"/>
                  </a:moveTo>
                  <a:cubicBezTo>
                    <a:pt x="37" y="180"/>
                    <a:pt x="37" y="180"/>
                    <a:pt x="37" y="180"/>
                  </a:cubicBezTo>
                  <a:cubicBezTo>
                    <a:pt x="101" y="180"/>
                    <a:pt x="101" y="180"/>
                    <a:pt x="101" y="180"/>
                  </a:cubicBezTo>
                  <a:cubicBezTo>
                    <a:pt x="101" y="170"/>
                    <a:pt x="101" y="170"/>
                    <a:pt x="101" y="170"/>
                  </a:cubicBezTo>
                  <a:cubicBezTo>
                    <a:pt x="37" y="170"/>
                    <a:pt x="37" y="170"/>
                    <a:pt x="37" y="170"/>
                  </a:cubicBezTo>
                  <a:close/>
                  <a:moveTo>
                    <a:pt x="37" y="143"/>
                  </a:moveTo>
                  <a:cubicBezTo>
                    <a:pt x="37" y="153"/>
                    <a:pt x="37" y="153"/>
                    <a:pt x="37" y="153"/>
                  </a:cubicBezTo>
                  <a:cubicBezTo>
                    <a:pt x="101" y="153"/>
                    <a:pt x="101" y="153"/>
                    <a:pt x="101" y="153"/>
                  </a:cubicBezTo>
                  <a:cubicBezTo>
                    <a:pt x="101" y="143"/>
                    <a:pt x="101" y="143"/>
                    <a:pt x="101" y="143"/>
                  </a:cubicBezTo>
                  <a:cubicBezTo>
                    <a:pt x="37" y="143"/>
                    <a:pt x="37" y="143"/>
                    <a:pt x="37" y="143"/>
                  </a:cubicBezTo>
                  <a:close/>
                  <a:moveTo>
                    <a:pt x="37" y="117"/>
                  </a:moveTo>
                  <a:cubicBezTo>
                    <a:pt x="37" y="127"/>
                    <a:pt x="37" y="127"/>
                    <a:pt x="37" y="127"/>
                  </a:cubicBezTo>
                  <a:cubicBezTo>
                    <a:pt x="166" y="127"/>
                    <a:pt x="166" y="127"/>
                    <a:pt x="166" y="127"/>
                  </a:cubicBezTo>
                  <a:cubicBezTo>
                    <a:pt x="166" y="117"/>
                    <a:pt x="166" y="117"/>
                    <a:pt x="166" y="117"/>
                  </a:cubicBezTo>
                  <a:cubicBezTo>
                    <a:pt x="37" y="117"/>
                    <a:pt x="37" y="117"/>
                    <a:pt x="37" y="117"/>
                  </a:cubicBezTo>
                  <a:close/>
                  <a:moveTo>
                    <a:pt x="104" y="86"/>
                  </a:moveTo>
                  <a:cubicBezTo>
                    <a:pt x="104" y="96"/>
                    <a:pt x="104" y="96"/>
                    <a:pt x="104" y="96"/>
                  </a:cubicBezTo>
                  <a:cubicBezTo>
                    <a:pt x="166" y="96"/>
                    <a:pt x="166" y="96"/>
                    <a:pt x="166" y="96"/>
                  </a:cubicBezTo>
                  <a:cubicBezTo>
                    <a:pt x="166" y="86"/>
                    <a:pt x="166" y="86"/>
                    <a:pt x="166" y="86"/>
                  </a:cubicBezTo>
                  <a:cubicBezTo>
                    <a:pt x="104" y="86"/>
                    <a:pt x="104" y="86"/>
                    <a:pt x="104" y="86"/>
                  </a:cubicBezTo>
                  <a:close/>
                  <a:moveTo>
                    <a:pt x="104" y="59"/>
                  </a:moveTo>
                  <a:cubicBezTo>
                    <a:pt x="104" y="69"/>
                    <a:pt x="104" y="69"/>
                    <a:pt x="104" y="69"/>
                  </a:cubicBezTo>
                  <a:cubicBezTo>
                    <a:pt x="166" y="69"/>
                    <a:pt x="166" y="69"/>
                    <a:pt x="166" y="69"/>
                  </a:cubicBezTo>
                  <a:cubicBezTo>
                    <a:pt x="166" y="59"/>
                    <a:pt x="166" y="59"/>
                    <a:pt x="166" y="59"/>
                  </a:cubicBezTo>
                  <a:cubicBezTo>
                    <a:pt x="104" y="59"/>
                    <a:pt x="104" y="59"/>
                    <a:pt x="104" y="59"/>
                  </a:cubicBezTo>
                  <a:close/>
                  <a:moveTo>
                    <a:pt x="104" y="34"/>
                  </a:moveTo>
                  <a:cubicBezTo>
                    <a:pt x="104" y="44"/>
                    <a:pt x="104" y="44"/>
                    <a:pt x="104" y="44"/>
                  </a:cubicBezTo>
                  <a:cubicBezTo>
                    <a:pt x="166" y="44"/>
                    <a:pt x="166" y="44"/>
                    <a:pt x="166" y="44"/>
                  </a:cubicBezTo>
                  <a:cubicBezTo>
                    <a:pt x="166" y="34"/>
                    <a:pt x="166" y="34"/>
                    <a:pt x="166" y="34"/>
                  </a:cubicBezTo>
                  <a:cubicBezTo>
                    <a:pt x="104" y="34"/>
                    <a:pt x="104" y="34"/>
                    <a:pt x="104" y="34"/>
                  </a:cubicBezTo>
                  <a:close/>
                  <a:moveTo>
                    <a:pt x="194" y="117"/>
                  </a:moveTo>
                  <a:cubicBezTo>
                    <a:pt x="94" y="217"/>
                    <a:pt x="94" y="217"/>
                    <a:pt x="94" y="217"/>
                  </a:cubicBezTo>
                  <a:cubicBezTo>
                    <a:pt x="124" y="248"/>
                    <a:pt x="124" y="248"/>
                    <a:pt x="124" y="248"/>
                  </a:cubicBezTo>
                  <a:cubicBezTo>
                    <a:pt x="224" y="147"/>
                    <a:pt x="224" y="147"/>
                    <a:pt x="224" y="147"/>
                  </a:cubicBezTo>
                  <a:cubicBezTo>
                    <a:pt x="194" y="117"/>
                    <a:pt x="194" y="117"/>
                    <a:pt x="194" y="117"/>
                  </a:cubicBezTo>
                  <a:close/>
                  <a:moveTo>
                    <a:pt x="90" y="222"/>
                  </a:moveTo>
                  <a:cubicBezTo>
                    <a:pt x="78" y="255"/>
                    <a:pt x="78" y="255"/>
                    <a:pt x="78" y="255"/>
                  </a:cubicBezTo>
                  <a:cubicBezTo>
                    <a:pt x="88" y="264"/>
                    <a:pt x="88" y="264"/>
                    <a:pt x="88" y="264"/>
                  </a:cubicBezTo>
                  <a:cubicBezTo>
                    <a:pt x="120" y="252"/>
                    <a:pt x="120" y="252"/>
                    <a:pt x="120" y="252"/>
                  </a:cubicBezTo>
                  <a:cubicBezTo>
                    <a:pt x="90" y="222"/>
                    <a:pt x="90" y="222"/>
                    <a:pt x="90" y="222"/>
                  </a:cubicBezTo>
                  <a:close/>
                  <a:moveTo>
                    <a:pt x="200" y="192"/>
                  </a:moveTo>
                  <a:cubicBezTo>
                    <a:pt x="188" y="205"/>
                    <a:pt x="188" y="205"/>
                    <a:pt x="188" y="205"/>
                  </a:cubicBezTo>
                  <a:cubicBezTo>
                    <a:pt x="188" y="228"/>
                    <a:pt x="188" y="228"/>
                    <a:pt x="188" y="228"/>
                  </a:cubicBezTo>
                  <a:cubicBezTo>
                    <a:pt x="188" y="232"/>
                    <a:pt x="186" y="236"/>
                    <a:pt x="183" y="240"/>
                  </a:cubicBezTo>
                  <a:cubicBezTo>
                    <a:pt x="179" y="243"/>
                    <a:pt x="175" y="245"/>
                    <a:pt x="170" y="245"/>
                  </a:cubicBezTo>
                  <a:cubicBezTo>
                    <a:pt x="147" y="245"/>
                    <a:pt x="147" y="245"/>
                    <a:pt x="147" y="245"/>
                  </a:cubicBezTo>
                  <a:cubicBezTo>
                    <a:pt x="140" y="252"/>
                    <a:pt x="140" y="252"/>
                    <a:pt x="140" y="252"/>
                  </a:cubicBezTo>
                  <a:cubicBezTo>
                    <a:pt x="145" y="257"/>
                    <a:pt x="145" y="257"/>
                    <a:pt x="145" y="257"/>
                  </a:cubicBezTo>
                  <a:cubicBezTo>
                    <a:pt x="170" y="257"/>
                    <a:pt x="170" y="257"/>
                    <a:pt x="170" y="257"/>
                  </a:cubicBezTo>
                  <a:cubicBezTo>
                    <a:pt x="179" y="257"/>
                    <a:pt x="186" y="254"/>
                    <a:pt x="191" y="248"/>
                  </a:cubicBezTo>
                  <a:cubicBezTo>
                    <a:pt x="197" y="243"/>
                    <a:pt x="200" y="236"/>
                    <a:pt x="200" y="228"/>
                  </a:cubicBezTo>
                  <a:cubicBezTo>
                    <a:pt x="200" y="192"/>
                    <a:pt x="200" y="192"/>
                    <a:pt x="200" y="192"/>
                  </a:cubicBezTo>
                  <a:close/>
                  <a:moveTo>
                    <a:pt x="22" y="81"/>
                  </a:moveTo>
                  <a:cubicBezTo>
                    <a:pt x="62" y="34"/>
                    <a:pt x="62" y="34"/>
                    <a:pt x="62" y="34"/>
                  </a:cubicBezTo>
                  <a:cubicBezTo>
                    <a:pt x="43" y="17"/>
                    <a:pt x="43" y="17"/>
                    <a:pt x="43" y="17"/>
                  </a:cubicBezTo>
                  <a:lnTo>
                    <a:pt x="22" y="81"/>
                  </a:lnTo>
                  <a:close/>
                </a:path>
              </a:pathLst>
            </a:custGeom>
            <a:solidFill>
              <a:srgbClr val="447197"/>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defTabSz="12192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black"/>
                </a:solidFill>
                <a:effectLst/>
                <a:uLnTx/>
                <a:uFillTx/>
              </a:endParaRPr>
            </a:p>
          </p:txBody>
        </p:sp>
      </p:grpSp>
      <p:grpSp>
        <p:nvGrpSpPr>
          <p:cNvPr id="19" name="组合 18"/>
          <p:cNvGrpSpPr/>
          <p:nvPr/>
        </p:nvGrpSpPr>
        <p:grpSpPr>
          <a:xfrm>
            <a:off x="3254242" y="3801321"/>
            <a:ext cx="841331" cy="841331"/>
            <a:chOff x="4219772" y="3641122"/>
            <a:chExt cx="630998" cy="630998"/>
          </a:xfrm>
        </p:grpSpPr>
        <p:sp>
          <p:nvSpPr>
            <p:cNvPr id="20" name="椭圆 19"/>
            <p:cNvSpPr/>
            <p:nvPr/>
          </p:nvSpPr>
          <p:spPr>
            <a:xfrm rot="20170909">
              <a:off x="4219772" y="3641122"/>
              <a:ext cx="630998" cy="630998"/>
            </a:xfrm>
            <a:prstGeom prst="ellipse">
              <a:avLst/>
            </a:prstGeom>
            <a:gradFill flip="none" rotWithShape="1">
              <a:gsLst>
                <a:gs pos="0">
                  <a:sysClr val="window" lastClr="FFFFFF"/>
                </a:gs>
                <a:gs pos="100000">
                  <a:sysClr val="window" lastClr="FFFFFF">
                    <a:lumMod val="85000"/>
                  </a:sysClr>
                </a:gs>
              </a:gsLst>
              <a:lin ang="18900000" scaled="1"/>
              <a:tileRect/>
            </a:gradFill>
            <a:ln w="12700" cap="flat" cmpd="sng" algn="ctr">
              <a:solidFill>
                <a:sysClr val="window" lastClr="FFFFFF"/>
              </a:solidFill>
              <a:prstDash val="solid"/>
            </a:ln>
            <a:effectLst>
              <a:outerShdw blurRad="152400" dist="63500" dir="8100000" algn="tr" rotWithShape="0">
                <a:prstClr val="black">
                  <a:alpha val="26000"/>
                </a:prstClr>
              </a:outerShdw>
            </a:effectLst>
          </p:spPr>
          <p:txBody>
            <a:bodyPr rtlCol="0" anchor="ctr"/>
            <a:lstStyle/>
            <a:p>
              <a:pPr marL="0" marR="0" lvl="0" indent="0" algn="ctr" defTabSz="1219200" eaLnBrk="1" fontAlgn="base" latinLnBrk="0" hangingPunct="1">
                <a:lnSpc>
                  <a:spcPct val="100000"/>
                </a:lnSpc>
                <a:spcBef>
                  <a:spcPct val="0"/>
                </a:spcBef>
                <a:spcAft>
                  <a:spcPct val="0"/>
                </a:spcAft>
                <a:buClrTx/>
                <a:buSzTx/>
                <a:buFontTx/>
                <a:buNone/>
                <a:defRPr/>
              </a:pPr>
              <a:endParaRPr kumimoji="0" lang="zh-CN" altLang="en-US" sz="2400" b="0" i="0" u="none" strike="noStrike" kern="0" cap="none" spc="0" normalizeH="0" baseline="0" noProof="0">
                <a:ln>
                  <a:noFill/>
                </a:ln>
                <a:solidFill>
                  <a:prstClr val="black"/>
                </a:solidFill>
                <a:effectLst/>
                <a:uLnTx/>
                <a:uFillTx/>
              </a:endParaRPr>
            </a:p>
          </p:txBody>
        </p:sp>
        <p:sp>
          <p:nvSpPr>
            <p:cNvPr id="21" name="Freeform 31"/>
            <p:cNvSpPr>
              <a:spLocks noChangeAspect="1" noEditPoints="1"/>
            </p:cNvSpPr>
            <p:nvPr/>
          </p:nvSpPr>
          <p:spPr bwMode="auto">
            <a:xfrm>
              <a:off x="4410676" y="3808945"/>
              <a:ext cx="249189" cy="295352"/>
            </a:xfrm>
            <a:custGeom>
              <a:avLst/>
              <a:gdLst>
                <a:gd name="T0" fmla="*/ 203 w 235"/>
                <a:gd name="T1" fmla="*/ 0 h 279"/>
                <a:gd name="T2" fmla="*/ 235 w 235"/>
                <a:gd name="T3" fmla="*/ 211 h 279"/>
                <a:gd name="T4" fmla="*/ 205 w 235"/>
                <a:gd name="T5" fmla="*/ 247 h 279"/>
                <a:gd name="T6" fmla="*/ 32 w 235"/>
                <a:gd name="T7" fmla="*/ 279 h 279"/>
                <a:gd name="T8" fmla="*/ 0 w 235"/>
                <a:gd name="T9" fmla="*/ 68 h 279"/>
                <a:gd name="T10" fmla="*/ 31 w 235"/>
                <a:gd name="T11" fmla="*/ 32 h 279"/>
                <a:gd name="T12" fmla="*/ 205 w 235"/>
                <a:gd name="T13" fmla="*/ 196 h 279"/>
                <a:gd name="T14" fmla="*/ 214 w 235"/>
                <a:gd name="T15" fmla="*/ 27 h 279"/>
                <a:gd name="T16" fmla="*/ 52 w 235"/>
                <a:gd name="T17" fmla="*/ 36 h 279"/>
                <a:gd name="T18" fmla="*/ 205 w 235"/>
                <a:gd name="T19" fmla="*/ 68 h 279"/>
                <a:gd name="T20" fmla="*/ 103 w 235"/>
                <a:gd name="T21" fmla="*/ 78 h 279"/>
                <a:gd name="T22" fmla="*/ 65 w 235"/>
                <a:gd name="T23" fmla="*/ 117 h 279"/>
                <a:gd name="T24" fmla="*/ 103 w 235"/>
                <a:gd name="T25" fmla="*/ 156 h 279"/>
                <a:gd name="T26" fmla="*/ 142 w 235"/>
                <a:gd name="T27" fmla="*/ 117 h 279"/>
                <a:gd name="T28" fmla="*/ 103 w 235"/>
                <a:gd name="T29" fmla="*/ 78 h 279"/>
                <a:gd name="T30" fmla="*/ 93 w 235"/>
                <a:gd name="T31" fmla="*/ 214 h 279"/>
                <a:gd name="T32" fmla="*/ 112 w 235"/>
                <a:gd name="T33" fmla="*/ 214 h 279"/>
                <a:gd name="T34" fmla="*/ 107 w 235"/>
                <a:gd name="T35" fmla="*/ 171 h 279"/>
                <a:gd name="T36" fmla="*/ 98 w 235"/>
                <a:gd name="T37" fmla="*/ 171 h 279"/>
                <a:gd name="T38" fmla="*/ 119 w 235"/>
                <a:gd name="T39" fmla="*/ 159 h 279"/>
                <a:gd name="T40" fmla="*/ 118 w 235"/>
                <a:gd name="T41" fmla="*/ 214 h 279"/>
                <a:gd name="T42" fmla="*/ 119 w 235"/>
                <a:gd name="T43" fmla="*/ 159 h 279"/>
                <a:gd name="T44" fmla="*/ 96 w 235"/>
                <a:gd name="T45" fmla="*/ 170 h 279"/>
                <a:gd name="T46" fmla="*/ 47 w 235"/>
                <a:gd name="T47" fmla="*/ 214 h 279"/>
                <a:gd name="T48" fmla="*/ 108 w 235"/>
                <a:gd name="T49" fmla="*/ 103 h 279"/>
                <a:gd name="T50" fmla="*/ 70 w 235"/>
                <a:gd name="T51" fmla="*/ 111 h 279"/>
                <a:gd name="T52" fmla="*/ 79 w 235"/>
                <a:gd name="T53" fmla="*/ 141 h 279"/>
                <a:gd name="T54" fmla="*/ 127 w 235"/>
                <a:gd name="T55" fmla="*/ 141 h 279"/>
                <a:gd name="T56" fmla="*/ 136 w 235"/>
                <a:gd name="T57" fmla="*/ 110 h 279"/>
                <a:gd name="T58" fmla="*/ 108 w 235"/>
                <a:gd name="T59" fmla="*/ 103 h 279"/>
                <a:gd name="T60" fmla="*/ 22 w 235"/>
                <a:gd name="T61" fmla="*/ 232 h 279"/>
                <a:gd name="T62" fmla="*/ 184 w 235"/>
                <a:gd name="T63" fmla="*/ 63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35" h="279">
                  <a:moveTo>
                    <a:pt x="63" y="0"/>
                  </a:moveTo>
                  <a:cubicBezTo>
                    <a:pt x="203" y="0"/>
                    <a:pt x="203" y="0"/>
                    <a:pt x="203" y="0"/>
                  </a:cubicBezTo>
                  <a:cubicBezTo>
                    <a:pt x="221" y="0"/>
                    <a:pt x="235" y="14"/>
                    <a:pt x="235" y="32"/>
                  </a:cubicBezTo>
                  <a:cubicBezTo>
                    <a:pt x="235" y="211"/>
                    <a:pt x="235" y="211"/>
                    <a:pt x="235" y="211"/>
                  </a:cubicBezTo>
                  <a:cubicBezTo>
                    <a:pt x="235" y="228"/>
                    <a:pt x="222" y="242"/>
                    <a:pt x="205" y="243"/>
                  </a:cubicBezTo>
                  <a:cubicBezTo>
                    <a:pt x="205" y="247"/>
                    <a:pt x="205" y="247"/>
                    <a:pt x="205" y="247"/>
                  </a:cubicBezTo>
                  <a:cubicBezTo>
                    <a:pt x="205" y="265"/>
                    <a:pt x="190" y="279"/>
                    <a:pt x="173" y="279"/>
                  </a:cubicBezTo>
                  <a:cubicBezTo>
                    <a:pt x="32" y="279"/>
                    <a:pt x="32" y="279"/>
                    <a:pt x="32" y="279"/>
                  </a:cubicBezTo>
                  <a:cubicBezTo>
                    <a:pt x="15" y="279"/>
                    <a:pt x="0" y="265"/>
                    <a:pt x="0" y="247"/>
                  </a:cubicBezTo>
                  <a:cubicBezTo>
                    <a:pt x="0" y="68"/>
                    <a:pt x="0" y="68"/>
                    <a:pt x="0" y="68"/>
                  </a:cubicBezTo>
                  <a:cubicBezTo>
                    <a:pt x="0" y="51"/>
                    <a:pt x="14" y="37"/>
                    <a:pt x="31" y="36"/>
                  </a:cubicBezTo>
                  <a:cubicBezTo>
                    <a:pt x="31" y="32"/>
                    <a:pt x="31" y="32"/>
                    <a:pt x="31" y="32"/>
                  </a:cubicBezTo>
                  <a:cubicBezTo>
                    <a:pt x="31" y="14"/>
                    <a:pt x="45" y="0"/>
                    <a:pt x="63" y="0"/>
                  </a:cubicBezTo>
                  <a:close/>
                  <a:moveTo>
                    <a:pt x="205" y="196"/>
                  </a:moveTo>
                  <a:cubicBezTo>
                    <a:pt x="214" y="196"/>
                    <a:pt x="214" y="196"/>
                    <a:pt x="214" y="196"/>
                  </a:cubicBezTo>
                  <a:cubicBezTo>
                    <a:pt x="214" y="27"/>
                    <a:pt x="214" y="27"/>
                    <a:pt x="214" y="27"/>
                  </a:cubicBezTo>
                  <a:cubicBezTo>
                    <a:pt x="52" y="27"/>
                    <a:pt x="52" y="27"/>
                    <a:pt x="52" y="27"/>
                  </a:cubicBezTo>
                  <a:cubicBezTo>
                    <a:pt x="52" y="36"/>
                    <a:pt x="52" y="36"/>
                    <a:pt x="52" y="36"/>
                  </a:cubicBezTo>
                  <a:cubicBezTo>
                    <a:pt x="173" y="36"/>
                    <a:pt x="173" y="36"/>
                    <a:pt x="173" y="36"/>
                  </a:cubicBezTo>
                  <a:cubicBezTo>
                    <a:pt x="190" y="36"/>
                    <a:pt x="205" y="50"/>
                    <a:pt x="205" y="68"/>
                  </a:cubicBezTo>
                  <a:cubicBezTo>
                    <a:pt x="205" y="196"/>
                    <a:pt x="205" y="196"/>
                    <a:pt x="205" y="196"/>
                  </a:cubicBezTo>
                  <a:close/>
                  <a:moveTo>
                    <a:pt x="103" y="78"/>
                  </a:moveTo>
                  <a:cubicBezTo>
                    <a:pt x="93" y="78"/>
                    <a:pt x="83" y="83"/>
                    <a:pt x="76" y="90"/>
                  </a:cubicBezTo>
                  <a:cubicBezTo>
                    <a:pt x="69" y="97"/>
                    <a:pt x="65" y="106"/>
                    <a:pt x="65" y="117"/>
                  </a:cubicBezTo>
                  <a:cubicBezTo>
                    <a:pt x="65" y="128"/>
                    <a:pt x="69" y="138"/>
                    <a:pt x="76" y="145"/>
                  </a:cubicBezTo>
                  <a:cubicBezTo>
                    <a:pt x="83" y="152"/>
                    <a:pt x="93" y="156"/>
                    <a:pt x="103" y="156"/>
                  </a:cubicBezTo>
                  <a:cubicBezTo>
                    <a:pt x="114" y="156"/>
                    <a:pt x="124" y="152"/>
                    <a:pt x="131" y="145"/>
                  </a:cubicBezTo>
                  <a:cubicBezTo>
                    <a:pt x="138" y="138"/>
                    <a:pt x="142" y="128"/>
                    <a:pt x="142" y="117"/>
                  </a:cubicBezTo>
                  <a:cubicBezTo>
                    <a:pt x="142" y="106"/>
                    <a:pt x="138" y="97"/>
                    <a:pt x="131" y="90"/>
                  </a:cubicBezTo>
                  <a:cubicBezTo>
                    <a:pt x="124" y="83"/>
                    <a:pt x="114" y="78"/>
                    <a:pt x="103" y="78"/>
                  </a:cubicBezTo>
                  <a:close/>
                  <a:moveTo>
                    <a:pt x="102" y="173"/>
                  </a:moveTo>
                  <a:cubicBezTo>
                    <a:pt x="93" y="214"/>
                    <a:pt x="93" y="214"/>
                    <a:pt x="93" y="214"/>
                  </a:cubicBezTo>
                  <a:cubicBezTo>
                    <a:pt x="103" y="222"/>
                    <a:pt x="103" y="222"/>
                    <a:pt x="103" y="222"/>
                  </a:cubicBezTo>
                  <a:cubicBezTo>
                    <a:pt x="112" y="214"/>
                    <a:pt x="112" y="214"/>
                    <a:pt x="112" y="214"/>
                  </a:cubicBezTo>
                  <a:cubicBezTo>
                    <a:pt x="104" y="173"/>
                    <a:pt x="104" y="173"/>
                    <a:pt x="104" y="173"/>
                  </a:cubicBezTo>
                  <a:cubicBezTo>
                    <a:pt x="107" y="171"/>
                    <a:pt x="107" y="171"/>
                    <a:pt x="107" y="171"/>
                  </a:cubicBezTo>
                  <a:cubicBezTo>
                    <a:pt x="103" y="168"/>
                    <a:pt x="103" y="168"/>
                    <a:pt x="103" y="168"/>
                  </a:cubicBezTo>
                  <a:cubicBezTo>
                    <a:pt x="98" y="171"/>
                    <a:pt x="98" y="171"/>
                    <a:pt x="98" y="171"/>
                  </a:cubicBezTo>
                  <a:cubicBezTo>
                    <a:pt x="102" y="173"/>
                    <a:pt x="102" y="173"/>
                    <a:pt x="102" y="173"/>
                  </a:cubicBezTo>
                  <a:close/>
                  <a:moveTo>
                    <a:pt x="119" y="159"/>
                  </a:moveTo>
                  <a:cubicBezTo>
                    <a:pt x="109" y="170"/>
                    <a:pt x="109" y="170"/>
                    <a:pt x="109" y="170"/>
                  </a:cubicBezTo>
                  <a:cubicBezTo>
                    <a:pt x="118" y="214"/>
                    <a:pt x="118" y="214"/>
                    <a:pt x="118" y="214"/>
                  </a:cubicBezTo>
                  <a:cubicBezTo>
                    <a:pt x="158" y="214"/>
                    <a:pt x="158" y="214"/>
                    <a:pt x="158" y="214"/>
                  </a:cubicBezTo>
                  <a:cubicBezTo>
                    <a:pt x="157" y="188"/>
                    <a:pt x="141" y="166"/>
                    <a:pt x="119" y="159"/>
                  </a:cubicBezTo>
                  <a:close/>
                  <a:moveTo>
                    <a:pt x="87" y="214"/>
                  </a:moveTo>
                  <a:cubicBezTo>
                    <a:pt x="96" y="170"/>
                    <a:pt x="96" y="170"/>
                    <a:pt x="96" y="170"/>
                  </a:cubicBezTo>
                  <a:cubicBezTo>
                    <a:pt x="86" y="159"/>
                    <a:pt x="86" y="159"/>
                    <a:pt x="86" y="159"/>
                  </a:cubicBezTo>
                  <a:cubicBezTo>
                    <a:pt x="64" y="166"/>
                    <a:pt x="48" y="188"/>
                    <a:pt x="47" y="214"/>
                  </a:cubicBezTo>
                  <a:cubicBezTo>
                    <a:pt x="87" y="214"/>
                    <a:pt x="87" y="214"/>
                    <a:pt x="87" y="214"/>
                  </a:cubicBezTo>
                  <a:close/>
                  <a:moveTo>
                    <a:pt x="108" y="103"/>
                  </a:moveTo>
                  <a:cubicBezTo>
                    <a:pt x="107" y="103"/>
                    <a:pt x="107" y="103"/>
                    <a:pt x="106" y="104"/>
                  </a:cubicBezTo>
                  <a:cubicBezTo>
                    <a:pt x="93" y="110"/>
                    <a:pt x="77" y="111"/>
                    <a:pt x="70" y="111"/>
                  </a:cubicBezTo>
                  <a:cubicBezTo>
                    <a:pt x="70" y="113"/>
                    <a:pt x="69" y="115"/>
                    <a:pt x="69" y="117"/>
                  </a:cubicBezTo>
                  <a:cubicBezTo>
                    <a:pt x="69" y="126"/>
                    <a:pt x="73" y="135"/>
                    <a:pt x="79" y="141"/>
                  </a:cubicBezTo>
                  <a:cubicBezTo>
                    <a:pt x="85" y="147"/>
                    <a:pt x="94" y="151"/>
                    <a:pt x="103" y="151"/>
                  </a:cubicBezTo>
                  <a:cubicBezTo>
                    <a:pt x="113" y="151"/>
                    <a:pt x="121" y="147"/>
                    <a:pt x="127" y="141"/>
                  </a:cubicBezTo>
                  <a:cubicBezTo>
                    <a:pt x="133" y="135"/>
                    <a:pt x="137" y="126"/>
                    <a:pt x="137" y="117"/>
                  </a:cubicBezTo>
                  <a:cubicBezTo>
                    <a:pt x="137" y="115"/>
                    <a:pt x="137" y="112"/>
                    <a:pt x="136" y="110"/>
                  </a:cubicBezTo>
                  <a:cubicBezTo>
                    <a:pt x="133" y="110"/>
                    <a:pt x="130" y="110"/>
                    <a:pt x="127" y="109"/>
                  </a:cubicBezTo>
                  <a:cubicBezTo>
                    <a:pt x="121" y="108"/>
                    <a:pt x="114" y="106"/>
                    <a:pt x="108" y="103"/>
                  </a:cubicBezTo>
                  <a:close/>
                  <a:moveTo>
                    <a:pt x="22" y="63"/>
                  </a:moveTo>
                  <a:cubicBezTo>
                    <a:pt x="22" y="232"/>
                    <a:pt x="22" y="232"/>
                    <a:pt x="22" y="232"/>
                  </a:cubicBezTo>
                  <a:cubicBezTo>
                    <a:pt x="184" y="232"/>
                    <a:pt x="184" y="232"/>
                    <a:pt x="184" y="232"/>
                  </a:cubicBezTo>
                  <a:cubicBezTo>
                    <a:pt x="184" y="63"/>
                    <a:pt x="184" y="63"/>
                    <a:pt x="184" y="63"/>
                  </a:cubicBezTo>
                  <a:lnTo>
                    <a:pt x="22" y="63"/>
                  </a:lnTo>
                  <a:close/>
                </a:path>
              </a:pathLst>
            </a:custGeom>
            <a:solidFill>
              <a:srgbClr val="447197"/>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defTabSz="12192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black"/>
                </a:solidFill>
                <a:effectLst/>
                <a:uLnTx/>
                <a:uFillTx/>
              </a:endParaRPr>
            </a:p>
          </p:txBody>
        </p:sp>
      </p:grpSp>
      <p:sp>
        <p:nvSpPr>
          <p:cNvPr id="22" name="矩形 21"/>
          <p:cNvSpPr/>
          <p:nvPr/>
        </p:nvSpPr>
        <p:spPr>
          <a:xfrm>
            <a:off x="432165" y="3852655"/>
            <a:ext cx="2688024" cy="707886"/>
          </a:xfrm>
          <a:prstGeom prst="rect">
            <a:avLst/>
          </a:prstGeom>
        </p:spPr>
        <p:txBody>
          <a:bodyPr wrap="square">
            <a:spAutoFit/>
          </a:bodyPr>
          <a:lstStyle/>
          <a:p>
            <a:pPr algn="just" defTabSz="1219200" fontAlgn="base">
              <a:lnSpc>
                <a:spcPts val="1600"/>
              </a:lnSpc>
              <a:spcBef>
                <a:spcPct val="0"/>
              </a:spcBef>
              <a:spcAft>
                <a:spcPct val="0"/>
              </a:spcAft>
            </a:pPr>
            <a:r>
              <a:rPr lang="zh-CN" altLang="en-US" sz="1335" dirty="0">
                <a:solidFill>
                  <a:prstClr val="white"/>
                </a:solidFill>
                <a:latin typeface="微软雅黑" panose="020B0503020204020204" pitchFamily="34" charset="-122"/>
                <a:ea typeface="微软雅黑" panose="020B0503020204020204" pitchFamily="34" charset="-122"/>
              </a:rPr>
              <a:t>随着计算机技术的发展及印刷技术的进步，平面设计在熊猫感观领域的表现和应用也越来越丰富。</a:t>
            </a:r>
          </a:p>
        </p:txBody>
      </p:sp>
      <p:sp>
        <p:nvSpPr>
          <p:cNvPr id="28" name="矩形 27"/>
          <p:cNvSpPr/>
          <p:nvPr/>
        </p:nvSpPr>
        <p:spPr>
          <a:xfrm>
            <a:off x="432165" y="4952897"/>
            <a:ext cx="2688024" cy="707886"/>
          </a:xfrm>
          <a:prstGeom prst="rect">
            <a:avLst/>
          </a:prstGeom>
        </p:spPr>
        <p:txBody>
          <a:bodyPr wrap="square">
            <a:spAutoFit/>
          </a:bodyPr>
          <a:lstStyle/>
          <a:p>
            <a:pPr algn="just" defTabSz="1219200" fontAlgn="base">
              <a:lnSpc>
                <a:spcPts val="1600"/>
              </a:lnSpc>
              <a:spcBef>
                <a:spcPct val="0"/>
              </a:spcBef>
              <a:spcAft>
                <a:spcPct val="0"/>
              </a:spcAft>
            </a:pPr>
            <a:r>
              <a:rPr lang="zh-CN" altLang="en-US" sz="1335" dirty="0">
                <a:solidFill>
                  <a:prstClr val="white"/>
                </a:solidFill>
                <a:latin typeface="微软雅黑" panose="020B0503020204020204" pitchFamily="34" charset="-122"/>
                <a:ea typeface="微软雅黑" panose="020B0503020204020204" pitchFamily="34" charset="-122"/>
              </a:rPr>
              <a:t>随着计算机技术的发展及印刷技术的进步，平面设计在熊猫感观领域的表现和应用也越来越丰富。</a:t>
            </a:r>
          </a:p>
        </p:txBody>
      </p:sp>
      <p:sp>
        <p:nvSpPr>
          <p:cNvPr id="29" name="矩形 28"/>
          <p:cNvSpPr/>
          <p:nvPr/>
        </p:nvSpPr>
        <p:spPr>
          <a:xfrm>
            <a:off x="8992391" y="3852655"/>
            <a:ext cx="2688024" cy="707886"/>
          </a:xfrm>
          <a:prstGeom prst="rect">
            <a:avLst/>
          </a:prstGeom>
        </p:spPr>
        <p:txBody>
          <a:bodyPr wrap="square">
            <a:spAutoFit/>
          </a:bodyPr>
          <a:lstStyle/>
          <a:p>
            <a:pPr algn="just" defTabSz="1219200" fontAlgn="base">
              <a:lnSpc>
                <a:spcPts val="1600"/>
              </a:lnSpc>
              <a:spcBef>
                <a:spcPct val="0"/>
              </a:spcBef>
              <a:spcAft>
                <a:spcPct val="0"/>
              </a:spcAft>
            </a:pPr>
            <a:r>
              <a:rPr lang="zh-CN" altLang="en-US" sz="1335" dirty="0">
                <a:solidFill>
                  <a:prstClr val="white"/>
                </a:solidFill>
                <a:latin typeface="微软雅黑" panose="020B0503020204020204" pitchFamily="34" charset="-122"/>
                <a:ea typeface="微软雅黑" panose="020B0503020204020204" pitchFamily="34" charset="-122"/>
              </a:rPr>
              <a:t>随着计算机技术的发展及印刷技术的进步，平面设计在熊猫感观领域的表现和应用也越来越丰富。</a:t>
            </a:r>
          </a:p>
        </p:txBody>
      </p:sp>
      <p:sp>
        <p:nvSpPr>
          <p:cNvPr id="30" name="矩形 29"/>
          <p:cNvSpPr/>
          <p:nvPr/>
        </p:nvSpPr>
        <p:spPr>
          <a:xfrm>
            <a:off x="8992391" y="4952883"/>
            <a:ext cx="2688024" cy="707886"/>
          </a:xfrm>
          <a:prstGeom prst="rect">
            <a:avLst/>
          </a:prstGeom>
        </p:spPr>
        <p:txBody>
          <a:bodyPr wrap="square">
            <a:spAutoFit/>
          </a:bodyPr>
          <a:lstStyle/>
          <a:p>
            <a:pPr algn="just" defTabSz="1219200" fontAlgn="base">
              <a:lnSpc>
                <a:spcPts val="1600"/>
              </a:lnSpc>
              <a:spcBef>
                <a:spcPct val="0"/>
              </a:spcBef>
              <a:spcAft>
                <a:spcPct val="0"/>
              </a:spcAft>
            </a:pPr>
            <a:r>
              <a:rPr lang="zh-CN" altLang="en-US" sz="1335" dirty="0">
                <a:solidFill>
                  <a:prstClr val="white"/>
                </a:solidFill>
                <a:latin typeface="微软雅黑" panose="020B0503020204020204" pitchFamily="34" charset="-122"/>
                <a:ea typeface="微软雅黑" panose="020B0503020204020204" pitchFamily="34" charset="-122"/>
              </a:rPr>
              <a:t>随着计算机技术的发展及印刷技术的进步，平面设计在熊猫感观领域的表现和应用也越来越丰富。</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500"/>
                                            <p:tgtEl>
                                              <p:spTgt spid="23"/>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left)">
                                          <p:cBhvr>
                                            <p:cTn id="15" dur="500"/>
                                            <p:tgtEl>
                                              <p:spTgt spid="24"/>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fade">
                                          <p:cBhvr>
                                            <p:cTn id="19" dur="500"/>
                                            <p:tgtEl>
                                              <p:spTgt spid="25"/>
                                            </p:tgtEl>
                                          </p:cBhvr>
                                        </p:animEffect>
                                      </p:childTnLst>
                                    </p:cTn>
                                  </p:par>
                                  <p:par>
                                    <p:cTn id="20" presetID="2" presetClass="entr" presetSubtype="8" fill="hold" grpId="0" nodeType="withEffect">
                                      <p:stCondLst>
                                        <p:cond delay="0"/>
                                      </p:stCondLst>
                                      <p:childTnLst>
                                        <p:set>
                                          <p:cBhvr>
                                            <p:cTn id="21" dur="1" fill="hold">
                                              <p:stCondLst>
                                                <p:cond delay="0"/>
                                              </p:stCondLst>
                                            </p:cTn>
                                            <p:tgtEl>
                                              <p:spTgt spid="26"/>
                                            </p:tgtEl>
                                            <p:attrNameLst>
                                              <p:attrName>style.visibility</p:attrName>
                                            </p:attrNameLst>
                                          </p:cBhvr>
                                          <p:to>
                                            <p:strVal val="visible"/>
                                          </p:to>
                                        </p:set>
                                        <p:anim calcmode="lin" valueType="num">
                                          <p:cBhvr additive="base">
                                            <p:cTn id="22" dur="500" fill="hold"/>
                                            <p:tgtEl>
                                              <p:spTgt spid="26"/>
                                            </p:tgtEl>
                                            <p:attrNameLst>
                                              <p:attrName>ppt_x</p:attrName>
                                            </p:attrNameLst>
                                          </p:cBhvr>
                                          <p:tavLst>
                                            <p:tav tm="0">
                                              <p:val>
                                                <p:strVal val="0-#ppt_w/2"/>
                                              </p:val>
                                            </p:tav>
                                            <p:tav tm="100000">
                                              <p:val>
                                                <p:strVal val="#ppt_x"/>
                                              </p:val>
                                            </p:tav>
                                          </p:tavLst>
                                        </p:anim>
                                        <p:anim calcmode="lin" valueType="num">
                                          <p:cBhvr additive="base">
                                            <p:cTn id="23" dur="500" fill="hold"/>
                                            <p:tgtEl>
                                              <p:spTgt spid="26"/>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42" presetClass="entr" presetSubtype="0" fill="hold"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700"/>
                                            <p:tgtEl>
                                              <p:spTgt spid="8"/>
                                            </p:tgtEl>
                                          </p:cBhvr>
                                        </p:animEffect>
                                        <p:anim calcmode="lin" valueType="num">
                                          <p:cBhvr>
                                            <p:cTn id="28" dur="700" fill="hold"/>
                                            <p:tgtEl>
                                              <p:spTgt spid="8"/>
                                            </p:tgtEl>
                                            <p:attrNameLst>
                                              <p:attrName>ppt_x</p:attrName>
                                            </p:attrNameLst>
                                          </p:cBhvr>
                                          <p:tavLst>
                                            <p:tav tm="0">
                                              <p:val>
                                                <p:strVal val="#ppt_x"/>
                                              </p:val>
                                            </p:tav>
                                            <p:tav tm="100000">
                                              <p:val>
                                                <p:strVal val="#ppt_x"/>
                                              </p:val>
                                            </p:tav>
                                          </p:tavLst>
                                        </p:anim>
                                        <p:anim calcmode="lin" valueType="num">
                                          <p:cBhvr>
                                            <p:cTn id="29" dur="700" fill="hold"/>
                                            <p:tgtEl>
                                              <p:spTgt spid="8"/>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 presetClass="entr" presetSubtype="8"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additive="base">
                                            <p:cTn id="33" dur="500" fill="hold"/>
                                            <p:tgtEl>
                                              <p:spTgt spid="7"/>
                                            </p:tgtEl>
                                            <p:attrNameLst>
                                              <p:attrName>ppt_x</p:attrName>
                                            </p:attrNameLst>
                                          </p:cBhvr>
                                          <p:tavLst>
                                            <p:tav tm="0">
                                              <p:val>
                                                <p:strVal val="0-#ppt_w/2"/>
                                              </p:val>
                                            </p:tav>
                                            <p:tav tm="100000">
                                              <p:val>
                                                <p:strVal val="#ppt_x"/>
                                              </p:val>
                                            </p:tav>
                                          </p:tavLst>
                                        </p:anim>
                                        <p:anim calcmode="lin" valueType="num">
                                          <p:cBhvr additive="base">
                                            <p:cTn id="34" dur="500" fill="hold"/>
                                            <p:tgtEl>
                                              <p:spTgt spid="7"/>
                                            </p:tgtEl>
                                            <p:attrNameLst>
                                              <p:attrName>ppt_y</p:attrName>
                                            </p:attrNameLst>
                                          </p:cBhvr>
                                          <p:tavLst>
                                            <p:tav tm="0">
                                              <p:val>
                                                <p:strVal val="#ppt_y"/>
                                              </p:val>
                                            </p:tav>
                                            <p:tav tm="100000">
                                              <p:val>
                                                <p:strVal val="#ppt_y"/>
                                              </p:val>
                                            </p:tav>
                                          </p:tavLst>
                                        </p:anim>
                                      </p:childTnLst>
                                    </p:cTn>
                                  </p:par>
                                  <p:par>
                                    <p:cTn id="35" presetID="2" presetClass="entr" presetSubtype="2" fill="hold" grpId="0" nodeType="with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p:cTn id="42" dur="200" fill="hold"/>
                                            <p:tgtEl>
                                              <p:spTgt spid="19"/>
                                            </p:tgtEl>
                                            <p:attrNameLst>
                                              <p:attrName>ppt_w</p:attrName>
                                            </p:attrNameLst>
                                          </p:cBhvr>
                                          <p:tavLst>
                                            <p:tav tm="0">
                                              <p:val>
                                                <p:fltVal val="0"/>
                                              </p:val>
                                            </p:tav>
                                            <p:tav tm="100000">
                                              <p:val>
                                                <p:strVal val="#ppt_w"/>
                                              </p:val>
                                            </p:tav>
                                          </p:tavLst>
                                        </p:anim>
                                        <p:anim calcmode="lin" valueType="num">
                                          <p:cBhvr>
                                            <p:cTn id="43" dur="200" fill="hold"/>
                                            <p:tgtEl>
                                              <p:spTgt spid="19"/>
                                            </p:tgtEl>
                                            <p:attrNameLst>
                                              <p:attrName>ppt_h</p:attrName>
                                            </p:attrNameLst>
                                          </p:cBhvr>
                                          <p:tavLst>
                                            <p:tav tm="0">
                                              <p:val>
                                                <p:fltVal val="0"/>
                                              </p:val>
                                            </p:tav>
                                            <p:tav tm="100000">
                                              <p:val>
                                                <p:strVal val="#ppt_h"/>
                                              </p:val>
                                            </p:tav>
                                          </p:tavLst>
                                        </p:anim>
                                        <p:animEffect transition="in" filter="fade">
                                          <p:cBhvr>
                                            <p:cTn id="44" dur="200"/>
                                            <p:tgtEl>
                                              <p:spTgt spid="19"/>
                                            </p:tgtEl>
                                          </p:cBhvr>
                                        </p:animEffect>
                                      </p:childTnLst>
                                    </p:cTn>
                                  </p:par>
                                  <p:par>
                                    <p:cTn id="45" presetID="6" presetClass="emph" presetSubtype="0" autoRev="1" fill="hold" nodeType="withEffect">
                                      <p:stCondLst>
                                        <p:cond delay="150"/>
                                      </p:stCondLst>
                                      <p:childTnLst>
                                        <p:animScale>
                                          <p:cBhvr>
                                            <p:cTn id="46" dur="100" fill="hold"/>
                                            <p:tgtEl>
                                              <p:spTgt spid="19"/>
                                            </p:tgtEl>
                                          </p:cBhvr>
                                          <p:by x="130000" y="130000"/>
                                        </p:animScale>
                                      </p:childTnLst>
                                    </p:cTn>
                                  </p:par>
                                </p:childTnLst>
                              </p:cTn>
                            </p:par>
                            <p:par>
                              <p:cTn id="47" fill="hold">
                                <p:stCondLst>
                                  <p:cond delay="4000"/>
                                </p:stCondLst>
                                <p:childTnLst>
                                  <p:par>
                                    <p:cTn id="48" presetID="2" presetClass="entr" presetSubtype="8" fill="hold" grpId="0" nodeType="afterEffect" p14:presetBounceEnd="56000">
                                      <p:stCondLst>
                                        <p:cond delay="0"/>
                                      </p:stCondLst>
                                      <p:childTnLst>
                                        <p:set>
                                          <p:cBhvr>
                                            <p:cTn id="49" dur="1" fill="hold">
                                              <p:stCondLst>
                                                <p:cond delay="0"/>
                                              </p:stCondLst>
                                            </p:cTn>
                                            <p:tgtEl>
                                              <p:spTgt spid="22"/>
                                            </p:tgtEl>
                                            <p:attrNameLst>
                                              <p:attrName>style.visibility</p:attrName>
                                            </p:attrNameLst>
                                          </p:cBhvr>
                                          <p:to>
                                            <p:strVal val="visible"/>
                                          </p:to>
                                        </p:set>
                                        <p:anim calcmode="lin" valueType="num" p14:bounceEnd="56000">
                                          <p:cBhvr additive="base">
                                            <p:cTn id="50" dur="300" fill="hold"/>
                                            <p:tgtEl>
                                              <p:spTgt spid="22"/>
                                            </p:tgtEl>
                                            <p:attrNameLst>
                                              <p:attrName>ppt_x</p:attrName>
                                            </p:attrNameLst>
                                          </p:cBhvr>
                                          <p:tavLst>
                                            <p:tav tm="0">
                                              <p:val>
                                                <p:strVal val="0-#ppt_w/2"/>
                                              </p:val>
                                            </p:tav>
                                            <p:tav tm="100000">
                                              <p:val>
                                                <p:strVal val="#ppt_x"/>
                                              </p:val>
                                            </p:tav>
                                          </p:tavLst>
                                        </p:anim>
                                        <p:anim calcmode="lin" valueType="num" p14:bounceEnd="56000">
                                          <p:cBhvr additive="base">
                                            <p:cTn id="51" dur="300" fill="hold"/>
                                            <p:tgtEl>
                                              <p:spTgt spid="22"/>
                                            </p:tgtEl>
                                            <p:attrNameLst>
                                              <p:attrName>ppt_y</p:attrName>
                                            </p:attrNameLst>
                                          </p:cBhvr>
                                          <p:tavLst>
                                            <p:tav tm="0">
                                              <p:val>
                                                <p:strVal val="#ppt_y"/>
                                              </p:val>
                                            </p:tav>
                                            <p:tav tm="100000">
                                              <p:val>
                                                <p:strVal val="#ppt_y"/>
                                              </p:val>
                                            </p:tav>
                                          </p:tavLst>
                                        </p:anim>
                                      </p:childTnLst>
                                    </p:cTn>
                                  </p:par>
                                </p:childTnLst>
                              </p:cTn>
                            </p:par>
                            <p:par>
                              <p:cTn id="52" fill="hold">
                                <p:stCondLst>
                                  <p:cond delay="4500"/>
                                </p:stCondLst>
                                <p:childTnLst>
                                  <p:par>
                                    <p:cTn id="53" presetID="53" presetClass="entr" presetSubtype="16" fill="hold"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200" fill="hold"/>
                                            <p:tgtEl>
                                              <p:spTgt spid="16"/>
                                            </p:tgtEl>
                                            <p:attrNameLst>
                                              <p:attrName>ppt_w</p:attrName>
                                            </p:attrNameLst>
                                          </p:cBhvr>
                                          <p:tavLst>
                                            <p:tav tm="0">
                                              <p:val>
                                                <p:fltVal val="0"/>
                                              </p:val>
                                            </p:tav>
                                            <p:tav tm="100000">
                                              <p:val>
                                                <p:strVal val="#ppt_w"/>
                                              </p:val>
                                            </p:tav>
                                          </p:tavLst>
                                        </p:anim>
                                        <p:anim calcmode="lin" valueType="num">
                                          <p:cBhvr>
                                            <p:cTn id="56" dur="200" fill="hold"/>
                                            <p:tgtEl>
                                              <p:spTgt spid="16"/>
                                            </p:tgtEl>
                                            <p:attrNameLst>
                                              <p:attrName>ppt_h</p:attrName>
                                            </p:attrNameLst>
                                          </p:cBhvr>
                                          <p:tavLst>
                                            <p:tav tm="0">
                                              <p:val>
                                                <p:fltVal val="0"/>
                                              </p:val>
                                            </p:tav>
                                            <p:tav tm="100000">
                                              <p:val>
                                                <p:strVal val="#ppt_h"/>
                                              </p:val>
                                            </p:tav>
                                          </p:tavLst>
                                        </p:anim>
                                        <p:animEffect transition="in" filter="fade">
                                          <p:cBhvr>
                                            <p:cTn id="57" dur="200"/>
                                            <p:tgtEl>
                                              <p:spTgt spid="16"/>
                                            </p:tgtEl>
                                          </p:cBhvr>
                                        </p:animEffect>
                                      </p:childTnLst>
                                    </p:cTn>
                                  </p:par>
                                  <p:par>
                                    <p:cTn id="58" presetID="6" presetClass="emph" presetSubtype="0" autoRev="1" fill="hold" nodeType="withEffect">
                                      <p:stCondLst>
                                        <p:cond delay="150"/>
                                      </p:stCondLst>
                                      <p:childTnLst>
                                        <p:animScale>
                                          <p:cBhvr>
                                            <p:cTn id="59" dur="100" fill="hold"/>
                                            <p:tgtEl>
                                              <p:spTgt spid="16"/>
                                            </p:tgtEl>
                                          </p:cBhvr>
                                          <p:by x="130000" y="130000"/>
                                        </p:animScale>
                                      </p:childTnLst>
                                    </p:cTn>
                                  </p:par>
                                </p:childTnLst>
                              </p:cTn>
                            </p:par>
                            <p:par>
                              <p:cTn id="60" fill="hold">
                                <p:stCondLst>
                                  <p:cond delay="5000"/>
                                </p:stCondLst>
                                <p:childTnLst>
                                  <p:par>
                                    <p:cTn id="61" presetID="2" presetClass="entr" presetSubtype="8" fill="hold" grpId="0" nodeType="afterEffect" p14:presetBounceEnd="56000">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14:bounceEnd="56000">
                                          <p:cBhvr additive="base">
                                            <p:cTn id="63" dur="300" fill="hold"/>
                                            <p:tgtEl>
                                              <p:spTgt spid="28"/>
                                            </p:tgtEl>
                                            <p:attrNameLst>
                                              <p:attrName>ppt_x</p:attrName>
                                            </p:attrNameLst>
                                          </p:cBhvr>
                                          <p:tavLst>
                                            <p:tav tm="0">
                                              <p:val>
                                                <p:strVal val="0-#ppt_w/2"/>
                                              </p:val>
                                            </p:tav>
                                            <p:tav tm="100000">
                                              <p:val>
                                                <p:strVal val="#ppt_x"/>
                                              </p:val>
                                            </p:tav>
                                          </p:tavLst>
                                        </p:anim>
                                        <p:anim calcmode="lin" valueType="num" p14:bounceEnd="56000">
                                          <p:cBhvr additive="base">
                                            <p:cTn id="64" dur="300" fill="hold"/>
                                            <p:tgtEl>
                                              <p:spTgt spid="28"/>
                                            </p:tgtEl>
                                            <p:attrNameLst>
                                              <p:attrName>ppt_y</p:attrName>
                                            </p:attrNameLst>
                                          </p:cBhvr>
                                          <p:tavLst>
                                            <p:tav tm="0">
                                              <p:val>
                                                <p:strVal val="#ppt_y"/>
                                              </p:val>
                                            </p:tav>
                                            <p:tav tm="100000">
                                              <p:val>
                                                <p:strVal val="#ppt_y"/>
                                              </p:val>
                                            </p:tav>
                                          </p:tavLst>
                                        </p:anim>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3"/>
                                            </p:tgtEl>
                                            <p:attrNameLst>
                                              <p:attrName>style.visibility</p:attrName>
                                            </p:attrNameLst>
                                          </p:cBhvr>
                                          <p:to>
                                            <p:strVal val="visible"/>
                                          </p:to>
                                        </p:set>
                                        <p:anim calcmode="lin" valueType="num">
                                          <p:cBhvr>
                                            <p:cTn id="68" dur="200" fill="hold"/>
                                            <p:tgtEl>
                                              <p:spTgt spid="13"/>
                                            </p:tgtEl>
                                            <p:attrNameLst>
                                              <p:attrName>ppt_w</p:attrName>
                                            </p:attrNameLst>
                                          </p:cBhvr>
                                          <p:tavLst>
                                            <p:tav tm="0">
                                              <p:val>
                                                <p:fltVal val="0"/>
                                              </p:val>
                                            </p:tav>
                                            <p:tav tm="100000">
                                              <p:val>
                                                <p:strVal val="#ppt_w"/>
                                              </p:val>
                                            </p:tav>
                                          </p:tavLst>
                                        </p:anim>
                                        <p:anim calcmode="lin" valueType="num">
                                          <p:cBhvr>
                                            <p:cTn id="69" dur="200" fill="hold"/>
                                            <p:tgtEl>
                                              <p:spTgt spid="13"/>
                                            </p:tgtEl>
                                            <p:attrNameLst>
                                              <p:attrName>ppt_h</p:attrName>
                                            </p:attrNameLst>
                                          </p:cBhvr>
                                          <p:tavLst>
                                            <p:tav tm="0">
                                              <p:val>
                                                <p:fltVal val="0"/>
                                              </p:val>
                                            </p:tav>
                                            <p:tav tm="100000">
                                              <p:val>
                                                <p:strVal val="#ppt_h"/>
                                              </p:val>
                                            </p:tav>
                                          </p:tavLst>
                                        </p:anim>
                                        <p:animEffect transition="in" filter="fade">
                                          <p:cBhvr>
                                            <p:cTn id="70" dur="200"/>
                                            <p:tgtEl>
                                              <p:spTgt spid="13"/>
                                            </p:tgtEl>
                                          </p:cBhvr>
                                        </p:animEffect>
                                      </p:childTnLst>
                                    </p:cTn>
                                  </p:par>
                                  <p:par>
                                    <p:cTn id="71" presetID="6" presetClass="emph" presetSubtype="0" autoRev="1" fill="hold" nodeType="withEffect">
                                      <p:stCondLst>
                                        <p:cond delay="150"/>
                                      </p:stCondLst>
                                      <p:childTnLst>
                                        <p:animScale>
                                          <p:cBhvr>
                                            <p:cTn id="72" dur="100" fill="hold"/>
                                            <p:tgtEl>
                                              <p:spTgt spid="13"/>
                                            </p:tgtEl>
                                          </p:cBhvr>
                                          <p:by x="130000" y="130000"/>
                                        </p:animScale>
                                      </p:childTnLst>
                                    </p:cTn>
                                  </p:par>
                                </p:childTnLst>
                              </p:cTn>
                            </p:par>
                            <p:par>
                              <p:cTn id="73" fill="hold">
                                <p:stCondLst>
                                  <p:cond delay="6000"/>
                                </p:stCondLst>
                                <p:childTnLst>
                                  <p:par>
                                    <p:cTn id="74" presetID="2" presetClass="entr" presetSubtype="2" fill="hold" grpId="0" nodeType="afterEffect" p14:presetBounceEnd="56000">
                                      <p:stCondLst>
                                        <p:cond delay="0"/>
                                      </p:stCondLst>
                                      <p:childTnLst>
                                        <p:set>
                                          <p:cBhvr>
                                            <p:cTn id="75" dur="1" fill="hold">
                                              <p:stCondLst>
                                                <p:cond delay="0"/>
                                              </p:stCondLst>
                                            </p:cTn>
                                            <p:tgtEl>
                                              <p:spTgt spid="29"/>
                                            </p:tgtEl>
                                            <p:attrNameLst>
                                              <p:attrName>style.visibility</p:attrName>
                                            </p:attrNameLst>
                                          </p:cBhvr>
                                          <p:to>
                                            <p:strVal val="visible"/>
                                          </p:to>
                                        </p:set>
                                        <p:anim calcmode="lin" valueType="num" p14:bounceEnd="56000">
                                          <p:cBhvr additive="base">
                                            <p:cTn id="76" dur="300" fill="hold"/>
                                            <p:tgtEl>
                                              <p:spTgt spid="29"/>
                                            </p:tgtEl>
                                            <p:attrNameLst>
                                              <p:attrName>ppt_x</p:attrName>
                                            </p:attrNameLst>
                                          </p:cBhvr>
                                          <p:tavLst>
                                            <p:tav tm="0">
                                              <p:val>
                                                <p:strVal val="1+#ppt_w/2"/>
                                              </p:val>
                                            </p:tav>
                                            <p:tav tm="100000">
                                              <p:val>
                                                <p:strVal val="#ppt_x"/>
                                              </p:val>
                                            </p:tav>
                                          </p:tavLst>
                                        </p:anim>
                                        <p:anim calcmode="lin" valueType="num" p14:bounceEnd="56000">
                                          <p:cBhvr additive="base">
                                            <p:cTn id="77" dur="300" fill="hold"/>
                                            <p:tgtEl>
                                              <p:spTgt spid="29"/>
                                            </p:tgtEl>
                                            <p:attrNameLst>
                                              <p:attrName>ppt_y</p:attrName>
                                            </p:attrNameLst>
                                          </p:cBhvr>
                                          <p:tavLst>
                                            <p:tav tm="0">
                                              <p:val>
                                                <p:strVal val="#ppt_y"/>
                                              </p:val>
                                            </p:tav>
                                            <p:tav tm="100000">
                                              <p:val>
                                                <p:strVal val="#ppt_y"/>
                                              </p:val>
                                            </p:tav>
                                          </p:tavLst>
                                        </p:anim>
                                      </p:childTnLst>
                                    </p:cTn>
                                  </p:par>
                                </p:childTnLst>
                              </p:cTn>
                            </p:par>
                            <p:par>
                              <p:cTn id="78" fill="hold">
                                <p:stCondLst>
                                  <p:cond delay="6500"/>
                                </p:stCondLst>
                                <p:childTnLst>
                                  <p:par>
                                    <p:cTn id="79" presetID="53" presetClass="entr" presetSubtype="16" fill="hold" nodeType="afterEffect">
                                      <p:stCondLst>
                                        <p:cond delay="0"/>
                                      </p:stCondLst>
                                      <p:childTnLst>
                                        <p:set>
                                          <p:cBhvr>
                                            <p:cTn id="80" dur="1" fill="hold">
                                              <p:stCondLst>
                                                <p:cond delay="0"/>
                                              </p:stCondLst>
                                            </p:cTn>
                                            <p:tgtEl>
                                              <p:spTgt spid="10"/>
                                            </p:tgtEl>
                                            <p:attrNameLst>
                                              <p:attrName>style.visibility</p:attrName>
                                            </p:attrNameLst>
                                          </p:cBhvr>
                                          <p:to>
                                            <p:strVal val="visible"/>
                                          </p:to>
                                        </p:set>
                                        <p:anim calcmode="lin" valueType="num">
                                          <p:cBhvr>
                                            <p:cTn id="81" dur="200" fill="hold"/>
                                            <p:tgtEl>
                                              <p:spTgt spid="10"/>
                                            </p:tgtEl>
                                            <p:attrNameLst>
                                              <p:attrName>ppt_w</p:attrName>
                                            </p:attrNameLst>
                                          </p:cBhvr>
                                          <p:tavLst>
                                            <p:tav tm="0">
                                              <p:val>
                                                <p:fltVal val="0"/>
                                              </p:val>
                                            </p:tav>
                                            <p:tav tm="100000">
                                              <p:val>
                                                <p:strVal val="#ppt_w"/>
                                              </p:val>
                                            </p:tav>
                                          </p:tavLst>
                                        </p:anim>
                                        <p:anim calcmode="lin" valueType="num">
                                          <p:cBhvr>
                                            <p:cTn id="82" dur="200" fill="hold"/>
                                            <p:tgtEl>
                                              <p:spTgt spid="10"/>
                                            </p:tgtEl>
                                            <p:attrNameLst>
                                              <p:attrName>ppt_h</p:attrName>
                                            </p:attrNameLst>
                                          </p:cBhvr>
                                          <p:tavLst>
                                            <p:tav tm="0">
                                              <p:val>
                                                <p:fltVal val="0"/>
                                              </p:val>
                                            </p:tav>
                                            <p:tav tm="100000">
                                              <p:val>
                                                <p:strVal val="#ppt_h"/>
                                              </p:val>
                                            </p:tav>
                                          </p:tavLst>
                                        </p:anim>
                                        <p:animEffect transition="in" filter="fade">
                                          <p:cBhvr>
                                            <p:cTn id="83" dur="200"/>
                                            <p:tgtEl>
                                              <p:spTgt spid="10"/>
                                            </p:tgtEl>
                                          </p:cBhvr>
                                        </p:animEffect>
                                      </p:childTnLst>
                                    </p:cTn>
                                  </p:par>
                                  <p:par>
                                    <p:cTn id="84" presetID="6" presetClass="emph" presetSubtype="0" autoRev="1" fill="hold" nodeType="withEffect">
                                      <p:stCondLst>
                                        <p:cond delay="150"/>
                                      </p:stCondLst>
                                      <p:childTnLst>
                                        <p:animScale>
                                          <p:cBhvr>
                                            <p:cTn id="85" dur="100" fill="hold"/>
                                            <p:tgtEl>
                                              <p:spTgt spid="10"/>
                                            </p:tgtEl>
                                          </p:cBhvr>
                                          <p:by x="130000" y="130000"/>
                                        </p:animScale>
                                      </p:childTnLst>
                                    </p:cTn>
                                  </p:par>
                                </p:childTnLst>
                              </p:cTn>
                            </p:par>
                            <p:par>
                              <p:cTn id="86" fill="hold">
                                <p:stCondLst>
                                  <p:cond delay="7000"/>
                                </p:stCondLst>
                                <p:childTnLst>
                                  <p:par>
                                    <p:cTn id="87" presetID="2" presetClass="entr" presetSubtype="2" fill="hold" grpId="0" nodeType="afterEffect" p14:presetBounceEnd="56000">
                                      <p:stCondLst>
                                        <p:cond delay="0"/>
                                      </p:stCondLst>
                                      <p:childTnLst>
                                        <p:set>
                                          <p:cBhvr>
                                            <p:cTn id="88" dur="1" fill="hold">
                                              <p:stCondLst>
                                                <p:cond delay="0"/>
                                              </p:stCondLst>
                                            </p:cTn>
                                            <p:tgtEl>
                                              <p:spTgt spid="30"/>
                                            </p:tgtEl>
                                            <p:attrNameLst>
                                              <p:attrName>style.visibility</p:attrName>
                                            </p:attrNameLst>
                                          </p:cBhvr>
                                          <p:to>
                                            <p:strVal val="visible"/>
                                          </p:to>
                                        </p:set>
                                        <p:anim calcmode="lin" valueType="num" p14:bounceEnd="56000">
                                          <p:cBhvr additive="base">
                                            <p:cTn id="89" dur="300" fill="hold"/>
                                            <p:tgtEl>
                                              <p:spTgt spid="30"/>
                                            </p:tgtEl>
                                            <p:attrNameLst>
                                              <p:attrName>ppt_x</p:attrName>
                                            </p:attrNameLst>
                                          </p:cBhvr>
                                          <p:tavLst>
                                            <p:tav tm="0">
                                              <p:val>
                                                <p:strVal val="1+#ppt_w/2"/>
                                              </p:val>
                                            </p:tav>
                                            <p:tav tm="100000">
                                              <p:val>
                                                <p:strVal val="#ppt_x"/>
                                              </p:val>
                                            </p:tav>
                                          </p:tavLst>
                                        </p:anim>
                                        <p:anim calcmode="lin" valueType="num" p14:bounceEnd="56000">
                                          <p:cBhvr additive="base">
                                            <p:cTn id="90" dur="300" fill="hold"/>
                                            <p:tgtEl>
                                              <p:spTgt spid="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p:bldP spid="26" grpId="0"/>
          <p:bldP spid="27" grpId="0" animBg="1"/>
          <p:bldP spid="7" grpId="0" animBg="1"/>
          <p:bldP spid="9" grpId="0" animBg="1"/>
          <p:bldP spid="22" grpId="0"/>
          <p:bldP spid="28" grpId="0"/>
          <p:bldP spid="29" grpId="0"/>
          <p:bldP spid="30"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500"/>
                                            <p:tgtEl>
                                              <p:spTgt spid="23"/>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left)">
                                          <p:cBhvr>
                                            <p:cTn id="15" dur="500"/>
                                            <p:tgtEl>
                                              <p:spTgt spid="24"/>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fade">
                                          <p:cBhvr>
                                            <p:cTn id="19" dur="500"/>
                                            <p:tgtEl>
                                              <p:spTgt spid="25"/>
                                            </p:tgtEl>
                                          </p:cBhvr>
                                        </p:animEffect>
                                      </p:childTnLst>
                                    </p:cTn>
                                  </p:par>
                                  <p:par>
                                    <p:cTn id="20" presetID="2" presetClass="entr" presetSubtype="8" fill="hold" grpId="0" nodeType="withEffect">
                                      <p:stCondLst>
                                        <p:cond delay="0"/>
                                      </p:stCondLst>
                                      <p:childTnLst>
                                        <p:set>
                                          <p:cBhvr>
                                            <p:cTn id="21" dur="1" fill="hold">
                                              <p:stCondLst>
                                                <p:cond delay="0"/>
                                              </p:stCondLst>
                                            </p:cTn>
                                            <p:tgtEl>
                                              <p:spTgt spid="26"/>
                                            </p:tgtEl>
                                            <p:attrNameLst>
                                              <p:attrName>style.visibility</p:attrName>
                                            </p:attrNameLst>
                                          </p:cBhvr>
                                          <p:to>
                                            <p:strVal val="visible"/>
                                          </p:to>
                                        </p:set>
                                        <p:anim calcmode="lin" valueType="num">
                                          <p:cBhvr additive="base">
                                            <p:cTn id="22" dur="500" fill="hold"/>
                                            <p:tgtEl>
                                              <p:spTgt spid="26"/>
                                            </p:tgtEl>
                                            <p:attrNameLst>
                                              <p:attrName>ppt_x</p:attrName>
                                            </p:attrNameLst>
                                          </p:cBhvr>
                                          <p:tavLst>
                                            <p:tav tm="0">
                                              <p:val>
                                                <p:strVal val="0-#ppt_w/2"/>
                                              </p:val>
                                            </p:tav>
                                            <p:tav tm="100000">
                                              <p:val>
                                                <p:strVal val="#ppt_x"/>
                                              </p:val>
                                            </p:tav>
                                          </p:tavLst>
                                        </p:anim>
                                        <p:anim calcmode="lin" valueType="num">
                                          <p:cBhvr additive="base">
                                            <p:cTn id="23" dur="500" fill="hold"/>
                                            <p:tgtEl>
                                              <p:spTgt spid="26"/>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42" presetClass="entr" presetSubtype="0" fill="hold"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700"/>
                                            <p:tgtEl>
                                              <p:spTgt spid="8"/>
                                            </p:tgtEl>
                                          </p:cBhvr>
                                        </p:animEffect>
                                        <p:anim calcmode="lin" valueType="num">
                                          <p:cBhvr>
                                            <p:cTn id="28" dur="700" fill="hold"/>
                                            <p:tgtEl>
                                              <p:spTgt spid="8"/>
                                            </p:tgtEl>
                                            <p:attrNameLst>
                                              <p:attrName>ppt_x</p:attrName>
                                            </p:attrNameLst>
                                          </p:cBhvr>
                                          <p:tavLst>
                                            <p:tav tm="0">
                                              <p:val>
                                                <p:strVal val="#ppt_x"/>
                                              </p:val>
                                            </p:tav>
                                            <p:tav tm="100000">
                                              <p:val>
                                                <p:strVal val="#ppt_x"/>
                                              </p:val>
                                            </p:tav>
                                          </p:tavLst>
                                        </p:anim>
                                        <p:anim calcmode="lin" valueType="num">
                                          <p:cBhvr>
                                            <p:cTn id="29" dur="700" fill="hold"/>
                                            <p:tgtEl>
                                              <p:spTgt spid="8"/>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 presetClass="entr" presetSubtype="8"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additive="base">
                                            <p:cTn id="33" dur="500" fill="hold"/>
                                            <p:tgtEl>
                                              <p:spTgt spid="7"/>
                                            </p:tgtEl>
                                            <p:attrNameLst>
                                              <p:attrName>ppt_x</p:attrName>
                                            </p:attrNameLst>
                                          </p:cBhvr>
                                          <p:tavLst>
                                            <p:tav tm="0">
                                              <p:val>
                                                <p:strVal val="0-#ppt_w/2"/>
                                              </p:val>
                                            </p:tav>
                                            <p:tav tm="100000">
                                              <p:val>
                                                <p:strVal val="#ppt_x"/>
                                              </p:val>
                                            </p:tav>
                                          </p:tavLst>
                                        </p:anim>
                                        <p:anim calcmode="lin" valueType="num">
                                          <p:cBhvr additive="base">
                                            <p:cTn id="34" dur="500" fill="hold"/>
                                            <p:tgtEl>
                                              <p:spTgt spid="7"/>
                                            </p:tgtEl>
                                            <p:attrNameLst>
                                              <p:attrName>ppt_y</p:attrName>
                                            </p:attrNameLst>
                                          </p:cBhvr>
                                          <p:tavLst>
                                            <p:tav tm="0">
                                              <p:val>
                                                <p:strVal val="#ppt_y"/>
                                              </p:val>
                                            </p:tav>
                                            <p:tav tm="100000">
                                              <p:val>
                                                <p:strVal val="#ppt_y"/>
                                              </p:val>
                                            </p:tav>
                                          </p:tavLst>
                                        </p:anim>
                                      </p:childTnLst>
                                    </p:cTn>
                                  </p:par>
                                  <p:par>
                                    <p:cTn id="35" presetID="2" presetClass="entr" presetSubtype="2" fill="hold" grpId="0" nodeType="with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p:cTn id="42" dur="200" fill="hold"/>
                                            <p:tgtEl>
                                              <p:spTgt spid="19"/>
                                            </p:tgtEl>
                                            <p:attrNameLst>
                                              <p:attrName>ppt_w</p:attrName>
                                            </p:attrNameLst>
                                          </p:cBhvr>
                                          <p:tavLst>
                                            <p:tav tm="0">
                                              <p:val>
                                                <p:fltVal val="0"/>
                                              </p:val>
                                            </p:tav>
                                            <p:tav tm="100000">
                                              <p:val>
                                                <p:strVal val="#ppt_w"/>
                                              </p:val>
                                            </p:tav>
                                          </p:tavLst>
                                        </p:anim>
                                        <p:anim calcmode="lin" valueType="num">
                                          <p:cBhvr>
                                            <p:cTn id="43" dur="200" fill="hold"/>
                                            <p:tgtEl>
                                              <p:spTgt spid="19"/>
                                            </p:tgtEl>
                                            <p:attrNameLst>
                                              <p:attrName>ppt_h</p:attrName>
                                            </p:attrNameLst>
                                          </p:cBhvr>
                                          <p:tavLst>
                                            <p:tav tm="0">
                                              <p:val>
                                                <p:fltVal val="0"/>
                                              </p:val>
                                            </p:tav>
                                            <p:tav tm="100000">
                                              <p:val>
                                                <p:strVal val="#ppt_h"/>
                                              </p:val>
                                            </p:tav>
                                          </p:tavLst>
                                        </p:anim>
                                        <p:animEffect transition="in" filter="fade">
                                          <p:cBhvr>
                                            <p:cTn id="44" dur="200"/>
                                            <p:tgtEl>
                                              <p:spTgt spid="19"/>
                                            </p:tgtEl>
                                          </p:cBhvr>
                                        </p:animEffect>
                                      </p:childTnLst>
                                    </p:cTn>
                                  </p:par>
                                  <p:par>
                                    <p:cTn id="45" presetID="6" presetClass="emph" presetSubtype="0" autoRev="1" fill="hold" nodeType="withEffect">
                                      <p:stCondLst>
                                        <p:cond delay="150"/>
                                      </p:stCondLst>
                                      <p:childTnLst>
                                        <p:animScale>
                                          <p:cBhvr>
                                            <p:cTn id="46" dur="100" fill="hold"/>
                                            <p:tgtEl>
                                              <p:spTgt spid="19"/>
                                            </p:tgtEl>
                                          </p:cBhvr>
                                          <p:by x="130000" y="130000"/>
                                        </p:animScale>
                                      </p:childTnLst>
                                    </p:cTn>
                                  </p:par>
                                </p:childTnLst>
                              </p:cTn>
                            </p:par>
                            <p:par>
                              <p:cTn id="47" fill="hold">
                                <p:stCondLst>
                                  <p:cond delay="4000"/>
                                </p:stCondLst>
                                <p:childTnLst>
                                  <p:par>
                                    <p:cTn id="48" presetID="2" presetClass="entr" presetSubtype="8" fill="hold" grpId="0" nodeType="afterEffect">
                                      <p:stCondLst>
                                        <p:cond delay="0"/>
                                      </p:stCondLst>
                                      <p:childTnLst>
                                        <p:set>
                                          <p:cBhvr>
                                            <p:cTn id="49" dur="1" fill="hold">
                                              <p:stCondLst>
                                                <p:cond delay="0"/>
                                              </p:stCondLst>
                                            </p:cTn>
                                            <p:tgtEl>
                                              <p:spTgt spid="22"/>
                                            </p:tgtEl>
                                            <p:attrNameLst>
                                              <p:attrName>style.visibility</p:attrName>
                                            </p:attrNameLst>
                                          </p:cBhvr>
                                          <p:to>
                                            <p:strVal val="visible"/>
                                          </p:to>
                                        </p:set>
                                        <p:anim calcmode="lin" valueType="num">
                                          <p:cBhvr additive="base">
                                            <p:cTn id="50" dur="300" fill="hold"/>
                                            <p:tgtEl>
                                              <p:spTgt spid="22"/>
                                            </p:tgtEl>
                                            <p:attrNameLst>
                                              <p:attrName>ppt_x</p:attrName>
                                            </p:attrNameLst>
                                          </p:cBhvr>
                                          <p:tavLst>
                                            <p:tav tm="0">
                                              <p:val>
                                                <p:strVal val="0-#ppt_w/2"/>
                                              </p:val>
                                            </p:tav>
                                            <p:tav tm="100000">
                                              <p:val>
                                                <p:strVal val="#ppt_x"/>
                                              </p:val>
                                            </p:tav>
                                          </p:tavLst>
                                        </p:anim>
                                        <p:anim calcmode="lin" valueType="num">
                                          <p:cBhvr additive="base">
                                            <p:cTn id="51" dur="300" fill="hold"/>
                                            <p:tgtEl>
                                              <p:spTgt spid="22"/>
                                            </p:tgtEl>
                                            <p:attrNameLst>
                                              <p:attrName>ppt_y</p:attrName>
                                            </p:attrNameLst>
                                          </p:cBhvr>
                                          <p:tavLst>
                                            <p:tav tm="0">
                                              <p:val>
                                                <p:strVal val="#ppt_y"/>
                                              </p:val>
                                            </p:tav>
                                            <p:tav tm="100000">
                                              <p:val>
                                                <p:strVal val="#ppt_y"/>
                                              </p:val>
                                            </p:tav>
                                          </p:tavLst>
                                        </p:anim>
                                      </p:childTnLst>
                                    </p:cTn>
                                  </p:par>
                                </p:childTnLst>
                              </p:cTn>
                            </p:par>
                            <p:par>
                              <p:cTn id="52" fill="hold">
                                <p:stCondLst>
                                  <p:cond delay="4500"/>
                                </p:stCondLst>
                                <p:childTnLst>
                                  <p:par>
                                    <p:cTn id="53" presetID="53" presetClass="entr" presetSubtype="16" fill="hold"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200" fill="hold"/>
                                            <p:tgtEl>
                                              <p:spTgt spid="16"/>
                                            </p:tgtEl>
                                            <p:attrNameLst>
                                              <p:attrName>ppt_w</p:attrName>
                                            </p:attrNameLst>
                                          </p:cBhvr>
                                          <p:tavLst>
                                            <p:tav tm="0">
                                              <p:val>
                                                <p:fltVal val="0"/>
                                              </p:val>
                                            </p:tav>
                                            <p:tav tm="100000">
                                              <p:val>
                                                <p:strVal val="#ppt_w"/>
                                              </p:val>
                                            </p:tav>
                                          </p:tavLst>
                                        </p:anim>
                                        <p:anim calcmode="lin" valueType="num">
                                          <p:cBhvr>
                                            <p:cTn id="56" dur="200" fill="hold"/>
                                            <p:tgtEl>
                                              <p:spTgt spid="16"/>
                                            </p:tgtEl>
                                            <p:attrNameLst>
                                              <p:attrName>ppt_h</p:attrName>
                                            </p:attrNameLst>
                                          </p:cBhvr>
                                          <p:tavLst>
                                            <p:tav tm="0">
                                              <p:val>
                                                <p:fltVal val="0"/>
                                              </p:val>
                                            </p:tav>
                                            <p:tav tm="100000">
                                              <p:val>
                                                <p:strVal val="#ppt_h"/>
                                              </p:val>
                                            </p:tav>
                                          </p:tavLst>
                                        </p:anim>
                                        <p:animEffect transition="in" filter="fade">
                                          <p:cBhvr>
                                            <p:cTn id="57" dur="200"/>
                                            <p:tgtEl>
                                              <p:spTgt spid="16"/>
                                            </p:tgtEl>
                                          </p:cBhvr>
                                        </p:animEffect>
                                      </p:childTnLst>
                                    </p:cTn>
                                  </p:par>
                                  <p:par>
                                    <p:cTn id="58" presetID="6" presetClass="emph" presetSubtype="0" autoRev="1" fill="hold" nodeType="withEffect">
                                      <p:stCondLst>
                                        <p:cond delay="150"/>
                                      </p:stCondLst>
                                      <p:childTnLst>
                                        <p:animScale>
                                          <p:cBhvr>
                                            <p:cTn id="59" dur="100" fill="hold"/>
                                            <p:tgtEl>
                                              <p:spTgt spid="16"/>
                                            </p:tgtEl>
                                          </p:cBhvr>
                                          <p:by x="130000" y="130000"/>
                                        </p:animScale>
                                      </p:childTnLst>
                                    </p:cTn>
                                  </p:par>
                                </p:childTnLst>
                              </p:cTn>
                            </p:par>
                            <p:par>
                              <p:cTn id="60" fill="hold">
                                <p:stCondLst>
                                  <p:cond delay="50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300" fill="hold"/>
                                            <p:tgtEl>
                                              <p:spTgt spid="28"/>
                                            </p:tgtEl>
                                            <p:attrNameLst>
                                              <p:attrName>ppt_x</p:attrName>
                                            </p:attrNameLst>
                                          </p:cBhvr>
                                          <p:tavLst>
                                            <p:tav tm="0">
                                              <p:val>
                                                <p:strVal val="0-#ppt_w/2"/>
                                              </p:val>
                                            </p:tav>
                                            <p:tav tm="100000">
                                              <p:val>
                                                <p:strVal val="#ppt_x"/>
                                              </p:val>
                                            </p:tav>
                                          </p:tavLst>
                                        </p:anim>
                                        <p:anim calcmode="lin" valueType="num">
                                          <p:cBhvr additive="base">
                                            <p:cTn id="64" dur="300" fill="hold"/>
                                            <p:tgtEl>
                                              <p:spTgt spid="28"/>
                                            </p:tgtEl>
                                            <p:attrNameLst>
                                              <p:attrName>ppt_y</p:attrName>
                                            </p:attrNameLst>
                                          </p:cBhvr>
                                          <p:tavLst>
                                            <p:tav tm="0">
                                              <p:val>
                                                <p:strVal val="#ppt_y"/>
                                              </p:val>
                                            </p:tav>
                                            <p:tav tm="100000">
                                              <p:val>
                                                <p:strVal val="#ppt_y"/>
                                              </p:val>
                                            </p:tav>
                                          </p:tavLst>
                                        </p:anim>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3"/>
                                            </p:tgtEl>
                                            <p:attrNameLst>
                                              <p:attrName>style.visibility</p:attrName>
                                            </p:attrNameLst>
                                          </p:cBhvr>
                                          <p:to>
                                            <p:strVal val="visible"/>
                                          </p:to>
                                        </p:set>
                                        <p:anim calcmode="lin" valueType="num">
                                          <p:cBhvr>
                                            <p:cTn id="68" dur="200" fill="hold"/>
                                            <p:tgtEl>
                                              <p:spTgt spid="13"/>
                                            </p:tgtEl>
                                            <p:attrNameLst>
                                              <p:attrName>ppt_w</p:attrName>
                                            </p:attrNameLst>
                                          </p:cBhvr>
                                          <p:tavLst>
                                            <p:tav tm="0">
                                              <p:val>
                                                <p:fltVal val="0"/>
                                              </p:val>
                                            </p:tav>
                                            <p:tav tm="100000">
                                              <p:val>
                                                <p:strVal val="#ppt_w"/>
                                              </p:val>
                                            </p:tav>
                                          </p:tavLst>
                                        </p:anim>
                                        <p:anim calcmode="lin" valueType="num">
                                          <p:cBhvr>
                                            <p:cTn id="69" dur="200" fill="hold"/>
                                            <p:tgtEl>
                                              <p:spTgt spid="13"/>
                                            </p:tgtEl>
                                            <p:attrNameLst>
                                              <p:attrName>ppt_h</p:attrName>
                                            </p:attrNameLst>
                                          </p:cBhvr>
                                          <p:tavLst>
                                            <p:tav tm="0">
                                              <p:val>
                                                <p:fltVal val="0"/>
                                              </p:val>
                                            </p:tav>
                                            <p:tav tm="100000">
                                              <p:val>
                                                <p:strVal val="#ppt_h"/>
                                              </p:val>
                                            </p:tav>
                                          </p:tavLst>
                                        </p:anim>
                                        <p:animEffect transition="in" filter="fade">
                                          <p:cBhvr>
                                            <p:cTn id="70" dur="200"/>
                                            <p:tgtEl>
                                              <p:spTgt spid="13"/>
                                            </p:tgtEl>
                                          </p:cBhvr>
                                        </p:animEffect>
                                      </p:childTnLst>
                                    </p:cTn>
                                  </p:par>
                                  <p:par>
                                    <p:cTn id="71" presetID="6" presetClass="emph" presetSubtype="0" autoRev="1" fill="hold" nodeType="withEffect">
                                      <p:stCondLst>
                                        <p:cond delay="150"/>
                                      </p:stCondLst>
                                      <p:childTnLst>
                                        <p:animScale>
                                          <p:cBhvr>
                                            <p:cTn id="72" dur="100" fill="hold"/>
                                            <p:tgtEl>
                                              <p:spTgt spid="13"/>
                                            </p:tgtEl>
                                          </p:cBhvr>
                                          <p:by x="130000" y="130000"/>
                                        </p:animScale>
                                      </p:childTnLst>
                                    </p:cTn>
                                  </p:par>
                                </p:childTnLst>
                              </p:cTn>
                            </p:par>
                            <p:par>
                              <p:cTn id="73" fill="hold">
                                <p:stCondLst>
                                  <p:cond delay="6000"/>
                                </p:stCondLst>
                                <p:childTnLst>
                                  <p:par>
                                    <p:cTn id="74" presetID="2" presetClass="entr" presetSubtype="2" fill="hold" grpId="0" nodeType="afterEffect">
                                      <p:stCondLst>
                                        <p:cond delay="0"/>
                                      </p:stCondLst>
                                      <p:childTnLst>
                                        <p:set>
                                          <p:cBhvr>
                                            <p:cTn id="75" dur="1" fill="hold">
                                              <p:stCondLst>
                                                <p:cond delay="0"/>
                                              </p:stCondLst>
                                            </p:cTn>
                                            <p:tgtEl>
                                              <p:spTgt spid="29"/>
                                            </p:tgtEl>
                                            <p:attrNameLst>
                                              <p:attrName>style.visibility</p:attrName>
                                            </p:attrNameLst>
                                          </p:cBhvr>
                                          <p:to>
                                            <p:strVal val="visible"/>
                                          </p:to>
                                        </p:set>
                                        <p:anim calcmode="lin" valueType="num">
                                          <p:cBhvr additive="base">
                                            <p:cTn id="76" dur="300" fill="hold"/>
                                            <p:tgtEl>
                                              <p:spTgt spid="29"/>
                                            </p:tgtEl>
                                            <p:attrNameLst>
                                              <p:attrName>ppt_x</p:attrName>
                                            </p:attrNameLst>
                                          </p:cBhvr>
                                          <p:tavLst>
                                            <p:tav tm="0">
                                              <p:val>
                                                <p:strVal val="1+#ppt_w/2"/>
                                              </p:val>
                                            </p:tav>
                                            <p:tav tm="100000">
                                              <p:val>
                                                <p:strVal val="#ppt_x"/>
                                              </p:val>
                                            </p:tav>
                                          </p:tavLst>
                                        </p:anim>
                                        <p:anim calcmode="lin" valueType="num">
                                          <p:cBhvr additive="base">
                                            <p:cTn id="77" dur="300" fill="hold"/>
                                            <p:tgtEl>
                                              <p:spTgt spid="29"/>
                                            </p:tgtEl>
                                            <p:attrNameLst>
                                              <p:attrName>ppt_y</p:attrName>
                                            </p:attrNameLst>
                                          </p:cBhvr>
                                          <p:tavLst>
                                            <p:tav tm="0">
                                              <p:val>
                                                <p:strVal val="#ppt_y"/>
                                              </p:val>
                                            </p:tav>
                                            <p:tav tm="100000">
                                              <p:val>
                                                <p:strVal val="#ppt_y"/>
                                              </p:val>
                                            </p:tav>
                                          </p:tavLst>
                                        </p:anim>
                                      </p:childTnLst>
                                    </p:cTn>
                                  </p:par>
                                </p:childTnLst>
                              </p:cTn>
                            </p:par>
                            <p:par>
                              <p:cTn id="78" fill="hold">
                                <p:stCondLst>
                                  <p:cond delay="6500"/>
                                </p:stCondLst>
                                <p:childTnLst>
                                  <p:par>
                                    <p:cTn id="79" presetID="53" presetClass="entr" presetSubtype="16" fill="hold" nodeType="afterEffect">
                                      <p:stCondLst>
                                        <p:cond delay="0"/>
                                      </p:stCondLst>
                                      <p:childTnLst>
                                        <p:set>
                                          <p:cBhvr>
                                            <p:cTn id="80" dur="1" fill="hold">
                                              <p:stCondLst>
                                                <p:cond delay="0"/>
                                              </p:stCondLst>
                                            </p:cTn>
                                            <p:tgtEl>
                                              <p:spTgt spid="10"/>
                                            </p:tgtEl>
                                            <p:attrNameLst>
                                              <p:attrName>style.visibility</p:attrName>
                                            </p:attrNameLst>
                                          </p:cBhvr>
                                          <p:to>
                                            <p:strVal val="visible"/>
                                          </p:to>
                                        </p:set>
                                        <p:anim calcmode="lin" valueType="num">
                                          <p:cBhvr>
                                            <p:cTn id="81" dur="200" fill="hold"/>
                                            <p:tgtEl>
                                              <p:spTgt spid="10"/>
                                            </p:tgtEl>
                                            <p:attrNameLst>
                                              <p:attrName>ppt_w</p:attrName>
                                            </p:attrNameLst>
                                          </p:cBhvr>
                                          <p:tavLst>
                                            <p:tav tm="0">
                                              <p:val>
                                                <p:fltVal val="0"/>
                                              </p:val>
                                            </p:tav>
                                            <p:tav tm="100000">
                                              <p:val>
                                                <p:strVal val="#ppt_w"/>
                                              </p:val>
                                            </p:tav>
                                          </p:tavLst>
                                        </p:anim>
                                        <p:anim calcmode="lin" valueType="num">
                                          <p:cBhvr>
                                            <p:cTn id="82" dur="200" fill="hold"/>
                                            <p:tgtEl>
                                              <p:spTgt spid="10"/>
                                            </p:tgtEl>
                                            <p:attrNameLst>
                                              <p:attrName>ppt_h</p:attrName>
                                            </p:attrNameLst>
                                          </p:cBhvr>
                                          <p:tavLst>
                                            <p:tav tm="0">
                                              <p:val>
                                                <p:fltVal val="0"/>
                                              </p:val>
                                            </p:tav>
                                            <p:tav tm="100000">
                                              <p:val>
                                                <p:strVal val="#ppt_h"/>
                                              </p:val>
                                            </p:tav>
                                          </p:tavLst>
                                        </p:anim>
                                        <p:animEffect transition="in" filter="fade">
                                          <p:cBhvr>
                                            <p:cTn id="83" dur="200"/>
                                            <p:tgtEl>
                                              <p:spTgt spid="10"/>
                                            </p:tgtEl>
                                          </p:cBhvr>
                                        </p:animEffect>
                                      </p:childTnLst>
                                    </p:cTn>
                                  </p:par>
                                  <p:par>
                                    <p:cTn id="84" presetID="6" presetClass="emph" presetSubtype="0" autoRev="1" fill="hold" nodeType="withEffect">
                                      <p:stCondLst>
                                        <p:cond delay="150"/>
                                      </p:stCondLst>
                                      <p:childTnLst>
                                        <p:animScale>
                                          <p:cBhvr>
                                            <p:cTn id="85" dur="100" fill="hold"/>
                                            <p:tgtEl>
                                              <p:spTgt spid="10"/>
                                            </p:tgtEl>
                                          </p:cBhvr>
                                          <p:by x="130000" y="130000"/>
                                        </p:animScale>
                                      </p:childTnLst>
                                    </p:cTn>
                                  </p:par>
                                </p:childTnLst>
                              </p:cTn>
                            </p:par>
                            <p:par>
                              <p:cTn id="86" fill="hold">
                                <p:stCondLst>
                                  <p:cond delay="7000"/>
                                </p:stCondLst>
                                <p:childTnLst>
                                  <p:par>
                                    <p:cTn id="87" presetID="2" presetClass="entr" presetSubtype="2" fill="hold" grpId="0" nodeType="afterEffect">
                                      <p:stCondLst>
                                        <p:cond delay="0"/>
                                      </p:stCondLst>
                                      <p:childTnLst>
                                        <p:set>
                                          <p:cBhvr>
                                            <p:cTn id="88" dur="1" fill="hold">
                                              <p:stCondLst>
                                                <p:cond delay="0"/>
                                              </p:stCondLst>
                                            </p:cTn>
                                            <p:tgtEl>
                                              <p:spTgt spid="30"/>
                                            </p:tgtEl>
                                            <p:attrNameLst>
                                              <p:attrName>style.visibility</p:attrName>
                                            </p:attrNameLst>
                                          </p:cBhvr>
                                          <p:to>
                                            <p:strVal val="visible"/>
                                          </p:to>
                                        </p:set>
                                        <p:anim calcmode="lin" valueType="num">
                                          <p:cBhvr additive="base">
                                            <p:cTn id="89" dur="300" fill="hold"/>
                                            <p:tgtEl>
                                              <p:spTgt spid="30"/>
                                            </p:tgtEl>
                                            <p:attrNameLst>
                                              <p:attrName>ppt_x</p:attrName>
                                            </p:attrNameLst>
                                          </p:cBhvr>
                                          <p:tavLst>
                                            <p:tav tm="0">
                                              <p:val>
                                                <p:strVal val="1+#ppt_w/2"/>
                                              </p:val>
                                            </p:tav>
                                            <p:tav tm="100000">
                                              <p:val>
                                                <p:strVal val="#ppt_x"/>
                                              </p:val>
                                            </p:tav>
                                          </p:tavLst>
                                        </p:anim>
                                        <p:anim calcmode="lin" valueType="num">
                                          <p:cBhvr additive="base">
                                            <p:cTn id="90" dur="300" fill="hold"/>
                                            <p:tgtEl>
                                              <p:spTgt spid="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p:bldP spid="26" grpId="0"/>
          <p:bldP spid="27" grpId="0" animBg="1"/>
          <p:bldP spid="7" grpId="0" animBg="1"/>
          <p:bldP spid="9" grpId="0" animBg="1"/>
          <p:bldP spid="22" grpId="0"/>
          <p:bldP spid="28" grpId="0"/>
          <p:bldP spid="29" grpId="0"/>
          <p:bldP spid="30" grpId="0"/>
        </p:bldLst>
      </p:timing>
    </mc:Fallback>
  </mc:AlternateContent>
</p:sld>
</file>

<file path=ppt/theme/_rels/themeOverride1.xml.rels><?xml version="1.0" encoding="UTF-8" standalone="yes"?>
<Relationships xmlns="http://schemas.openxmlformats.org/package/2006/relationships"><Relationship Id="rId1" Type="http://schemas.openxmlformats.org/officeDocument/2006/relationships/image" Target="../media/image100.jpeg"/></Relationships>
</file>

<file path=ppt/theme/theme1.xml><?xml version="1.0" encoding="utf-8"?>
<a:theme xmlns:a="http://schemas.openxmlformats.org/drawingml/2006/main" name="第一PPT，www.1ppt.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暗香扑面">
    <a:fillStyleLst>
      <a:solidFill>
        <a:schemeClr val="phClr"/>
      </a:solidFill>
      <a:gradFill rotWithShape="1">
        <a:gsLst>
          <a:gs pos="0">
            <a:schemeClr val="phClr">
              <a:tint val="98000"/>
              <a:satMod val="220000"/>
            </a:schemeClr>
          </a:gs>
          <a:gs pos="31000">
            <a:schemeClr val="phClr">
              <a:tint val="30000"/>
              <a:satMod val="150000"/>
            </a:schemeClr>
          </a:gs>
          <a:gs pos="91000">
            <a:schemeClr val="phClr">
              <a:tint val="96000"/>
            </a:schemeClr>
          </a:gs>
        </a:gsLst>
        <a:path path="circle">
          <a:fillToRect l="50000" t="150000" r="50000"/>
        </a:path>
      </a:gradFill>
      <a:blipFill>
        <a:blip xmlns:r="http://schemas.openxmlformats.org/officeDocument/2006/relationships" r:embed="rId1">
          <a:duotone>
            <a:schemeClr val="phClr">
              <a:shade val="28000"/>
              <a:satMod val="100000"/>
            </a:schemeClr>
            <a:schemeClr val="phClr">
              <a:tint val="100000"/>
              <a:satMod val="200000"/>
            </a:schemeClr>
          </a:duotone>
        </a:blip>
        <a:tile tx="0" ty="0" sx="80000" sy="80000" flip="none" algn="tl"/>
      </a:blipFill>
    </a:fillStyleLst>
    <a:lnStyleLst>
      <a:ln w="12700" cap="flat" cmpd="sng" algn="ctr">
        <a:solidFill>
          <a:schemeClr val="phClr"/>
        </a:solidFill>
        <a:prstDash val="solid"/>
      </a:ln>
      <a:ln w="25400" cap="flat" cmpd="sng" algn="ctr">
        <a:solidFill>
          <a:schemeClr val="phClr"/>
        </a:solidFill>
        <a:prstDash val="solid"/>
      </a:ln>
      <a:ln w="38100" cap="flat" cmpd="dbl" algn="ctr">
        <a:solidFill>
          <a:schemeClr val="phClr"/>
        </a:solidFill>
        <a:prstDash val="solid"/>
      </a:ln>
    </a:lnStyleLst>
    <a:effectStyleLst>
      <a:effectStyle>
        <a:effectLst>
          <a:glow rad="63500">
            <a:schemeClr val="phClr">
              <a:alpha val="45000"/>
              <a:satMod val="110000"/>
            </a:schemeClr>
          </a:glow>
        </a:effectLst>
      </a:effectStyle>
      <a:effectStyle>
        <a:effectLst>
          <a:outerShdw blurRad="34925" dist="31750" dir="5400000" algn="tl" rotWithShape="0">
            <a:srgbClr val="000000">
              <a:alpha val="50000"/>
            </a:srgbClr>
          </a:outerShdw>
        </a:effectLst>
        <a:scene3d>
          <a:camera prst="orthographicFront">
            <a:rot lat="0" lon="0" rev="0"/>
          </a:camera>
          <a:lightRig rig="flood" dir="t">
            <a:rot lat="0" lon="0" rev="5400000"/>
          </a:lightRig>
        </a:scene3d>
        <a:sp3d contourW="9525" prstMaterial="dkEdge">
          <a:bevelT w="12000" h="24150"/>
          <a:contourClr>
            <a:schemeClr val="phClr">
              <a:satMod val="110000"/>
            </a:schemeClr>
          </a:contourClr>
        </a:sp3d>
      </a:effectStyle>
      <a:effectStyle>
        <a:effectLst>
          <a:outerShdw blurRad="50800" dist="31750" dir="5400000" algn="tl" rotWithShape="0">
            <a:srgbClr val="000000">
              <a:alpha val="50000"/>
            </a:srgbClr>
          </a:outerShdw>
        </a:effectLst>
        <a:scene3d>
          <a:camera prst="orthographicFront">
            <a:rot lat="0" lon="0" rev="0"/>
          </a:camera>
          <a:lightRig rig="flood" dir="t">
            <a:rot lat="0" lon="0" rev="5400000"/>
          </a:lightRig>
        </a:scene3d>
        <a:sp3d contourW="18700" prstMaterial="dkEdge">
          <a:bevelT w="44450" h="80600"/>
          <a:contourClr>
            <a:schemeClr val="phClr">
              <a:satMod val="11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0</TotalTime>
  <Words>3630</Words>
  <Application>Microsoft Office PowerPoint</Application>
  <PresentationFormat>宽屏</PresentationFormat>
  <Paragraphs>527</Paragraphs>
  <Slides>40</Slides>
  <Notes>0</Notes>
  <HiddenSlides>0</HiddenSlides>
  <MMClips>0</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40</vt:i4>
      </vt:variant>
    </vt:vector>
  </HeadingPairs>
  <TitlesOfParts>
    <vt:vector size="55" baseType="lpstr">
      <vt:lpstr>Bebas</vt:lpstr>
      <vt:lpstr>Capture it</vt:lpstr>
      <vt:lpstr>Gill Sans</vt:lpstr>
      <vt:lpstr>nevis Bold</vt:lpstr>
      <vt:lpstr>华康俪金黑W8(P)</vt:lpstr>
      <vt:lpstr>宋体</vt:lpstr>
      <vt:lpstr>微软雅黑</vt:lpstr>
      <vt:lpstr>Arial</vt:lpstr>
      <vt:lpstr>Arial Rounded MT Bold</vt:lpstr>
      <vt:lpstr>Broadway</vt:lpstr>
      <vt:lpstr>Calibri</vt:lpstr>
      <vt:lpstr>Calibri Light</vt:lpstr>
      <vt:lpstr>Impact</vt:lpstr>
      <vt:lpstr>Verdana</vt:lpstr>
      <vt:lpstr>第一PPT，www.1ppt.com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第一PPT，www.1ppt.com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复古红蓝拼色</dc:title>
  <dc:creator>第一PPT</dc:creator>
  <cp:keywords>www.1ppt.com</cp:keywords>
  <dc:description>www.1ppt.com</dc:description>
  <cp:lastModifiedBy>天 下</cp:lastModifiedBy>
  <cp:revision>12</cp:revision>
  <dcterms:created xsi:type="dcterms:W3CDTF">2016-11-11T03:09:00Z</dcterms:created>
  <dcterms:modified xsi:type="dcterms:W3CDTF">2021-01-06T00:49:02Z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